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E08F4-B9F0-4006-B0BF-CE640689DF12}" type="datetimeFigureOut">
              <a:rPr lang="it-IT" smtClean="0"/>
              <a:t>09/11/2023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A3625-322B-45F5-8FA1-1CAA6A7004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9070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E08F4-B9F0-4006-B0BF-CE640689DF12}" type="datetimeFigureOut">
              <a:rPr lang="it-IT" smtClean="0"/>
              <a:t>09/11/2023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A3625-322B-45F5-8FA1-1CAA6A7004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4229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E08F4-B9F0-4006-B0BF-CE640689DF12}" type="datetimeFigureOut">
              <a:rPr lang="it-IT" smtClean="0"/>
              <a:t>09/11/2023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A3625-322B-45F5-8FA1-1CAA6A7004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2521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E08F4-B9F0-4006-B0BF-CE640689DF12}" type="datetimeFigureOut">
              <a:rPr lang="it-IT" smtClean="0"/>
              <a:t>09/11/2023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A3625-322B-45F5-8FA1-1CAA6A7004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1614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E08F4-B9F0-4006-B0BF-CE640689DF12}" type="datetimeFigureOut">
              <a:rPr lang="it-IT" smtClean="0"/>
              <a:t>09/11/2023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A3625-322B-45F5-8FA1-1CAA6A7004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1329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E08F4-B9F0-4006-B0BF-CE640689DF12}" type="datetimeFigureOut">
              <a:rPr lang="it-IT" smtClean="0"/>
              <a:t>09/11/2023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A3625-322B-45F5-8FA1-1CAA6A7004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54222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E08F4-B9F0-4006-B0BF-CE640689DF12}" type="datetimeFigureOut">
              <a:rPr lang="it-IT" smtClean="0"/>
              <a:t>09/11/2023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A3625-322B-45F5-8FA1-1CAA6A7004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8968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E08F4-B9F0-4006-B0BF-CE640689DF12}" type="datetimeFigureOut">
              <a:rPr lang="it-IT" smtClean="0"/>
              <a:t>09/11/2023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A3625-322B-45F5-8FA1-1CAA6A7004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7365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E08F4-B9F0-4006-B0BF-CE640689DF12}" type="datetimeFigureOut">
              <a:rPr lang="it-IT" smtClean="0"/>
              <a:t>09/11/2023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A3625-322B-45F5-8FA1-1CAA6A7004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9574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E08F4-B9F0-4006-B0BF-CE640689DF12}" type="datetimeFigureOut">
              <a:rPr lang="it-IT" smtClean="0"/>
              <a:t>09/11/2023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A3625-322B-45F5-8FA1-1CAA6A7004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5559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E08F4-B9F0-4006-B0BF-CE640689DF12}" type="datetimeFigureOut">
              <a:rPr lang="it-IT" smtClean="0"/>
              <a:t>09/11/2023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A3625-322B-45F5-8FA1-1CAA6A7004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3071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EE08F4-B9F0-4006-B0BF-CE640689DF12}" type="datetimeFigureOut">
              <a:rPr lang="it-IT" smtClean="0"/>
              <a:t>09/11/2023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A3625-322B-45F5-8FA1-1CAA6A7004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73590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arte, statua, scultura&#10;&#10;Descrizione generata automaticamente">
            <a:extLst>
              <a:ext uri="{FF2B5EF4-FFF2-40B4-BE49-F238E27FC236}">
                <a16:creationId xmlns:a16="http://schemas.microsoft.com/office/drawing/2014/main" id="{86315818-5D77-4543-F986-ADD7AFFFD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577" y="508090"/>
            <a:ext cx="6038850" cy="6038850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701964" y="849750"/>
            <a:ext cx="47197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 smtClean="0">
                <a:latin typeface="+mj-lt"/>
              </a:rPr>
              <a:t>PORT contest : vantaggi, svantaggi ed indicazioni del </a:t>
            </a:r>
            <a:r>
              <a:rPr lang="it-IT" sz="3200" dirty="0">
                <a:latin typeface="+mj-lt"/>
              </a:rPr>
              <a:t>P</a:t>
            </a:r>
            <a:r>
              <a:rPr lang="it-IT" sz="3200" dirty="0" smtClean="0">
                <a:latin typeface="+mj-lt"/>
              </a:rPr>
              <a:t>ort toracico e del </a:t>
            </a:r>
            <a:r>
              <a:rPr lang="it-IT" sz="3200" dirty="0" err="1">
                <a:latin typeface="+mj-lt"/>
              </a:rPr>
              <a:t>P</a:t>
            </a:r>
            <a:r>
              <a:rPr lang="it-IT" sz="3200" dirty="0" err="1" smtClean="0">
                <a:latin typeface="+mj-lt"/>
              </a:rPr>
              <a:t>icc</a:t>
            </a:r>
            <a:r>
              <a:rPr lang="it-IT" sz="3200" dirty="0" smtClean="0">
                <a:latin typeface="+mj-lt"/>
              </a:rPr>
              <a:t> </a:t>
            </a:r>
            <a:r>
              <a:rPr lang="it-IT" sz="3200" dirty="0" err="1" smtClean="0">
                <a:latin typeface="+mj-lt"/>
              </a:rPr>
              <a:t>port</a:t>
            </a:r>
            <a:endParaRPr lang="it-IT" sz="3200" dirty="0">
              <a:latin typeface="+mj-lt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253" y="3322320"/>
            <a:ext cx="3090120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34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arte, statua, scultura&#10;&#10;Descrizione generata automaticamente">
            <a:extLst>
              <a:ext uri="{FF2B5EF4-FFF2-40B4-BE49-F238E27FC236}">
                <a16:creationId xmlns:a16="http://schemas.microsoft.com/office/drawing/2014/main" id="{86315818-5D77-4543-F986-ADD7AFFFD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577" y="508090"/>
            <a:ext cx="6038850" cy="6038850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701964" y="849750"/>
            <a:ext cx="47197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 smtClean="0">
                <a:latin typeface="+mj-lt"/>
              </a:rPr>
              <a:t>PORT contest : vantaggi, svantaggi ed indicazioni del </a:t>
            </a:r>
            <a:r>
              <a:rPr lang="it-IT" sz="3200" dirty="0">
                <a:latin typeface="+mj-lt"/>
              </a:rPr>
              <a:t>P</a:t>
            </a:r>
            <a:r>
              <a:rPr lang="it-IT" sz="3200" dirty="0" smtClean="0">
                <a:latin typeface="+mj-lt"/>
              </a:rPr>
              <a:t>ort toracico e del </a:t>
            </a:r>
            <a:r>
              <a:rPr lang="it-IT" sz="3200" dirty="0" err="1">
                <a:latin typeface="+mj-lt"/>
              </a:rPr>
              <a:t>P</a:t>
            </a:r>
            <a:r>
              <a:rPr lang="it-IT" sz="3200" dirty="0" err="1" smtClean="0">
                <a:latin typeface="+mj-lt"/>
              </a:rPr>
              <a:t>icc</a:t>
            </a:r>
            <a:r>
              <a:rPr lang="it-IT" sz="3200" dirty="0" smtClean="0">
                <a:latin typeface="+mj-lt"/>
              </a:rPr>
              <a:t> </a:t>
            </a:r>
            <a:r>
              <a:rPr lang="it-IT" sz="3200" dirty="0" err="1" smtClean="0">
                <a:latin typeface="+mj-lt"/>
              </a:rPr>
              <a:t>port</a:t>
            </a:r>
            <a:endParaRPr lang="it-IT" sz="3200" dirty="0">
              <a:latin typeface="+mj-lt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912" y="3680968"/>
            <a:ext cx="3510000" cy="23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55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arte, statua, scultura&#10;&#10;Descrizione generata automaticamente">
            <a:extLst>
              <a:ext uri="{FF2B5EF4-FFF2-40B4-BE49-F238E27FC236}">
                <a16:creationId xmlns:a16="http://schemas.microsoft.com/office/drawing/2014/main" id="{86315818-5D77-4543-F986-ADD7AFFFD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577" y="508090"/>
            <a:ext cx="6038850" cy="6038850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701964" y="849750"/>
            <a:ext cx="47197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 smtClean="0">
                <a:latin typeface="+mj-lt"/>
              </a:rPr>
              <a:t>PORT contest : vantaggi, svantaggi ed indicazioni del </a:t>
            </a:r>
            <a:r>
              <a:rPr lang="it-IT" sz="3200" dirty="0">
                <a:latin typeface="+mj-lt"/>
              </a:rPr>
              <a:t>P</a:t>
            </a:r>
            <a:r>
              <a:rPr lang="it-IT" sz="3200" dirty="0" smtClean="0">
                <a:latin typeface="+mj-lt"/>
              </a:rPr>
              <a:t>ort toracico e del </a:t>
            </a:r>
            <a:r>
              <a:rPr lang="it-IT" sz="3200" dirty="0" err="1">
                <a:latin typeface="+mj-lt"/>
              </a:rPr>
              <a:t>P</a:t>
            </a:r>
            <a:r>
              <a:rPr lang="it-IT" sz="3200" dirty="0" err="1" smtClean="0">
                <a:latin typeface="+mj-lt"/>
              </a:rPr>
              <a:t>icc</a:t>
            </a:r>
            <a:r>
              <a:rPr lang="it-IT" sz="3200" dirty="0" smtClean="0">
                <a:latin typeface="+mj-lt"/>
              </a:rPr>
              <a:t> </a:t>
            </a:r>
            <a:r>
              <a:rPr lang="it-IT" sz="3200" dirty="0" err="1" smtClean="0">
                <a:latin typeface="+mj-lt"/>
              </a:rPr>
              <a:t>port</a:t>
            </a:r>
            <a:endParaRPr lang="it-IT" sz="3200" dirty="0">
              <a:latin typeface="+mj-lt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82" y="3043958"/>
            <a:ext cx="5400000" cy="3240000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396240" y="4998720"/>
            <a:ext cx="1828800" cy="985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4269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45</Words>
  <Application>Microsoft Office PowerPoint</Application>
  <PresentationFormat>Widescreen</PresentationFormat>
  <Paragraphs>3</Paragraphs>
  <Slides>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piccteam</dc:creator>
  <cp:lastModifiedBy>piccteam</cp:lastModifiedBy>
  <cp:revision>2</cp:revision>
  <dcterms:created xsi:type="dcterms:W3CDTF">2023-11-09T11:34:42Z</dcterms:created>
  <dcterms:modified xsi:type="dcterms:W3CDTF">2023-11-09T11:44:25Z</dcterms:modified>
</cp:coreProperties>
</file>