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0" r:id="rId1"/>
  </p:sldMasterIdLst>
  <p:notesMasterIdLst>
    <p:notesMasterId r:id="rId15"/>
  </p:notesMasterIdLst>
  <p:sldIdLst>
    <p:sldId id="258" r:id="rId2"/>
    <p:sldId id="261" r:id="rId3"/>
    <p:sldId id="269" r:id="rId4"/>
    <p:sldId id="270" r:id="rId5"/>
    <p:sldId id="279" r:id="rId6"/>
    <p:sldId id="271" r:id="rId7"/>
    <p:sldId id="272" r:id="rId8"/>
    <p:sldId id="280" r:id="rId9"/>
    <p:sldId id="281" r:id="rId10"/>
    <p:sldId id="282" r:id="rId11"/>
    <p:sldId id="273" r:id="rId12"/>
    <p:sldId id="283" r:id="rId13"/>
    <p:sldId id="284" r:id="rId1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08" autoAdjust="0"/>
    <p:restoredTop sz="94648"/>
  </p:normalViewPr>
  <p:slideViewPr>
    <p:cSldViewPr snapToGrid="0">
      <p:cViewPr varScale="1">
        <p:scale>
          <a:sx n="65" d="100"/>
          <a:sy n="65" d="100"/>
        </p:scale>
        <p:origin x="712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40" d="100"/>
        <a:sy n="140" d="100"/>
      </p:scale>
      <p:origin x="0" y="-98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3-11-07T07:37:57.778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0 199 0,'50'0'125,"-26"0"-110,1 0 1,0 0 0,24 0-1,-24 0 16,-1 0-31,26 0 16,-1 0 0,0 0-1,-24 0 1,0 0 0,-1 0-1,26 0 1,-26 0 15,1 0-15,0-25-16,24 25 31,-24 0-15,-1 0-1,1-25 32,0 25 0,-1 0-31,1 0-16,-25-24 78,25-1-63,-1 25 1,25 0 15,1 0-15,-26 0-1,1 0 1,0 0-16,-25-25 16,49 25-1,-24 0 1,-1 0 0,1 0-1,24 0 1,-24 0-1,0 0 17,24 0-17,-24 0 1,-1 0 15,1 0-31,24 0 16,-24 0-1,0 0 1,24 0 0,-24 0 31,-1 0-32,1 0 16,24 0-15,-24 0 0,0 0-1,-1 0 1,26 0 31,-26 0-32,1 0 32,24 0-31,-24 0 31,0 0-16,-1 0-15,26 0-16,-26 0 15,1 0 1,24 0-16,-24 0 16,-1 0 15,1 0-16,49 0 1,-25 0-16,-24 0 0,49 0 16,-49 0-16,49 0 15,-50 0-15,26 0 16,-26 0-16,1 0 16,24 0-1,-24 0 1,0 0-16,-1 0 15,26 0 1,-26 0 0,1 0-16,24 0 15,-24 0 1,0 0 46,-1 0-30,26 0-1,-26 0-31,1 0 16,24 0-1,-24 0 1,0 0 46,-1 0-46,26 0 0,-26 0-1,1 0 1,0 0-1,24 0 1,-24 0-16,-1 0 16,25 0-1,-24 0 1,0 0 0,-1 0-16,50 0 15,-24 0-15,-26 0 16,1 0-1,0 0 1,-1 0-16,26 0 16,-26 0-1,1 0-15,49 25 16,-74 0-16,25-25 16,24 0-16,-24 0 15,-1 0 1,1 0-16,24 0 15,-24 0 1,0 0-16,24 24 16,-24-24-16,-1 0 15,26 0-15,-26 0 16,1 0 0,0 0-1,24 0 1,-24 0-1,-1 0 1,1 0 0,24 0-1,-49 25-15,25-25 16,0 0-16,-1 0 16,25 0-16,-24 0 15,0 0 1,-1 0-16,26 0 15,-26 0-15,1 0 16,24 0-16,-24 0 16,0 0-16,-1 0 15,26 0 1,-26 0-16,1 0 16,0 0-16,24 0 15,-24 0-15,-1 0 16,26 0-1,-26 0 1,1 0-16,0 0 16,24 0-1,-24 0 1,-1 0 0,1 0-1,24 0-15,-24 0 16,0 0-1,-1 0 1,26 0-16,-26 0 16,1 0-1,24 0 32,-24 0-16,0 0-15,-1 0 0,26 0-1,-26 0 1,1 0 0,24 0 30,-24 0-30,-1 0 0,1 0-1,24 0 1,-24 0 0,0 0-1,24 0 1,-24 0 15,-1 0-31,1 0 16,24 0 15,-24 0-31,0 0 31,-1 0-31,26 0 16,-26 0 15,1 0-15,24 0-1,-24 0 1,0 0 0,24 0 15,-24 0-16,-1 0-15,1 0 16,24 0-16,-24 0 16,0 0-1,24 0-15,-24 0 16,-1 0 0,1 0-1,0 0 1,24 0-1,-24 0 1,-1 0 0,26 0-1,-1 25 1,0-25 0,-24 0-1,-1 0 1,1 0-1,24 0 1,-24 0 0,0 0-1,-1 0 1,1 0 0,0 0-1,-1 0-15,1 0 16,0 0-1,24 0 1,-24 0 0,-1 0-16,50 0 15,-24 0 1,-26 0-16,1 0 0,0 0 31,24 0-31,-24 0 16,-1 0-16,1 0 15,24 0 1,-24 0 0,0 0-1,24 0 1,0 0 0,-24 0-16,24 0 15,-24 0 1,0 0-16,-1 0 15,26 0 17,-26 0-17,1 0-15,24 0 16,-24 0 31,0 0-32,-1 0 1,25 0 0,-24 0-1,0 0 1,24 0 0,-24 0-1,-1 0 1,26 24-16,24 1 15,-50-25 1,1 0 0,0 0-16,24 0 15,-24 0-15,-1 0 16,1 0 0,24 0-1,-24 0 1,0 0-1,24 0 1,-24 0 0,-1 0-1,1 0 1,24 0 0,-24 0-16,0 0 15,24 0 1,-24 0-1,-1 0-15,1 0 16,24 0-16,-24 0 16,0 0-1,24 0-15,-24 0 16,-1 0 0,1 0-1,24 0 16,-24 0-31,-1 0 0,1 0 16,24 0 0,-24 0-1,0 0-15,24 0 16,-24 0-16,-1 0 16,1 0-1,24 0 1,-24 0-1,0 0-15,24 0 16,-24 0 15,-1 0 1,1 0-17,24 0-15,-24 0 0,0 0 16,24 0-1,-24 0-15,-1 0 16,1 0-16,24 0 16,-24-25-1,24 25-15,1 0 16,-1 0-16,-24 0 16,-1 0-16,1 0 15,24-24-15,-24 24 16,0 0-1,24 0 1,-24 0 0,-1 0-1,1-25-15,24 25 16,-24 0 0,-1 0-16,50 0 15,-49 0-15,24 0 16,-24 0-1,0 0-15,24-49 0,25 49 16,-49 0-16,24 0 16,0-25-1,25 25 1,-49 0 0,0-49-16,24 49 15,-24 0-15,-1 0 16,50 0-16,-49 0 15,24-25-15,-24 25 16,0 0-16,-1 0 16,-24-25-16,50 25 15,-26 0 1,1 0-16,24 0 109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3-11-07T07:38:08.344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-1 197 0,'49'0'125,"25"0"-125,-49 0 15,49 0-15,0 0 16,-25 0-16,0 0 16,25 0-16,0 0 15,0 0-15,-49 0 16,49 0-16,-25 0 15,-24 0-15,0 0 16,24 0 0,-24 0-1,-1 0-15,1 0 16,24 0 0,-24 0-16,-1 0 15,1 0-15,24 0 31,-24 0-15,0 0-16,24 0 31,-24 0-15,-1 0 0,1 0-1,24 0 1,-24 0-1,0 0-15,24 0 32,-24 0-32,-1 0 15,1 0 1,24 0 0,-24 0-16,0 0 15,24 0 1,-24 0-1,-1 0-15,1 0 0,24 0 16,-24 0-16,49 0 16,0 0-1,-49 0-15,-1 0 16,26 0-16,-26 0 16,1 0-16,24 0 15,-24 0 1,-1 0-1,1 0 1,24 0-16,-24 0 16,0 0-1,-1 0-15,26 0 32,-26 0-32,1 0 0,0 0 15,24 0-15,-24 0 0,-1 0 16,26 0-16,-26 0 31,1 0-31,0 0 16,24 0-16,-24 0 31,-1 0-31,26 0 16,-26 0-1,26 0 1,-1 0-16,-24 0 15,-1 0 1,1 0 0,24 0-1,-24 0-15,0 0 16,24 0 0,-24 0-1,-1 0 1,1 0-1,24 0 1,-24 0-16,0 0 16,24 0-1,0 0-15,0 0 16,-24 0-16,24 0 16,-24 0-16,0 0 15,-1 0-15,26 0 16,-26 0-16,1 0 15,0 0-15,24 0 16,-24 0-16,-1 0 16,1 0-1,24 0 1,-24 25 0,0-25-1,-1 0-15,26 0 16,-26 0-16,1 0 15,0 0 1,49 0-16,-25 0 16,-24 0-1,-1 0 1,1 0-16,24 0 16,-24 0-1,0 0-15,24 0 16,-24 0-16,24 0 15,0 24-15,25-24 16,-49 0 0,24 0-1,-24 50-15,-1-50 16,26 0 0,-26 0-16,1 0 15,24 0-15,-24 0 16,0 0-1,-1 0 17,26 0-17,-1 0 1,0 0 0,-24 0-16,0 0 15,-1 0-15,26 0 16,24 0-16,-50 0 15,1 0-15,24 0 16,-24 0 0,0 0-1,-1 0-15,26 0 16,-26 0 0,1 0-1,24 0 1,-24 0-16,0 0 15,-1 0 1,26 0 0,-26 0-1,1 0 1,0 0 0,24 0-1,-24 0-15,-1 0 31,25 0-31,-24 0 16,0 0-16,-1 0 16,26 0-1,-26 0-15,1 0 16,0 0 0,24 0-16,-24 0 15,-1 0 1,1 0-16,24 0 15,25 0 1,-49 0 0,49 0-1,-49 0-15,24 0 16,-24 0-16,-1 0 16,50 0-16,-49 0 15,24 0-15,-24 0 16,0 0-16,24 0 15,-24 0-15,-1 0 16,1 0 0,24 0-1,-24 0-15,49 0 16,-49 0 0,-1 0-16,25 0 15,-24 0 1,0 0-1,24 0 1,-24 0 0,24 0-1,-24 0 1,-1 0-16,1 0 16,0 0-1,24 0-15,-24 0 16,-1 0-16,1 0 15,24 0 1,-24 0 0,0 0-1,24 0 17,-24 0-32,-1 0 15,1 0-15,24 0 16,25 0-16,-49 0 15,0 0-15,24 0 16,-24 0-16,-1 0 16,1 0-1,24 0 1,-24 0 0,0 0-1,-1 0 1,26 0-16,-26 0 0,1 0 15,49 0-15,-74 24 16,25-24 0,24 0-16,-25 0 15,1 0 1,0 0 0,24 0-1,-24 0 1,-1 0 15,1 0-31,24 0 16,-24 0 15,0 0-31,-1 0 16,1 0-16,24 0 15,-24 0 1,0 0-16,24 0 15,-24 0 1,-1 0-16,1 0 16,24 0-16,-24 0 15,0 0-15,24 0 16,25 0 0,-49 0-16,-1 0 15,1 0 1,49 0-16,-25 0 15,-24 0-15,0 0 16,24 0-16,-24 0 16,-1 0-16,1 0 15,24 0 1,-24 0 0,-1 0-16,1 0 31,24 0-31,-24 0 15,0 0 1,24 0 0,-24 0-16,-1 0 15,1 0 1,24 0 0,-24 0-16,0 0 31,24 0-31,25 0 31,-49 0-15,-1 0-16,1 0 31,49 0-31,-25 0 0,-24 0 16,0 0-16,-1 0 15,26 0-15,-26 0 16,1 0-1,24 0 1,-24 0-16,0 0 31,-1 0-15,26 0 0,-26 0-1,1 0-15,49 0 16,-25 0-1,-24 0 1,0 0 0,-1 0-16,25 0 15,-24 0 1,0 0-16,24 0 16,-24 0-16,49 0 15,-50 0-15,50 0 16,-49 0-16,24 0 15,-24 0 1,24 25-16,-24-25 16,0 0-16,-1 0 15,1 0-15,24 0 16,-24 0-16,0 0 16,24 0-16,25 0 15,-49 0-15,-1 0 16,1 0-16,24 0 15,-24 0-15,49 0 16,-49 0-16,24 0 16,-24 0-16,-1 0 15,1 0 1,24 0 0,-24 0-1,-1 0 1,1 0-1,24 0-15,-24 0 32,0 0-32,24 0 15,-24 0 1,-1 0 0,1 0-16,24 0 31,-24 0-31,0 0 15,24 0 1,-24 0-16,-1 0 0,1 0 31,24 0-31,-24 0 16,0 0-16,-1 0 47,26 0-47,-26 0 15,1 0-15,0 0 16,24 0 0,0 0-1,-24 0-15,0 0 16,-1 0-16,1 0 16,0 0-16,24 0 15,-24 0-15,-1 0 16,26 0-16,-26 0 15,1 0-15,0 0 16,24 0-16,25 0 16,-50 0 15,1 0-31,24 0 0,-24 0 16,0 0-1,-1 0 1,1 0-1,24 0 17,25 0-17,-49-25 1,24 25-16,1 0 31,-26-24-31,1 24 16,24 0-16,-24 0 15,0 0 1,24 0 0,-24 0-16,-1 0 15,1 0-15,24 0 16,-24 0-16,0 0 16,24 0-16,-24 0 15,-1 0-15,1 0 16,24 0-16,-24 0 15,0 0-15,24 0 16,0 0-16,1 0 16,23 0-16,-48 0 15,0 0-15,24 0 16,-24 0 0,-1 0-16,1 0 15,24 0-15,-24 0 16,0 0-16,24 0 15,-24 0-15,-1 0 16,1 0-16,24 0 16,-24 0-16,0 0 15,-1 0-15,26 0 16,-26 0-16,1 0 16,24 0-16,-24 0 15,0 0-15,-1 0 16,26 0-16,-26 0 15,1 0-15,24 0 16,-24 0-16,0 0 16,-1 0-1,26 0-15,-26 0 16,1 0-16,24 0 16,-24 0-16,0 0 15,-1 0 1,26 0-16,-26 0 31,50 0-31,-49 0 16,-1 0-1,26 0 1,-26 0 0,1 0-16,24 0 15,-24 0 1,0 0-1,-1 0-15,26 0 16,-26 0-16,50 0 16,-49 0-1,49 0 1,-25 0-16,-24 0 16,0 0-1,-1 0-15,26 0 16,-26 0-16,1 0 15,0 0 1,24 0 0,25 0-1,-49 0 1,-1 0-16,26 0 16,24 0-1,-50 0 1,1 0-16,0 0 15,24 0-15,-25 0 16,1 0 0,24 0-16,-24 0 15,0 0-15,-1 0 16,26 0-16,-26 0 16,1 0-1,24 0 1,25 0-1,-49 0 1,0 0 0,-1 0-16,26 0 15,24 0 1,-50 0 0,1 0-16,0 0 15,24 0-15,-24 0 16,-1 0-1,26 0-15,-26 0 16,1 0 0,0 0-16,-1 0 15,26 0 1,24 0-16,-50 0 16,1 0-16,24 0 15,-24 0-15,0 0 16,49 0-16,-50 0 15,25 0 1,-24 0-16,0 0 16,24 0-16,-24 0 31,-1 0-31,1 0 0,24 0 16,-24 0-1,0 0-15,24 0 16,-24 0-16,-1 0 15,1 0 1,24 0 0,-24 0-1,0 0 1,49 0 0,-50 0-16,26 0 31,-26 0 0,1 0-31,24 0 16,-24 0-1,0 0-15,-1 0 16,26 0-16,-26 0 0,1 0 16,24 0-16,25 0 15,-49 0 1,0 0-1,-1 0-15,1 0 16,24 0 0,-24 0 15,-1 0-31,26 0 16,-26 0-16,1 0 15,0 0 1,24 0-16,25 0 15,-49 0-15,-1 0 16,50 0-16,-49 0 16,49 0-16,0 0 15,-25 0-15,-24 0 16,49 0-16,-49 0 16,24 0-16,-24 0 15,-1 0-15,1 0 16,24 0-16,-24 0 15,0 0 1,24 0 0,-24 0-1,-1 0-15,1 0 16,24 0 0,25 0-16,-49 0 15,0 0 1,-1 0-16,25 0 15,-24 0-15,0 0 16,24 0-16,-24 0 16,-1 0-16,1 0 15,24 0 1,-24 0 0,0 0-1,24 0 1,-24 0-1,-1 0 1,1 0-16,24 0 16,1 0-1,-1 0 1,-24 0 0,-1 0-16,1 0 15,24 0 1,25 0-16,-49 0 15,0 0 1,24 0 0,-24 0-16,-1 0 15,50 0-15,-49 0 16,24 0-16,25 0 16,-49 0-16,0 0 15,48 0-15,-48 0 16,24 0-1,-24 0-15,0 0 16,24 0 0,-24 0-1,-1 0-15,1 0 16,24 0 0,-24 0-1,0 0 16,24 0-15,-24 0 0,-1 0-1,1 0 1,24 0 0,-24 0-1,0 0-15,49 0 16,-25 0-16,-24 0 15,-1 0 1,1 0-16,0 0 16,24 0-1,-24 0-15,-1 0 16,26 0-16,-26 0 16,1 0-1,0 0-15,24 0 16,-24 0-16,-1 0 15,26 0 1,-26 0-16,1 0 16,0 0-16,48 0 15,-23 0 1,-26 0-16,1 0 16,0 0-16,24 0 15,-24 0-15,-1 0 16,50 0-16,-24 0 15,-26 0-15,1 0 16,49 0-16,-49 0 16,24 0-1,-24 0-15,-1 0 16,26 0-16,-26 0 16,1 0-1,0 0-15,24 0 16,-24 0-16,-1 0 15,1 0 1,49 0 0,-25 0-1,-24 0-15,0 0 16,-1 0 0,26 0-16,-26 0 15,1 0-15,0 0 16,24 0-1,25 0 1,-50 0-16,50 0 16,-49 0-1,24 0 1,-24 0-16,0 0 16,-1 0-1,1 0 1,24 0-1,-24 0-15,0 0 16,24 0-16,-49-25 16,25 0-16,24 25 15,0 0-15,-24 0 16,0 0 0,24 0-16,50-24 15,-75 24 1,1 0-1,24 0-15,-24-25 16,0 25 0,24 0-1,-24 0-15,-1 0 0,1 0 16,24 0-16,-49-25 16,25 1-16,0 24 15,-1 0 1,26 0-1,-26 0-15,1 0 32,-1 0-32,-24-25 15,50 25 1,-26 0 0,1 0-1,0 0-15,24 0 16,-24 0-1,-1 0 17,26 0-17,-26-25 1,1 25 0,0 0-1,24 0 16,25-49-15,-49 49 0,-1 0-16,1 0 15,0 0 1,-1 0-16,1 0 0,24 0 31,-24-25-31,0 25 16,-1 0-1,26 0-15,-26 0 16,1 0 15,0 0-31,24 0 32,-24 0-17,-1 0-15,26 0 16,-26 0-1,1 0 1,0 0-16,24 0 31,-24 0-15,-1 0 0,25 0-16,-24 0 15,0 0 1,-1 0-16,26 0 15,-26 0 1,1 0-16,0 0 16,24 0-1,-24 0 1,-1 0 15,1 0-15,24 0-1,-24 0 1,0 0 15,24-24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3-11-07T07:38:15.242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0 199 0,'25'0'47,"24"0"-32,25 0 1,-49 0-16,-1 0 15,26 0 1,-26 0-16,50 0 0,0 0 16,0 0-1,50 0-15,-50 0 16,49 0-16,-49 0 16,0 0-16,0 0 15,0 0-15,-50 0 16,26 0-1,-26 0 1,1 0-16,0 0 16,24 0-1,-24 0-15,-1 0 16,26 0 0,-26 0-1,1 0 1,0 0 15,24 0-15,-24 0 15,-1 0-15,26 0-1,-26 0 1,1 0-16,0 0 0,49 0 15,0 0 1,-25 0 0,25-49-1,-49 49 1,-1 0 0,26 0-16,-26 0 15,25-25 1,1 25-16,-1 0 15,-24 0-15,49 0 16,-50 0-16,1 0 16,24 0-16,-24 0 15,0 0 1,24 0-16,-24 0 16,-1 0-16,1 0 15,24 0-15,-24 0 16,0 0-16,24 0 15,-24 0 1,-1 0 0,50 0-16,-49 0 15,24 0-15,-24 0 16,0 0-16,-1 0 16,26 0-16,-26 0 15,1 0 1,24 0-16,-24 0 31,0 0-31,-1 0 16,1 0-16,24 0 15,-24 0-15,-1 0 16,50 0-16,-24 0 16,-26 0-16,1 0 31,0 0-31,24 0 0,-24 0 15,-1 0-15,26 0 16,-26 0-16,1 0 16,0 0-16,24 0 15,25 0-15,-49 0 16,49 0-16,-50 0 16,1 0-16,49 0 15,-25-49-15,-24 49 16,0 0-16,24 0 15,-24 0-15,-1 0 16,26 0-16,-26 0 16,1 0-1,0 0-15,24 0 16,-24 0-16,-1 0 16,26 0-16,-26 0 15,1 0-15,-1 0 16,50 0-16,-24 0 15,-26 0-15,1 0 16,49 0 0,0 0-16,-25-25 0,-24 25 15,0 0-15,49 0 16,-50 0-16,26 0 16,-1 0-1,0 0-15,-24 0 16,0 0-1,-1 0-15,50 0 0,-24 0 32,-26 0-32,50 0 0,-49 0 0,0 0 31,24 0-31,-24 0 16,-1 0-1,50 0-15,-25 0 16,-24 0-1,0 0-15,-1 0 32,26 0-32,-26 0 0,1 0 15,24 0 1,-24 0 0,0 0-1,-1 0-15,1 0 16,49 0-1,-25 0 1,-24 0 0,0 0-16,24 0 15,-24 0-15,-1 0 16,1 0-16,24 0 16,-24 0-16,0 0 15,-1 0-15,26 0 16,-26 0-1,1 0-15,24 0 16,-24 0 0,0 0-1,-1 0-15,26 0 16,-26 0 0,1 0-16,24 0 15,-24 0 1,0 0-1,-1 0-15,26 0 16,-26 0-16,1 0 16,24 0-16,-24 0 15,-1 0 1,1 0 0,24 0-1,25 0 1,-49 0-1,0 0-15,-1 0 16,26 0 0,-26 0-16,1 0 15,24 0 1,-24 0-16,0 0 0,-1 0 16,26 0 15,-26 0-16,1 0-15,24 0 16,-24 0-16,0 0 16,-1 0-1,26 0 1,-26 0-16,1 0 16,24 0-16,-24 0 15,0 0-15,49 0 16,-50 0-16,50 0 15,-24 0-15,-26 0 16,50 0-16,-49 0 16,-1 0-16,26 0 15,-26 0-15,1 0 16,24 0-16,-24 0 16,0 0-1,-1 0-15,26 0 16,-26 0-16,1 0 15,24 0 1,-24 0-16,0 0 31,-1 0-31,26 0 16,-26 0-16,1 0 16,0 0-1,24 0 1,-24 0-16,-1 0 15,26 0-15,-26 0 16,1 0 0,0 0-16,24 0 15,-24 0-15,-1 0 16,26 0 0,-26 0-1,1 0-15,0 0 16,24 0-16,-24 0 15,-1 0-15,26 0 16,-26 0-16,1 0 16,49 0-16,-50 0 15,26 0 1,24 0-16,-50 0 0,1 0 16,0 0-16,24 0 15,25 0-15,0 0 16,-49 0-16,-1 0 15,26 0-15,24 0 16,-50 0-16,26 0 16,-1 0-16,-24 0 15,49 0-15,-25 0 16,-24 0-16,-1 0 16,26 0-16,-26 0 15,50 0-15,-49 0 16,0 0-16,24 0 31,-25 0-31,1 0 0,0 0 0,24 0 16,-24 0-16,-1 0 15,50 0 1,-24 0-16,-26 0 0,1 0 16,49 0-16,-49 0 15,24 0 1,-24 0-16,49 0 0,0 0 15,-50 0-15,1 0 16,24 0-16,-24 0 16,0 0-1,24 0-15,-24 0 16,-1 0-16,26 0 16,24 0-16,-50 0 15,1 0-15,49 0 16,-25 25-16,25 0 15,-49-25-15,49 0 16,-50 0-16,1 24 16,24-24-16,-24 0 15,0 0 1,24 0-16,-24 0 16,-1 0-1,1 0-15,24 0 16,-24 0-16,0 0 15,24 0-15,-24 0 16,-1 0 0,1 0-16,24 0 15,25 0-15,-49 0 32,0 0-32,24 0 0,-24 0 15,-1 0 1,1 0 15,24 0-31,-24 0 0,0 0 0,-1 0 16,26 0-16,-26 0 31,1 0-31,24 0 16,25 0-16,-49 0 15,-1 0-15,50 0 16,0 0-16,50 0 15,-50 0-15,49 0 16,-49 0-16,0 0 16,-25 0-16,25 0 15,-49 0-15,0 0 32,-1 0-17,26 0-15,-26 0 31,1 0-15,0 0 0,24 0-1,-24 0 1,-1 0 0,26 0-1,-26 0 1,1 0-16,0 0 15,24 0-15,-24 0 16,-1 0 0,25 0-1,-24 0 1,0 0 0,-1 0-1,26 0 1,-26 0-1,1 0-15,24 0 16,-24 0 0,0 0-16,-1 0 15,26 0-15,-26 0 16,1 0-16,49 0 16,-49 0-16,24 0 15,-24 0-15,-1 0 16,26 0-1,-26 0 1,1 0 0,0 0-1,24 0 1,-24 0-16,-1 0 16,26 0-1,-26 0 1,1 0-16,49 0 31,-49 0-31,24 0 16,-24 0-1,-1 0-15,1 0 16,49 0-16,-25 0 16,-24 0-16,-1 0 15,26 0-15,-26 0 16,1 0 15,0 0 16,-1 0-31,26 0-1,-26 0 16,1 0-31,49 0 16,-49 0-16,-1 0 0,26 0 16,-1-24-16,-24 24 15,24 0 1,0 0 0,-24-50-16,0 50 31,24 0-31,-24 0 0,-1 0 15,1 0-15,24 0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3-11-07T07:38:19.623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0 211 0,'74'-25'94,"-49"25"-78,24 0-1,-24 0-15,49 0 16,-49 0 0,24 0-16,-24 0 15,-1 0-15,25-49 16,-24 49-16,0 0 15,-1 0-15,50 0 16,-24 0 0,-26 0-16,1 0 15,0 0-15,24 0 16,-24 0-16,-1 0 16,50-25-1,-49 25 1,24 0-1,-24 0 1,0 0-16,-1 0 16,26 0-16,-26 0 15,50 0-15,0 0 16,-49 0-16,24 0 16,-49-24-1,25 24-15,0 0 31,-1 0-31,1 0 16,24 0-16,-24 0 16,0 0-16,24 0 15,-24 0 1,48 0-16,-48 0 16,0 0-1,-1 0 1,26 0-16,-26 0 0,1 0 15,24 0 1,-24 0-16,0 0 16,-1 0-1,1 0 1,24 0-16,-24 0 16,0 0-1,24 0 1,-24 0-1,-1 0-15,1 0 0,24 0 16,-24 0 0,0 0-16,24 0 15,-24 0-15,-1 0 16,1 0 0,24 0-1,-24 0-15,0 0 0,24 0 16,-24 0-16,-1 0 15,1 0-15,24 0 16,25 0-16,-49 0 16,0 0-16,-1 0 15,26 0-15,-26 0 32,1 0-32,24 0 0,-24 0 15,-1 0-15,1 0 16,49 0-16,-25 0 15,-24 0 1,0 0 0,24 0-1,-24 0-15,-1 0 16,1 0-16,49 0 16,-25 0-1,-24 0 1,0 0-16,-1 0 15,50 0 1,-49 0 15,24 0-15,-24 0 0,0 0 30,24 0-46,-24 0 32,-1 0-17,1 0 1,24 0 15,-24 0 47,0 0-62,24 0 15,-24 0-15,-1 0-16,1 0 15,24 0 1,-24 0 0,-1 0-16,1 0 15,24 0-15,-24 0 16,0 0-16,24 0 16,-24 0-1,-1 0-15,1 0 16,24 0-1,-24 0 1,0 0-16,24 0 16,-24 0-1,-1 0 1,1 0 15,24 0-15,-24 0-1,0 0-15,-1 0 16,26 0-16,-26 0 16,1 0-1,24 0 1,-24 0 0,0 0-1,24 0-15,-24 0 16,-1 0-1,1 0 1,24 0 0,1-25-1,-50 0 1,49 25 0,-24 0-1,-1 0 32,26-24-16,-26 24-15,1 0-16,24 0 16,25 0-16,-49 0 15,-1 0-15,1 0 16,24 0-16,-24 0 15,0 0-15,-1 0 16,26 0-16,-26 0 16,1 0-16,24 0 15,-24 0-15,0 0 16,-1 0-16,26 0 16,-26 0-1,1 0-15,0 0 31,24 0-31,-24 0 16,-1 0-16,1 0 16,24 0-1,-24 0 1,0 0 0,24 0-1,25 0 1,-49 0-1,-1 0 1,1 0 0,24 0-16,-24 0 15,49 0 17,-49 0-32,24 0 0,-25 0 15,1 0 16,0 0-31,24 0 0,25 0 32,-49 0-32,24 0 15,-24 0 1,-1 0-16,1 0 16,24 49-16,-24-49 15,0 0-15,24 0 16,-24 0-1,24 25 1,-24-25 0,-1 0-1,1 0 1,0 0 0,-1 0-1,26 0 1,-26 0-1,1 0-15,0 0 16,24 0 0,-24 0-1,-1 0 1,26 0 0,-26 0-1,1 0 1,0 0-1,24 0 17,-24 0-32,-1 0 15,1 0-15,24 0 32,-24 0-32,0 0 0,24 24 0,-25-24 15,50 49-15,0-49 16,-24 0-1,-1 25-15,-24-25 16,24 0-16,-24 49 16,-1-49-16,26 0 15,24 25-15,-50-25 16,1 0-16,24 0 16,-24 0-16,0 0 31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3-11-07T07:38:26.941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0 255 0,'-25'25'188,"25"-1"-157,25 1-16,-1-25-15,1 0 16,-1 0 0,26 0-1,-26 0 1,1 0-16,24 0 16,-24 0-16,0 0 15,49 0-15,-50 0 16,26 0-16,48 0 15,-98 26-15,50-26 16,-26 0-16,1 0 16,49 0-16,-49 0 15,24 0 1,-24 0-16,-1 0 16,26 0-16,-26 0 15,1 0-15,24 24 16,-24-24-16,0 0 31,-1 0-31,26 0 16,-26 0-1,1 0-15,24 0 16,-24 0 0,0 0-16,-1 0 15,25 0 1,-24 0-16,0 0 15,-1 0 1,26 0 0,-26 0-1,1 0 1,24 50-16,-24-50 16,0 0-16,49 0 15,-25 0-15,25 0 16,-49 0-16,49 0 15,-50 0-15,1 0 16,49 0-16,0 0 16,-25 0-16,25 0 15,0 0 1,0 0-16,0 0 0,0 0 16,0 0-1,-49 0-15,-1 0 0,50 0 16,-49 0-16,24 0 15,-24 0 1,0 0-16,24 0 0,-24 0 16,-1 0-16,1 0 15,24 0-15,-24 0 16,0 0-16,49-25 16,-25 25-1,-24 0-15,-1 0 16,26-25-16,-26 25 15,1 0 1,24 0-16,1 0 16,-1 0-16,-24 0 15,-1 0-15,26 0 16,24 0-16,0 0 16,-50 0-16,99-50 31,-49 50-31,0-49 0,0 49 15,-24 0 1,24 0-16,0 0 0,0-25 16,-25 25-1,0 0-15,-24 0 16,0 0-16,49 0 16,-50 0 15,26 0-31,-26 0 15,1 0-15,49 0 16,-49-25-16,-1 25 31,26 0-31,-26 0 16,26 0-16,-26 0 16,50 0-16,-24 0 15,-1 0-15,0 0 16,25 0-16,0 0 15,-49 0-15,98 0 16,-49 0-16,0 0 16,49 0-16,-49 0 15,0 0-15,-49 0 16,0 0-16,24 0 16,-24 0-16,-1 0 15,26 0-15,-26 0 16,1 0-16,0 0 15,24 0 1,25 0 0,-49 0-1,-1 0 1,1 0 0,49-24-16,-74-1 15,74 25-15,-50 0 16,1 0-1,49-25-15,-25 25 16,1 0 0,24-50-1,-25 50 1,-24 0 0,-1 0-1,1 0 1,24 0 15,-24 0-31,0 0 31,24 0-31,0 0 16,1-25-16,-26 25 16,26-24-16,-26 24 15,1 0-15,0 0 16,24 0-16,-24 0 15,-1 0 1,26 0 0,-26 0-1,1 0-15,0 0 16,49 0 0,-25 0-16,-25 0 15,1 0-15,0 0 16,24 0-16,-24 0 15,-1 0 1,26 0-16,-26 0 16,1 0-16,0 0 15,24 0-15,-24 0 16,-1 0-16,26 0 16,-26 0-16,1 0 15,0 0-15,24 0 16,25 0-16,0 0 15,-25 0-15,50 0 16,-50 0-16,1 0 16,-26 0-1,75-25-15,-50 0 16,1 25-16,-26 0 16,25 0-16,-24 0 15,49 0-15,-49 0 16,-1 0-1,26 0-15,-26 0 16,1 0 0,0 0-16,49 0 15,-25 0-15,-24 0 16,49 0-16,-50 0 16,26 0-1,-26 0-15,1 0 16,49 0-16,-49 0 15,24 0-15,-24 0 16,-1 0 0,26 0-16,-26 0 15,1 0 1,0 0-16,49 0 0,-50 0 16,26 0-16,-26 0 15,1 0 1,24 0-16,25 0 15,-49 0 1,-1 0-16,26 0 16,-1 0-16,0 0 0,-24 0 15,0 0-15,24 0 16,-24 0-16,-1 0 16,50 0-16,-24 0 15,-1 0 1,0 0-16,-24 0 0,0 0 15,49 0 1,-25 0-16,-24 0 16,-1 0-16,1 0 15,24 0-15,25 0 16,-49 0-16,49 0 16,-49 0-16,98 0 15,-74 0-15,25 0 16,-49 0-16,-1 0 15,50 0-15,-49 0 16,49 0-16,-25 0 16,-24 0-1,0 0-15,24 0 16,-24 0-16,-1 0 0,1 0 16,24 0-16,-24 0 15,0 0 1,-1 0-16,26 0 15,-26 0 1,1 0-16,24 0 16,-24 0-16,0 0 15,-1 0-15,26 0 16,-26 0-16,50 0 16,0 0-16,-49 0 15,49 0-15,0 25 16,0-25-16,0 0 31,-25 0-31,-24 25 0,-1-25 16,50 0-16,-24 0 0,-26 0 15,50 0-15,-49 0 16,49 0-16,-49 0 16,49 0-16,-25 0 15,-24 0 1,49 0-16,-50 0 15,26 0-15,24 0 16,-50 0-16,1 0 16,24 0-16,1 0 15,-1 0-15,-24 0 16,-1 0 0,26 0-1,-26 0-15,1 0 0,-1 0 16,26 0-1,-26 0 1,1 0-16,49 0 16,-49 0-16,24 0 15,-24 0-15,-1 0 16,26 0-16,24 0 16,-50 0-16,1 0 15,0 0 1,24 0-16,-24 0 15,-1 0-15,50 0 16,-24 49-16,-1-49 16,0 0-16,25 0 15,0 0-15,0 26 16,-49-26-16,24 0 16,25 0-16,-49 0 15,0 0-15,24 0 16,25 0-16,-50 0 15,1 0-15,0 0 16,24 49-16,-24-49 16,24 0-16,0 0 15,1 0-15,24 25 16,-50-25-16,1 0 16,49 0-1,0 0-15,-25 49 16,-24-49-16,0 0 15,49 0-15,-25 0 16,-24 25-16,49-25 16,0 0-16,0 0 15,-50 0-15,26 24 16,-26-24-16,1 0 16,24 0-16,-24 0 15,-1 0-15,1 0 16,24 0-16,-24 51 15,0-51-15,49 0 16,-25 0 0,-24 0-16,-1 0 15,1 0-15,49 0 16,-25 24-16,-24-24 16,49 50-16,-25-50 15,25 0-15,50 0 16,-50 0-16,0 0 15,0 0-15,0 0 16,49 0-16,-25 0 16,1 0-16,-25 0 15,0 0-15,-25 0 16,1 0-16,-26 0 16,50 0-16,0 0 15,0 0-15,0 0 16,0 0-16,-24 0 15,24 0 1,-50 0-16,1 0 16,24 0-1,-24 0 1,0 0 0,-1 0-1,26 0 1,-26 0-16,50 0 15,-49 0-15,49 0 16,-50 0-16,26 0 16,24 0-16,-50 0 15,1 0-15,24 0 16,-24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3-11-07T07:38:58.228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0 422 0,'0'-24'16,"25"-1"-1,-1 25 1,1 0-1,24-25-15,-24 25 32,-25-24-17,25 24-15,24-25 32,-24 0-1,-1 1-16,1 24 1,0-25 0,24 25 15,-24-49-31,-1 49 16,26-25-1,-26 25 1,1 0-1,24 0 1,-24 0 0,-1-49-16,26 49 15,-26 0 1,1 0-16,0 0 16,24-25-1,-24 25-15,-1 0 16,26 0-16,-26 0 15,1 0-15,24 0 16,-24 0-16,0 0 16,-1 0-1,1 0-15,0 0 16,-1 0 0,1 0-1,0 0 1,24 0-16,-24 0 15,-1 0 17,1 0-17,24 0 1,-24 0 0,0 0-16,24 0 15,-24 0 32,-1 0-31,1 0-16,24 0 15,-24 0 1,0 0-16,49 0 16,-50 0-16,26 0 15,-26 0-15,1 0 16,24 0-16,-24 0 15,-1 0-15,26 0 16,-26 0-16,1 0 16,0 0-1,24 0-15,-24 0 32,-1 0-32,26 0 15,-26 0 1,1 0-1,0 0-15,24 0 16,25 0 0,0 0-1,-49 0 1,-1 0-16,1 0 16,49 0-16,0 0 15,-25 0 1,-24 0-16,49 0 15,-25 0-15,1 0 16,-26 0-16,26 0 31,-26 0-31,25 0 16,-24 0-16,0 0 16,-1 0-16,1 0 15,24 0-15,-24 0 16,0 0-1,-1 0-15,26 0 16,-26 0 0,1 0-1,24 0-15,-24 0 16,49 0-16,-49 0 16,-1 0-1,26 0-15,-26 0 16,1 0-16,24 0 15,-24 0-15,0 0 16,-1 0-16,26 0 16,-26 0-16,1 0 15,24 0-15,-24 0 32,0 0-32,-1 0 0,26 0 15,-1 0 1,25 0-1,-25 0-15,-24 0 16,0 0 0,24 0-16,25 0 15,-50 0-15,50 0 0,-49 0 16,49 0 0,-49 0-16,24 0 15,25 0-15,0 0 16,-49 0-16,49 0 15,-50 0 1,1 0-16,24 0 16,-24 0-1,0 0-15,24 0 16,-24 0 0,-1 0-1,1 0-15,24 0 31,-24 0-15,0 0-16,24 0 16,-24 0-16,49 0 15,-50 0-15,50 0 16,0 0-16,-49 0 16,49 0-16,0 0 15,-25 0-15,-24 0 16,-1 0-16,1 0 15,49 0-15,-25 0 16,-24 0 0,0 0-16,24 0 15,-24 0 1,49 0 0,0 0-1,-74 25-15,24-1 16,1-24-1,0 0-15,24 0 16,-24 0 0,-1 0-16,26 0 15,-26 0 1,1 0 0,0 0-16,-1 0 15,1 0-15,0 0 16,-1 0-16,1 0 15,0 0-15,49 0 16,-25 0-16,25 0 16,-50 0-16,1 0 15,0 0-15,24 0 16,-24 0-16,-1 0 16,26 0-16,-26 0 15,50 0-15,-49 0 16,49 0-16,-49 0 15,49 0-15,-25-24 16,-24 24-16,-1 0 16,26 0-16,-26 0 15,1 0 1,0 0 0,24 0-1,-24 0 1,-1 0-16,26 0 15,-26 0-15,1 0 16,0 0-16,49 0 16,-25 0-16,-24 0 15,-1 0 1,1 0 0,24 0-1,-24 0 1,-1 0-16,26 0 15,-26 0 1,50 0-16,0 0 16,0 0-1,0 0-15,-49 0 16,49 0-16,0 0 16,-49 0-16,49 0 15,-25 0-15,-24 0 16,24 0-16,0 0 15,1 0-15,-26 0 16,1 0-16,49 0 16,-49 0-16,24 0 15,-24 0-15,-1 0 16,1 0-16,24 0 16,-24 0-1,-1 0-15,26 0 16,-26 0-16,1 0 15,0 0-15,49 0 16,-25 0-16,25 0 16,-49 0-16,49 0 15,0 0-15,-50 0 16,1 0-16,49 0 16,-25 0-16,-24 0 15,0 0-15,24 0 16,-24 0-16,-1 0 15,1 0-15,24 0 16,-24 0-16,0 0 31,24 0-31,-24 0 16,-1 0-16,50-25 16,0 25-16,-25 0 15,25 0-15,-49 0 16,49 0-16,0 0 15,-49 0-15,-1 0 16,50 0-16,-24 0 16,-26 0-16,1 0 15,0-25-15,-25 1 16,49 24 0,-24 0-16,-1 0 15,1 0-15,24 0 16,-24 0-1,0 0-15,24 0 16,-24-25 15,-1 25-31,1 0 16,0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3-11-07T07:39:00.294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1 0,'0'25'31,"25"-25"-15,0 0-16,49 0 16,-25 0-16,25 0 15,0 0-15,0 0 16,0 0 0,0 0-16,0 0 0,0 0 15,0 0-15,0 0 16,0 49-1,-25-49-15,25 0 16,-24 0-16,-26 0 16,25 0-16,-24 0 15,49 0-15,-49 0 16,-1 0 0,26 0-16,-26 0 15,1 0-15,24 0 16,-24 0-1,0 0-15,-1 0 16,26 0-16,24 0 16,-50 0-16,50 0 15,-49 0-15,49 0 16,0 0-16,-25 0 16,1 0-16,24 0 15,-25 0 1,25 0-16,-49 0 0,-1 0 15,26 0-15,-26 0 16,50 0 0,-49 0-16,-1 0 15,26 0-15,-26 0 16,1 0-16,0 0 16,24 0-16,-24 0 0,-1 0 15,26 0-15,-26 0 16,1 0-16,49 0 15,-49 0 1,24 0-16,-24 0 0,-1 0 16,26 0-1,24 0 1,0 0-16,-50 0 0,1 0 16,49 0-16,-49 0 15,24 0-15,25 0 16,-49 0-16,-1 0 15,50 0-15,-49 0 16,24 0-16,25 0 16,0 0-16,0 0 15,0 0-15,0 0 16,0 0-16,49 0 16,-49 0-16,50 0 15,-50 0 1,49 0-16,-49 0 0,0 0 15,0 0-15,0 0 16,24 0-16,1 0 16,24 0-16,25 0 15,-74 0-15,25 0 16,-50-24-16,-24 24 16,24 0 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3-11-07T07:39:03.756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0 199 0,'50'0'0,"-26"0"15,1 0 1,24 0 0,-24 0-16,0 0 15,-1 0 1,25 0-1,-24 0-15,0 0 16,24 0-16,-24 0 16,-1 0-16,50 0 15,-49 0-15,49 0 16,-49 0 0,-1 0-1,26 0-15,24 0 0,-50 0 16,50 0-16,-49 0 15,0 0-15,24 0 16,-24 0-16,-1 0 16,26 0-16,-26 0 15,1 0 1,0 0 0,24 0-16,-24 0 15,49 0 1,-50 0-16,50 0 15,-49 0-15,-25-25 16,74 25-16,-49 0 16,24 0-1,-25 0-15,1 0 16,0 0 0,24 0-16,-24 0 15,-1 0-15,50 0 16,-24 0-1,24 0-15,0 0 16,-50 0-16,50 0 16,0 0-16,0 0 15,0 0-15,0 0 16,-49 0-16,49 0 16,-49 0-16,24 0 15,25 0-15,-49 0 16,24 0-16,0 0 15,-24 0-15,24 0 16,-24 0-16,-1 0 16,50 0-1,-49 0-15,24 0 16,1-25 0,-1 25-1,0 0-15,1 0 0,-26 0 16,26 0-16,-26 0 15,26-24 1,-1-1-16,0 25 16,-24 0-1,0 0 1,24-25-16,-24 25 0,-1 0 16,26 0-16,-1 0 15,0 0-15,25 0 16,0 0-16,-49 0 15,49 0-15,-49 0 16,48 0-16,1 0 31,-49 0-31,24 0 0,-24 0 16,0 0-16,49 0 16,-25 0-16,-24 0 15,49 0-15,-50 0 16,50 0-16,-49 0 15,24 0 1,25 0-16,-49 0 0,0 0 16,24 0-16,0 0 15,1 0-15,-26 0 16,1 0-16,24 0 16,-24 0-1,0 0-15,-1 0 16,26 0-1,-26 0-15,1 0 16,24 0-16,-24 0 16,-1 0-16,50 0 15,-49 0-15,24 0 16,-24 0-16,0 0 31,-1 0-31,26 0 0,-26 0 16,26 0-16,-26 0 15,1 0-15,24 0 16,1 25-16,-26-25 16,26 49-1,-26-49-15,26 25 16,-26-25-16,1 0 16,0 0-1,24 0-15,-24 0 16,-1 0-16,26 0 15,-26 0 1,1 0-16,0 0 16,24 0-1,-24 0 1,-1 0-16,1 0 16,24 0-1,-24 0-15,0 0 16,49 0-16,-25 0 15,25 0-15,-50 0 16,1 0-16,0 0 16,-1 0-16,26 0 15,-26 0 1,1 0-16,24 0 16,-24 0-16,0 0 15,-1 0-15,50 25 16,-74-1-16,25-24 15,24 0-15,-24 0 16,49 0-16,-49 0 16,49 0-16,-50 0 15,26 0-15,24 0 16,-50 0-16,1 0 16,24 0-16,-24 0 15,0 0-15,-1 0 16,26 0-16,-26 0 15,1 0-15,24 0 16,0 0 0,25 0-16,-24 0 15,24 0-15,-50 0 16,1 0-16,24 0 16,-24 0-16,0 0 15,-1 0 1,26 0-16,-26 0 15,1 0-15,24 0 16,-24 0 0,0 0-16,-1 0 15,26 0-15,-26 0 16,1 0-16,24 0 16,-24 0-16,0 0 15,-1 0-15,26 0 16,-1 0-16,0 0 15,-24 0-15,0 0 16,49 0-16,-25 0 16,-24 0-16,49 0 15,-50 0-15,50 0 16,-25 0-16,25 0 16,-49 0-16,98 0 15,-98 0-15,49 0 16,-25 0-1,25-24-15,-49 24 0,0 0 16,-1 0-16,26 0 16,-26 0-16,50 0 15,-49 0 1,24 0 0,-24 0-1,0 0-15,-1 0 16,50 0-16,-24 0 15,-26 0-15,1 0 16,0 0-16,49 0 16,-25 0-16,25 0 15,-50 0-15,1 0 16,24 0-16,25 0 16,-49 0-16,0 0 15,-1 0-15,50 0 16,-24 0-16,-26 0 15,1 0-15,24 0 16,-24 0-16,0 0 16,-1 0-16,26 0 15,-26 0 1,1 0 0,24-25-16,-24 25 15,0 0 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3-11-07T07:39:07.486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-1 296 0,'0'-25'31,"24"25"-31,1 0 31,-1 0 1,26 0-32,-26 0 15,26 0 1,-26 0-1,26-25-15,-26 25 32,26 0-32,-26 0 15,26 0-15,-1 0 16,0 0-16,-24 0 16,0 0-16,-1 0 15,26 0-15,-26 0 16,1 0-16,49 0 15,-49 0-15,24 0 16,25 0 0,-49 0-16,-1 0 0,26 0 15,24 0-15,-50 0 16,50 0-16,-49 0 16,49 0-16,-50 0 15,26 0-15,-1 0 16,0 0-1,-24 0-15,24 0 16,-24 0-16,0 0 16,-1 0-16,50 0 15,0 0-15,0 0 16,0 0-16,-24 0 16,24 0-16,0 0 15,-50 0-15,1 0 16,0 0-16,24 0 15,-24 0 1,-1 0-16,26 0 16,-1 0-16,0 0 15,-24 0 1,74 0 0,-50 0-16,-25 0 0,50 0 15,-24-49-15,24 49 16,-50 0-16,1 0 15,49 0-15,0 0 16,-25 0 0,25 0-16,-49 0 15,0 0-15,49 0 16,0 0-16,-25 0 16,-24 0-16,-1 0 15,1 0-15,49 0 16,-25 0-16,-24 0 15,0 0-15,24 0 32,0 0-32,25 0 0,-25 0 0,25 0 15,-49 0-15,49 0 16,-49 0-16,24 0 16,25 0-16,-49 0 15,-1 0-15,50 0 16,-49 0-1,24 0-15,-24 0 0,0 0 16,24 0 0,-24 0-1,-1 0-15,1 0 16,24 0-16,-24 0 16,49 0-16,-49 0 15,49 0 1,-50 0-1,50 0-15,-24 0 16,24 0-16,-50 0 16,1 0-16,24 0 15,-24 0 1,-1 0-16,1 0 16,49 0-16,-25 0 15,-24-25-15,0 25 16,49 0-16,0-49 15,-50 49 1,50 0-16,-24 0 16,-26 0-1,50 0-15,-49 0 16,24 0-16,1 0 16,-1 0-16,25 0 15,0 0-15,-49 0 16,49 0-16,-50 0 15,50 0-15,-24-25 16,-26 25-16,25 0 16,1-49-16,-1 49 15,-24 0-15,49 0 16,-50 0-16,1 0 16,24 0-16,-24 0 15,0 0-15,24 0 16,25 0-1,-49 0-15,-1 0 16,50 0-16,50 0 16,-50 0-16,49 0 15,25 0-15,-25 0 16,25 0-16,-25 0 16,1 0-16,-50 0 15,-25 0-15,25 0 16,-49 0-16,-1 0 15,1 0 1,24 0 0,-24 0-16,0 0 15,24 0-15,-24-25 16,49 25-16,-50 0 16,50 0-16,-24-24 15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3-11-07T07:39:11.700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9 0,'25'0'110,"0"0"-110,-1 0 15,50 0 17,-49 0-32,49 0 15,-25 0-15,75 0 16,-50 0-16,0 0 16,24 0-16,1 0 15,-25 0-15,0 0 16,0 0-16,-25 0 15,1 0-15,-26 0 16,25 0-16,25 0 16,0 0-16,-49 0 15,49 0-15,-49 0 16,-1 0-16,50 0 16,-24 0-1,24 0 1,-50 0-16,1 0 15,24 0 1,25 0-16,0 0 0,0 0 16,0 0-16,25 0 15,-50 0-15,25 0 16,0 0-16,0 0 16,-49 0-16,-1 0 15,1 0-15,49 50 16,0-50-1,-49 0-15,-1 0 16,124 24-16,-74-24 16,0 0-16,50 0 15,-50 0-15,0 0 16,0 0-16,0 0 16,-50 0-16,50 0 15,-49 0-15,24 0 16,1 0-16,-1 0 15,-25 0-15,26 25 16,-1-1-16,-24-24 16,49 0-1,-25 0 1,-24 0-16,49 0 0,0 0 16,0 0-16,0 0 15,0 0-15,49 0 16,-98 0-16,24 0 15,25 0-15,-49 0 32,-1 0-32,1 0 0,24 0 15,-24 0 1,0 0-16,-1 0 16,50 0-1,-24 0-15,-26 0 16,1 0-16,49 0 15,0 0 1,-50 0-16,26 0 0,-26 0 16,1 0-16,49 0 15,-25 0-15,25 0 16,-49 0-16,0 0 16,49 0-16,0 0 15,-50 0 1,75 25-16,-74-25 0,49 0 15,0 0-15,-50 0 16,1 0-16,24 0 16,1 0-16,-1 0 15,25 0-15,-50 0 16,1 0-16,49 0 16,-25 0-16,-24 0 15,0 0 1,-1 0-16,26 0 15,-1 0 1,0 0 0,-24 0-16,0 0 15,-1 0 1,26 0-16,-26 0 0,1 0 31,24 0-31,-24 0 0,49 0 0,-49 0 31,49 0-31,-50 0 16,50 0-16,-24 0 16,-26 0-16,1 0 15,49 0 1,0 0 0,0 0-16,-49 0 15,48 0-15,-23 0 16,-1 0-16,0 0 15,-24 0 1,0 0-16,24 0 16,-24 0-1,-1 0-15,1 0 16,24 0-16,-24 0 16,0 0-16,-1 0 15,26 0-15,-1 0 16,0 0-16,-24 0 15,24 0-15,25 0 16,0 0-16,-49 0 16,49 0-16,-25 0 15,1 0-15,24 0 16,-50 0-16,99 0 16,-73 0-16,24 0 15,-50 0-15,1 0 16,49 0-16,-25 0 15,25 0-15,-49 0 16,0 0-16,49 0 16,-50 0-16,26 0 15,-26 0-15,1 0 16,0 0-16,49 0 16,-25 0-1,-24 0 1,49 0-16,-50 0 15,26 0-15,24 0 16,-50 0 0,1 0-16,49 0 0,-49 0 15,49 0 1,-25 0-16,-25 0 16,1 0-16,24 0 15,25 0-15,-49 0 16,0 0-16,24 0 15,0 0-15,25 0 16,-24 0-16,24 0 16,-50 0-16,75 0 15,-50 0-15,-24 0 16,49 0-16,-25 0 16,25 0-16,-49 0 15,49 0-15,-49 0 16,-1 0-16,50 0 15,-24 0-15,23 0 16,1 0-16,0 0 16,0 0-16,0 0 15,25 0-15,-50 0 16,75 0-16,-50 0 16,0 0-1,0 0-15,-50 0 0,50 0 16,-49 0-16,49 0 15,-25 0-15,-24 0 16,0 0-16,49 0 16,-25 0-16,0 0 15,25 0 1,0 0 0,-25 0-16,25 0 15,-24 0-15,48 0 16,-73 0-16,49 0 15,0 0-15,0 0 16,-49 0-16,49 0 16,0 0-16,0 0 15,0 0-15,24 0 16,1 0-16,-25 0 16,0 0-16,0 0 15,-25 0-15,25 0 16,-49 0-16,-1 0 15,50 0-15,-49 0 16,24 0-16,-24 0 16,0 0-16,24 0 15,0 0 1,-24 0-16,24 0 16,1 0-16,-1 0 15,25 0-15,0 0 16,0 0-16,49 0 15,-49 0-15,0 0 16,0 0-16,49 0 16,-49 0-16,50 0 15,-50 0-15,49 0 16,25 0-16,-25 0 16,-49 0-1,50 0-15,-50 0 16,0 0-16,-1 0 15,-48 0-15,49 0 16,-25 0-16,25 0 16,-49 0-16,0 0 15,49 0-15,0 0 16,0 0-16,-25 0 16,74 0-16,-98 0 15,49 0-15,0-49 16,0 49-16,-49 0 15,24 0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3-11-07T07:39:14.139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-1 1 0,'24'0'47,"1"0"-31,49 0-16,0 0 15,0 0-15,-25 0 16,50 0-16,-25 0 15,0 0-15,49 0 16,-49 0-16,0 0 16,25 0-16,-25 0 15,0 0-15,24 0 16,-48 0-16,24 0 16,0 0-16,0 0 15,-50 0-15,50 0 16,0 51-16,74-51 15,-74 0-15,-24 24 16,-1-24-16,25 0 16,-25 0-16,1 0 15,-26 0-15,50 0 16,-24 0-16,-26 0 16,50 0-16,-49 0 15,23 0-15,-23 0 16,-1 0-1,1 0-15,0 0 0,-1 0 16,1 0-16,24 25 16,1 1-16,-26-26 15,26 0-15,-26 0 16,50 0-16,-49 0 16,49 0-16,-25 0 15,25 0-15,0 0 16,0 0-16,0 0 15,-49 0-15,49 0 16,-49 0 0,24 0-16,0 0 15,1 0-15,24 0 16,-25 0-16,0 0 16,-24 0-16,49 0 15,-50 0-15,26 0 16,24 0-16,-50 0 15,1 0-15,74 0 16,-50 0-16,25 0 16,-25 0-16,-24 0 15,49 0-15,-25 0 16,1 0-16,-26 0 16,26 0-16,-26 0 15,1 0-15,24 0 16,25 0-16,-49 0 15,0 0 1,49 0-16,-50 0 0,25 0 16,1 0-16,-1 0 15,-24 0-15,49 0 16,-25 0-16,25 0 16,0 0-16,0 0 15,-25 0-15,1 0 16,-26 0-1,50 0-15,-49 0 0,24 0 16,-24 0-16,0 0 16,49 0-16,-50 0 15,50 0-15,-24 0 16,-26 0-16,50 0 16,-49 0-16,49 0 15,-25 0-15,25 0 16,49 0-16,-49 0 15,0 0-15,0 0 16,0 0-16,-49 0 16,0 0-16,49 0 15,-50 0-15,26 0 16,-26 0-16,1 0 16,24 0-16,-24 0 31,0 0-31,-1 0 15,26 0-15,-26 0 16,1 0-16,0 0 16,23 0-16,26 0 15,-49 0-15,49 0 16,-50 0-16,25 0 16,25 0-16,-49 0 15,0 0-15,49 0 16,0 0-16,0 0 15,-50 0-15,50 0 16,0 0-16,0 0 16,-24 0-16,24 0 15,-50 0-15,50 0 16,-49 0-16,0 0 16,24 0-16,25 0 15,0 0-15,-49 0 16,49 0-1,0 0-15,-1 0 0,1 0 16,-49 0-16,49 0 16,0 0-16,-25 0 15,1 0-15,24 0 16,-25 0-16,-24 0 16,49 0-1,-50 0-15,26 0 0,-26 0 16,1 0-16,0 0 15,24 0 1,-24 0-16,-1 0 31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3-11-07T07:39:20.162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-1 24 0,'0'25'109,"24"-25"-93,50 0-16,-49 0 0,0 0 15,-1 0 1,26 0 0,-26 0-1,1 0 16,24 0-15,-24 0-16,0 0 16,-1 0-1,26 0-15,-26 0 16,1 0-16,24 0 16,-24 0-1,0 0-15,49 0 16,-50 0-1,50 0-15,-24 0 16,-26 0-16,1 0 16,24 0-16,-24 0 15,-25-25-15,24 1 16,1 24 0,0 0 15,24 0-16,-24 0 1,-1 0 15,26 0-15,-26 0-16,1 0 16,0 0 15,-1 0-16,26 0 1,-26 0 0,1 0-1,24 0 1,-24 0 0,0 0 15,-1 0-16,26 0 1,-26 0 15,1 0 32,0 0-48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3-11-07T07:39:25.025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0,'25'0'140,"49"0"-140,49 0 16,-24 0-16,24 0 16,-49 0-16,50 0 15,-100 0-15,50 0 16,-49 0-16,24 0 16,1 0-16,-1 0 15,-24 0-15,-1 0 16,26 0-16,24 0 15,-50 0-15,1 0 16,0 0-16,24 0 16,0 0-16,0 0 15,-24 0-15,49 0 32,-25 0-32,-24 0 0,24 0 0,1 0 15,-26 0-15,26 0 16,-26 0-1,50 0-15,0 0 16,-49 0-16,49 0 16,-25 0-16,1 0 15,-1 0-15,-24 0 16,-1 0-16,26 0 16,24 0-16,-50 0 15,1 0-15,49 0 16,49 0-16,-98 0 15,49 0-15,0 0 32,-25 0-32,25 0 0,-49 0 15,-1 0-15,26 0 16,-26 0-16,50 0 16,-49 0-16,49 0 15,-49 0-15,24 0 16,25 0-1,-49 0-15,-1 0 0,1 0 16,49 0-16,0 0 16,0 0-16,0 0 15,0 0-15,0 0 16,-25 0-16,25 0 16,0 0-1,-49 0 1,49 0-16,-50 0 15,50 0-15,-24 0 16,24 0-16,-50 0 16,1 0-1,0 0-15,49 0 16,0 0-16,0 0 16,0 0-16,0 0 15,0 0-15,49 0 16,-49 0-16,-25 0 15,25 0-15,0 0 16,-49 0-16,-1 0 16,1 0-16,24 0 15,25 0-15,-49 0 16,49 0-16,-49 0 16,24 0-16,25 0 15,-49 0-15,49 0 16,0 0-16,0 0 15,0 0-15,0 0 16,-25 0-16,0 0 16,25 0-16,0 0 15,0 0-15,0 0 16,0 0-16,0 0 16,0 0-16,49 0 15,-98 0-15,49 0 16,-25 0-16,-24 0 15,0 0-15,24 0 16,0 0-16,1 0 16,-26 0-16,1 0 15,24 0-15,-24 0 16,49 0-16,-49 0 16,49 0-16,49 0 15,-49 0 1,0 0-16,49 0 15,-98 0-15,49 0 16,-25 0-16,-24 0 16,-1 0-16,26 0 15,24 0 1,-50 0-16,1 0 16,0 0-16,24 0 15,-24 0-15,-1 0 16,26 0-1,-26 0 1,1 0 0,0 0-1,24 0-15,-24 0 16,-1 0-16,50 0 16,-24 0-16,24 0 15,-50 0-15,1 0 16,0 0-16,24 0 47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3-11-07T07:39:27.655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-1 148 0,'24'-25'93,"1"25"-77,0-25-16,-1 25 16,50 0-16,-49 0 15,49 0-15,0 0 16,99 0-16,-75 0 15,26 0-15,-50 0 16,24 0-16,1 0 16,-25 0-16,0 0 15,0 0-15,0 0 16,-50 0-16,50 0 16,0 0-16,0 0 15,-24 0-15,24 0 16,0 0-16,-50 0 15,50 0-15,-49 0 16,24 0-16,-24 0 16,49 0-16,-49 0 15,-1 0-15,50 0 16,-24 0-16,24 0 16,-50 0-16,1 0 15,49 0 1,0 0-16,0 0 0,0 0 15,0 0-15,0 0 16,0 0-16,0 0 16,49 0-1,-49 0-15,0 0 0,49 0 16,-73 0 0,24 0-1,-50 0-15,50 0 16,0 0-16,0 0 15,0 0-15,25 0 16,-50 0-16,25 0 16,0 0-16,0 0 15,0 0-15,-25 0 16,50 0 0,-74 0-16,49 0 0,-25 0 15,-24 0 1,49 0-16,-50 0 15,1 0-15,24 0 16,-24 0-16,49 0 16,-49 0-16,49 0 15,-1 0-15,-48 0 16,49 0-16,0 0 16,-25 0-16,25 0 15,0 0-15,0 0 16,-49 0-16,24 0 15,1 0-15,24 0 16,0 0-16,0 0 16,0 0-16,-50 0 15,50 0-15,0 0 16,0 0-16,-24 0 16,23 0-16,-48 0 15,49 0-15,-49 0 16,24 0-16,-24 0 15,-1 0-15,1 0 16,49 0-16,-25 0 16,-24 0-16,0 0 15,24 0-15,25 0 16,-49 0 0,-1 0-16,50 0 15,-24 0-15,-1 0 16,25 0-16,0 0 15,-25 0-15,25 0 16,0 0-16,0 0 16,0 0-16,-49 0 15,49 0 1,-50 0-16,1 0 31,24 0-15,-24 0-16,0 0 15,24 0 1,-24 0-16,24 0 16,0 0-16,-24 0 15,24 0-15,-24 0 16,0 0-16,-1 0 16,26 0-1,-26 0 1,1 0 15,0-24-15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3-11-07T07:39:30.730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-1 7 0,'24'0'94,"1"0"-79,24 0-15,-24 0 16,0 0-16,-1 0 16,50 0-16,-24 0 15,-26 0-15,100 0 16,-100 0-16,50 0 15,-24 0-15,-1 0 16,50 0-16,-75 0 16,50 0-16,-49 0 15,49 0-15,-25 0 16,-24 0-16,0 0 16,-1 0-16,26 0 15,-26 0 1,1 0-16,24 0 15,-24 0 1,-1 0-16,1 0 16,24 0-16,-24 0 0,0 0 15,24 0 1,-24 0-16,49 0 0,-50 0 16,50 0-1,-49 0-15,24 0 0,-24 0 16,0 0-16,-1 0 15,26 0-15,24 0 16,-50 0-16,1 0 16,24 0-1,-24 0-15,49 0 16,-49 0-16,-1 0 16,26 0-16,-26 0 15,1 26-15,49-26 16,-25 0-16,-24 0 15,49 0-15,-49 0 16,48 0-16,1 0 16,-49 0-16,24 0 15,-24 0-15,0 0 16,24 0 0,25 0-16,-49 0 0,-1 0 15,1 0-15,24 0 16,-24 0-16,0 0 15,24 0-15,-24 0 16,-1 0-16,1 0 16,49 0-16,-25 0 15,-24 0-15,0 0 16,-1 0 0,26 0-16,24 0 0,0 0 15,0 0-15,49 0 16,-99 0-16,50 0 15,-49 0 1,24 0-16,25 0 16,-49 0-1,-1 0-15,0 0 16,26 0 0,-26 0-16,50 0 15,-49 0-15,24 0 0,-24 0 16,0 0-16,49 0 15,0 0-15,-50 0 0,26 0 16,-26 0 0,1 0-16,24 0 15,-24 0-15,0 0 0,-1 0 16,26 0 0,-26 0-16,1 0 0,49 0 31,-49 0-31,24 0 15,-24 0-15,-1 0 16,1 0-16,24 0 16,-24 0-16,49 0 15,-50 0-15,50 0 16,-24 25-16,24-25 16,-50 0-16,50 0 15,-49 0-15,49 0 16,-25 0-16,1 0 15,-1 0-15,-24 0 16,49 0-16,0 0 16,0 0-16,-50 0 15,50 0-15,0 0 16,-24 0-16,-26 0 16,1 0-16,-1 0 15,26 0 1,-26 0-16,1 0 31,24 0-31,-24 0 0,0 0 31,24 0-31,-24 0 16,-1 0-16,1 0 0,24 0 16,-24 0-1,0 0-15,-1 0 16,26 0-16,-26 0 0,1 0 15,24 0 1,1 0-16,-1 0 16,0 0-16,1 0 15,-26 0-15,50 0 16,-24 0-16,-26 0 16,1 0-16,24 0 15,-24 0-15,0 0 16,-1 0-16,26 0 15,-26 0-15,1 0 16,0 0-16,24 0 16,-25 0-16,1 0 15,24 0 1,-24 0-16,0 0 16,-1 0-1,26 0 16,-26 0-15,1 0-16,24 0 16,-24 0-16,0 0 15,-1 0-15,26 0 16,-26 0 0,1 0-16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3-11-07T07:40:51.043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0,'49'0'141,"-24"0"-125,0 0-16,-1 0 15,50 0 1,-24 0-16,-26 0 15,1 0-15,24 0 16,-24 0 0,0 0-16,-1 0 15,26 0 1,-26 0-16,50 0 16,-49 0-16,49 0 15,-49 0-15,24 0 16,0 0-16,0 0 15,-24 0-15,24 0 16,-24 0-16,0 0 16,-1 0-1,26 24-15,-26-24 16,50 0 0,-49 0-1,24 0-15,25 0 16,-49 0-16,49 0 15,-49 0-15,24 0 16,-24 0 0,-1 0-16,1 0 15,24 0 1,-24 0-16,0 0 16,-1 0-16,50 0 15,0 0-15,0 0 16,0 0-16,0 0 15,0 0-15,-25 0 16,-24 0-16,0 0 16,24 0-1,-24 0-15,24 0 0,0 0 16,-24 0-16,49 0 16,-25 0-16,25 0 15,0 0-15,-49 0 16,49 0-16,0 0 15,0 0-15,0 0 16,-25 0 0,1 0-16,-26 0 15,1 0-15,0 0 16,24 0 0,-24 0-16,-1 0 15,25 0-15,-24 0 31,0 0-31,-1 0 0,26 0 16,24 0 0,-50 0-16,50 0 15,0 0-15,0 0 16,25 0 0,0 0-16,-25 0 15,49 50-15,-74-50 16,50 0-16,-25 0 15,-25 0-15,74 0 16,-98 0-16,49 0 16,-49 0-16,49 0 15,-25 0-15,0 0 16,1 0-16,-26 0 16,50 0-16,-49 49 15,24-49-15,-24 0 16,0 0-16,-1 0 15,50 0-15,-24 0 16,-26 0-16,1 0 16,24 25-1,-24-25-15,0 0 0,24 0 16,-24 0-16,-1 0 16,1 0-16,74 0 15,-25 0 1,49 0-16,-49 0 0,0 0 15,0 0-15,49 0 16,0 0-16,-49 0 16,0 0-16,0 0 15,-49 0 17,24 0-32,-24 0 0,0 0 15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3-11-07T07:40:57.285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-1 25 0,'24'24'313,"26"-24"-282,-26 0-15,1 0-1,0 0 17,24 0-32,0 25 15,0-25 1,-24 0 0,0 0-16,-1 0 15,26 0-15,-26 0 16,50 0 15,-49 0-31,24 0 16,-24 0 15,0 0 47,-1 0-62,26 0-1,-26 0 1,1 0 0,0 0-1,24 0 16,-24 0-15,-1 0-16,1 0 16,24 0-1,-24 0-15,0 0 16,24 0 15,0 24-15,-49 1 46,50-25-46,-26 0 15,1 0 0,0 0-31,24 0 32,-24 0-32,-1 0 15,1 0 1,24 0 0,-24 0-1,-1 0 1,1 0-1,24 0 1,-24 0 15,0 0 1,24 0-17,0 0-15,-49 25 16,25-25-1,24 0 17,-24 0-17,0 0 1,24 0-16,-24 0 31,-1 0-31,1 0 16,24 0-1,-24 0 1,0 0 0,24 0-16,-24 0 15,-1 0 1,1 0-16,24 0 16,-24 0-1,0 0 1,24 0-16,-24 0 15,-1 0-15,1 0 16,24 0 0,-24 0-16,0 0 31,-1 0-15,26 0-16,-1 0 15,-24 0 1,-1 0-16,1-50 15,0 50 1,24 0 0,-25 0-1,26 0-15,-26-24 32,1 24-17,0 0 16,24 0-15,-24 0 0,-1 0-16,1 0 15,24 0-15,-24 0 16,0 0-16,-1 0 16,26 0-1,-26 0-15,1 0 16,0 0-1,24 0-15,-24 0 16,-1 0 0,26 0-1,-26 0 1,1 0 0,24 0-1,-24 0-15,0 0 16,-1 0-1,26 0-15,-26 0 16,1 0 0,0 0 15,24 0 0,-24 0-15,-1 0-16,26 0 15,-26 0-15,1 0 16,24 49 0,-24-49-1,-1 0 1,1 0-16,24 0 16,-24 0-1,0 0 1,24 0-1,-24 0 1,-1 0-16,1 0 16,24 0-1,-24 0 1,0 0-16,-1 0 16,26 0 15,-26 0-16,1 0 1,24 0 0,25 0-16,-49 0 15,0 0 1,-1 0 0,26 0-16,-26 0 31,1 0-16,24 0 1,-24 0 0,0 0-1,-1 0-15,26 0 32,-26 0-17,1 0 1,24 0 15,-24 0-15,0 0-1,-1 0 1,26 0-16,-26 0 16,1 0-1,0 0 16,24 0 1,-25 0-32,1 0 31,0 0-31,24 0 16,-24 0-1,-1 0 1,1 0-16,24 0 15,-24 0 17,0 0-17,24 0 1,-24 0 0,-1-49-1,26 49 1,-26 0 15,1-25-31,24 25 16,-24 0-1,0 0 17,49 0-17,-50 0 1,26 0-16,-26 0 15,1-24-15,0 24 16,24 0 0,-24 0-1,-1 0 1,1 0 0,24 0-1,-24 0-15,0 0 16,24 0-1,-24 0 1,-1 0 0,1 0-16,49 0 31,-25 0-31,-24 0 16,-1 0-16,26 0 15,-26 0-15,1 0 31,0 0-15,24 0-16,-24 0 16,-1 0 15,26 0-15,-26 0-1,1 0 1,0 0 15,24 0-31,-24 0 16,-1 0 15,26 0-31,-26 0 16,1 0-1,0 0 1,49 0-1,-50 0 1,26 0 0,-26 0-1,1 0 1,24 0-16,25 0 16,-24 0-16,-1 0 15,-24 0-15,49 0 16,-50 0-16,50 0 15,-25 0-15,-24 0 16,0 0-16,24 0 16,-24 0-16,-1 0 15,1 0-15,24 0 16,1 24-16,-1 1 16,-24-25-1,24 0 1,-24 0-1,-1 0 1,1 0 0,24 0-1,-24 0 1,0 0 0,24 0-16,-24 0 15,-1 0 1,1 0-16,24 0 15,25 0 1,-49 0 0,0 0-1,-1 0-15,26 0 16,-26 0-16,1 0 16,24 0-16,-24 0 15,0 0-15,-1 0 16,26 0-1,-26 0 1,1 0 0,24 0-1,-24-25 1,-1 25 0,26 0-1,-1-24-15,-24-1 47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3-11-07T07:40:59.842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-1 3 0,'74'0'62,"24"0"-62,1 0 16,-25 0-16,49 0 15,-24 0 1,-1 0-16,-24 0 16,-1 0-16,-48 0 15,24 0-15,25 0 16,-24 0-16,48 0 15,-24 0-15,50 0 16,-50 0-16,0 50 16,74-50-16,-1 24 15,-23 2-15,-50-26 16,24 49-16,-48-49 16,-26 0-16,26 0 15,-1 0-15,-49 25 16,74-25-16,-49 0 15,49 0-15,-26 0 16,26 0-16,0 0 16,-49 0-16,-1 0 15,50 0-15,0 0 16,0 0-16,-25 0 16,1 0-16,-1 0 15,25 0-15,-49 0 16,-1 0-1,1 0 1,24-25 156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42775" units="1/cm"/>
          <inkml:channelProperty channel="T" name="resolution" value="1" units="1/dev"/>
        </inkml:channelProperties>
      </inkml:inkSource>
      <inkml:timestamp xml:id="ts0" timeString="2023-11-09T09:21:35.160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0 219 0,'28'0'141,"-1"-27"-141,28 27 31,-1 0-15,1 0 0,-1 0-1,1 0 16,0 0-15,-28 0 0,82 0 15,-81 0-31,-1 0 16,27 0-1,1 0 1,0-55-1,-28 55-15,0 0 0,28 0 16,0 0 0,-1 0 15,-27 0-31,28 0 16,0 0-1,-1 0 16,1 0-15,0 0 0,-1 0-16,1-55 15,-28 55 1,0 0 0,1 0 62,26 0-47,1 0-15,0-27-1,-1-28 1,1 55-1,0 0 64,-1 0-64,28 0 1,-82 82-1,55-82 1,-1 55 0,1-55-1,-55 55 1,55-55-16,-55 54 16,54-54-16,1 0 31,-55 55-16,0-1 1,54-54-16,1 55 47,0-55-31,-55 55-1,54-1 1,1 1-1,-55-28 1,55 28-16,-1-55 16,1 0-1,-28 0-15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42775" units="1/cm"/>
          <inkml:channelProperty channel="T" name="resolution" value="1" units="1/dev"/>
        </inkml:channelProperties>
      </inkml:inkSource>
      <inkml:timestamp xml:id="ts0" timeString="2023-11-09T09:21:36.681"/>
    </inkml:context>
    <inkml:brush xml:id="br0">
      <inkml:brushProperty name="width" value="0.4" units="cm"/>
      <inkml:brushProperty name="height" value="0.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0 509 0,'27'0'16,"28"0"-1,27-109 1,0-1 140,-27 56-140,-1 54 15,1 0-15,-1 0 15,1-82 0,0 82-15,-1 0 0,1 27-16,0-27 15,-1 0 16,1-54 1,-1 54-17,1-55 17,0 55-17,-1 0-15,-26 0 31,-1 0-31,0 0 16,28 0 0,-1-55-1,1 55 79,0 0-16,-28 0 78,0 0-156,28 0 188,0 0-172,-1 0-1,1 0 1,-1 0 15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3-11-08T17:26:40.991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-1 92 0,'49'0'391,"-24"0"-376,-1 0 17,1 0-17,24 0-15,-24 0 16,0 0 0,24 0-1,-24 0 1,-1 49 15,26-49-31,-26 0 16,1 0-1,-1 0 17,26 0-1,-26 0 0,1 0 32,-1 0-17,25 0-30,-24-24 0,-1 24 15,26 0-15,-26 0-1,1 0 1,24 0-1,-24 0 1,0 0 15,-1 0 16,26 0 31,-26 0-31,1 0-16,0 0-31,-25-25 16,49 25 0,-24 0-1,-1 0 32,1 0-16,-25-25-31,49 25 47,-24 0-15,0 0 14,-1-24 33,1 24-17,0 0-31,-1 0-31,1 0 16,0 0 0,-1 0 15,26 0-16,-26 0 17,1 0-1,0-25 16,24 25-32,-24 0 48,-1 0-16,0 0 15,25 0-15,-24 0 0,-1 0 0,1 0 0,24 0-16,-24 0 16,0 0-16,24 0 0,-24 0-15,-1 0 0,1 0-1,0 0 1,24 0 15,-24 0 0,-1 0-15,1 0 31,24 0 47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3-11-08T17:27:18.204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0 153 0,'0'-49'218,"25"49"-171,-1 0-31,1 0 0,24 0-16,-24 0 15,0 0-15,-1 0 16,26 0-1,-26 0-15,1 0 16,24 0-16,-24 0 16,49-49-1,-49 49 1,24 0 0,-24-25-1,-1 25-15,1 0 31,0 0-15,24 0 0,-24 0 15,-1 0-15,26 0 15,-26 0-16,1 0 1,0 0 15,24 0 1,-24 0-17,-1 0 1,26 0-1,-26 0 1,1 0 0,0 0 15,24 0-15,-24 0 15,-1 0-31,1 0 15,24 0 1,-24 0 0,-1 0-1,26 25 17,-26-1-32,1-24 15,0 0 1,24 0 31,-24 0-47,-1 0 15,26 0 1,-26 0 0,1 0-1,0 0 1,24 0-1,-24 0 17,-1 0-32,1 0 15,0 0 1,24 0 0,-24 0-1,-1 0 16,1 0-15,24 0 15,-24 0-15,0 0 0,-1 0 15,26 0 16,-26 0 15,1 0-46,0 0-16,-1 0 15,1 0-15,0-24 16,-1 24 0,1 0-1,24 0 1,-24 0 15,0 0-15,-1 0-1,1 0 1,0 0 0,-1 0-1,1 0-15,-1 0 16,1 0 0,0 0-1,24 0 16,-24 0-15,49 0-16,-50 0 16,26 0-16,-26 0 15,1 0-15,0 0 16,24 0 0,-24 0-1,-1 0 1,1 0 15,24 0 0,-24 0-31,0 0 32,24 0-32,-24 0 15,-1 0 1,1 0-1,24 0 17,-24 0-17,0 0 1,24 0 0,-24 0-1,-1 0-15,1 0 16,0 0-1,24 0 1,-24 0 0,-1 0-16,26 0 15,-26 0 17,1 0-1,0 0 0,24 0-31,-25 0 31,1 0 1,0 0-1,24 0 0,-24 0 0,-1 0-15,1 0 15,24 0-15,-24 0-16,0 0 31,24 0-15,-24 0-16,-1 0 15,1 0 1,24 0-16,-24 0 16,0 0 15,24 0 16,-24 0-16,-1 0-15,1 0 15,24 0 0,-24 0-15,0 0-1,-1 0 17,26 0-1,-26 0-16,1 0 17,24 0-17,-24 0 1,0 0 0,-1 0-1,26 0 1,-26 0-1,1 0 17,24 0-17,-24 0 1,0 0 0,-1 0-1,26 0-15,-26 0 16,1 0-1,24 0-15,-24 0 16,-1 0 0,1 0-1,24 0 17,-24 0-1,0 0 0,-1 0-15,26 0-1,-26 0 1,1 0 15,24 0-15,-24 0 15,0 0-15,-1 0 15,26 0 0,-26 0-31,1 0 31,24 0-15,-24 0 0,0 0-1,-1 0 1,26 0 0,-26 0-1,1 0 16,24 0-15,-24 0 0,0 0-1,-1 0-15,26 0 16,-26 0-16,1 0 16,0 0-1,24 0-15,0 0 16,1 0-1,-26 0 1,1 0-16,-1 0 16,26 0-1,-26 0 1,1 0-16,24 0 16,-24 0-16,0 0 15,-1 0 1,26 0-16,-26 0 15,1 0-15,24 0 16,-24 0-16,0 0 16,-1 0-16,26 0 15,-26 0 1,1 0 0,24 0-1,-24 0 16,0 0-15,-1 0 0,1 0 15,24 0-15,-24 0-1,0 0 1,24 0-1,-24 0 1,-1 0 0,1 0-16,24 0 15,-24 0 1,0 0-16,24 0 31,-24 0-15,-1 0-1,1 0-15,24 0 16,-24 0 0,0 0-1,-1 0 1,25 0 0,-24 0-1,0 0 16,-1 0-15,26 0 0,-26 0-1,1 0 17,24 0-1,-24 0-16,0 0 1,-1 0-16,26 0 16,-26 0-1,1 0 17,0 0-17,24 0 1,-24 0-1,-1 0 1,26 0 0,-26 0-1,1 0-15,0 0 16,24 0 0,-24 0-1,-1 0 1,26 0-1,-26 0 1,1 0 0,0 0-1,24 0 17,-24 0-17,-1 0-15,1 0 31,24 0-15,-24 0 0,0 0-1,24 0 17,-24 0-1,-1 0-16,1 0 1,24 0 31,-24 0-16,-1 0-15,26 0-1,-26 0 1,1 0-16,0 0 16,24 0-1,-24 0-15,-1 0 16,1 0-16,24 0 31,-24 0-31,0 0 47,-1 0-31,26 0 15,-26 0 0,1 0 0,24 0-15,-24 0 15,0 0-15,-1 0 0,26 0-1,-26 0 1,1 0-1,24 0 1,-24 0-16,0 0 16,-1 0-16,26 0 15,24 0-15,-50 0 16,1 0 0,0 0-1,24 0 1,-24 0-1,-1 0 1,26 0 15,-26 0 94,-73 0-62,24 0-48,1 0 1,-1 0-16,-49 0 0,0 0 16,-49 0-1,-25 0-15,123 0 16,-98 0-16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3-11-08T17:27:23.276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0 173 0,'25'-25'157,"24"25"-142,-49-25 1,49 25-16,-24 0 15,49 0-15,-50 0 16,1 0 0,24 0-16,-24 0 15,0 0 1,24 0-16,-24 0 16,-1 0-16,1 0 15,24 0-15,-24 0 16,0 0-1,-1 0-15,26 0 16,-26 0 0,1 0-1,24 0-15,-24 0 16,0 0 0,-1 0-16,26 0 15,-26 0 1,1 0-1,24 0 1,-24 0-16,0 0 16,-1 0-16,26 0 15,-26 0 1,1 0-16,24 0 16,-24 0-16,0 0 15,-1 0-15,26 0 16,-26 0-16,1 0 15,-1 0-15,26 0 16,-26 0-16,1 0 16,24 0-16,-24 0 15,0 0-15,-1-24 16,26 24 0,-26 0-16,1 0 15,0 0 1,-1 0-16,26 0 15,-26 0-15,1 0 16,24 0 0,-24 0-16,0 0 15,-1 0 1,26 0-16,-26 0 16,1 0-1,24 0-15,-24 0 31,0 0-31,-1 0 16,26 0-16,-26 0 16,1 0-16,0 0 15,24 0-15,-24 0 16,-1 0-16,26 0 16,-26 0-1,1 0-15,0 0 16,24 0-1,-24 0-15,-1 0 16,25 0 0,1 0-16,-26 0 15,26 0 1,-26 0-16,1 0 16,24 0-1,25 0 1,-49 0-16,0 0 15,-1 0 1,26 0 0,-26 0-16,1 0 15,0 0-15,24 0 16,-24 0 0,-1 0-1,1 0 1,24 0-1,-24 0 1,0 0-16,24 0 31,-24 0-15,-1 0-16,1 0 16,0 0-1,24 0 1,-24 0-16,-1 0 15,26 0 1,-26 0 0,1 0-16,0 0 15,24 0-15,-24 0 16,-1 0 0,25 0-16,-24 0 15,0 0-15,-1 0 16,1 0-1,0 0 1,-1 0-16,1 0 16,0 0-1,-1 0 17,26 0-17,-26 0 1,1 0-16,0 0 15,24 0 17,-24 0-32,-1 0 15,26 0-15,-26 0 16,1 0-16,0 0 16,24 0-1,-24 0-15,-1 0 16,26 0-1,-26 0-15,1 0 16,0 0-16,24 0 16,-24 0-1,-1 0 1,1 0 0,24 0-1,25 0 1,-49 0-1,0 0-15,24 0 16,-24 0 0,-1 0-16,50 0 15,-49 0 17,24 0-32,-24 0 0,-1 0 15,1 0 1,24 0 15,-24 0-31,0 0 16,-1 0 15,26 0-31,-26 0 16,1 0-1,24 0-15,25 0 16,-49 0-16,0 0 15,-1 0-15,26 0 16,-26 0 0,1 0-16,24 0 31,-24 0-15,0 0-1,-1 0 1,26 0-1,-26 0 1,1 0 0,0 0-16,24 0 15,-24 0 1,-1 0 0,26 0-1,-26 0-15,1 0 16,0 0 15,24 0-15,0-25-1,0 25 17,25 0-32,-49 0 15,49 0 1,-49 0-1,24 0-15,-49-25 16,49 1-16,-24 24 16,24 0-1,-24 0 1,0-25-16,24 25 31,-24 0 32,-1 0 15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3-11-08T17:28:33.231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-1 103 0,'24'0'266,"26"0"-235,-26 0-15,1 0 15,0 0 0,24 0-15,-24 0-1,-1 0 1,1 0 15,24 0-15,-24 0 31,0 0 109,-1-25-140,25 25 62,-24 0 0,0 0-47,24 0 110,-24 0-94,-25-25-47,24 25 15,1 0 32,0 0-16,24 0 1,-24 0-1,-1 0-15,1 0 15,24 0-16,-24 0 32,0 0-15,24 0 30,-24 0 1,-1 0 30,1 0 17,24 0-63,-24 0-32,0 0 1,-1 0-1,26 0 79,-26 25-47,1-25 16,0 0 30,-1 0-46,26 0-31,-26 25-1,1-25 17,24 0-1,-24 0 47,0 0-47,24 0 1,-24 0-17,-1 0 32,1 0 94,24 0-94,-24 0-16,-1 0 16,1 0-16,24 0-15,-24 0 30,0 0-30,24 0 47,-24 0-17,-1 0 1,1 0-15,24 0-1,-24 0 31,0 0-46,-1 0 15,26 49 0,-26-49 1,1 0-1,24 0 0,-24 0 16,0 0-31,-1 0 46,26 0-46,-26 0-16,1 0 15,24 0 1,-24 0 0,0 0 15,-1 0 16,1 0-32,0 0 17,-1 0-17,1 0 1,0-25 31,-25 1 47,24 24-63,26 0 0,-26 0 0,1 0 1,0 0 14,-1 0-30,1-25 0,0 25-16,-1 0 15,1 0 1,24 0 0,-24 0-1,-1 0 1,1 0 15,-25-25-15,25 25-1,24 0 17,-24 0-1,-1 0-16,26 0 17,-1-24-1,0 24 31,-24 0-46,0 0 31,-1 0-16,26 0 32,-26 0-32,1 0 0,0-25-15,-1 25 93,1 0-109,0 0 16,-1 0 46,1 0-30,0 0 14,24 0 33,-24 0-48,-1 0 0,1 0-15,-25 25 15,49-25-15,-24 0-1,-25 24-15,25-24 16,-1 0 15,1 0 0,24 0 47,-24 0-31,0 0-15,24 0-17,-24 0 1,-1 0-16,1 0 15,24 0 1,-24 0 15,-1 0 1,26 0 124,-26 0-109,26 0-32,-26 0 32,1 0 78,-25-24-109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42775" units="1/cm"/>
          <inkml:channelProperty channel="T" name="resolution" value="1" units="1/dev"/>
        </inkml:channelProperties>
      </inkml:inkSource>
      <inkml:timestamp xml:id="ts0" timeString="2023-11-09T09:29:17.667"/>
    </inkml:context>
    <inkml:brush xml:id="br0">
      <inkml:brushProperty name="width" value="0.4" units="cm"/>
      <inkml:brushProperty name="height" value="0.8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7576 136 0,'-15'0'15,"-14"0"48,-1 0-32,0 0 0,1 0 16,-1 0-31,30-29-1,-29 29-15,-1-30 32,1 30-17,14 0 1,15-29 31,-30 29-16,1 0 47,-1 0-62,1 0-1,14 0 63,0 0-78,-14 0 16,14 0 31,0 14-16,-14-14 16,-1 30 0,1 0 15,14-30 392,0 0-439,-14 0-15,-1 0 16,1 29 15,-1-29-15,0 0-16,1 0 31,-1 0-31,16 0 16,-1 0-1,0 0-15,-14 0 16,14 0-16,-15-15 15,1 15 1,-1 0 125,1 0-110,-1 15 0,1-15 63,-1 0-78,15 0-1,-14 0 1,-1 0 93,1 0-78,-1 0 16,15 0 0,1 0-47,-16 0 16,1 0 31,14 0-16,-15 0 16,15 0-16,-14 0-31,-1 0 0,16 0 31,-1 0-31,-15 0 63,16 0-48,-16 0 32,15 0-31,0 0 0,15-29-16,-29 29 15,-1 0-15,1 0 31,-1 0-31,1-30 63,14 30-47,0 0-16,1 0 62,-16 0-31,0 0 1,1 0 30,-1 0-46,1 0 15,-1 0 0,16 0-31,-1 0 16,-15 0 15,1 0-15,-1 0-1,1 0 1,-1 0 31,30 30-16,-15-30-15,1 0-16,-1 0 62,-15 0-31,1 0 1,29 29-17,-30-29 1,1 0 31,14 0-47,0 0 15,-14 30-15,-1-30 32,15 0-17,1 0-15,-16 0 16,0 0 0,1 0 30,-1 0 48,1 0-78,-1 0-1,1 0 1,-1 0 0,1 0-1,-1 0 1,15 0 15,-14 0 0,-1 0-15,1 0 0,-1 0-16,1 0 15,-1 0 17,1 0 14,14 0 17,-15 0-32,1 0 0,14 0-15,-14 0-16,-1 0 16,0 0-16,1 0 15,-1 0 32,1 0-16,-1 0-15,1 0 0,-1 0 15,1 0-15,-1 0 15,15 0 0,-14 0-15,-1 0-16,1 0 15,-1 0 1,15 0 15,-14 0-15,-1 0-1,1 0 17,-1 0-1,16 0 31,-16 0-46,1 0 0,-1 0 15,0 0-15,1 0 15,-1 0-16,1 0 1,-1 0-16,16 0 16,-1 0-16,0 0 15,-15 0 1,1 0 15,-1 0-15,16 0 31,-16 0-32,1 0 17,-1 0-17,0 0 1,16 0-1,-16 0-15,1 0 47,-1 0-47,1 0 16,-1 0 0,1 0-1,-1 0 32,0 0-31,1 0-1,14 0-15,-14 0 16,-1 0 0,15 0-1,1 0 1,-16 0 15,15 0 47,0 0-62,-14 0 46,-1 0 16,1 0-62,-1 0 0,1 0-1,-1 0 1,1 0-16,14-15 16,0 15-1,-14-15 48,14 15-32,-15 0 0,1 0-15,14 0-16,0 0 0,-14 0 31,-1 0-15,1 0 15,-1 0-15,1 0-1,14 0 1,-15 0-16,1 0 15,-1 0-15,1 0 32,14 0-1,-15 0 0,1 0 0,-1 0 16,1 0-31,14 0 15,-15 0-31,1 0 31,-1 0-15,1 0 0,-1 0-1,16 0 1,-1 0-16,-15 0 16,1 0 15,14 0-16,-15 0 17,1 0-17,-1 0 1,1 0 15,-1 0-15,16 0 15,-16 0-15,0 0-1,1 0 1,14 0 0,-14 0 15,-1 0-16,1 0 17,-1 0-17,0 0 1,1 0 15,-1 0-31,1 0 31,-1 0-15,1 0 15,-1 0-15,1 0 15,14 0-15,-15 0 15,1 0-15,14 0-1,-14 0 1,-1 0-16,1 0 31,-1 0-31,0 0 31,1 0-15,29-29 0,-15 29-1,-14 0 17,-1 0-17,1 0 32,29-30-31,-30 30-1,0 0 1,1 0 0,-1 0 15,1-30-16,14 30 17,-14 0-32,14 0 15,-15-29 1,1 29 0,-1 0-1,1 0-15,-1 0 16,1 0-16,29-30 15,-30 30 1,1 0 15,-1 0-15,0 0 46,1 0 1,14 0-16,-14 0 31,-1 0-47,1 0-15,14 0 31,0 0-32,-15 0 17,1 0-1,-1 30 0,1-30 16,-1 0-31,1 0 15,-1 29-16,1-29 17,-1 30-1,1-30 31,-1 0 63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42775" units="1/cm"/>
          <inkml:channelProperty channel="T" name="resolution" value="1" units="1/dev"/>
        </inkml:channelProperties>
      </inkml:inkSource>
      <inkml:timestamp xml:id="ts0" timeString="2023-11-09T09:29:21.287"/>
    </inkml:context>
    <inkml:brush xml:id="br0">
      <inkml:brushProperty name="width" value="0.4" units="cm"/>
      <inkml:brushProperty name="height" value="0.8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15 0,'30'0'250,"-1"0"-156,1 0-47,-1 0-16,1 0 94,0 0-62,-1 0-16,-14 0-16,14 0 0,1 0 0,-1 0-31,1 0 47,-1 0 109,1 0-109,0 0 0,-16 0-31,1 0-16,0 0 47,14 0 15,1 0 1,-1 0 30,1 0-61,0 0 15,-1 0 31,1 0-63,-16 0 17,1 0-1,15 0 16,-1 0 15,1 0-31,-1 0 63,1 0-94,-1 0 47,-14 0-16,0 0-15,0 0 62,-15 14-47,29-14 16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42775" units="1/cm"/>
          <inkml:channelProperty channel="T" name="resolution" value="1" units="1/dev"/>
        </inkml:channelProperties>
      </inkml:inkSource>
      <inkml:timestamp xml:id="ts0" timeString="2023-11-09T09:29:25.869"/>
    </inkml:context>
    <inkml:brush xml:id="br0">
      <inkml:brushProperty name="width" value="0.4" units="cm"/>
      <inkml:brushProperty name="height" value="0.8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44 0,'14'0'234,"1"0"-187,15 0 15,-1 0-15,1 0-15,-1 0 14,1-30 1,-1 30 0,1 0 0,-15 0-31,-1 0-1,16 0 17,-15 0 14,14 0 17,1 0 31,-1 0-63,1 0 0,-1 0-15,1 0-16,-1 0 15,1 0 1,-1 0 31,1 0-47,-30 30 31,30-30-15,-16 0 31,1 0 0,15 0-32,-16 0 1,1 29-16,15-29 15,-1 0 17,1 0-1,-1 0 0,1 0-15,-30 15-1,0 0-15,15-15 16,14 0-16,-29 29 0,30-29 16,-1 0-1,1 30 1,-1-30 31,-14 0-32,0 0 1,0 0 31,-15 29-16,14-29-15,1 0-16,15 0 31,-16 0-15,16 0-1,-1 0 1,1-14 46,0-16-30,-1 1-1,1 29 0,-1 0-15,1-30-1,-1 30-15,1-29 0,-1 29 16,1 0 15,-1 0 1,1-30 108,-1 30-124,-14 0-16,15-29 15,-1 29-15,1 0 16,-15 0-16,-15 14 31,29-14-31,1 0 16,-1 0 0,-29 30 15,30-30 0,-1 0 78,1 0-77,-15 0-32,-1-15 0,1 15 15,15 0-15,-1 0 0,1 0 16,-1 0 0,1 0-16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42775" units="1/cm"/>
          <inkml:channelProperty channel="T" name="resolution" value="1" units="1/dev"/>
        </inkml:channelProperties>
      </inkml:inkSource>
      <inkml:timestamp xml:id="ts0" timeString="2023-11-09T09:29:33.832"/>
    </inkml:context>
    <inkml:brush xml:id="br0">
      <inkml:brushProperty name="width" value="0.4" units="cm"/>
      <inkml:brushProperty name="height" value="0.8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40 0,'29'0'188,"1"0"-172,-1 0-16,16 0 0,-16 0 0,15 0 15,-14 0-15,-15 0 16,0 0-16,14 0 15,1 0 1,-1 0 15,1 0 32,-16 0-32,16 0-15,-15 0-1,0 0-15,14 0 16,1 0 0,-1 0 15,1 0-16,-30 14-15,29-14 0,-14 0 16,0 0-16,14 0 16,1 0-1,-1 0 1,1 0 62,-15 0-62,14 0-1,1 15-15,-1-15 16,1 0 15,-1 0-15,1 0 15,-1-15-15,1 15-1,-1 0 17,-14 0-17,15 0 1,-1 0 15,1 0 0,-1 0 1,-14 0-32,15 0 15,-1 0-15,1 0 0,-1 0 16,1 0-1,-1 0-15,-14 0 79,0 0-64,14 0 1,1 0-1,-15 0 17,14 0-17,1 0 1,-1 0-16,1-14 0,-1 14 0,1 0 16,-1 0-1,1 0 16,-15 0-31,14 0 16,1 0-16,-1 0 16,-14 0-1,15 0 17,-1 0-32,1 0 15,-1 0 1,16 0-16,14 0 15,-45 0 17,16 0 46,-1 0-31,1 0-47,0 0 15,-1 0 1,1 0-16,-1 0 16,-14 0-1,14 0 1,-14 0-1,15 0 32,-1 0 16,30 0-16,-44 0-47,0 0 31,14 0-31,1 0 16,-1 0-1,1 0 1,0 0 15,-1 0 0,-14 0-31,14 0 16,1 0 0,-1 0-1,1 0 1,0 0 15,-16 0 0,16 0-31,-1 0 32,1 0-1,-15 0-16,14 0 17,1 0-1,-1 0 16,-14 0-16,0 0-31,14 0 16,16 0-1,-31 0-15,16 0 0,-1 0 16,1 14-16,0-14 31,-1 0 0,-14 0 16,14 0-15,1 0-1,-15 0 0,14 0-15,1 0-1,-1 0 17,1 0-32,-1 0 15,1 0-15,-15 0 0,14 0 16,1 0-1,-1 0 1,16 0 0,14 0-16,-30 30 0,15-30 15,1 29-15,-16-29 16,1 0-16,-1 0 16,1 0-1,-1 0-15,1 0 16,-15 0 31,14 0-47,-14 0 15,15 0 79,-1 0-47,1 0-31,-1 0-1,1 0 1,-15 0-16,-1 0 15,16 0 1,-15 0-16,14 0 16,1 0-1,-30 30 1,29-30 15,1 0 0,-1 0-15,1-15 15,-1 15 1,-14 0-17,15 0 1,-1 0 15,1 0 0,-1 0 1,-14 0-17,0 0-15,0 0 16,14 0 15,1 0 16,-1 0-16,1 0 0,-1 0 1,1-29-17,-1 29 1,1 0 0,-15 0-1,14-30 16,1 30 1,-1 0-1,-14 0-15,0 0-16,-1-15 0,1 1 15,0 14-15,44 0 16,-44 0-1,14 0 1,1 0 15,-1 0-15,1 0 0,-15 0 93,0 0-93,14 0 15,1 0-16,-16 0 1,16 0 0,-1 0-1,1 0 1,0 0 0,-1 0-1,1 0 16,-1 0 48,1 0-1,-1 0-47,-14 0-15,0 0-1,-1 0-15,16 0 16,0 0-1,-1 0-15,15 0 0,-14 0 16,-1 0-16,1 0 16,-30 14-16,30-14 15,-1 0 48,1 0-32,-1 0 0,1 0-15,-16 0 0,16 0 30,0 0 17,-1 0-47,1 0 15,-1 0-16,1 0 1,-16 0 15,1 0-31,0 0 32,14 0 14,1 0-14,0 0 30,-1 0 1,1 0 15,-1 0-16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5BF009-4668-4983-843A-4ECD90D714D2}" type="datetimeFigureOut">
              <a:rPr lang="it-IT" smtClean="0"/>
              <a:t>09/11/2023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2B8155-3208-4FFC-8100-C68EBBC3A3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84289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58E14-23EC-4C25-974C-48FA83988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870" y="978408"/>
            <a:ext cx="5021183" cy="5074226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9FEDD4-20A1-49F6-9E3E-0B26B426BB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62167" y="3602038"/>
            <a:ext cx="5021183" cy="2244580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22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80A32F-E6F3-4C2E-B9E3-E47868E42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AA473-D82F-4EFF-9DF7-AE6D83C51288}" type="datetime1">
              <a:rPr lang="en-US" smtClean="0"/>
              <a:t>11/9/2023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06724-A87A-4231-BFD9-277482AF7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30D1AF-36B8-4BB8-BD6A-71194F7BC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FF94B3-6D3E-44FE-BB02-A9027C0003C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189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63D8A-C68D-4CF9-9D15-3E09BCC09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24D94C-E537-4FF3-AAF8-A85F05C31A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4B1D4-6731-4993-8609-16C1D3327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78474-CC00-4A95-9D50-A41C12D1EEC4}" type="datetime1">
              <a:rPr lang="en-US" smtClean="0"/>
              <a:t>11/9/2023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FB7BBD-CEEB-4256-84B2-6D907E118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72A8B7-F430-4F4A-BB63-481F51E58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230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BAC1C-A332-4BA5-8C9C-FE0396C81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056" cy="4870974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D8D137-710E-4125-B5E9-F63E7F1C9C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62167" y="3566639"/>
            <a:ext cx="5021183" cy="2279979"/>
          </a:xfrm>
        </p:spPr>
        <p:txBody>
          <a:bodyPr anchor="b">
            <a:normAutofit/>
          </a:bodyPr>
          <a:lstStyle>
            <a:lvl1pPr marL="0" indent="0">
              <a:buNone/>
              <a:defRPr sz="2200" i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5480C5-E9A6-425E-B050-03E444BE9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8C8B4-7FBB-408F-BDB9-F0496874AFB2}" type="datetime1">
              <a:rPr lang="en-US" smtClean="0"/>
              <a:t>11/9/2023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1B4831-6C0B-4E0B-A341-91E4C5D36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011EE6-252D-46DD-94DF-C42657EF2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210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04B06-C54A-4B7B-B6D1-436428EAF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1182" cy="52076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723919-9A2F-4D97-8F31-6E35BD5975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3049" y="969264"/>
            <a:ext cx="5290751" cy="25551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8DA345-F684-4BAA-A22C-E725B3A603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63049" y="3621849"/>
            <a:ext cx="5290751" cy="25551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399C52-9753-45D8-9646-CF31BB015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8EE20-A5E2-47D3-8F6D-A2BA7AB2E093}" type="datetime1">
              <a:rPr lang="en-US" smtClean="0"/>
              <a:t>11/9/2023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F95E57-622C-4199-940E-F5462E1AC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1B7592-00E8-41EF-B749-2A5EA8E46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5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F4AA536-072F-4374-926E-17E038EC7E9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0" y="0"/>
            <a:ext cx="12188952" cy="6857995"/>
          </a:xfrm>
          <a:prstGeom prst="rect">
            <a:avLst/>
          </a:prstGeom>
          <a:solidFill>
            <a:schemeClr val="bg2">
              <a:lumMod val="9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2291277-967B-4176-B40B-9EC360626994}"/>
              </a:ext>
            </a:extLst>
          </p:cNvPr>
          <p:cNvSpPr/>
          <p:nvPr/>
        </p:nvSpPr>
        <p:spPr>
          <a:xfrm>
            <a:off x="517869" y="508090"/>
            <a:ext cx="111556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B11C00-F7CB-4484-807A-D12745CD3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69" y="978119"/>
            <a:ext cx="11165481" cy="10730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FAAA6E-E243-48B3-9585-3C1420B3E1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7870" y="2178908"/>
            <a:ext cx="5020056" cy="65490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D01B8-0F2E-41A4-B21C-334393F6A6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7870" y="2876085"/>
            <a:ext cx="5020056" cy="33228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89B23F-3E60-415A-9CE7-0928B5CFB2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62168" y="2178908"/>
            <a:ext cx="5021182" cy="65490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223446-0CDC-402B-8D71-D9D29F6DFF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62168" y="2876085"/>
            <a:ext cx="5021182" cy="33228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2B77D3-C6EC-4FFD-9E10-24E1AC5420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7870" y="6420414"/>
            <a:ext cx="2743200" cy="365125"/>
          </a:xfrm>
        </p:spPr>
        <p:txBody>
          <a:bodyPr/>
          <a:lstStyle/>
          <a:p>
            <a:fld id="{3382CF99-132F-413F-B7EF-71A5C33F2ED6}" type="datetime1">
              <a:rPr lang="en-US" smtClean="0"/>
              <a:t>11/9/2023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9DF31B-BD07-4DC2-95C2-B77E51AAE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54CE5A-3A0A-4AAB-81D2-F1C20636E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203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216B8-52AB-412B-BBE7-B6BE698FA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F779C3-9D19-467E-A5D2-0920834DA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7AE06-98E0-4D9F-A059-92C3548821BB}" type="datetime1">
              <a:rPr lang="en-US" smtClean="0"/>
              <a:t>11/9/2023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272BB4-C8D8-4F74-9677-5AC979932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6B49B8-779F-4492-ABD9-96F0D042A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560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B976BF-9339-48D6-881A-280D15492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A00CA-3DDC-4705-B840-978EF5EA0707}" type="datetime1">
              <a:rPr lang="en-US" smtClean="0"/>
              <a:t>11/9/2023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277605-C9C8-432E-9662-D7D410B15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2432B6-4A12-46EF-98A7-B5D50BD51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325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F191C-AF68-4230-A7B2-F8F07B486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948" cy="2270641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F9F11-5FCF-4D7E-BA51-38CB84277D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3182" y="987423"/>
            <a:ext cx="5020948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3B519B-06C0-41BC-95FB-FB1FE43637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7870" y="3361038"/>
            <a:ext cx="5020948" cy="2507949"/>
          </a:xfrm>
        </p:spPr>
        <p:txBody>
          <a:bodyPr>
            <a:normAutofit/>
          </a:bodyPr>
          <a:lstStyle>
            <a:lvl1pPr marL="0" indent="0">
              <a:buNone/>
              <a:defRPr sz="2400" b="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B8B70C-015C-4832-AFF6-D033E0227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66D49-0BBA-4C5A-AD96-6448CA63451A}" type="datetime1">
              <a:rPr lang="en-US" smtClean="0"/>
              <a:t>11/9/2023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F1A6FB-8C14-46D1-90A5-0FF11DE78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82C585-6FA1-4E94-9C1C-A1DEDE551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919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98B43-D1CE-43F4-A367-EF1FE9688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948" cy="2270641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B73978-8CDF-4C0E-ABA1-7291A03473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662168" y="987425"/>
            <a:ext cx="5027005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BECC62-ED45-451E-BEC5-A03C6A554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7870" y="3340442"/>
            <a:ext cx="5020948" cy="2528545"/>
          </a:xfrm>
        </p:spPr>
        <p:txBody>
          <a:bodyPr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1A7A86-B983-4315-9312-936B4FCF7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B293-A316-472D-A8B4-6947CF1A12B7}" type="datetime1">
              <a:rPr lang="en-US" smtClean="0"/>
              <a:t>11/9/2023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2E88C0-25A5-46F9-AB35-EAD50E6B9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0F9EA8-45AD-478E-8606-9328245BC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51E4AC6-B446-4768-97EF-CA4B8261433B}"/>
              </a:ext>
            </a:extLst>
          </p:cNvPr>
          <p:cNvCxnSpPr>
            <a:cxnSpLocks/>
          </p:cNvCxnSpPr>
          <p:nvPr/>
        </p:nvCxnSpPr>
        <p:spPr>
          <a:xfrm>
            <a:off x="11689174" y="2172428"/>
            <a:ext cx="0" cy="33547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9601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F6B8E-1D8E-4105-9BBB-D53AD24B7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825530-6629-4FEA-9670-EB21A2F5BA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64C7A-A73F-46F5-BC33-696671DAE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2F1F0-FE2D-4C1C-B320-8CB9BE735F0F}" type="datetime1">
              <a:rPr lang="en-US" smtClean="0"/>
              <a:t>11/9/2023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2B3CC0-B649-4509-A4B6-DF9D20EFA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ECCCA-3F2A-46F3-BF45-7C862FF1D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0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D7BD47B-C187-494C-812F-46BE0040B91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0" y="0"/>
            <a:ext cx="12188952" cy="6857995"/>
          </a:xfrm>
          <a:prstGeom prst="rect">
            <a:avLst/>
          </a:prstGeom>
          <a:solidFill>
            <a:schemeClr val="bg2">
              <a:lumMod val="9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50133B-2446-4168-AA17-6538910668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62168" y="996791"/>
            <a:ext cx="5011962" cy="49569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06A9AD-2756-4C51-A958-6756301EB9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7870" y="996791"/>
            <a:ext cx="5021183" cy="49569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42995D-CCEA-43AF-973B-8B6B56A56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1B96C-10FD-4EBC-9029-9652B7535D02}" type="datetime1">
              <a:rPr lang="en-US" smtClean="0"/>
              <a:t>11/9/2023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4029CF-BA62-4CCD-956E-FFA0B37B8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CE0B3D-96AB-41B3-ABDD-5B0DE863D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18136A-0796-46EB-89BB-4C73C0258FE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308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61AD20-E240-4E6F-AF91-689F7AEEE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1182" cy="48704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E78801-35D1-4C19-BC2B-EAC7EE917E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62168" y="969264"/>
            <a:ext cx="5021182" cy="4870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282A45-C5B9-4575-8E28-A35767B4D7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7870" y="64204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734BCCD4-CEB1-405B-A443-DD9CBCBEA552}" type="datetime1">
              <a:rPr lang="en-US" smtClean="0"/>
              <a:t>11/9/2023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9D0933-AA03-4018-8E37-004CFB9F61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7870" y="9771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F282A-DF4A-4A2D-9672-8F0F770A3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4317" y="6420414"/>
            <a:ext cx="6379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DFDF98CC-160E-494C-8C3C-8CDC5FA257DE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E57300-C7FF-4578-99A0-42B0295B123C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376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5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-27432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48640" indent="-27432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54864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13" Type="http://schemas.openxmlformats.org/officeDocument/2006/relationships/customXml" Target="../ink/ink5.xml"/><Relationship Id="rId18" Type="http://schemas.openxmlformats.org/officeDocument/2006/relationships/image" Target="../media/image13.emf"/><Relationship Id="rId26" Type="http://schemas.openxmlformats.org/officeDocument/2006/relationships/image" Target="../media/image17.emf"/><Relationship Id="rId39" Type="http://schemas.openxmlformats.org/officeDocument/2006/relationships/customXml" Target="../ink/ink18.xml"/><Relationship Id="rId3" Type="http://schemas.openxmlformats.org/officeDocument/2006/relationships/image" Target="../media/image5.png"/><Relationship Id="rId21" Type="http://schemas.openxmlformats.org/officeDocument/2006/relationships/customXml" Target="../ink/ink9.xml"/><Relationship Id="rId34" Type="http://schemas.openxmlformats.org/officeDocument/2006/relationships/image" Target="../media/image21.emf"/><Relationship Id="rId42" Type="http://schemas.openxmlformats.org/officeDocument/2006/relationships/image" Target="../media/image25.emf"/><Relationship Id="rId7" Type="http://schemas.openxmlformats.org/officeDocument/2006/relationships/customXml" Target="../ink/ink2.xml"/><Relationship Id="rId12" Type="http://schemas.openxmlformats.org/officeDocument/2006/relationships/image" Target="../media/image10.emf"/><Relationship Id="rId17" Type="http://schemas.openxmlformats.org/officeDocument/2006/relationships/customXml" Target="../ink/ink7.xml"/><Relationship Id="rId25" Type="http://schemas.openxmlformats.org/officeDocument/2006/relationships/customXml" Target="../ink/ink11.xml"/><Relationship Id="rId33" Type="http://schemas.openxmlformats.org/officeDocument/2006/relationships/customXml" Target="../ink/ink15.xml"/><Relationship Id="rId38" Type="http://schemas.openxmlformats.org/officeDocument/2006/relationships/image" Target="../media/image23.emf"/><Relationship Id="rId2" Type="http://schemas.openxmlformats.org/officeDocument/2006/relationships/image" Target="../media/image1.png"/><Relationship Id="rId16" Type="http://schemas.openxmlformats.org/officeDocument/2006/relationships/image" Target="../media/image12.emf"/><Relationship Id="rId20" Type="http://schemas.openxmlformats.org/officeDocument/2006/relationships/image" Target="../media/image14.emf"/><Relationship Id="rId29" Type="http://schemas.openxmlformats.org/officeDocument/2006/relationships/customXml" Target="../ink/ink13.xml"/><Relationship Id="rId41" Type="http://schemas.openxmlformats.org/officeDocument/2006/relationships/customXml" Target="../ink/ink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emf"/><Relationship Id="rId11" Type="http://schemas.openxmlformats.org/officeDocument/2006/relationships/customXml" Target="../ink/ink4.xml"/><Relationship Id="rId24" Type="http://schemas.openxmlformats.org/officeDocument/2006/relationships/image" Target="../media/image16.emf"/><Relationship Id="rId32" Type="http://schemas.openxmlformats.org/officeDocument/2006/relationships/image" Target="../media/image20.emf"/><Relationship Id="rId37" Type="http://schemas.openxmlformats.org/officeDocument/2006/relationships/customXml" Target="../ink/ink17.xml"/><Relationship Id="rId40" Type="http://schemas.openxmlformats.org/officeDocument/2006/relationships/image" Target="../media/image24.emf"/><Relationship Id="rId5" Type="http://schemas.openxmlformats.org/officeDocument/2006/relationships/customXml" Target="../ink/ink1.xml"/><Relationship Id="rId15" Type="http://schemas.openxmlformats.org/officeDocument/2006/relationships/customXml" Target="../ink/ink6.xml"/><Relationship Id="rId23" Type="http://schemas.openxmlformats.org/officeDocument/2006/relationships/customXml" Target="../ink/ink10.xml"/><Relationship Id="rId28" Type="http://schemas.openxmlformats.org/officeDocument/2006/relationships/image" Target="../media/image18.emf"/><Relationship Id="rId36" Type="http://schemas.openxmlformats.org/officeDocument/2006/relationships/image" Target="../media/image22.emf"/><Relationship Id="rId10" Type="http://schemas.openxmlformats.org/officeDocument/2006/relationships/image" Target="../media/image9.emf"/><Relationship Id="rId19" Type="http://schemas.openxmlformats.org/officeDocument/2006/relationships/customXml" Target="../ink/ink8.xml"/><Relationship Id="rId31" Type="http://schemas.openxmlformats.org/officeDocument/2006/relationships/customXml" Target="../ink/ink14.xml"/><Relationship Id="rId44" Type="http://schemas.openxmlformats.org/officeDocument/2006/relationships/image" Target="../media/image26.emf"/><Relationship Id="rId4" Type="http://schemas.openxmlformats.org/officeDocument/2006/relationships/image" Target="../media/image6.png"/><Relationship Id="rId9" Type="http://schemas.openxmlformats.org/officeDocument/2006/relationships/customXml" Target="../ink/ink3.xml"/><Relationship Id="rId14" Type="http://schemas.openxmlformats.org/officeDocument/2006/relationships/image" Target="../media/image11.emf"/><Relationship Id="rId22" Type="http://schemas.openxmlformats.org/officeDocument/2006/relationships/image" Target="../media/image15.emf"/><Relationship Id="rId27" Type="http://schemas.openxmlformats.org/officeDocument/2006/relationships/customXml" Target="../ink/ink12.xml"/><Relationship Id="rId30" Type="http://schemas.openxmlformats.org/officeDocument/2006/relationships/image" Target="../media/image19.emf"/><Relationship Id="rId35" Type="http://schemas.openxmlformats.org/officeDocument/2006/relationships/customXml" Target="../ink/ink16.xml"/><Relationship Id="rId43" Type="http://schemas.openxmlformats.org/officeDocument/2006/relationships/customXml" Target="../ink/ink20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customXml" Target="../ink/ink22.xml"/><Relationship Id="rId18" Type="http://schemas.openxmlformats.org/officeDocument/2006/relationships/image" Target="../media/image28.emf"/><Relationship Id="rId26" Type="http://schemas.openxmlformats.org/officeDocument/2006/relationships/image" Target="../media/image34.emf"/><Relationship Id="rId3" Type="http://schemas.openxmlformats.org/officeDocument/2006/relationships/image" Target="../media/image7.png"/><Relationship Id="rId21" Type="http://schemas.openxmlformats.org/officeDocument/2006/relationships/customXml" Target="../ink/ink26.xml"/><Relationship Id="rId7" Type="http://schemas.openxmlformats.org/officeDocument/2006/relationships/image" Target="NULL"/><Relationship Id="rId12" Type="http://schemas.openxmlformats.org/officeDocument/2006/relationships/image" Target="../media/image250.emf"/><Relationship Id="rId17" Type="http://schemas.openxmlformats.org/officeDocument/2006/relationships/customXml" Target="../ink/ink24.xml"/><Relationship Id="rId25" Type="http://schemas.openxmlformats.org/officeDocument/2006/relationships/customXml" Target="../ink/ink28.xml"/><Relationship Id="rId2" Type="http://schemas.openxmlformats.org/officeDocument/2006/relationships/image" Target="../media/image1.png"/><Relationship Id="rId16" Type="http://schemas.openxmlformats.org/officeDocument/2006/relationships/image" Target="../media/image27.emf"/><Relationship Id="rId20" Type="http://schemas.openxmlformats.org/officeDocument/2006/relationships/image" Target="../media/image31.emf"/><Relationship Id="rId1" Type="http://schemas.openxmlformats.org/officeDocument/2006/relationships/slideLayout" Target="../slideLayouts/slideLayout2.xml"/><Relationship Id="rId11" Type="http://schemas.openxmlformats.org/officeDocument/2006/relationships/customXml" Target="../ink/ink21.xml"/><Relationship Id="rId24" Type="http://schemas.openxmlformats.org/officeDocument/2006/relationships/image" Target="../media/image33.emf"/><Relationship Id="rId15" Type="http://schemas.openxmlformats.org/officeDocument/2006/relationships/customXml" Target="../ink/ink23.xml"/><Relationship Id="rId23" Type="http://schemas.openxmlformats.org/officeDocument/2006/relationships/customXml" Target="../ink/ink27.xml"/><Relationship Id="rId10" Type="http://schemas.openxmlformats.org/officeDocument/2006/relationships/image" Target="../media/image10.png"/><Relationship Id="rId19" Type="http://schemas.openxmlformats.org/officeDocument/2006/relationships/customXml" Target="../ink/ink25.xml"/><Relationship Id="rId4" Type="http://schemas.openxmlformats.org/officeDocument/2006/relationships/image" Target="../media/image8.png"/><Relationship Id="rId9" Type="http://schemas.openxmlformats.org/officeDocument/2006/relationships/image" Target="NULL"/><Relationship Id="rId14" Type="http://schemas.openxmlformats.org/officeDocument/2006/relationships/image" Target="../media/image260.emf"/><Relationship Id="rId22" Type="http://schemas.openxmlformats.org/officeDocument/2006/relationships/image" Target="../media/image3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NULL"/><Relationship Id="rId18" Type="http://schemas.openxmlformats.org/officeDocument/2006/relationships/image" Target="NULL"/><Relationship Id="rId3" Type="http://schemas.openxmlformats.org/officeDocument/2006/relationships/image" Target="../media/image12.png"/><Relationship Id="rId21" Type="http://schemas.openxmlformats.org/officeDocument/2006/relationships/image" Target="../media/image17.png"/><Relationship Id="rId17" Type="http://schemas.openxmlformats.org/officeDocument/2006/relationships/image" Target="../media/image15.png"/><Relationship Id="rId7" Type="http://schemas.openxmlformats.org/officeDocument/2006/relationships/image" Target="NULL"/><Relationship Id="rId2" Type="http://schemas.openxmlformats.org/officeDocument/2006/relationships/image" Target="../media/image1.png"/><Relationship Id="rId16" Type="http://schemas.openxmlformats.org/officeDocument/2006/relationships/image" Target="NULL"/><Relationship Id="rId20" Type="http://schemas.openxmlformats.org/officeDocument/2006/relationships/image" Target="NULL"/><Relationship Id="rId1" Type="http://schemas.openxmlformats.org/officeDocument/2006/relationships/slideLayout" Target="../slideLayouts/slideLayout2.xml"/><Relationship Id="rId11" Type="http://schemas.openxmlformats.org/officeDocument/2006/relationships/image" Target="NULL"/><Relationship Id="rId15" Type="http://schemas.openxmlformats.org/officeDocument/2006/relationships/image" Target="../media/image14.png"/><Relationship Id="rId5" Type="http://schemas.openxmlformats.org/officeDocument/2006/relationships/image" Target="NULL"/><Relationship Id="rId23" Type="http://schemas.openxmlformats.org/officeDocument/2006/relationships/image" Target="../media/image19.png"/><Relationship Id="rId19" Type="http://schemas.openxmlformats.org/officeDocument/2006/relationships/image" Target="../media/image16.png"/><Relationship Id="rId14" Type="http://schemas.openxmlformats.org/officeDocument/2006/relationships/image" Target="../media/image13.png"/><Relationship Id="rId9" Type="http://schemas.openxmlformats.org/officeDocument/2006/relationships/image" Target="NULL"/><Relationship Id="rId22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4.png"/><Relationship Id="rId7" Type="http://schemas.openxmlformats.org/officeDocument/2006/relationships/image" Target="NUL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20.png"/><Relationship Id="rId4" Type="http://schemas.openxmlformats.org/officeDocument/2006/relationships/image" Target="NUL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../media/image16.png"/><Relationship Id="rId4" Type="http://schemas.openxmlformats.org/officeDocument/2006/relationships/image" Target="NUL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Segnaposto contenuto 25" descr="Immagine che contiene statua, arte, edificio, scultura&#10;&#10;Descrizione generata automaticamente">
            <a:extLst>
              <a:ext uri="{FF2B5EF4-FFF2-40B4-BE49-F238E27FC236}">
                <a16:creationId xmlns:a16="http://schemas.microsoft.com/office/drawing/2014/main" id="{413CE437-4207-E829-D743-7704E7BFB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755" y="0"/>
            <a:ext cx="13715992" cy="6857995"/>
          </a:xfrm>
          <a:prstGeom prst="rect">
            <a:avLst/>
          </a:prstGeom>
        </p:spPr>
      </p:pic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3FE95663-A6CD-777C-5849-4AD07B8C1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1254" y="3355570"/>
            <a:ext cx="3927651" cy="5212704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sz="36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P. Aprea</a:t>
            </a:r>
            <a:endParaRPr lang="en-US" sz="3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8" name="Picture 2" descr="F:\logo_iva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87"/>
          <a:stretch>
            <a:fillRect/>
          </a:stretch>
        </p:blipFill>
        <p:spPr bwMode="auto">
          <a:xfrm>
            <a:off x="1130309" y="5805368"/>
            <a:ext cx="842073" cy="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sellaDiTesto 8"/>
          <p:cNvSpPr txBox="1"/>
          <p:nvPr/>
        </p:nvSpPr>
        <p:spPr>
          <a:xfrm>
            <a:off x="213506" y="6290567"/>
            <a:ext cx="28803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Italian</a:t>
            </a:r>
            <a:r>
              <a:rPr lang="it-IT" sz="1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14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Vascular</a:t>
            </a:r>
            <a:r>
              <a:rPr lang="it-IT" sz="1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Access</a:t>
            </a:r>
            <a:r>
              <a:rPr lang="it-IT" sz="14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1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Society</a:t>
            </a:r>
          </a:p>
        </p:txBody>
      </p:sp>
      <p:pic>
        <p:nvPicPr>
          <p:cNvPr id="10" name="Immagine 9" descr="logo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4358" y="5715774"/>
            <a:ext cx="1918194" cy="360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ttangolo 2"/>
          <p:cNvSpPr>
            <a:spLocks noChangeArrowheads="1"/>
          </p:cNvSpPr>
          <p:nvPr/>
        </p:nvSpPr>
        <p:spPr bwMode="auto">
          <a:xfrm>
            <a:off x="8397168" y="6077686"/>
            <a:ext cx="38163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it-IT" altLang="it-IT" sz="1200" b="1" dirty="0">
                <a:solidFill>
                  <a:srgbClr val="1F497D"/>
                </a:solidFill>
              </a:rPr>
              <a:t>SC Anestesia e Rianimazione </a:t>
            </a:r>
            <a:r>
              <a:rPr lang="it-IT" altLang="it-IT" sz="1200" b="1" dirty="0" err="1">
                <a:solidFill>
                  <a:srgbClr val="1F497D"/>
                </a:solidFill>
              </a:rPr>
              <a:t>Ascalesi</a:t>
            </a:r>
            <a:endParaRPr lang="it-IT" altLang="it-IT" sz="1200" b="1" dirty="0">
              <a:solidFill>
                <a:srgbClr val="1F497D"/>
              </a:solidFill>
            </a:endParaRPr>
          </a:p>
          <a:p>
            <a:pPr algn="ctr" eaLnBrk="1" hangingPunct="1"/>
            <a:r>
              <a:rPr lang="it-IT" altLang="it-IT" sz="1200" b="1" dirty="0" smtClean="0">
                <a:solidFill>
                  <a:srgbClr val="1F497D"/>
                </a:solidFill>
              </a:rPr>
              <a:t> </a:t>
            </a:r>
            <a:r>
              <a:rPr lang="it-IT" altLang="it-IT" sz="1200" b="1" dirty="0">
                <a:solidFill>
                  <a:srgbClr val="1F497D"/>
                </a:solidFill>
              </a:rPr>
              <a:t>SSD </a:t>
            </a:r>
            <a:r>
              <a:rPr lang="it-IT" altLang="it-IT" sz="1200" b="1" dirty="0" err="1">
                <a:solidFill>
                  <a:srgbClr val="1F497D"/>
                </a:solidFill>
              </a:rPr>
              <a:t>Vascular</a:t>
            </a:r>
            <a:r>
              <a:rPr lang="it-IT" altLang="it-IT" sz="1200" b="1" dirty="0">
                <a:solidFill>
                  <a:srgbClr val="1F497D"/>
                </a:solidFill>
              </a:rPr>
              <a:t> Access Team</a:t>
            </a:r>
          </a:p>
          <a:p>
            <a:pPr algn="ctr" eaLnBrk="1" hangingPunct="1"/>
            <a:r>
              <a:rPr lang="it-IT" altLang="it-IT" sz="1200" b="1" dirty="0">
                <a:solidFill>
                  <a:srgbClr val="1F497D"/>
                </a:solidFill>
              </a:rPr>
              <a:t>e Gestione Day </a:t>
            </a:r>
            <a:r>
              <a:rPr lang="it-IT" altLang="it-IT" sz="1200" b="1" dirty="0" err="1">
                <a:solidFill>
                  <a:srgbClr val="1F497D"/>
                </a:solidFill>
              </a:rPr>
              <a:t>Surgery</a:t>
            </a:r>
            <a:r>
              <a:rPr lang="it-IT" altLang="it-IT" sz="1200" b="1" dirty="0">
                <a:solidFill>
                  <a:srgbClr val="1F497D"/>
                </a:solidFill>
              </a:rPr>
              <a:t> </a:t>
            </a:r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06009F5E-5DF9-A4A5-3386-04CF6F26E23B}"/>
              </a:ext>
            </a:extLst>
          </p:cNvPr>
          <p:cNvSpPr txBox="1">
            <a:spLocks/>
          </p:cNvSpPr>
          <p:nvPr/>
        </p:nvSpPr>
        <p:spPr>
          <a:xfrm>
            <a:off x="517868" y="976160"/>
            <a:ext cx="11149731" cy="21406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4400" b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Scelta del dispositivo, </a:t>
            </a:r>
            <a:br>
              <a:rPr lang="it-IT" sz="4400" b="0" smtClean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it-IT" sz="4400" b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responsabilità dell’infusione e </a:t>
            </a:r>
            <a:br>
              <a:rPr lang="it-IT" sz="4400" b="0" smtClean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it-IT" sz="4400" b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della mancata scelta al ricovero del paziente</a:t>
            </a:r>
            <a:endParaRPr lang="it-IT" sz="4400" b="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2" name="Immagine 11" descr="Immagine che contiene testo, arte, statua, scultura&#10;&#10;Descrizione generata automaticamente">
            <a:extLst>
              <a:ext uri="{FF2B5EF4-FFF2-40B4-BE49-F238E27FC236}">
                <a16:creationId xmlns:a16="http://schemas.microsoft.com/office/drawing/2014/main" id="{86315818-5D77-4543-F986-ADD7AFFFD4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9145" y="-13674"/>
            <a:ext cx="216000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212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Segnaposto contenuto 25" descr="Immagine che contiene statua, arte, edificio, scultura&#10;&#10;Descrizione generata automaticamente">
            <a:extLst>
              <a:ext uri="{FF2B5EF4-FFF2-40B4-BE49-F238E27FC236}">
                <a16:creationId xmlns:a16="http://schemas.microsoft.com/office/drawing/2014/main" id="{413CE437-4207-E829-D743-7704E7BFB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755" y="0"/>
            <a:ext cx="13715992" cy="6857995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974" y="1076932"/>
            <a:ext cx="11160000" cy="3038224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3797" y="5156240"/>
            <a:ext cx="5400000" cy="158677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put penna 2"/>
              <p14:cNvContentPartPr/>
              <p14:nvPr/>
            </p14:nvContentPartPr>
            <p14:xfrm>
              <a:off x="1349270" y="1304560"/>
              <a:ext cx="4341240" cy="98640"/>
            </p14:xfrm>
          </p:contentPart>
        </mc:Choice>
        <mc:Fallback xmlns="">
          <p:pic>
            <p:nvPicPr>
              <p:cNvPr id="3" name="Input penna 2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301390" y="1208800"/>
                <a:ext cx="4437360" cy="29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Input penna 3"/>
              <p14:cNvContentPartPr/>
              <p14:nvPr/>
            </p14:nvContentPartPr>
            <p14:xfrm>
              <a:off x="1314350" y="1447120"/>
              <a:ext cx="10102680" cy="172800"/>
            </p14:xfrm>
          </p:contentPart>
        </mc:Choice>
        <mc:Fallback xmlns="">
          <p:pic>
            <p:nvPicPr>
              <p:cNvPr id="4" name="Input penna 3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266472" y="1351000"/>
                <a:ext cx="10198437" cy="36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5" name="Input penna 4"/>
              <p14:cNvContentPartPr/>
              <p14:nvPr/>
            </p14:nvContentPartPr>
            <p14:xfrm>
              <a:off x="5459750" y="1313200"/>
              <a:ext cx="6107760" cy="73080"/>
            </p14:xfrm>
          </p:contentPart>
        </mc:Choice>
        <mc:Fallback xmlns="">
          <p:pic>
            <p:nvPicPr>
              <p:cNvPr id="5" name="Input penna 4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411870" y="1217440"/>
                <a:ext cx="6203880" cy="26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6" name="Input penna 5"/>
              <p14:cNvContentPartPr/>
              <p14:nvPr/>
            </p14:nvContentPartPr>
            <p14:xfrm>
              <a:off x="6995510" y="1397800"/>
              <a:ext cx="3125520" cy="93960"/>
            </p14:xfrm>
          </p:contentPart>
        </mc:Choice>
        <mc:Fallback xmlns="">
          <p:pic>
            <p:nvPicPr>
              <p:cNvPr id="6" name="Input penna 5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947630" y="1301680"/>
                <a:ext cx="3221280" cy="28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7" name="Input penna 6"/>
              <p14:cNvContentPartPr/>
              <p14:nvPr/>
            </p14:nvContentPartPr>
            <p14:xfrm>
              <a:off x="719270" y="1693000"/>
              <a:ext cx="7013520" cy="164520"/>
            </p14:xfrm>
          </p:contentPart>
        </mc:Choice>
        <mc:Fallback xmlns="">
          <p:pic>
            <p:nvPicPr>
              <p:cNvPr id="7" name="Input penna 6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71390" y="1597240"/>
                <a:ext cx="7109280" cy="35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9" name="Input penna 8"/>
              <p14:cNvContentPartPr/>
              <p14:nvPr/>
            </p14:nvContentPartPr>
            <p14:xfrm>
              <a:off x="7395110" y="1650160"/>
              <a:ext cx="4164120" cy="152280"/>
            </p14:xfrm>
          </p:contentPart>
        </mc:Choice>
        <mc:Fallback xmlns="">
          <p:pic>
            <p:nvPicPr>
              <p:cNvPr id="9" name="Input penna 8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7347230" y="1554040"/>
                <a:ext cx="4259880" cy="34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0" name="Input penna 9"/>
              <p14:cNvContentPartPr/>
              <p14:nvPr/>
            </p14:nvContentPartPr>
            <p14:xfrm>
              <a:off x="6258590" y="1641880"/>
              <a:ext cx="2041920" cy="78120"/>
            </p14:xfrm>
          </p:contentPart>
        </mc:Choice>
        <mc:Fallback xmlns="">
          <p:pic>
            <p:nvPicPr>
              <p:cNvPr id="10" name="Input penna 9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6210710" y="1546120"/>
                <a:ext cx="2138040" cy="27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1" name="Input penna 10"/>
              <p14:cNvContentPartPr/>
              <p14:nvPr/>
            </p14:nvContentPartPr>
            <p14:xfrm>
              <a:off x="7492670" y="1775080"/>
              <a:ext cx="4039920" cy="96120"/>
            </p14:xfrm>
          </p:contentPart>
        </mc:Choice>
        <mc:Fallback xmlns="">
          <p:pic>
            <p:nvPicPr>
              <p:cNvPr id="11" name="Input penna 10"/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7444790" y="1679320"/>
                <a:ext cx="4135680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3" name="Input penna 12"/>
              <p14:cNvContentPartPr/>
              <p14:nvPr/>
            </p14:nvContentPartPr>
            <p14:xfrm>
              <a:off x="719630" y="1633600"/>
              <a:ext cx="3107160" cy="107280"/>
            </p14:xfrm>
          </p:contentPart>
        </mc:Choice>
        <mc:Fallback xmlns="">
          <p:pic>
            <p:nvPicPr>
              <p:cNvPr id="13" name="Input penna 12"/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71390" y="1537480"/>
                <a:ext cx="3203280" cy="29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5" name="Input penna 14"/>
              <p14:cNvContentPartPr/>
              <p14:nvPr/>
            </p14:nvContentPartPr>
            <p14:xfrm>
              <a:off x="772190" y="1878760"/>
              <a:ext cx="6259320" cy="119880"/>
            </p14:xfrm>
          </p:contentPart>
        </mc:Choice>
        <mc:Fallback xmlns="">
          <p:pic>
            <p:nvPicPr>
              <p:cNvPr id="15" name="Input penna 14"/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724310" y="1783000"/>
                <a:ext cx="6355080" cy="31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6" name="Input penna 15"/>
              <p14:cNvContentPartPr/>
              <p14:nvPr/>
            </p14:nvContentPartPr>
            <p14:xfrm>
              <a:off x="3063230" y="1721800"/>
              <a:ext cx="3461760" cy="59040"/>
            </p14:xfrm>
          </p:contentPart>
        </mc:Choice>
        <mc:Fallback xmlns="">
          <p:pic>
            <p:nvPicPr>
              <p:cNvPr id="16" name="Input penna 15"/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3014990" y="1626040"/>
                <a:ext cx="3558240" cy="25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7" name="Input penna 16"/>
              <p14:cNvContentPartPr/>
              <p14:nvPr/>
            </p14:nvContentPartPr>
            <p14:xfrm>
              <a:off x="10902230" y="1553680"/>
              <a:ext cx="577080" cy="18000"/>
            </p14:xfrm>
          </p:contentPart>
        </mc:Choice>
        <mc:Fallback xmlns="">
          <p:pic>
            <p:nvPicPr>
              <p:cNvPr id="17" name="Input penna 16"/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10853990" y="1457560"/>
                <a:ext cx="673200" cy="21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18" name="Input penna 17"/>
              <p14:cNvContentPartPr/>
              <p14:nvPr/>
            </p14:nvContentPartPr>
            <p14:xfrm>
              <a:off x="745550" y="2015200"/>
              <a:ext cx="3178800" cy="360"/>
            </p14:xfrm>
          </p:contentPart>
        </mc:Choice>
        <mc:Fallback xmlns="">
          <p:pic>
            <p:nvPicPr>
              <p:cNvPr id="18" name="Input penna 17"/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697670" y="1919080"/>
                <a:ext cx="3274560" cy="19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19" name="Input penna 18"/>
              <p14:cNvContentPartPr/>
              <p14:nvPr/>
            </p14:nvContentPartPr>
            <p14:xfrm>
              <a:off x="790550" y="2130760"/>
              <a:ext cx="2929680" cy="66960"/>
            </p14:xfrm>
          </p:contentPart>
        </mc:Choice>
        <mc:Fallback xmlns="">
          <p:pic>
            <p:nvPicPr>
              <p:cNvPr id="19" name="Input penna 18"/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742310" y="2034640"/>
                <a:ext cx="3025800" cy="25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20" name="Input penna 19"/>
              <p14:cNvContentPartPr/>
              <p14:nvPr/>
            </p14:nvContentPartPr>
            <p14:xfrm>
              <a:off x="737270" y="2270080"/>
              <a:ext cx="2920680" cy="29160"/>
            </p14:xfrm>
          </p:contentPart>
        </mc:Choice>
        <mc:Fallback xmlns="">
          <p:pic>
            <p:nvPicPr>
              <p:cNvPr id="20" name="Input penna 19"/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689030" y="2174320"/>
                <a:ext cx="3016800" cy="22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21" name="Input penna 20"/>
              <p14:cNvContentPartPr/>
              <p14:nvPr/>
            </p14:nvContentPartPr>
            <p14:xfrm>
              <a:off x="1384910" y="1606960"/>
              <a:ext cx="2388600" cy="58680"/>
            </p14:xfrm>
          </p:contentPart>
        </mc:Choice>
        <mc:Fallback xmlns="">
          <p:pic>
            <p:nvPicPr>
              <p:cNvPr id="21" name="Input penna 20"/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1337030" y="1510840"/>
                <a:ext cx="2484360" cy="25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22" name="Input penna 21"/>
              <p14:cNvContentPartPr/>
              <p14:nvPr/>
            </p14:nvContentPartPr>
            <p14:xfrm>
              <a:off x="7067150" y="1891000"/>
              <a:ext cx="3337920" cy="58320"/>
            </p14:xfrm>
          </p:contentPart>
        </mc:Choice>
        <mc:Fallback xmlns="">
          <p:pic>
            <p:nvPicPr>
              <p:cNvPr id="22" name="Input penna 21"/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7018910" y="1794880"/>
                <a:ext cx="3434040" cy="25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23" name="Input penna 22"/>
              <p14:cNvContentPartPr/>
              <p14:nvPr/>
            </p14:nvContentPartPr>
            <p14:xfrm>
              <a:off x="2885750" y="1694440"/>
              <a:ext cx="1153440" cy="72000"/>
            </p14:xfrm>
          </p:contentPart>
        </mc:Choice>
        <mc:Fallback xmlns="">
          <p:pic>
            <p:nvPicPr>
              <p:cNvPr id="23" name="Input penna 22"/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2837510" y="1598680"/>
                <a:ext cx="1249920" cy="263880"/>
              </a:xfrm>
              <a:prstGeom prst="rect">
                <a:avLst/>
              </a:prstGeom>
            </p:spPr>
          </p:pic>
        </mc:Fallback>
      </mc:AlternateContent>
      <p:cxnSp>
        <p:nvCxnSpPr>
          <p:cNvPr id="25" name="Connettore diritto 24"/>
          <p:cNvCxnSpPr/>
          <p:nvPr/>
        </p:nvCxnSpPr>
        <p:spPr>
          <a:xfrm flipV="1">
            <a:off x="4199138" y="2388093"/>
            <a:ext cx="7217892" cy="1775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diritto 29"/>
          <p:cNvCxnSpPr/>
          <p:nvPr/>
        </p:nvCxnSpPr>
        <p:spPr>
          <a:xfrm flipV="1">
            <a:off x="790550" y="2796466"/>
            <a:ext cx="10688760" cy="2663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diritto 31"/>
          <p:cNvCxnSpPr/>
          <p:nvPr/>
        </p:nvCxnSpPr>
        <p:spPr>
          <a:xfrm flipV="1">
            <a:off x="745550" y="3204839"/>
            <a:ext cx="2912400" cy="2663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2" name="Input penna 1"/>
              <p14:cNvContentPartPr/>
              <p14:nvPr/>
            </p14:nvContentPartPr>
            <p14:xfrm>
              <a:off x="2575955" y="1681157"/>
              <a:ext cx="973800" cy="237240"/>
            </p14:xfrm>
          </p:contentPart>
        </mc:Choice>
        <mc:Fallback xmlns="">
          <p:pic>
            <p:nvPicPr>
              <p:cNvPr id="2" name="Input penna 1"/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2503955" y="1537157"/>
                <a:ext cx="1117800" cy="52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8" name="Input penna 7"/>
              <p14:cNvContentPartPr/>
              <p14:nvPr/>
            </p14:nvContentPartPr>
            <p14:xfrm>
              <a:off x="3706715" y="1704557"/>
              <a:ext cx="609840" cy="183600"/>
            </p14:xfrm>
          </p:contentPart>
        </mc:Choice>
        <mc:Fallback xmlns="">
          <p:pic>
            <p:nvPicPr>
              <p:cNvPr id="8" name="Input penna 7"/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3634715" y="1560557"/>
                <a:ext cx="753840" cy="471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62719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Segnaposto contenuto 25" descr="Immagine che contiene statua, arte, edificio, scultura&#10;&#10;Descrizione generata automaticamente">
            <a:extLst>
              <a:ext uri="{FF2B5EF4-FFF2-40B4-BE49-F238E27FC236}">
                <a16:creationId xmlns:a16="http://schemas.microsoft.com/office/drawing/2014/main" id="{413CE437-4207-E829-D743-7704E7BFB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01" y="0"/>
            <a:ext cx="13715992" cy="6857995"/>
          </a:xfrm>
          <a:prstGeom prst="rect">
            <a:avLst/>
          </a:prstGeom>
        </p:spPr>
      </p:pic>
      <p:sp>
        <p:nvSpPr>
          <p:cNvPr id="27" name="TextBox 5">
            <a:extLst>
              <a:ext uri="{FF2B5EF4-FFF2-40B4-BE49-F238E27FC236}">
                <a16:creationId xmlns:a16="http://schemas.microsoft.com/office/drawing/2014/main" id="{85DAC8E4-E5F3-6D77-E5D9-7B3AF731E0E6}"/>
              </a:ext>
            </a:extLst>
          </p:cNvPr>
          <p:cNvSpPr txBox="1"/>
          <p:nvPr/>
        </p:nvSpPr>
        <p:spPr>
          <a:xfrm>
            <a:off x="436228" y="134271"/>
            <a:ext cx="11182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Partiamo, come sempre, dall’evidenza scientifica</a:t>
            </a:r>
          </a:p>
        </p:txBody>
      </p:sp>
      <p:pic>
        <p:nvPicPr>
          <p:cNvPr id="28" name="Picture 13">
            <a:extLst>
              <a:ext uri="{FF2B5EF4-FFF2-40B4-BE49-F238E27FC236}">
                <a16:creationId xmlns:a16="http://schemas.microsoft.com/office/drawing/2014/main" id="{2E17C59F-B080-9647-D7CD-CCE28CBF216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386" t="20673" r="40894" b="62691"/>
          <a:stretch/>
        </p:blipFill>
        <p:spPr>
          <a:xfrm>
            <a:off x="1541258" y="817503"/>
            <a:ext cx="5402055" cy="2164359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29" name="Graphic 21" descr="A whiteboard with erases">
            <a:extLst>
              <a:ext uri="{FF2B5EF4-FFF2-40B4-BE49-F238E27FC236}">
                <a16:creationId xmlns:a16="http://schemas.microsoft.com/office/drawing/2014/main" id="{699A2559-4DAC-DB72-550E-4C191BB845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424578" y="917956"/>
            <a:ext cx="2304000" cy="1488160"/>
          </a:xfrm>
          <a:prstGeom prst="rect">
            <a:avLst/>
          </a:prstGeom>
        </p:spPr>
      </p:pic>
      <p:sp>
        <p:nvSpPr>
          <p:cNvPr id="31" name="TextBox 22">
            <a:extLst>
              <a:ext uri="{FF2B5EF4-FFF2-40B4-BE49-F238E27FC236}">
                <a16:creationId xmlns:a16="http://schemas.microsoft.com/office/drawing/2014/main" id="{A8E22F87-30D9-B300-5A40-939F76E6B844}"/>
              </a:ext>
            </a:extLst>
          </p:cNvPr>
          <p:cNvSpPr txBox="1"/>
          <p:nvPr/>
        </p:nvSpPr>
        <p:spPr>
          <a:xfrm>
            <a:off x="8362674" y="1317949"/>
            <a:ext cx="2474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>
                <a:latin typeface="Aharoni" panose="02010803020104030203" pitchFamily="2" charset="-79"/>
                <a:cs typeface="Aharoni" panose="02010803020104030203" pitchFamily="2" charset="-79"/>
              </a:rPr>
              <a:t>INS 2021</a:t>
            </a:r>
          </a:p>
        </p:txBody>
      </p:sp>
      <p:sp>
        <p:nvSpPr>
          <p:cNvPr id="33" name="Rectangle 14">
            <a:extLst>
              <a:ext uri="{FF2B5EF4-FFF2-40B4-BE49-F238E27FC236}">
                <a16:creationId xmlns:a16="http://schemas.microsoft.com/office/drawing/2014/main" id="{921E4CCD-EF99-2D0E-D5D1-0554E2417B7F}"/>
              </a:ext>
            </a:extLst>
          </p:cNvPr>
          <p:cNvSpPr/>
          <p:nvPr/>
        </p:nvSpPr>
        <p:spPr>
          <a:xfrm>
            <a:off x="159315" y="3574679"/>
            <a:ext cx="1343638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200" b="0" cap="none" spc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Chi?</a:t>
            </a:r>
            <a:br>
              <a:rPr lang="en-US" sz="3200" b="0" cap="none" spc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US" sz="3200" b="0" cap="none" spc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Come?</a:t>
            </a:r>
          </a:p>
        </p:txBody>
      </p:sp>
      <p:sp>
        <p:nvSpPr>
          <p:cNvPr id="34" name="TextBox 11">
            <a:extLst>
              <a:ext uri="{FF2B5EF4-FFF2-40B4-BE49-F238E27FC236}">
                <a16:creationId xmlns:a16="http://schemas.microsoft.com/office/drawing/2014/main" id="{FCE68A24-1A7E-CB27-B81B-14F271606F51}"/>
              </a:ext>
            </a:extLst>
          </p:cNvPr>
          <p:cNvSpPr txBox="1"/>
          <p:nvPr/>
        </p:nvSpPr>
        <p:spPr>
          <a:xfrm>
            <a:off x="1783780" y="3435954"/>
            <a:ext cx="509771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2000" i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II. Indicazioni e protocolli per la selezione e l’impianto dei VAD sono stabiliti nelle politiche, procedure e/o pratiche organizzative, linee guida e secondo le indicazioni per l’uso dei produttori</a:t>
            </a:r>
            <a:r>
              <a:rPr lang="it-IT" i="1" dirty="0"/>
              <a:t>.</a:t>
            </a:r>
          </a:p>
        </p:txBody>
      </p:sp>
      <p:pic>
        <p:nvPicPr>
          <p:cNvPr id="35" name="Graphic 20" descr="Arrow Right with solid fill">
            <a:extLst>
              <a:ext uri="{FF2B5EF4-FFF2-40B4-BE49-F238E27FC236}">
                <a16:creationId xmlns:a16="http://schemas.microsoft.com/office/drawing/2014/main" id="{0A27D4EF-D6E4-AC4E-9A3A-7B2A213DD65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6200000">
            <a:off x="3716323" y="3015127"/>
            <a:ext cx="540000" cy="540000"/>
          </a:xfrm>
          <a:prstGeom prst="rect">
            <a:avLst/>
          </a:prstGeom>
        </p:spPr>
      </p:pic>
      <p:sp>
        <p:nvSpPr>
          <p:cNvPr id="36" name="Rectangle 15">
            <a:extLst>
              <a:ext uri="{FF2B5EF4-FFF2-40B4-BE49-F238E27FC236}">
                <a16:creationId xmlns:a16="http://schemas.microsoft.com/office/drawing/2014/main" id="{269D16D4-0241-B33B-262E-A457DD035029}"/>
              </a:ext>
            </a:extLst>
          </p:cNvPr>
          <p:cNvSpPr/>
          <p:nvPr/>
        </p:nvSpPr>
        <p:spPr>
          <a:xfrm>
            <a:off x="26634" y="5593308"/>
            <a:ext cx="171393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200" b="0" cap="none" spc="0" dirty="0" err="1">
                <a:ln w="0"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Quando</a:t>
            </a:r>
            <a:r>
              <a:rPr lang="en-US" sz="3200" b="0" cap="none" spc="0" dirty="0">
                <a:ln w="0"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?</a:t>
            </a:r>
          </a:p>
        </p:txBody>
      </p:sp>
      <p:sp>
        <p:nvSpPr>
          <p:cNvPr id="37" name="TextBox 9">
            <a:extLst>
              <a:ext uri="{FF2B5EF4-FFF2-40B4-BE49-F238E27FC236}">
                <a16:creationId xmlns:a16="http://schemas.microsoft.com/office/drawing/2014/main" id="{DB4F2D73-CD47-78E9-B7B6-7EDBF178D547}"/>
              </a:ext>
            </a:extLst>
          </p:cNvPr>
          <p:cNvSpPr txBox="1"/>
          <p:nvPr/>
        </p:nvSpPr>
        <p:spPr>
          <a:xfrm>
            <a:off x="1692234" y="5165330"/>
            <a:ext cx="50977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i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La scelta del VAD più appropriato deve essere fatta </a:t>
            </a:r>
            <a:r>
              <a:rPr lang="it-IT" sz="2000" b="1" i="1" dirty="0">
                <a:highlight>
                  <a:srgbClr val="00FF00"/>
                </a:highlight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appena se ne ha l’opportunità</a:t>
            </a:r>
            <a:r>
              <a:rPr lang="it-IT" sz="2000" i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ed è un processo collaborativo tra gli operatori sanitari, il paziente e il/i caregiver/i del paziente.</a:t>
            </a:r>
          </a:p>
        </p:txBody>
      </p:sp>
      <p:pic>
        <p:nvPicPr>
          <p:cNvPr id="38" name="Graphic 8" descr="Arrow Right with solid fill">
            <a:extLst>
              <a:ext uri="{FF2B5EF4-FFF2-40B4-BE49-F238E27FC236}">
                <a16:creationId xmlns:a16="http://schemas.microsoft.com/office/drawing/2014/main" id="{F21D87F7-5CCC-9820-61FC-91B50892A0D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9571601">
            <a:off x="7032089" y="5129384"/>
            <a:ext cx="720000" cy="720000"/>
          </a:xfrm>
          <a:prstGeom prst="rect">
            <a:avLst/>
          </a:prstGeom>
        </p:spPr>
      </p:pic>
      <p:pic>
        <p:nvPicPr>
          <p:cNvPr id="39" name="Picture 4">
            <a:extLst>
              <a:ext uri="{FF2B5EF4-FFF2-40B4-BE49-F238E27FC236}">
                <a16:creationId xmlns:a16="http://schemas.microsoft.com/office/drawing/2014/main" id="{B5649C82-9F57-EB1D-5DF7-2DBC02D7E6E3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6556" t="61411" r="56275" b="3674"/>
          <a:stretch/>
        </p:blipFill>
        <p:spPr>
          <a:xfrm>
            <a:off x="8003097" y="2463925"/>
            <a:ext cx="3748088" cy="4284938"/>
          </a:xfrm>
          <a:prstGeom prst="rect">
            <a:avLst/>
          </a:prstGeom>
          <a:ln>
            <a:solidFill>
              <a:schemeClr val="accent2"/>
            </a:solidFill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" name="Input penna 1"/>
              <p14:cNvContentPartPr/>
              <p14:nvPr/>
            </p14:nvContentPartPr>
            <p14:xfrm>
              <a:off x="4794442" y="2124125"/>
              <a:ext cx="789480" cy="55440"/>
            </p14:xfrm>
          </p:contentPart>
        </mc:Choice>
        <mc:Fallback xmlns="">
          <p:pic>
            <p:nvPicPr>
              <p:cNvPr id="2" name="Input penna 1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746202" y="2028005"/>
                <a:ext cx="885960" cy="24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4" name="Input penna 23"/>
              <p14:cNvContentPartPr/>
              <p14:nvPr/>
            </p14:nvContentPartPr>
            <p14:xfrm>
              <a:off x="1783780" y="2626586"/>
              <a:ext cx="3622680" cy="55440"/>
            </p14:xfrm>
          </p:contentPart>
        </mc:Choice>
        <mc:Fallback xmlns="">
          <p:pic>
            <p:nvPicPr>
              <p:cNvPr id="24" name="Input penna 23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735900" y="2530466"/>
                <a:ext cx="3718440" cy="24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40" name="Input penna 39"/>
              <p14:cNvContentPartPr/>
              <p14:nvPr/>
            </p14:nvContentPartPr>
            <p14:xfrm>
              <a:off x="1704562" y="2778736"/>
              <a:ext cx="2521080" cy="63000"/>
            </p14:xfrm>
          </p:contentPart>
        </mc:Choice>
        <mc:Fallback xmlns="">
          <p:pic>
            <p:nvPicPr>
              <p:cNvPr id="40" name="Input penna 39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656682" y="2682616"/>
                <a:ext cx="2617200" cy="25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42" name="Input penna 41"/>
              <p14:cNvContentPartPr/>
              <p14:nvPr/>
            </p14:nvContentPartPr>
            <p14:xfrm>
              <a:off x="5264962" y="2644078"/>
              <a:ext cx="1580040" cy="61920"/>
            </p14:xfrm>
          </p:contentPart>
        </mc:Choice>
        <mc:Fallback xmlns="">
          <p:pic>
            <p:nvPicPr>
              <p:cNvPr id="42" name="Input penna 41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216722" y="2547958"/>
                <a:ext cx="1676160" cy="25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4" name="Input penna 3"/>
              <p14:cNvContentPartPr/>
              <p14:nvPr/>
            </p14:nvContentPartPr>
            <p14:xfrm>
              <a:off x="8404987" y="5102406"/>
              <a:ext cx="2727720" cy="81720"/>
            </p14:xfrm>
          </p:contentPart>
        </mc:Choice>
        <mc:Fallback xmlns="">
          <p:pic>
            <p:nvPicPr>
              <p:cNvPr id="4" name="Input penna 3"/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8332987" y="4958406"/>
                <a:ext cx="2871720" cy="36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5" name="Input penna 4"/>
              <p14:cNvContentPartPr/>
              <p14:nvPr/>
            </p14:nvContentPartPr>
            <p14:xfrm>
              <a:off x="8378347" y="5162166"/>
              <a:ext cx="345960" cy="10800"/>
            </p14:xfrm>
          </p:contentPart>
        </mc:Choice>
        <mc:Fallback xmlns="">
          <p:pic>
            <p:nvPicPr>
              <p:cNvPr id="5" name="Input penna 4"/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8306347" y="5018166"/>
                <a:ext cx="489960" cy="29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6" name="Input penna 5"/>
              <p14:cNvContentPartPr/>
              <p14:nvPr/>
            </p14:nvContentPartPr>
            <p14:xfrm>
              <a:off x="8373307" y="4986846"/>
              <a:ext cx="749880" cy="69480"/>
            </p14:xfrm>
          </p:contentPart>
        </mc:Choice>
        <mc:Fallback xmlns="">
          <p:pic>
            <p:nvPicPr>
              <p:cNvPr id="6" name="Input penna 5"/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8301307" y="4842846"/>
                <a:ext cx="893880" cy="35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7" name="Input penna 6"/>
              <p14:cNvContentPartPr/>
              <p14:nvPr/>
            </p14:nvContentPartPr>
            <p14:xfrm>
              <a:off x="9191947" y="4972446"/>
              <a:ext cx="2344680" cy="51840"/>
            </p14:xfrm>
          </p:contentPart>
        </mc:Choice>
        <mc:Fallback xmlns="">
          <p:pic>
            <p:nvPicPr>
              <p:cNvPr id="7" name="Input penna 6"/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9119947" y="4828446"/>
                <a:ext cx="2488680" cy="339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17028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Segnaposto contenuto 25" descr="Immagine che contiene statua, arte, edificio, scultura&#10;&#10;Descrizione generata automaticamente">
            <a:extLst>
              <a:ext uri="{FF2B5EF4-FFF2-40B4-BE49-F238E27FC236}">
                <a16:creationId xmlns:a16="http://schemas.microsoft.com/office/drawing/2014/main" id="{413CE437-4207-E829-D743-7704E7BFB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755" y="0"/>
            <a:ext cx="13715992" cy="6857995"/>
          </a:xfrm>
          <a:prstGeom prst="rect">
            <a:avLst/>
          </a:prstGeom>
        </p:spPr>
      </p:pic>
      <p:sp>
        <p:nvSpPr>
          <p:cNvPr id="27" name="TextBox 1">
            <a:extLst>
              <a:ext uri="{FF2B5EF4-FFF2-40B4-BE49-F238E27FC236}">
                <a16:creationId xmlns:a16="http://schemas.microsoft.com/office/drawing/2014/main" id="{C6007C44-85E8-501A-6E13-DAF83D9E6605}"/>
              </a:ext>
            </a:extLst>
          </p:cNvPr>
          <p:cNvSpPr txBox="1"/>
          <p:nvPr/>
        </p:nvSpPr>
        <p:spPr>
          <a:xfrm>
            <a:off x="436227" y="244057"/>
            <a:ext cx="11182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C’è poco da interpretare...</a:t>
            </a:r>
          </a:p>
        </p:txBody>
      </p:sp>
      <p:sp>
        <p:nvSpPr>
          <p:cNvPr id="28" name="TextBox 2">
            <a:extLst>
              <a:ext uri="{FF2B5EF4-FFF2-40B4-BE49-F238E27FC236}">
                <a16:creationId xmlns:a16="http://schemas.microsoft.com/office/drawing/2014/main" id="{0EFD2B85-8EE0-4FA1-C4BB-B0A92F022965}"/>
              </a:ext>
            </a:extLst>
          </p:cNvPr>
          <p:cNvSpPr txBox="1"/>
          <p:nvPr/>
        </p:nvSpPr>
        <p:spPr>
          <a:xfrm>
            <a:off x="436228" y="1311263"/>
            <a:ext cx="4026714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20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In materia di </a:t>
            </a:r>
            <a:r>
              <a:rPr lang="it-IT" sz="20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Accessi Vascolari</a:t>
            </a:r>
            <a:r>
              <a:rPr lang="it-IT" sz="20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c’è da valutare, fare, </a:t>
            </a:r>
            <a:r>
              <a:rPr lang="it-IT" sz="2000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ri</a:t>
            </a:r>
            <a:r>
              <a:rPr lang="it-IT" sz="20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-valutare e </a:t>
            </a:r>
            <a:r>
              <a:rPr lang="it-IT" sz="2000" dirty="0" err="1" smtClean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ri</a:t>
            </a:r>
            <a:r>
              <a:rPr lang="it-IT" sz="2000" dirty="0" smtClean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-fare</a:t>
            </a:r>
            <a:endParaRPr lang="it-IT" sz="20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algn="just"/>
            <a:endParaRPr lang="it-IT" sz="20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algn="just"/>
            <a:r>
              <a:rPr lang="it-IT" sz="20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Che si tratti di: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it-IT" sz="2000" dirty="0" smtClean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Pianificare</a:t>
            </a:r>
            <a:endParaRPr lang="it-IT" sz="20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it-IT" sz="2000" dirty="0" smtClean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Scegliere</a:t>
            </a:r>
            <a:endParaRPr lang="it-IT" sz="20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it-IT" sz="2000" dirty="0" smtClean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Impiantare</a:t>
            </a:r>
            <a:endParaRPr lang="it-IT" sz="20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it-IT" sz="2000" dirty="0" smtClean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Gestire</a:t>
            </a:r>
            <a:endParaRPr lang="it-IT" sz="20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it-IT" sz="2000" dirty="0" smtClean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Rimuovere</a:t>
            </a:r>
            <a:endParaRPr lang="it-IT" sz="20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algn="just"/>
            <a:endParaRPr lang="it-IT" sz="20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algn="just"/>
            <a:r>
              <a:rPr lang="it-IT" sz="20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Non </a:t>
            </a:r>
            <a:r>
              <a:rPr lang="it-IT" sz="2000" b="1" dirty="0" smtClean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importa !</a:t>
            </a:r>
            <a:r>
              <a:rPr lang="it-IT" sz="2000" dirty="0" smtClean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endParaRPr lang="it-IT" sz="20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algn="just"/>
            <a:r>
              <a:rPr lang="it-IT" sz="20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In quanto clinico, professionista sanitario, medico, infermiere hai il diritto e il </a:t>
            </a:r>
            <a:r>
              <a:rPr lang="it-IT" sz="20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dovere</a:t>
            </a:r>
            <a:r>
              <a:rPr lang="it-IT" sz="20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di governare questa parte fondamentale del percorso </a:t>
            </a:r>
            <a:r>
              <a:rPr lang="it-IT" sz="2000" dirty="0" smtClean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assistenziale</a:t>
            </a:r>
            <a:endParaRPr lang="it-IT" sz="20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29" name="Picture 2" descr="Arte surrealista e psicoanalisi - La Mente è Meravigliosa">
            <a:extLst>
              <a:ext uri="{FF2B5EF4-FFF2-40B4-BE49-F238E27FC236}">
                <a16:creationId xmlns:a16="http://schemas.microsoft.com/office/drawing/2014/main" id="{6C3D84DC-F4B8-897E-A4B6-E590CAB0E7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571750"/>
            <a:ext cx="2667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Rectangle 8">
            <a:extLst>
              <a:ext uri="{FF2B5EF4-FFF2-40B4-BE49-F238E27FC236}">
                <a16:creationId xmlns:a16="http://schemas.microsoft.com/office/drawing/2014/main" id="{682C7C18-AA2B-980A-C19D-A514EFE428A2}"/>
              </a:ext>
            </a:extLst>
          </p:cNvPr>
          <p:cNvSpPr/>
          <p:nvPr/>
        </p:nvSpPr>
        <p:spPr>
          <a:xfrm>
            <a:off x="0" y="6596390"/>
            <a:ext cx="10058400" cy="2616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it-IT" sz="11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La </a:t>
            </a:r>
            <a:r>
              <a:rPr lang="it-IT" sz="11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Mano - I Rimorsi della Coscienza (1930) By </a:t>
            </a:r>
            <a:r>
              <a:rPr lang="it-IT" sz="11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Dalí</a:t>
            </a:r>
            <a:r>
              <a:rPr lang="it-IT" sz="11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Salvador</a:t>
            </a:r>
            <a:endParaRPr lang="en-US" sz="11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3" name="TextBox 3">
            <a:extLst>
              <a:ext uri="{FF2B5EF4-FFF2-40B4-BE49-F238E27FC236}">
                <a16:creationId xmlns:a16="http://schemas.microsoft.com/office/drawing/2014/main" id="{FD75B4ED-3827-ED00-069A-67D5EA1CF631}"/>
              </a:ext>
            </a:extLst>
          </p:cNvPr>
          <p:cNvSpPr txBox="1"/>
          <p:nvPr/>
        </p:nvSpPr>
        <p:spPr>
          <a:xfrm>
            <a:off x="6870583" y="1382286"/>
            <a:ext cx="501661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2000" b="0" i="0" dirty="0">
                <a:solidFill>
                  <a:srgbClr val="272727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La responsabilità professionale dell’operatore sanitario nasce da una prestazione inadeguata che ha prodotto effetti negativi sulla salute del </a:t>
            </a:r>
            <a:r>
              <a:rPr lang="it-IT" sz="2000" b="0" i="0" dirty="0" smtClean="0">
                <a:solidFill>
                  <a:srgbClr val="272727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paziente</a:t>
            </a:r>
            <a:endParaRPr lang="it-IT" sz="2000" dirty="0"/>
          </a:p>
        </p:txBody>
      </p:sp>
      <p:pic>
        <p:nvPicPr>
          <p:cNvPr id="34" name="Graphic 4" descr="Arrow Right with solid fill">
            <a:extLst>
              <a:ext uri="{FF2B5EF4-FFF2-40B4-BE49-F238E27FC236}">
                <a16:creationId xmlns:a16="http://schemas.microsoft.com/office/drawing/2014/main" id="{61623211-70FF-90B1-97CA-5DEC0A4666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8921688" y="2572812"/>
            <a:ext cx="914400" cy="914400"/>
          </a:xfrm>
          <a:prstGeom prst="rect">
            <a:avLst/>
          </a:prstGeom>
        </p:spPr>
      </p:pic>
      <p:sp>
        <p:nvSpPr>
          <p:cNvPr id="35" name="TextBox 5">
            <a:extLst>
              <a:ext uri="{FF2B5EF4-FFF2-40B4-BE49-F238E27FC236}">
                <a16:creationId xmlns:a16="http://schemas.microsoft.com/office/drawing/2014/main" id="{C4759387-7F1B-80AE-00F0-1A273D200837}"/>
              </a:ext>
            </a:extLst>
          </p:cNvPr>
          <p:cNvSpPr txBox="1"/>
          <p:nvPr/>
        </p:nvSpPr>
        <p:spPr>
          <a:xfrm>
            <a:off x="6870582" y="3715979"/>
            <a:ext cx="501661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2400" b="0" i="0" dirty="0">
                <a:solidFill>
                  <a:srgbClr val="272727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Prestazioni inadeguate in materia di </a:t>
            </a:r>
            <a:r>
              <a:rPr lang="it-IT" sz="2400" b="1" i="0" dirty="0">
                <a:solidFill>
                  <a:srgbClr val="272727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Accessi Vascolari</a:t>
            </a:r>
            <a:r>
              <a:rPr lang="it-IT" sz="2400" b="0" i="0" dirty="0">
                <a:solidFill>
                  <a:srgbClr val="272727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possono produrre effetti negativi sulla salute del paziente?</a:t>
            </a:r>
            <a:endParaRPr lang="it-IT" sz="24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6" name="Rectangle 6">
            <a:extLst>
              <a:ext uri="{FF2B5EF4-FFF2-40B4-BE49-F238E27FC236}">
                <a16:creationId xmlns:a16="http://schemas.microsoft.com/office/drawing/2014/main" id="{5A1DAE73-40C9-10D0-CA7D-108179328497}"/>
              </a:ext>
            </a:extLst>
          </p:cNvPr>
          <p:cNvSpPr/>
          <p:nvPr/>
        </p:nvSpPr>
        <p:spPr>
          <a:xfrm>
            <a:off x="5188528" y="5720397"/>
            <a:ext cx="676499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tx1"/>
                </a:solidFill>
              </a:rPr>
              <a:t>Questa è la sola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</a:rPr>
              <a:t>domanda</a:t>
            </a:r>
            <a:r>
              <a:rPr lang="en-US" sz="3200" b="0" cap="none" spc="0" dirty="0">
                <a:ln w="0"/>
                <a:solidFill>
                  <a:schemeClr val="tx1"/>
                </a:solidFill>
              </a:rPr>
              <a:t> da </a:t>
            </a:r>
            <a:r>
              <a:rPr lang="en-US" sz="3200" b="0" cap="none" spc="0" dirty="0" err="1" smtClean="0">
                <a:ln w="0"/>
                <a:solidFill>
                  <a:schemeClr val="tx1"/>
                </a:solidFill>
              </a:rPr>
              <a:t>porsi</a:t>
            </a:r>
            <a:r>
              <a:rPr lang="en-US" sz="3200" b="0" cap="none" spc="0" dirty="0" smtClean="0">
                <a:ln w="0"/>
                <a:solidFill>
                  <a:schemeClr val="tx1"/>
                </a:solidFill>
              </a:rPr>
              <a:t> !</a:t>
            </a:r>
            <a:endParaRPr lang="en-US" sz="3200" b="0" cap="none" spc="0" dirty="0">
              <a:ln w="0"/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92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3" grpId="0"/>
      <p:bldP spid="35" grpId="0"/>
      <p:bldP spid="3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Segnaposto contenuto 25" descr="Immagine che contiene statua, arte, edificio, scultura&#10;&#10;Descrizione generata automaticamente">
            <a:extLst>
              <a:ext uri="{FF2B5EF4-FFF2-40B4-BE49-F238E27FC236}">
                <a16:creationId xmlns:a16="http://schemas.microsoft.com/office/drawing/2014/main" id="{413CE437-4207-E829-D743-7704E7BFB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755" y="0"/>
            <a:ext cx="13715992" cy="6857995"/>
          </a:xfrm>
          <a:prstGeom prst="rect">
            <a:avLst/>
          </a:prstGeom>
        </p:spPr>
      </p:pic>
      <p:sp>
        <p:nvSpPr>
          <p:cNvPr id="8" name="Segnaposto contenuto 2"/>
          <p:cNvSpPr>
            <a:spLocks noGrp="1"/>
          </p:cNvSpPr>
          <p:nvPr>
            <p:ph idx="1"/>
          </p:nvPr>
        </p:nvSpPr>
        <p:spPr>
          <a:xfrm>
            <a:off x="329609" y="2083981"/>
            <a:ext cx="11419368" cy="4082903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defRPr/>
            </a:pPr>
            <a:r>
              <a:rPr lang="it-IT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La decisione del dispositivo da impiegare è posto in capo al </a:t>
            </a:r>
            <a:r>
              <a:rPr lang="it-IT" sz="24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professioni­sta o </a:t>
            </a:r>
            <a:r>
              <a:rPr lang="it-IT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ai professionisti, </a:t>
            </a:r>
            <a:endParaRPr lang="it-IT" sz="2400" dirty="0" smtClean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algn="ctr">
              <a:defRPr/>
            </a:pPr>
            <a:r>
              <a:rPr lang="it-IT" sz="24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anche </a:t>
            </a:r>
            <a:r>
              <a:rPr lang="it-IT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in equipe, che pianificano e pongono in atto le attività </a:t>
            </a:r>
            <a:r>
              <a:rPr lang="it-IT" sz="24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sanitarie…</a:t>
            </a:r>
            <a:endParaRPr lang="it-IT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algn="ctr">
              <a:defRPr/>
            </a:pPr>
            <a:endParaRPr lang="it-IT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  <a:defRPr/>
            </a:pPr>
            <a:r>
              <a:rPr lang="it-IT" sz="22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Legge </a:t>
            </a:r>
            <a:r>
              <a:rPr lang="it-IT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23 dicembre 2014, n. </a:t>
            </a:r>
            <a:r>
              <a:rPr lang="it-IT" sz="22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190, “Disposizioni </a:t>
            </a:r>
            <a:r>
              <a:rPr lang="it-IT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per la formazione del bilancio annuale e pluriennale dello </a:t>
            </a:r>
            <a:r>
              <a:rPr lang="it-IT" sz="22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Stato” </a:t>
            </a:r>
            <a:endParaRPr lang="it-IT" sz="2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  <a:defRPr/>
            </a:pPr>
            <a:r>
              <a:rPr lang="it-IT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……..l’esclusività in capo alla professione medica è relativa agli “atti complessi e specialistici di prevenzione, diagnosi, cura e terapia” </a:t>
            </a:r>
          </a:p>
          <a:p>
            <a:pPr marL="342900" indent="-342900" algn="just">
              <a:buFont typeface="Wingdings" panose="05000000000000000000" pitchFamily="2" charset="2"/>
              <a:buChar char="ü"/>
              <a:defRPr/>
            </a:pPr>
            <a:r>
              <a:rPr lang="it-IT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……..ridefinizione delle competenze infermieristiche e sulla individuazione delle responsabilità individuali e di equipe</a:t>
            </a:r>
          </a:p>
          <a:p>
            <a:pPr marL="342900" indent="-342900" algn="just">
              <a:buFont typeface="Wingdings" panose="05000000000000000000" pitchFamily="2" charset="2"/>
              <a:buChar char="ü"/>
              <a:defRPr/>
            </a:pPr>
            <a:r>
              <a:rPr lang="it-IT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……..si individuano “de </a:t>
            </a:r>
            <a:r>
              <a:rPr lang="it-IT" sz="22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jure</a:t>
            </a:r>
            <a:r>
              <a:rPr lang="it-IT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 condendo” le competenze avanzate o specialistiche “anche attraverso percorsi formativi complementari”</a:t>
            </a:r>
          </a:p>
        </p:txBody>
      </p:sp>
      <p:sp>
        <p:nvSpPr>
          <p:cNvPr id="9" name="Titolo 2"/>
          <p:cNvSpPr txBox="1">
            <a:spLocks/>
          </p:cNvSpPr>
          <p:nvPr/>
        </p:nvSpPr>
        <p:spPr bwMode="auto">
          <a:xfrm>
            <a:off x="2828752" y="501457"/>
            <a:ext cx="8207375" cy="60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3600" b="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La competenza sulla scelta del DM </a:t>
            </a:r>
          </a:p>
        </p:txBody>
      </p:sp>
    </p:spTree>
    <p:extLst>
      <p:ext uri="{BB962C8B-B14F-4D97-AF65-F5344CB8AC3E}">
        <p14:creationId xmlns:p14="http://schemas.microsoft.com/office/powerpoint/2010/main" val="1736996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Segnaposto contenuto 25" descr="Immagine che contiene statua, arte, edificio, scultura&#10;&#10;Descrizione generata automaticamente">
            <a:extLst>
              <a:ext uri="{FF2B5EF4-FFF2-40B4-BE49-F238E27FC236}">
                <a16:creationId xmlns:a16="http://schemas.microsoft.com/office/drawing/2014/main" id="{413CE437-4207-E829-D743-7704E7BFB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755" y="0"/>
            <a:ext cx="13715992" cy="6857995"/>
          </a:xfrm>
          <a:prstGeom prst="rect">
            <a:avLst/>
          </a:prstGeom>
        </p:spPr>
      </p:pic>
      <p:sp>
        <p:nvSpPr>
          <p:cNvPr id="27" name="TextBox 7">
            <a:extLst>
              <a:ext uri="{FF2B5EF4-FFF2-40B4-BE49-F238E27FC236}">
                <a16:creationId xmlns:a16="http://schemas.microsoft.com/office/drawing/2014/main" id="{DDCB1323-C22C-16B9-ED68-F64309F03CF3}"/>
              </a:ext>
            </a:extLst>
          </p:cNvPr>
          <p:cNvSpPr txBox="1"/>
          <p:nvPr/>
        </p:nvSpPr>
        <p:spPr>
          <a:xfrm>
            <a:off x="97658" y="156503"/>
            <a:ext cx="1176291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Partiti dall’evidenza scientifica abbandoniamola subito </a:t>
            </a:r>
            <a:r>
              <a:rPr lang="it-IT" sz="2800" b="1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perchè</a:t>
            </a:r>
            <a:r>
              <a:rPr lang="it-IT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qui si va oltre...</a:t>
            </a:r>
          </a:p>
          <a:p>
            <a:endParaRPr lang="it-IT" sz="28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it-IT" sz="24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Procediamo per immagini e per frasi ritagliate dai vari profili professionali, ordinamenti didattici e codici deontologici.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it-IT" sz="24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Così, senza riferimenti, ognuno si riconosca il </a:t>
            </a:r>
            <a:r>
              <a:rPr lang="it-IT" sz="2400" dirty="0" smtClean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suo…</a:t>
            </a:r>
            <a:endParaRPr lang="it-IT" sz="24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28" name="Graphic 19" descr="Hospital with solid fill">
            <a:extLst>
              <a:ext uri="{FF2B5EF4-FFF2-40B4-BE49-F238E27FC236}">
                <a16:creationId xmlns:a16="http://schemas.microsoft.com/office/drawing/2014/main" id="{F7280B6B-98FD-8013-290A-4161BDE75E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16506" y="2814600"/>
            <a:ext cx="914400" cy="914400"/>
          </a:xfrm>
          <a:prstGeom prst="rect">
            <a:avLst/>
          </a:prstGeom>
        </p:spPr>
      </p:pic>
      <p:pic>
        <p:nvPicPr>
          <p:cNvPr id="29" name="Graphic 15" descr="Doctor male outline">
            <a:extLst>
              <a:ext uri="{FF2B5EF4-FFF2-40B4-BE49-F238E27FC236}">
                <a16:creationId xmlns:a16="http://schemas.microsoft.com/office/drawing/2014/main" id="{3818F71B-B52A-B89F-015A-8C833013632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30195" y="5787097"/>
            <a:ext cx="914400" cy="914400"/>
          </a:xfrm>
          <a:prstGeom prst="rect">
            <a:avLst/>
          </a:prstGeom>
        </p:spPr>
      </p:pic>
      <p:pic>
        <p:nvPicPr>
          <p:cNvPr id="31" name="Graphic 21" descr="Man holding sign">
            <a:extLst>
              <a:ext uri="{FF2B5EF4-FFF2-40B4-BE49-F238E27FC236}">
                <a16:creationId xmlns:a16="http://schemas.microsoft.com/office/drawing/2014/main" id="{67D29097-B50B-D4AC-81BD-E05206C27E2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396929" y="2968976"/>
            <a:ext cx="1568268" cy="3275321"/>
          </a:xfrm>
          <a:prstGeom prst="rect">
            <a:avLst/>
          </a:prstGeom>
        </p:spPr>
      </p:pic>
      <p:sp>
        <p:nvSpPr>
          <p:cNvPr id="33" name="TextBox 29">
            <a:extLst>
              <a:ext uri="{FF2B5EF4-FFF2-40B4-BE49-F238E27FC236}">
                <a16:creationId xmlns:a16="http://schemas.microsoft.com/office/drawing/2014/main" id="{0D0E6AB7-7E1F-D7C9-BA41-646D355973D1}"/>
              </a:ext>
            </a:extLst>
          </p:cNvPr>
          <p:cNvSpPr txBox="1"/>
          <p:nvPr/>
        </p:nvSpPr>
        <p:spPr>
          <a:xfrm>
            <a:off x="2533475" y="3784620"/>
            <a:ext cx="12247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latin typeface="Aharoni" panose="02010803020104030203" pitchFamily="2" charset="-79"/>
                <a:cs typeface="Aharoni" panose="02010803020104030203" pitchFamily="2" charset="-79"/>
              </a:rPr>
              <a:t>Sicurezza del paziente</a:t>
            </a:r>
          </a:p>
        </p:txBody>
      </p:sp>
      <p:pic>
        <p:nvPicPr>
          <p:cNvPr id="34" name="Graphic 9" descr="Doctor male with solid fill">
            <a:extLst>
              <a:ext uri="{FF2B5EF4-FFF2-40B4-BE49-F238E27FC236}">
                <a16:creationId xmlns:a16="http://schemas.microsoft.com/office/drawing/2014/main" id="{306CE57D-76A5-9FFC-F844-2F1912F2BB6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202222" y="4454729"/>
            <a:ext cx="914400" cy="914400"/>
          </a:xfrm>
          <a:prstGeom prst="rect">
            <a:avLst/>
          </a:prstGeom>
        </p:spPr>
      </p:pic>
      <p:pic>
        <p:nvPicPr>
          <p:cNvPr id="35" name="Graphic 23" descr="Woman holding sign">
            <a:extLst>
              <a:ext uri="{FF2B5EF4-FFF2-40B4-BE49-F238E27FC236}">
                <a16:creationId xmlns:a16="http://schemas.microsoft.com/office/drawing/2014/main" id="{F3E4F58F-F2F4-F5E9-5DBD-CA8158611B01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6888761" y="2460778"/>
            <a:ext cx="1915230" cy="3386349"/>
          </a:xfrm>
          <a:prstGeom prst="rect">
            <a:avLst/>
          </a:prstGeom>
        </p:spPr>
      </p:pic>
      <p:sp>
        <p:nvSpPr>
          <p:cNvPr id="36" name="TextBox 31">
            <a:extLst>
              <a:ext uri="{FF2B5EF4-FFF2-40B4-BE49-F238E27FC236}">
                <a16:creationId xmlns:a16="http://schemas.microsoft.com/office/drawing/2014/main" id="{11ACDA90-D6CC-8C81-F94D-FB31F8ED4068}"/>
              </a:ext>
            </a:extLst>
          </p:cNvPr>
          <p:cNvSpPr txBox="1"/>
          <p:nvPr/>
        </p:nvSpPr>
        <p:spPr>
          <a:xfrm>
            <a:off x="6888761" y="3334810"/>
            <a:ext cx="1915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latin typeface="Aharoni" panose="02010803020104030203" pitchFamily="2" charset="-79"/>
                <a:cs typeface="Aharoni" panose="02010803020104030203" pitchFamily="2" charset="-79"/>
              </a:rPr>
              <a:t>Appropriatezza degli interventi</a:t>
            </a:r>
          </a:p>
        </p:txBody>
      </p:sp>
      <p:pic>
        <p:nvPicPr>
          <p:cNvPr id="37" name="Graphic 13" descr="Doctor female outline">
            <a:extLst>
              <a:ext uri="{FF2B5EF4-FFF2-40B4-BE49-F238E27FC236}">
                <a16:creationId xmlns:a16="http://schemas.microsoft.com/office/drawing/2014/main" id="{D69EF640-435A-63E7-B48F-0F03B529AEC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041016" y="3637984"/>
            <a:ext cx="914400" cy="914400"/>
          </a:xfrm>
          <a:prstGeom prst="rect">
            <a:avLst/>
          </a:prstGeom>
        </p:spPr>
      </p:pic>
      <p:pic>
        <p:nvPicPr>
          <p:cNvPr id="38" name="Graphic 11" descr="Doctor female with solid fill">
            <a:extLst>
              <a:ext uri="{FF2B5EF4-FFF2-40B4-BE49-F238E27FC236}">
                <a16:creationId xmlns:a16="http://schemas.microsoft.com/office/drawing/2014/main" id="{17D32D27-CC6F-7B06-87DA-41F1EFE9EE7C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21113" y="1766722"/>
            <a:ext cx="914400" cy="914400"/>
          </a:xfrm>
          <a:prstGeom prst="rect">
            <a:avLst/>
          </a:prstGeom>
        </p:spPr>
      </p:pic>
      <p:pic>
        <p:nvPicPr>
          <p:cNvPr id="39" name="Graphic 17" descr="Hospital outline">
            <a:extLst>
              <a:ext uri="{FF2B5EF4-FFF2-40B4-BE49-F238E27FC236}">
                <a16:creationId xmlns:a16="http://schemas.microsoft.com/office/drawing/2014/main" id="{9D69E2EE-0396-C128-03D2-32583F996988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659799" y="571938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497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Segnaposto contenuto 25" descr="Immagine che contiene statua, arte, edificio, scultura&#10;&#10;Descrizione generata automaticamente">
            <a:extLst>
              <a:ext uri="{FF2B5EF4-FFF2-40B4-BE49-F238E27FC236}">
                <a16:creationId xmlns:a16="http://schemas.microsoft.com/office/drawing/2014/main" id="{413CE437-4207-E829-D743-7704E7BFB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755" y="0"/>
            <a:ext cx="13715992" cy="6857995"/>
          </a:xfrm>
          <a:prstGeom prst="rect">
            <a:avLst/>
          </a:prstGeom>
        </p:spPr>
      </p:pic>
      <p:sp>
        <p:nvSpPr>
          <p:cNvPr id="27" name="TextBox 2">
            <a:extLst>
              <a:ext uri="{FF2B5EF4-FFF2-40B4-BE49-F238E27FC236}">
                <a16:creationId xmlns:a16="http://schemas.microsoft.com/office/drawing/2014/main" id="{3CAF32AE-9DF2-390F-C9AC-CFB0ED058E83}"/>
              </a:ext>
            </a:extLst>
          </p:cNvPr>
          <p:cNvSpPr txBox="1"/>
          <p:nvPr/>
        </p:nvSpPr>
        <p:spPr>
          <a:xfrm>
            <a:off x="133080" y="494097"/>
            <a:ext cx="609460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2400" b="1" dirty="0">
                <a:solidFill>
                  <a:srgbClr val="272727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Linee guida e buone pratiche assistenziali</a:t>
            </a:r>
          </a:p>
          <a:p>
            <a:pPr algn="just"/>
            <a:r>
              <a:rPr lang="it-IT" sz="2400" dirty="0">
                <a:solidFill>
                  <a:srgbClr val="272727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...in ragione del suo elevato livello di responsabilità professionale, </a:t>
            </a:r>
            <a:r>
              <a:rPr lang="it-IT" sz="2400" u="sng" dirty="0">
                <a:solidFill>
                  <a:srgbClr val="272727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si attiene alle pertinenti linee guida e buone pratiche clinico assistenziali e </a:t>
            </a:r>
            <a:r>
              <a:rPr lang="it-IT" sz="2400" b="1" u="sng" dirty="0">
                <a:solidFill>
                  <a:srgbClr val="272727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vigila sulla loro corretta applicazione</a:t>
            </a:r>
            <a:r>
              <a:rPr lang="it-IT" sz="2400" u="sng" dirty="0">
                <a:solidFill>
                  <a:srgbClr val="272727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,</a:t>
            </a:r>
            <a:r>
              <a:rPr lang="it-IT" sz="2400" dirty="0">
                <a:solidFill>
                  <a:srgbClr val="272727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promuovendone il continuo aggiornamento.</a:t>
            </a:r>
          </a:p>
        </p:txBody>
      </p:sp>
      <p:sp>
        <p:nvSpPr>
          <p:cNvPr id="28" name="TextBox 6">
            <a:extLst>
              <a:ext uri="{FF2B5EF4-FFF2-40B4-BE49-F238E27FC236}">
                <a16:creationId xmlns:a16="http://schemas.microsoft.com/office/drawing/2014/main" id="{AC1E4F9F-F35C-84D3-ED3E-2C91D0F1E0A2}"/>
              </a:ext>
            </a:extLst>
          </p:cNvPr>
          <p:cNvSpPr txBox="1"/>
          <p:nvPr/>
        </p:nvSpPr>
        <p:spPr>
          <a:xfrm>
            <a:off x="205977" y="3516305"/>
            <a:ext cx="6004421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24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L'autonomia tecnico-professionale, con le connesse responsabilità, si esercita nel rispetto della collaborazione multiprofessionale, nell'ambito di indirizzi operativi e programmi di attività promossi, valutati e verificati a livello dipartimentale ed aziendale, finalizzati all'efficace utilizzo delle risorse e all'</a:t>
            </a:r>
            <a:r>
              <a:rPr lang="it-IT" sz="24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erogazione di prestazioni appropriate e di qualità.</a:t>
            </a:r>
          </a:p>
        </p:txBody>
      </p:sp>
      <p:pic>
        <p:nvPicPr>
          <p:cNvPr id="29" name="Graphic 1" descr="Man holding sign">
            <a:extLst>
              <a:ext uri="{FF2B5EF4-FFF2-40B4-BE49-F238E27FC236}">
                <a16:creationId xmlns:a16="http://schemas.microsoft.com/office/drawing/2014/main" id="{18025B9F-5EF7-9628-DEAB-E0B5D40D1D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67477" y="1753299"/>
            <a:ext cx="2279010" cy="4759703"/>
          </a:xfrm>
          <a:prstGeom prst="rect">
            <a:avLst/>
          </a:prstGeom>
        </p:spPr>
      </p:pic>
      <p:pic>
        <p:nvPicPr>
          <p:cNvPr id="31" name="Picture 5">
            <a:extLst>
              <a:ext uri="{FF2B5EF4-FFF2-40B4-BE49-F238E27FC236}">
                <a16:creationId xmlns:a16="http://schemas.microsoft.com/office/drawing/2014/main" id="{B698DDFA-7777-7DDA-61A2-53D4D87857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1053" y="2976590"/>
            <a:ext cx="1889620" cy="1207128"/>
          </a:xfrm>
          <a:prstGeom prst="rect">
            <a:avLst/>
          </a:prstGeom>
        </p:spPr>
      </p:pic>
      <p:pic>
        <p:nvPicPr>
          <p:cNvPr id="33" name="Graphic 3" descr="Woman holding sign">
            <a:extLst>
              <a:ext uri="{FF2B5EF4-FFF2-40B4-BE49-F238E27FC236}">
                <a16:creationId xmlns:a16="http://schemas.microsoft.com/office/drawing/2014/main" id="{AD95F954-17E2-5CC9-5907-1E43F4919E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275704" y="150095"/>
            <a:ext cx="2783216" cy="4921049"/>
          </a:xfrm>
          <a:prstGeom prst="rect">
            <a:avLst/>
          </a:prstGeom>
        </p:spPr>
      </p:pic>
      <p:pic>
        <p:nvPicPr>
          <p:cNvPr id="34" name="Picture 9">
            <a:extLst>
              <a:ext uri="{FF2B5EF4-FFF2-40B4-BE49-F238E27FC236}">
                <a16:creationId xmlns:a16="http://schemas.microsoft.com/office/drawing/2014/main" id="{3CAD8C30-26F2-972F-F8B5-88A435E98DA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22335" b="27069"/>
          <a:stretch/>
        </p:blipFill>
        <p:spPr>
          <a:xfrm rot="21449018">
            <a:off x="9402003" y="1300340"/>
            <a:ext cx="2546414" cy="1259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748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Segnaposto contenuto 25" descr="Immagine che contiene statua, arte, edificio, scultura&#10;&#10;Descrizione generata automaticamente">
            <a:extLst>
              <a:ext uri="{FF2B5EF4-FFF2-40B4-BE49-F238E27FC236}">
                <a16:creationId xmlns:a16="http://schemas.microsoft.com/office/drawing/2014/main" id="{413CE437-4207-E829-D743-7704E7BFB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"/>
            <a:ext cx="13715992" cy="6857995"/>
          </a:xfrm>
          <a:prstGeom prst="rect">
            <a:avLst/>
          </a:prstGeom>
        </p:spPr>
      </p:pic>
      <p:sp>
        <p:nvSpPr>
          <p:cNvPr id="3" name="Titolo 2"/>
          <p:cNvSpPr txBox="1">
            <a:spLocks/>
          </p:cNvSpPr>
          <p:nvPr/>
        </p:nvSpPr>
        <p:spPr bwMode="auto">
          <a:xfrm>
            <a:off x="1679939" y="990559"/>
            <a:ext cx="9218428" cy="657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55000" lnSpcReduction="2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altLang="it-IT" sz="6500" b="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Obblighi e responsabilità degli operatori sanitari</a:t>
            </a:r>
            <a:endParaRPr lang="it-IT" altLang="it-IT" baseline="30000" dirty="0" smtClean="0"/>
          </a:p>
        </p:txBody>
      </p:sp>
      <p:sp>
        <p:nvSpPr>
          <p:cNvPr id="4" name="Segnaposto contenuto 2"/>
          <p:cNvSpPr>
            <a:spLocks noGrp="1"/>
          </p:cNvSpPr>
          <p:nvPr>
            <p:ph idx="1"/>
          </p:nvPr>
        </p:nvSpPr>
        <p:spPr>
          <a:xfrm>
            <a:off x="1254642" y="2420888"/>
            <a:ext cx="9930809" cy="4351338"/>
          </a:xfrm>
        </p:spPr>
        <p:txBody>
          <a:bodyPr/>
          <a:lstStyle/>
          <a:p>
            <a:pPr marL="0" indent="0" algn="ctr">
              <a:defRPr/>
            </a:pPr>
            <a:r>
              <a:rPr lang="it-IT" sz="2400" dirty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latin typeface="Calibri Light" panose="020F0302020204030204" pitchFamily="34" charset="0"/>
                <a:cs typeface="Calibri Light" panose="020F0302020204030204" pitchFamily="34" charset="0"/>
              </a:rPr>
              <a:t>Destinazione d’uso e responsabilità dell’utilizzatore</a:t>
            </a:r>
            <a:br>
              <a:rPr lang="it-IT" sz="2400" dirty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it-IT" sz="2400" dirty="0" err="1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latin typeface="Calibri Light" panose="020F0302020204030204" pitchFamily="34" charset="0"/>
                <a:cs typeface="Calibri Light" panose="020F0302020204030204" pitchFamily="34" charset="0"/>
              </a:rPr>
              <a:t>D.Lgs.</a:t>
            </a:r>
            <a:r>
              <a:rPr lang="it-IT" sz="2400" dirty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latin typeface="Calibri Light" panose="020F0302020204030204" pitchFamily="34" charset="0"/>
                <a:cs typeface="Calibri Light" panose="020F0302020204030204" pitchFamily="34" charset="0"/>
              </a:rPr>
              <a:t> 24 febbraio 1997, n°46,</a:t>
            </a:r>
          </a:p>
          <a:p>
            <a:pPr marL="0" indent="0">
              <a:defRPr/>
            </a:pPr>
            <a:endParaRPr lang="it-IT" sz="1600" b="1" dirty="0"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42900" indent="-342900" defTabSz="829544">
              <a:buClr>
                <a:schemeClr val="tx1"/>
              </a:buClr>
              <a:buFont typeface="Wingdings" panose="05000000000000000000" pitchFamily="2" charset="2"/>
              <a:buChar char="Ø"/>
              <a:defRPr/>
            </a:pPr>
            <a:r>
              <a:rPr lang="it-IT" altLang="it-IT" dirty="0">
                <a:latin typeface="Calibri Light" panose="020F0302020204030204" pitchFamily="34" charset="0"/>
                <a:cs typeface="Calibri Light" panose="020F0302020204030204" pitchFamily="34" charset="0"/>
              </a:rPr>
              <a:t>Il </a:t>
            </a:r>
            <a:r>
              <a:rPr lang="it-IT" altLang="it-IT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dispositivo medico </a:t>
            </a:r>
            <a:r>
              <a:rPr lang="it-IT" altLang="it-IT" dirty="0">
                <a:latin typeface="Calibri Light" panose="020F0302020204030204" pitchFamily="34" charset="0"/>
                <a:cs typeface="Calibri Light" panose="020F0302020204030204" pitchFamily="34" charset="0"/>
              </a:rPr>
              <a:t>è progettato, fabbricato e testato in funzione della sua destinazione d’uso.</a:t>
            </a:r>
          </a:p>
          <a:p>
            <a:pPr defTabSz="829544">
              <a:buClr>
                <a:schemeClr val="tx1"/>
              </a:buClr>
              <a:defRPr/>
            </a:pPr>
            <a:endParaRPr lang="it-IT" altLang="it-IT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42900" indent="-342900" defTabSz="829544">
              <a:buClr>
                <a:schemeClr val="tx1"/>
              </a:buClr>
              <a:buFont typeface="Wingdings" panose="05000000000000000000" pitchFamily="2" charset="2"/>
              <a:buChar char="Ø"/>
              <a:defRPr/>
            </a:pPr>
            <a:r>
              <a:rPr lang="it-IT" altLang="it-IT" dirty="0">
                <a:latin typeface="Calibri Light" panose="020F0302020204030204" pitchFamily="34" charset="0"/>
                <a:cs typeface="Calibri Light" panose="020F0302020204030204" pitchFamily="34" charset="0"/>
              </a:rPr>
              <a:t>L’impiego di un </a:t>
            </a:r>
            <a:r>
              <a:rPr lang="it-IT" altLang="it-IT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DM </a:t>
            </a:r>
            <a:r>
              <a:rPr lang="it-IT" altLang="it-IT" dirty="0">
                <a:latin typeface="Calibri Light" panose="020F0302020204030204" pitchFamily="34" charset="0"/>
                <a:cs typeface="Calibri Light" panose="020F0302020204030204" pitchFamily="34" charset="0"/>
              </a:rPr>
              <a:t>al di fuori della destinazione d’uso prevista ricade sotto la responsabilità dell’utilizzatore.</a:t>
            </a:r>
          </a:p>
          <a:p>
            <a:pPr marL="0" indent="0">
              <a:defRPr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0048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Segnaposto contenuto 25" descr="Immagine che contiene statua, arte, edificio, scultura&#10;&#10;Descrizione generata automaticamente">
            <a:extLst>
              <a:ext uri="{FF2B5EF4-FFF2-40B4-BE49-F238E27FC236}">
                <a16:creationId xmlns:a16="http://schemas.microsoft.com/office/drawing/2014/main" id="{413CE437-4207-E829-D743-7704E7BFB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755" y="0"/>
            <a:ext cx="13715992" cy="6857995"/>
          </a:xfrm>
          <a:prstGeom prst="rect">
            <a:avLst/>
          </a:prstGeom>
        </p:spPr>
      </p:pic>
      <p:sp>
        <p:nvSpPr>
          <p:cNvPr id="3" name="Titolo 1"/>
          <p:cNvSpPr>
            <a:spLocks noGrp="1"/>
          </p:cNvSpPr>
          <p:nvPr>
            <p:ph type="title"/>
          </p:nvPr>
        </p:nvSpPr>
        <p:spPr>
          <a:xfrm>
            <a:off x="985492" y="1654806"/>
            <a:ext cx="10125538" cy="1120313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just">
              <a:defRPr/>
            </a:pPr>
            <a:r>
              <a:rPr lang="it-IT" sz="4400" b="0" dirty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latin typeface="Calibri Light" panose="020F0302020204030204" pitchFamily="34" charset="0"/>
                <a:cs typeface="Calibri Light" panose="020F0302020204030204" pitchFamily="34" charset="0"/>
              </a:rPr>
              <a:t>Esiste la responsabilità del professionista che utilizzi dispositivi me­dici, su cui all’interno della struttura non abbia alcu­na possibilità di scelta in quanto unico </a:t>
            </a:r>
            <a:r>
              <a:rPr lang="it-IT" sz="4400" b="0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latin typeface="Calibri Light" panose="020F0302020204030204" pitchFamily="34" charset="0"/>
                <a:cs typeface="Calibri Light" panose="020F0302020204030204" pitchFamily="34" charset="0"/>
              </a:rPr>
              <a:t>          ma­teriale </a:t>
            </a:r>
            <a:r>
              <a:rPr lang="it-IT" sz="4400" b="0" dirty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latin typeface="Calibri Light" panose="020F0302020204030204" pitchFamily="34" charset="0"/>
                <a:cs typeface="Calibri Light" panose="020F0302020204030204" pitchFamily="34" charset="0"/>
              </a:rPr>
              <a:t>fornito?</a:t>
            </a:r>
          </a:p>
        </p:txBody>
      </p:sp>
      <p:sp>
        <p:nvSpPr>
          <p:cNvPr id="2" name="Rettangolo 1"/>
          <p:cNvSpPr/>
          <p:nvPr/>
        </p:nvSpPr>
        <p:spPr>
          <a:xfrm>
            <a:off x="808078" y="385169"/>
            <a:ext cx="10590027" cy="591170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Segnaposto contenuto 1"/>
          <p:cNvSpPr>
            <a:spLocks noGrp="1"/>
          </p:cNvSpPr>
          <p:nvPr>
            <p:ph idx="1"/>
          </p:nvPr>
        </p:nvSpPr>
        <p:spPr>
          <a:xfrm>
            <a:off x="985492" y="2342003"/>
            <a:ext cx="10231857" cy="434347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endParaRPr lang="it-IT" altLang="it-IT" sz="2400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342900" indent="-3429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ü"/>
            </a:pPr>
            <a:r>
              <a:rPr lang="it-IT" altLang="it-IT" sz="2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Il professionista sanitario deve agire garantendo:</a:t>
            </a:r>
          </a:p>
          <a:p>
            <a:pPr marL="685800" lvl="1" indent="-228600" ea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it-IT" altLang="it-IT" sz="2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le migliori cure secondo la cosiddetta “evidenza scientifica” </a:t>
            </a:r>
          </a:p>
          <a:p>
            <a:pPr marL="685800" lvl="1" indent="-228600" ea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it-IT" altLang="it-IT" sz="2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la “presa in carico” ne determina l’assunzione della “posizione di garanzia” </a:t>
            </a:r>
          </a:p>
          <a:p>
            <a:pPr marL="685800" lvl="1" indent="-228600" ea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endParaRPr lang="it-IT" altLang="it-IT" sz="2400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685800" lvl="1" indent="-228600" ea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it-IT" altLang="it-IT" sz="2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……più precisamente deve garantire quella specifica posizione di garanzia che va sotto il nome di </a:t>
            </a:r>
            <a:r>
              <a:rPr lang="it-IT" altLang="it-IT" sz="2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“posizione di protezione”.</a:t>
            </a:r>
            <a:r>
              <a:rPr lang="it-IT" altLang="it-IT" sz="2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</a:p>
          <a:p>
            <a:pPr marL="228600" indent="-228600"/>
            <a:endParaRPr lang="it-IT" altLang="it-IT" sz="2400" dirty="0" smtClean="0"/>
          </a:p>
        </p:txBody>
      </p:sp>
      <p:sp>
        <p:nvSpPr>
          <p:cNvPr id="6" name="Titolo 2"/>
          <p:cNvSpPr txBox="1">
            <a:spLocks/>
          </p:cNvSpPr>
          <p:nvPr/>
        </p:nvSpPr>
        <p:spPr bwMode="auto">
          <a:xfrm>
            <a:off x="1180214" y="908053"/>
            <a:ext cx="9930816" cy="544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altLang="it-IT" sz="32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La responsabilità sulla qualità del materiale impiegato </a:t>
            </a:r>
          </a:p>
        </p:txBody>
      </p:sp>
    </p:spTree>
    <p:extLst>
      <p:ext uri="{BB962C8B-B14F-4D97-AF65-F5344CB8AC3E}">
        <p14:creationId xmlns:p14="http://schemas.microsoft.com/office/powerpoint/2010/main" val="4121505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build="p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Segnaposto contenuto 25" descr="Immagine che contiene statua, arte, edificio, scultura&#10;&#10;Descrizione generata automaticamente">
            <a:extLst>
              <a:ext uri="{FF2B5EF4-FFF2-40B4-BE49-F238E27FC236}">
                <a16:creationId xmlns:a16="http://schemas.microsoft.com/office/drawing/2014/main" id="{413CE437-4207-E829-D743-7704E7BFB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755" y="0"/>
            <a:ext cx="13715992" cy="6857995"/>
          </a:xfrm>
          <a:prstGeom prst="rect">
            <a:avLst/>
          </a:prstGeom>
        </p:spPr>
      </p:pic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48586" y="1460831"/>
            <a:ext cx="10398642" cy="4142524"/>
          </a:xfrm>
        </p:spPr>
        <p:txBody>
          <a:bodyPr>
            <a:norm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  <a:defRPr/>
            </a:pPr>
            <a:r>
              <a:rPr lang="it-IT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A fronte di materiale evidentemente scadente, rilevabile “ </a:t>
            </a:r>
            <a:r>
              <a:rPr lang="it-IT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ictu</a:t>
            </a:r>
            <a:r>
              <a:rPr lang="it-IT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oculi” il dispositivo NON DEVE essere utilizzato proprio per la “posizione di garanzia” che assume il professionista quando prende in carico un </a:t>
            </a:r>
            <a:r>
              <a:rPr lang="it-IT" sz="24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paziente</a:t>
            </a:r>
            <a:endParaRPr lang="it-IT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algn="just">
              <a:defRPr/>
            </a:pPr>
            <a:r>
              <a:rPr lang="it-IT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  <a:p>
            <a:pPr marL="342900" indent="-342900" algn="just">
              <a:buFont typeface="Wingdings" panose="05000000000000000000" pitchFamily="2" charset="2"/>
              <a:buChar char="ü"/>
              <a:defRPr/>
            </a:pPr>
            <a:r>
              <a:rPr lang="it-IT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Il controllo </a:t>
            </a:r>
            <a:r>
              <a:rPr lang="it-IT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ictu</a:t>
            </a:r>
            <a:r>
              <a:rPr lang="it-IT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oculi può e deve avvenire prima dell’ utilizzo, ma deve essere operato anche un controllo ex post, quando cioè il professionista rilevi risultati e/o incongruenze diversi da quelli </a:t>
            </a:r>
            <a:r>
              <a:rPr lang="it-IT" sz="24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attesi </a:t>
            </a:r>
            <a:r>
              <a:rPr lang="it-IT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che possono fare pensare alla difettosità del materiale </a:t>
            </a:r>
            <a:r>
              <a:rPr lang="it-IT" sz="24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utilizzato</a:t>
            </a:r>
            <a:endParaRPr lang="it-IT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Titolo 1"/>
          <p:cNvSpPr>
            <a:spLocks noGrp="1"/>
          </p:cNvSpPr>
          <p:nvPr>
            <p:ph type="title"/>
          </p:nvPr>
        </p:nvSpPr>
        <p:spPr>
          <a:xfrm>
            <a:off x="1027208" y="546299"/>
            <a:ext cx="7679531" cy="994172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l">
              <a:defRPr/>
            </a:pPr>
            <a:r>
              <a:rPr lang="it-IT" sz="4050" b="0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………..</a:t>
            </a:r>
            <a:endParaRPr lang="it-IT" sz="4050" b="0" dirty="0"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9240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Segnaposto contenuto 25" descr="Immagine che contiene statua, arte, edificio, scultura&#10;&#10;Descrizione generata automaticamente">
            <a:extLst>
              <a:ext uri="{FF2B5EF4-FFF2-40B4-BE49-F238E27FC236}">
                <a16:creationId xmlns:a16="http://schemas.microsoft.com/office/drawing/2014/main" id="{413CE437-4207-E829-D743-7704E7BFB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755" y="0"/>
            <a:ext cx="13715992" cy="6857995"/>
          </a:xfrm>
          <a:prstGeom prst="rect">
            <a:avLst/>
          </a:prstGeom>
        </p:spPr>
      </p:pic>
      <p:sp>
        <p:nvSpPr>
          <p:cNvPr id="27" name="TextBox 4">
            <a:extLst>
              <a:ext uri="{FF2B5EF4-FFF2-40B4-BE49-F238E27FC236}">
                <a16:creationId xmlns:a16="http://schemas.microsoft.com/office/drawing/2014/main" id="{928AEDAF-A33A-4B32-1AAD-B49E6CAD1B4D}"/>
              </a:ext>
            </a:extLst>
          </p:cNvPr>
          <p:cNvSpPr txBox="1"/>
          <p:nvPr/>
        </p:nvSpPr>
        <p:spPr>
          <a:xfrm>
            <a:off x="497065" y="468246"/>
            <a:ext cx="539526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2400" b="0" i="0" dirty="0">
                <a:solidFill>
                  <a:srgbClr val="272727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Con l’espressione </a:t>
            </a:r>
            <a:r>
              <a:rPr lang="it-IT" sz="2400" b="1" i="0" dirty="0">
                <a:solidFill>
                  <a:srgbClr val="272727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responsabilità penale</a:t>
            </a:r>
            <a:r>
              <a:rPr lang="it-IT" sz="2400" b="0" i="0" dirty="0">
                <a:solidFill>
                  <a:srgbClr val="272727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, in relazione all’esercizio professionale, si intende che il professionista</a:t>
            </a:r>
            <a:r>
              <a:rPr lang="it-IT" sz="2400" dirty="0">
                <a:solidFill>
                  <a:srgbClr val="272727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it-IT" sz="2400" b="0" i="0" dirty="0">
                <a:solidFill>
                  <a:srgbClr val="272727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mette in atto uno o più comportamenti, </a:t>
            </a:r>
            <a:r>
              <a:rPr lang="it-IT" sz="2400" b="1" i="0" dirty="0">
                <a:solidFill>
                  <a:srgbClr val="272727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commissivi od omissivi</a:t>
            </a:r>
            <a:r>
              <a:rPr lang="it-IT" sz="2400" b="0" i="0" dirty="0">
                <a:solidFill>
                  <a:srgbClr val="272727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, che per le leggi dell’ordinamento giuridico costituiscono reato.</a:t>
            </a:r>
            <a:endParaRPr lang="it-IT" sz="24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8" name="TextBox 7">
            <a:extLst>
              <a:ext uri="{FF2B5EF4-FFF2-40B4-BE49-F238E27FC236}">
                <a16:creationId xmlns:a16="http://schemas.microsoft.com/office/drawing/2014/main" id="{C4AE522B-CBAA-1B64-5769-547F06A116E5}"/>
              </a:ext>
            </a:extLst>
          </p:cNvPr>
          <p:cNvSpPr txBox="1"/>
          <p:nvPr/>
        </p:nvSpPr>
        <p:spPr>
          <a:xfrm>
            <a:off x="461555" y="3270946"/>
            <a:ext cx="609460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2400" b="0" i="0" dirty="0">
                <a:solidFill>
                  <a:srgbClr val="272727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La </a:t>
            </a:r>
            <a:r>
              <a:rPr lang="it-IT" sz="2400" b="1" i="0" dirty="0">
                <a:solidFill>
                  <a:srgbClr val="272727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legislazione</a:t>
            </a:r>
            <a:r>
              <a:rPr lang="it-IT" sz="2400" dirty="0">
                <a:solidFill>
                  <a:srgbClr val="272727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it-IT" sz="2400" b="0" i="0" dirty="0">
                <a:solidFill>
                  <a:srgbClr val="272727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prevede per il professionista la facoltà, ed in taluni casi l’obbligo, di prendere iniziative nel quadro della competenza specifica riconosciuta; questa autonomia comporta che, in caso di violazione degli obblighi professionali, il professionista stesso sia chiamato a rispondere del danno da lui prodotto con le sue </a:t>
            </a:r>
            <a:r>
              <a:rPr lang="it-IT" sz="2400" b="1" i="0" dirty="0">
                <a:solidFill>
                  <a:srgbClr val="272727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azioni od omissioni</a:t>
            </a:r>
            <a:r>
              <a:rPr lang="it-IT" sz="2400" b="0" i="0" dirty="0">
                <a:solidFill>
                  <a:srgbClr val="272727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.</a:t>
            </a:r>
            <a:endParaRPr lang="it-IT" sz="24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29" name="Graphic 1" descr="Man holding sign">
            <a:extLst>
              <a:ext uri="{FF2B5EF4-FFF2-40B4-BE49-F238E27FC236}">
                <a16:creationId xmlns:a16="http://schemas.microsoft.com/office/drawing/2014/main" id="{18025B9F-5EF7-9628-DEAB-E0B5D40D1D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40845" y="1753299"/>
            <a:ext cx="2279010" cy="4759703"/>
          </a:xfrm>
          <a:prstGeom prst="rect">
            <a:avLst/>
          </a:prstGeom>
        </p:spPr>
      </p:pic>
      <p:pic>
        <p:nvPicPr>
          <p:cNvPr id="31" name="Graphic 3" descr="Woman holding sign">
            <a:extLst>
              <a:ext uri="{FF2B5EF4-FFF2-40B4-BE49-F238E27FC236}">
                <a16:creationId xmlns:a16="http://schemas.microsoft.com/office/drawing/2014/main" id="{AD95F954-17E2-5CC9-5907-1E43F4919E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275704" y="150095"/>
            <a:ext cx="2783216" cy="4921049"/>
          </a:xfrm>
          <a:prstGeom prst="rect">
            <a:avLst/>
          </a:prstGeom>
        </p:spPr>
      </p:pic>
      <p:pic>
        <p:nvPicPr>
          <p:cNvPr id="33" name="Picture 10">
            <a:extLst>
              <a:ext uri="{FF2B5EF4-FFF2-40B4-BE49-F238E27FC236}">
                <a16:creationId xmlns:a16="http://schemas.microsoft.com/office/drawing/2014/main" id="{B644BD1A-48CD-F2B7-9C1A-8A6D10909B2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9182" t="23478" b="876"/>
          <a:stretch/>
        </p:blipFill>
        <p:spPr>
          <a:xfrm>
            <a:off x="9526552" y="1325673"/>
            <a:ext cx="2301926" cy="1292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798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Segnaposto contenuto 25" descr="Immagine che contiene statua, arte, edificio, scultura&#10;&#10;Descrizione generata automaticamente">
            <a:extLst>
              <a:ext uri="{FF2B5EF4-FFF2-40B4-BE49-F238E27FC236}">
                <a16:creationId xmlns:a16="http://schemas.microsoft.com/office/drawing/2014/main" id="{413CE437-4207-E829-D743-7704E7BFB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755" y="0"/>
            <a:ext cx="13715992" cy="6857995"/>
          </a:xfrm>
          <a:prstGeom prst="rect">
            <a:avLst/>
          </a:prstGeom>
        </p:spPr>
      </p:pic>
      <p:sp>
        <p:nvSpPr>
          <p:cNvPr id="3" name="Titolo 1"/>
          <p:cNvSpPr>
            <a:spLocks noGrp="1"/>
          </p:cNvSpPr>
          <p:nvPr>
            <p:ph type="title"/>
          </p:nvPr>
        </p:nvSpPr>
        <p:spPr>
          <a:xfrm>
            <a:off x="835819" y="471872"/>
            <a:ext cx="10370897" cy="974153"/>
          </a:xfrm>
        </p:spPr>
        <p:txBody>
          <a:bodyPr>
            <a:normAutofit fontScale="9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defRPr/>
            </a:pPr>
            <a:r>
              <a:rPr lang="it-IT" sz="4050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latin typeface="Calibri Light" panose="020F0302020204030204" pitchFamily="34" charset="0"/>
                <a:cs typeface="Calibri Light" panose="020F0302020204030204" pitchFamily="34" charset="0"/>
              </a:rPr>
              <a:t>Cassazione </a:t>
            </a:r>
            <a:r>
              <a:rPr lang="it-IT" sz="4050" dirty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latin typeface="Calibri Light" panose="020F0302020204030204" pitchFamily="34" charset="0"/>
                <a:cs typeface="Calibri Light" panose="020F0302020204030204" pitchFamily="34" charset="0"/>
              </a:rPr>
              <a:t>penale, IV sezione, </a:t>
            </a:r>
            <a:r>
              <a:rPr lang="it-IT" sz="4050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latin typeface="Calibri Light" panose="020F0302020204030204" pitchFamily="34" charset="0"/>
                <a:cs typeface="Calibri Light" panose="020F0302020204030204" pitchFamily="34" charset="0"/>
              </a:rPr>
              <a:t/>
            </a:r>
            <a:br>
              <a:rPr lang="it-IT" sz="4050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it-IT" sz="4050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latin typeface="Calibri Light" panose="020F0302020204030204" pitchFamily="34" charset="0"/>
                <a:cs typeface="Calibri Light" panose="020F0302020204030204" pitchFamily="34" charset="0"/>
              </a:rPr>
              <a:t>sentenza </a:t>
            </a:r>
            <a:r>
              <a:rPr lang="it-IT" sz="4050" dirty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latin typeface="Calibri Light" panose="020F0302020204030204" pitchFamily="34" charset="0"/>
                <a:cs typeface="Calibri Light" panose="020F0302020204030204" pitchFamily="34" charset="0"/>
              </a:rPr>
              <a:t>18 febbraio 2010, n. 10454</a:t>
            </a:r>
          </a:p>
        </p:txBody>
      </p:sp>
      <p:sp>
        <p:nvSpPr>
          <p:cNvPr id="4" name="Segnaposto contenuto 2"/>
          <p:cNvSpPr>
            <a:spLocks noGrp="1"/>
          </p:cNvSpPr>
          <p:nvPr>
            <p:ph idx="1"/>
          </p:nvPr>
        </p:nvSpPr>
        <p:spPr bwMode="auto">
          <a:xfrm>
            <a:off x="244538" y="2636836"/>
            <a:ext cx="11993526" cy="331739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20000"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it-IT" altLang="it-IT" sz="26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La finalità terapeutica in capo a ogni operatore sanitario impone il miglior comportamento, secondo la migliore scienza ed esperienza, di quel dato momento storico…. </a:t>
            </a:r>
          </a:p>
          <a:p>
            <a:pPr marL="0" indent="0"/>
            <a:endParaRPr lang="it-IT" altLang="it-IT" sz="2600" dirty="0" smtClean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it-IT" altLang="it-IT" sz="26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Il professionista non si può nascondere dietro giustificazioni di comodo tenendo conto che :</a:t>
            </a:r>
          </a:p>
          <a:p>
            <a:pPr marL="0" indent="0"/>
            <a:endParaRPr lang="it-IT" altLang="it-IT" sz="2400" dirty="0" smtClean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algn="ctr"/>
            <a:r>
              <a:rPr lang="it-IT" altLang="it-IT" sz="3000" b="1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“un comportamento non è lecito perché consentito, </a:t>
            </a:r>
          </a:p>
          <a:p>
            <a:pPr marL="0" indent="0" algn="ctr"/>
            <a:r>
              <a:rPr lang="it-IT" altLang="it-IT" sz="3000" b="1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ma è consentito perché diligente”</a:t>
            </a:r>
            <a:r>
              <a:rPr lang="it-IT" altLang="it-IT" sz="3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79374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Segnaposto contenuto 25" descr="Immagine che contiene statua, arte, edificio, scultura&#10;&#10;Descrizione generata automaticamente">
            <a:extLst>
              <a:ext uri="{FF2B5EF4-FFF2-40B4-BE49-F238E27FC236}">
                <a16:creationId xmlns:a16="http://schemas.microsoft.com/office/drawing/2014/main" id="{413CE437-4207-E829-D743-7704E7BFB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755" y="0"/>
            <a:ext cx="13715992" cy="6857995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451" y="683137"/>
            <a:ext cx="720000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092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estaltVTI">
  <a:themeElements>
    <a:clrScheme name="Custom 86">
      <a:dk1>
        <a:srgbClr val="000000"/>
      </a:dk1>
      <a:lt1>
        <a:sysClr val="window" lastClr="FFFFFF"/>
      </a:lt1>
      <a:dk2>
        <a:srgbClr val="262626"/>
      </a:dk2>
      <a:lt2>
        <a:srgbClr val="F7F7F7"/>
      </a:lt2>
      <a:accent1>
        <a:srgbClr val="EBA000"/>
      </a:accent1>
      <a:accent2>
        <a:srgbClr val="00BAC8"/>
      </a:accent2>
      <a:accent3>
        <a:srgbClr val="E64823"/>
      </a:accent3>
      <a:accent4>
        <a:srgbClr val="4D5AFF"/>
      </a:accent4>
      <a:accent5>
        <a:srgbClr val="FE5D21"/>
      </a:accent5>
      <a:accent6>
        <a:srgbClr val="00C777"/>
      </a:accent6>
      <a:hlink>
        <a:srgbClr val="2998E3"/>
      </a:hlink>
      <a:folHlink>
        <a:srgbClr val="939393"/>
      </a:folHlink>
    </a:clrScheme>
    <a:fontScheme name="Bierstadt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staltVTI" id="{4F87C71D-53D1-4B71-BF97-FD0EA4B25665}" vid="{A110AFC4-8D8A-4C02-8885-7BA370B379B5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523</TotalTime>
  <Words>712</Words>
  <Application>Microsoft Office PowerPoint</Application>
  <PresentationFormat>Widescreen</PresentationFormat>
  <Paragraphs>73</Paragraphs>
  <Slides>13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20" baseType="lpstr">
      <vt:lpstr>Aharoni</vt:lpstr>
      <vt:lpstr>Arial</vt:lpstr>
      <vt:lpstr>Bierstadt</vt:lpstr>
      <vt:lpstr>Calibri</vt:lpstr>
      <vt:lpstr>Calibri Light</vt:lpstr>
      <vt:lpstr>Wingdings</vt:lpstr>
      <vt:lpstr>GestaltVTI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Esiste la responsabilità del professionista che utilizzi dispositivi me­dici, su cui all’interno della struttura non abbia alcu­na possibilità di scelta in quanto unico           ma­teriale fornito?</vt:lpstr>
      <vt:lpstr>………..</vt:lpstr>
      <vt:lpstr>Presentazione standard di PowerPoint</vt:lpstr>
      <vt:lpstr>Cassazione penale, IV sezione,  sentenza 18 febbraio 2010, n. 10454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Primo Congresso IVAS REGIONE ABRUZZO Approccio olistico alla gestione dei VAD: Dall’ efficacia alla sicurezza</dc:title>
  <dc:creator>C ec</dc:creator>
  <cp:lastModifiedBy>piccteam</cp:lastModifiedBy>
  <cp:revision>39</cp:revision>
  <dcterms:created xsi:type="dcterms:W3CDTF">2023-08-22T11:11:03Z</dcterms:created>
  <dcterms:modified xsi:type="dcterms:W3CDTF">2023-11-09T12:11:01Z</dcterms:modified>
</cp:coreProperties>
</file>