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47"/>
  </p:notesMasterIdLst>
  <p:sldIdLst>
    <p:sldId id="256" r:id="rId2"/>
    <p:sldId id="2134805424" r:id="rId3"/>
    <p:sldId id="2134805425" r:id="rId4"/>
    <p:sldId id="259" r:id="rId5"/>
    <p:sldId id="7126" r:id="rId6"/>
    <p:sldId id="7127" r:id="rId7"/>
    <p:sldId id="2134805423" r:id="rId8"/>
    <p:sldId id="260" r:id="rId9"/>
    <p:sldId id="261" r:id="rId10"/>
    <p:sldId id="262" r:id="rId11"/>
    <p:sldId id="2134805451" r:id="rId12"/>
    <p:sldId id="1442" r:id="rId13"/>
    <p:sldId id="1443" r:id="rId14"/>
    <p:sldId id="265" r:id="rId15"/>
    <p:sldId id="1894" r:id="rId16"/>
    <p:sldId id="2134805437" r:id="rId17"/>
    <p:sldId id="2134805436" r:id="rId18"/>
    <p:sldId id="2134805449" r:id="rId19"/>
    <p:sldId id="2134805450" r:id="rId20"/>
    <p:sldId id="266" r:id="rId21"/>
    <p:sldId id="1423" r:id="rId22"/>
    <p:sldId id="2134805443" r:id="rId23"/>
    <p:sldId id="2134805428" r:id="rId24"/>
    <p:sldId id="2134805444" r:id="rId25"/>
    <p:sldId id="2134805433" r:id="rId26"/>
    <p:sldId id="264" r:id="rId27"/>
    <p:sldId id="2134805452" r:id="rId28"/>
    <p:sldId id="272" r:id="rId29"/>
    <p:sldId id="309" r:id="rId30"/>
    <p:sldId id="310" r:id="rId31"/>
    <p:sldId id="298" r:id="rId32"/>
    <p:sldId id="299" r:id="rId33"/>
    <p:sldId id="282" r:id="rId34"/>
    <p:sldId id="274" r:id="rId35"/>
    <p:sldId id="295" r:id="rId36"/>
    <p:sldId id="312" r:id="rId37"/>
    <p:sldId id="1890" r:id="rId38"/>
    <p:sldId id="311" r:id="rId39"/>
    <p:sldId id="1893" r:id="rId40"/>
    <p:sldId id="2134805447" r:id="rId41"/>
    <p:sldId id="2134805446" r:id="rId42"/>
    <p:sldId id="2134805445" r:id="rId43"/>
    <p:sldId id="2134805448" r:id="rId44"/>
    <p:sldId id="257" r:id="rId45"/>
    <p:sldId id="258" r:id="rId4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C38DC4-3BB6-4BB7-9C95-E007F3BF3F0F}" v="26" dt="2023-11-10T06:09:22.3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 snapToGrid="0">
      <p:cViewPr varScale="1">
        <p:scale>
          <a:sx n="89" d="100"/>
          <a:sy n="89" d="100"/>
        </p:scale>
        <p:origin x="43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bo mussa" userId="9367e1baf9fa8889" providerId="LiveId" clId="{40C38DC4-3BB6-4BB7-9C95-E007F3BF3F0F}"/>
    <pc:docChg chg="undo custSel addSld delSld modSld sldOrd">
      <pc:chgData name="bobo mussa" userId="9367e1baf9fa8889" providerId="LiveId" clId="{40C38DC4-3BB6-4BB7-9C95-E007F3BF3F0F}" dt="2023-11-10T06:09:43.873" v="119" actId="207"/>
      <pc:docMkLst>
        <pc:docMk/>
      </pc:docMkLst>
      <pc:sldChg chg="addSp delSp modSp mod setBg">
        <pc:chgData name="bobo mussa" userId="9367e1baf9fa8889" providerId="LiveId" clId="{40C38DC4-3BB6-4BB7-9C95-E007F3BF3F0F}" dt="2023-11-10T05:53:55.452" v="33"/>
        <pc:sldMkLst>
          <pc:docMk/>
          <pc:sldMk cId="3690480805" sldId="256"/>
        </pc:sldMkLst>
        <pc:picChg chg="add mod">
          <ac:chgData name="bobo mussa" userId="9367e1baf9fa8889" providerId="LiveId" clId="{40C38DC4-3BB6-4BB7-9C95-E007F3BF3F0F}" dt="2023-11-10T05:49:27.681" v="1"/>
          <ac:picMkLst>
            <pc:docMk/>
            <pc:sldMk cId="3690480805" sldId="256"/>
            <ac:picMk id="5" creationId="{EFD58B1B-3BF0-07C8-01BA-B91F9A2F5835}"/>
          </ac:picMkLst>
        </pc:picChg>
        <pc:picChg chg="del">
          <ac:chgData name="bobo mussa" userId="9367e1baf9fa8889" providerId="LiveId" clId="{40C38DC4-3BB6-4BB7-9C95-E007F3BF3F0F}" dt="2023-11-10T05:48:43.046" v="0" actId="478"/>
          <ac:picMkLst>
            <pc:docMk/>
            <pc:sldMk cId="3690480805" sldId="256"/>
            <ac:picMk id="7" creationId="{86315818-5D77-4543-F986-ADD7AFFFD428}"/>
          </ac:picMkLst>
        </pc:picChg>
      </pc:sldChg>
      <pc:sldChg chg="del setBg">
        <pc:chgData name="bobo mussa" userId="9367e1baf9fa8889" providerId="LiveId" clId="{40C38DC4-3BB6-4BB7-9C95-E007F3BF3F0F}" dt="2023-11-10T05:59:40.522" v="64" actId="47"/>
        <pc:sldMkLst>
          <pc:docMk/>
          <pc:sldMk cId="2758744521" sldId="257"/>
        </pc:sldMkLst>
      </pc:sldChg>
      <pc:sldChg chg="delSp modSp add mod setBg delDesignElem">
        <pc:chgData name="bobo mussa" userId="9367e1baf9fa8889" providerId="LiveId" clId="{40C38DC4-3BB6-4BB7-9C95-E007F3BF3F0F}" dt="2023-11-10T06:09:43.873" v="119" actId="207"/>
        <pc:sldMkLst>
          <pc:docMk/>
          <pc:sldMk cId="3202132636" sldId="257"/>
        </pc:sldMkLst>
        <pc:spChg chg="mod">
          <ac:chgData name="bobo mussa" userId="9367e1baf9fa8889" providerId="LiveId" clId="{40C38DC4-3BB6-4BB7-9C95-E007F3BF3F0F}" dt="2023-11-10T06:09:43.873" v="119" actId="207"/>
          <ac:spMkLst>
            <pc:docMk/>
            <pc:sldMk cId="3202132636" sldId="257"/>
            <ac:spMk id="2" creationId="{188BE469-DEA9-CD41-9D1E-F673147BF2C1}"/>
          </ac:spMkLst>
        </pc:spChg>
        <pc:spChg chg="del">
          <ac:chgData name="bobo mussa" userId="9367e1baf9fa8889" providerId="LiveId" clId="{40C38DC4-3BB6-4BB7-9C95-E007F3BF3F0F}" dt="2023-11-10T06:09:22.356" v="118"/>
          <ac:spMkLst>
            <pc:docMk/>
            <pc:sldMk cId="3202132636" sldId="257"/>
            <ac:spMk id="21" creationId="{3634A21A-3D5D-4DFA-99F4-16A031986540}"/>
          </ac:spMkLst>
        </pc:spChg>
      </pc:sldChg>
      <pc:sldChg chg="del">
        <pc:chgData name="bobo mussa" userId="9367e1baf9fa8889" providerId="LiveId" clId="{40C38DC4-3BB6-4BB7-9C95-E007F3BF3F0F}" dt="2023-11-10T05:59:38.342" v="63" actId="47"/>
        <pc:sldMkLst>
          <pc:docMk/>
          <pc:sldMk cId="1275943785" sldId="258"/>
        </pc:sldMkLst>
      </pc:sldChg>
      <pc:sldChg chg="add">
        <pc:chgData name="bobo mussa" userId="9367e1baf9fa8889" providerId="LiveId" clId="{40C38DC4-3BB6-4BB7-9C95-E007F3BF3F0F}" dt="2023-11-10T06:09:22.356" v="118"/>
        <pc:sldMkLst>
          <pc:docMk/>
          <pc:sldMk cId="2625770298" sldId="258"/>
        </pc:sldMkLst>
      </pc:sldChg>
      <pc:sldChg chg="addSp delSp modSp mod setBg">
        <pc:chgData name="bobo mussa" userId="9367e1baf9fa8889" providerId="LiveId" clId="{40C38DC4-3BB6-4BB7-9C95-E007F3BF3F0F}" dt="2023-11-10T05:53:55.452" v="33"/>
        <pc:sldMkLst>
          <pc:docMk/>
          <pc:sldMk cId="446654478" sldId="259"/>
        </pc:sldMkLst>
        <pc:spChg chg="mod">
          <ac:chgData name="bobo mussa" userId="9367e1baf9fa8889" providerId="LiveId" clId="{40C38DC4-3BB6-4BB7-9C95-E007F3BF3F0F}" dt="2023-11-10T05:53:12.418" v="32" actId="1076"/>
          <ac:spMkLst>
            <pc:docMk/>
            <pc:sldMk cId="446654478" sldId="259"/>
            <ac:spMk id="2" creationId="{5B1CBAA9-1713-4304-7F47-5212BEAB64BB}"/>
          </ac:spMkLst>
        </pc:spChg>
        <pc:spChg chg="add del">
          <ac:chgData name="bobo mussa" userId="9367e1baf9fa8889" providerId="LiveId" clId="{40C38DC4-3BB6-4BB7-9C95-E007F3BF3F0F}" dt="2023-11-10T05:52:43.879" v="22" actId="26606"/>
          <ac:spMkLst>
            <pc:docMk/>
            <pc:sldMk cId="446654478" sldId="259"/>
            <ac:spMk id="8" creationId="{ADE57300-C7FF-4578-99A0-42B0295B123C}"/>
          </ac:spMkLst>
        </pc:spChg>
        <pc:spChg chg="add del">
          <ac:chgData name="bobo mussa" userId="9367e1baf9fa8889" providerId="LiveId" clId="{40C38DC4-3BB6-4BB7-9C95-E007F3BF3F0F}" dt="2023-11-10T05:52:43.879" v="22" actId="26606"/>
          <ac:spMkLst>
            <pc:docMk/>
            <pc:sldMk cId="446654478" sldId="259"/>
            <ac:spMk id="10" creationId="{F3FF94B3-6D3E-44FE-BB02-A9027C0003C7}"/>
          </ac:spMkLst>
        </pc:spChg>
        <pc:spChg chg="add del">
          <ac:chgData name="bobo mussa" userId="9367e1baf9fa8889" providerId="LiveId" clId="{40C38DC4-3BB6-4BB7-9C95-E007F3BF3F0F}" dt="2023-11-10T05:52:43.879" v="22" actId="26606"/>
          <ac:spMkLst>
            <pc:docMk/>
            <pc:sldMk cId="446654478" sldId="259"/>
            <ac:spMk id="12" creationId="{E20BB609-EF92-42DB-836C-0699A590B5CF}"/>
          </ac:spMkLst>
        </pc:spChg>
        <pc:spChg chg="add del">
          <ac:chgData name="bobo mussa" userId="9367e1baf9fa8889" providerId="LiveId" clId="{40C38DC4-3BB6-4BB7-9C95-E007F3BF3F0F}" dt="2023-11-10T05:52:43.879" v="22" actId="26606"/>
          <ac:spMkLst>
            <pc:docMk/>
            <pc:sldMk cId="446654478" sldId="259"/>
            <ac:spMk id="14" creationId="{67B3E2DB-180D-4752-BBB6-987822D6BC7D}"/>
          </ac:spMkLst>
        </pc:spChg>
        <pc:spChg chg="add del">
          <ac:chgData name="bobo mussa" userId="9367e1baf9fa8889" providerId="LiveId" clId="{40C38DC4-3BB6-4BB7-9C95-E007F3BF3F0F}" dt="2023-11-10T05:52:43.879" v="22" actId="26606"/>
          <ac:spMkLst>
            <pc:docMk/>
            <pc:sldMk cId="446654478" sldId="259"/>
            <ac:spMk id="16" creationId="{B2C335F7-F61C-4EB4-80F2-4B1438FE66BB}"/>
          </ac:spMkLst>
        </pc:spChg>
        <pc:spChg chg="add del">
          <ac:chgData name="bobo mussa" userId="9367e1baf9fa8889" providerId="LiveId" clId="{40C38DC4-3BB6-4BB7-9C95-E007F3BF3F0F}" dt="2023-11-10T05:52:46.536" v="24" actId="26606"/>
          <ac:spMkLst>
            <pc:docMk/>
            <pc:sldMk cId="446654478" sldId="259"/>
            <ac:spMk id="18" creationId="{ADE57300-C7FF-4578-99A0-42B0295B123C}"/>
          </ac:spMkLst>
        </pc:spChg>
        <pc:spChg chg="add del">
          <ac:chgData name="bobo mussa" userId="9367e1baf9fa8889" providerId="LiveId" clId="{40C38DC4-3BB6-4BB7-9C95-E007F3BF3F0F}" dt="2023-11-10T05:52:46.536" v="24" actId="26606"/>
          <ac:spMkLst>
            <pc:docMk/>
            <pc:sldMk cId="446654478" sldId="259"/>
            <ac:spMk id="19" creationId="{F3FF94B3-6D3E-44FE-BB02-A9027C0003C7}"/>
          </ac:spMkLst>
        </pc:spChg>
        <pc:spChg chg="add del">
          <ac:chgData name="bobo mussa" userId="9367e1baf9fa8889" providerId="LiveId" clId="{40C38DC4-3BB6-4BB7-9C95-E007F3BF3F0F}" dt="2023-11-10T05:52:46.536" v="24" actId="26606"/>
          <ac:spMkLst>
            <pc:docMk/>
            <pc:sldMk cId="446654478" sldId="259"/>
            <ac:spMk id="20" creationId="{E20BB609-EF92-42DB-836C-0699A590B5CF}"/>
          </ac:spMkLst>
        </pc:spChg>
        <pc:spChg chg="add del">
          <ac:chgData name="bobo mussa" userId="9367e1baf9fa8889" providerId="LiveId" clId="{40C38DC4-3BB6-4BB7-9C95-E007F3BF3F0F}" dt="2023-11-10T05:52:46.536" v="24" actId="26606"/>
          <ac:spMkLst>
            <pc:docMk/>
            <pc:sldMk cId="446654478" sldId="259"/>
            <ac:spMk id="22" creationId="{475D337E-317A-4DE5-A744-F0371BBDAD5F}"/>
          </ac:spMkLst>
        </pc:spChg>
        <pc:spChg chg="add del">
          <ac:chgData name="bobo mussa" userId="9367e1baf9fa8889" providerId="LiveId" clId="{40C38DC4-3BB6-4BB7-9C95-E007F3BF3F0F}" dt="2023-11-10T05:52:46.536" v="24" actId="26606"/>
          <ac:spMkLst>
            <pc:docMk/>
            <pc:sldMk cId="446654478" sldId="259"/>
            <ac:spMk id="23" creationId="{B2C335F7-F61C-4EB4-80F2-4B1438FE66BB}"/>
          </ac:spMkLst>
        </pc:spChg>
        <pc:spChg chg="add del">
          <ac:chgData name="bobo mussa" userId="9367e1baf9fa8889" providerId="LiveId" clId="{40C38DC4-3BB6-4BB7-9C95-E007F3BF3F0F}" dt="2023-11-10T05:52:49.506" v="26" actId="26606"/>
          <ac:spMkLst>
            <pc:docMk/>
            <pc:sldMk cId="446654478" sldId="259"/>
            <ac:spMk id="25" creationId="{ADE57300-C7FF-4578-99A0-42B0295B123C}"/>
          </ac:spMkLst>
        </pc:spChg>
        <pc:spChg chg="add del">
          <ac:chgData name="bobo mussa" userId="9367e1baf9fa8889" providerId="LiveId" clId="{40C38DC4-3BB6-4BB7-9C95-E007F3BF3F0F}" dt="2023-11-10T05:52:49.506" v="26" actId="26606"/>
          <ac:spMkLst>
            <pc:docMk/>
            <pc:sldMk cId="446654478" sldId="259"/>
            <ac:spMk id="26" creationId="{F3FF94B3-6D3E-44FE-BB02-A9027C0003C7}"/>
          </ac:spMkLst>
        </pc:spChg>
        <pc:spChg chg="add del">
          <ac:chgData name="bobo mussa" userId="9367e1baf9fa8889" providerId="LiveId" clId="{40C38DC4-3BB6-4BB7-9C95-E007F3BF3F0F}" dt="2023-11-10T05:52:49.506" v="26" actId="26606"/>
          <ac:spMkLst>
            <pc:docMk/>
            <pc:sldMk cId="446654478" sldId="259"/>
            <ac:spMk id="27" creationId="{E20BB609-EF92-42DB-836C-0699A590B5CF}"/>
          </ac:spMkLst>
        </pc:spChg>
        <pc:spChg chg="add del">
          <ac:chgData name="bobo mussa" userId="9367e1baf9fa8889" providerId="LiveId" clId="{40C38DC4-3BB6-4BB7-9C95-E007F3BF3F0F}" dt="2023-11-10T05:52:49.506" v="26" actId="26606"/>
          <ac:spMkLst>
            <pc:docMk/>
            <pc:sldMk cId="446654478" sldId="259"/>
            <ac:spMk id="29" creationId="{7508F7DC-CA28-4ACE-AF79-D7E98ED1BFA3}"/>
          </ac:spMkLst>
        </pc:spChg>
        <pc:spChg chg="add del">
          <ac:chgData name="bobo mussa" userId="9367e1baf9fa8889" providerId="LiveId" clId="{40C38DC4-3BB6-4BB7-9C95-E007F3BF3F0F}" dt="2023-11-10T05:52:49.506" v="26" actId="26606"/>
          <ac:spMkLst>
            <pc:docMk/>
            <pc:sldMk cId="446654478" sldId="259"/>
            <ac:spMk id="30" creationId="{9AB20218-A500-457C-B65C-F3D198B1F717}"/>
          </ac:spMkLst>
        </pc:spChg>
        <pc:spChg chg="add del">
          <ac:chgData name="bobo mussa" userId="9367e1baf9fa8889" providerId="LiveId" clId="{40C38DC4-3BB6-4BB7-9C95-E007F3BF3F0F}" dt="2023-11-10T05:52:49.506" v="26" actId="26606"/>
          <ac:spMkLst>
            <pc:docMk/>
            <pc:sldMk cId="446654478" sldId="259"/>
            <ac:spMk id="31" creationId="{B2C335F7-F61C-4EB4-80F2-4B1438FE66BB}"/>
          </ac:spMkLst>
        </pc:spChg>
        <pc:spChg chg="add del">
          <ac:chgData name="bobo mussa" userId="9367e1baf9fa8889" providerId="LiveId" clId="{40C38DC4-3BB6-4BB7-9C95-E007F3BF3F0F}" dt="2023-11-10T05:52:54.516" v="28" actId="26606"/>
          <ac:spMkLst>
            <pc:docMk/>
            <pc:sldMk cId="446654478" sldId="259"/>
            <ac:spMk id="33" creationId="{ADE57300-C7FF-4578-99A0-42B0295B123C}"/>
          </ac:spMkLst>
        </pc:spChg>
        <pc:spChg chg="add del">
          <ac:chgData name="bobo mussa" userId="9367e1baf9fa8889" providerId="LiveId" clId="{40C38DC4-3BB6-4BB7-9C95-E007F3BF3F0F}" dt="2023-11-10T05:52:54.516" v="28" actId="26606"/>
          <ac:spMkLst>
            <pc:docMk/>
            <pc:sldMk cId="446654478" sldId="259"/>
            <ac:spMk id="34" creationId="{F3FF94B3-6D3E-44FE-BB02-A9027C0003C7}"/>
          </ac:spMkLst>
        </pc:spChg>
        <pc:spChg chg="add del">
          <ac:chgData name="bobo mussa" userId="9367e1baf9fa8889" providerId="LiveId" clId="{40C38DC4-3BB6-4BB7-9C95-E007F3BF3F0F}" dt="2023-11-10T05:52:54.516" v="28" actId="26606"/>
          <ac:spMkLst>
            <pc:docMk/>
            <pc:sldMk cId="446654478" sldId="259"/>
            <ac:spMk id="35" creationId="{E20BB609-EF92-42DB-836C-0699A590B5CF}"/>
          </ac:spMkLst>
        </pc:spChg>
        <pc:spChg chg="add del">
          <ac:chgData name="bobo mussa" userId="9367e1baf9fa8889" providerId="LiveId" clId="{40C38DC4-3BB6-4BB7-9C95-E007F3BF3F0F}" dt="2023-11-10T05:52:54.516" v="28" actId="26606"/>
          <ac:spMkLst>
            <pc:docMk/>
            <pc:sldMk cId="446654478" sldId="259"/>
            <ac:spMk id="37" creationId="{ECF0998E-D577-43EA-A7B8-E3EC67F75955}"/>
          </ac:spMkLst>
        </pc:spChg>
        <pc:spChg chg="add del">
          <ac:chgData name="bobo mussa" userId="9367e1baf9fa8889" providerId="LiveId" clId="{40C38DC4-3BB6-4BB7-9C95-E007F3BF3F0F}" dt="2023-11-10T05:52:54.516" v="28" actId="26606"/>
          <ac:spMkLst>
            <pc:docMk/>
            <pc:sldMk cId="446654478" sldId="259"/>
            <ac:spMk id="38" creationId="{B2C335F7-F61C-4EB4-80F2-4B1438FE66BB}"/>
          </ac:spMkLst>
        </pc:spChg>
        <pc:spChg chg="add del">
          <ac:chgData name="bobo mussa" userId="9367e1baf9fa8889" providerId="LiveId" clId="{40C38DC4-3BB6-4BB7-9C95-E007F3BF3F0F}" dt="2023-11-10T05:52:54.516" v="28" actId="26606"/>
          <ac:spMkLst>
            <pc:docMk/>
            <pc:sldMk cId="446654478" sldId="259"/>
            <ac:spMk id="39" creationId="{E7DC364D-882B-4786-89FB-1703C1A5CFF0}"/>
          </ac:spMkLst>
        </pc:spChg>
        <pc:spChg chg="add del">
          <ac:chgData name="bobo mussa" userId="9367e1baf9fa8889" providerId="LiveId" clId="{40C38DC4-3BB6-4BB7-9C95-E007F3BF3F0F}" dt="2023-11-10T05:52:54.516" v="28" actId="26606"/>
          <ac:spMkLst>
            <pc:docMk/>
            <pc:sldMk cId="446654478" sldId="259"/>
            <ac:spMk id="40" creationId="{F1189494-2B67-46D2-93D6-A122A09BF6B2}"/>
          </ac:spMkLst>
        </pc:spChg>
        <pc:spChg chg="add">
          <ac:chgData name="bobo mussa" userId="9367e1baf9fa8889" providerId="LiveId" clId="{40C38DC4-3BB6-4BB7-9C95-E007F3BF3F0F}" dt="2023-11-10T05:52:54.578" v="29" actId="26606"/>
          <ac:spMkLst>
            <pc:docMk/>
            <pc:sldMk cId="446654478" sldId="259"/>
            <ac:spMk id="42" creationId="{ADE57300-C7FF-4578-99A0-42B0295B123C}"/>
          </ac:spMkLst>
        </pc:spChg>
        <pc:spChg chg="add">
          <ac:chgData name="bobo mussa" userId="9367e1baf9fa8889" providerId="LiveId" clId="{40C38DC4-3BB6-4BB7-9C95-E007F3BF3F0F}" dt="2023-11-10T05:52:54.578" v="29" actId="26606"/>
          <ac:spMkLst>
            <pc:docMk/>
            <pc:sldMk cId="446654478" sldId="259"/>
            <ac:spMk id="43" creationId="{F3FF94B3-6D3E-44FE-BB02-A9027C0003C7}"/>
          </ac:spMkLst>
        </pc:spChg>
        <pc:spChg chg="add">
          <ac:chgData name="bobo mussa" userId="9367e1baf9fa8889" providerId="LiveId" clId="{40C38DC4-3BB6-4BB7-9C95-E007F3BF3F0F}" dt="2023-11-10T05:52:54.578" v="29" actId="26606"/>
          <ac:spMkLst>
            <pc:docMk/>
            <pc:sldMk cId="446654478" sldId="259"/>
            <ac:spMk id="44" creationId="{E20BB609-EF92-42DB-836C-0699A590B5CF}"/>
          </ac:spMkLst>
        </pc:spChg>
        <pc:spChg chg="add">
          <ac:chgData name="bobo mussa" userId="9367e1baf9fa8889" providerId="LiveId" clId="{40C38DC4-3BB6-4BB7-9C95-E007F3BF3F0F}" dt="2023-11-10T05:52:54.578" v="29" actId="26606"/>
          <ac:spMkLst>
            <pc:docMk/>
            <pc:sldMk cId="446654478" sldId="259"/>
            <ac:spMk id="46" creationId="{475D337E-317A-4DE5-A744-F0371BBDAD5F}"/>
          </ac:spMkLst>
        </pc:spChg>
        <pc:spChg chg="add">
          <ac:chgData name="bobo mussa" userId="9367e1baf9fa8889" providerId="LiveId" clId="{40C38DC4-3BB6-4BB7-9C95-E007F3BF3F0F}" dt="2023-11-10T05:52:54.578" v="29" actId="26606"/>
          <ac:spMkLst>
            <pc:docMk/>
            <pc:sldMk cId="446654478" sldId="259"/>
            <ac:spMk id="47" creationId="{B2C335F7-F61C-4EB4-80F2-4B1438FE66BB}"/>
          </ac:spMkLst>
        </pc:spChg>
        <pc:picChg chg="add del">
          <ac:chgData name="bobo mussa" userId="9367e1baf9fa8889" providerId="LiveId" clId="{40C38DC4-3BB6-4BB7-9C95-E007F3BF3F0F}" dt="2023-11-10T05:52:43.879" v="22" actId="26606"/>
          <ac:picMkLst>
            <pc:docMk/>
            <pc:sldMk cId="446654478" sldId="259"/>
            <ac:picMk id="4" creationId="{3732D4B2-94EB-A3E9-DD88-39248693F142}"/>
          </ac:picMkLst>
        </pc:picChg>
        <pc:picChg chg="add del">
          <ac:chgData name="bobo mussa" userId="9367e1baf9fa8889" providerId="LiveId" clId="{40C38DC4-3BB6-4BB7-9C95-E007F3BF3F0F}" dt="2023-11-10T05:52:46.536" v="24" actId="26606"/>
          <ac:picMkLst>
            <pc:docMk/>
            <pc:sldMk cId="446654478" sldId="259"/>
            <ac:picMk id="21" creationId="{5CF5AD8A-5779-9473-E804-4F599D4617A6}"/>
          </ac:picMkLst>
        </pc:picChg>
        <pc:picChg chg="add del">
          <ac:chgData name="bobo mussa" userId="9367e1baf9fa8889" providerId="LiveId" clId="{40C38DC4-3BB6-4BB7-9C95-E007F3BF3F0F}" dt="2023-11-10T05:52:49.506" v="26" actId="26606"/>
          <ac:picMkLst>
            <pc:docMk/>
            <pc:sldMk cId="446654478" sldId="259"/>
            <ac:picMk id="28" creationId="{6473D99D-0208-6B6F-5998-015A1470039B}"/>
          </ac:picMkLst>
        </pc:picChg>
        <pc:picChg chg="add del">
          <ac:chgData name="bobo mussa" userId="9367e1baf9fa8889" providerId="LiveId" clId="{40C38DC4-3BB6-4BB7-9C95-E007F3BF3F0F}" dt="2023-11-10T05:52:54.516" v="28" actId="26606"/>
          <ac:picMkLst>
            <pc:docMk/>
            <pc:sldMk cId="446654478" sldId="259"/>
            <ac:picMk id="36" creationId="{6FD45967-1666-4666-6743-F96B0E568415}"/>
          </ac:picMkLst>
        </pc:picChg>
        <pc:picChg chg="add mod">
          <ac:chgData name="bobo mussa" userId="9367e1baf9fa8889" providerId="LiveId" clId="{40C38DC4-3BB6-4BB7-9C95-E007F3BF3F0F}" dt="2023-11-10T05:53:05.036" v="31" actId="1076"/>
          <ac:picMkLst>
            <pc:docMk/>
            <pc:sldMk cId="446654478" sldId="259"/>
            <ac:picMk id="45" creationId="{5CF5AD8A-5779-9473-E804-4F599D4617A6}"/>
          </ac:picMkLst>
        </pc:picChg>
      </pc:sldChg>
      <pc:sldChg chg="modSp mod">
        <pc:chgData name="bobo mussa" userId="9367e1baf9fa8889" providerId="LiveId" clId="{40C38DC4-3BB6-4BB7-9C95-E007F3BF3F0F}" dt="2023-11-10T05:54:34.538" v="42" actId="20577"/>
        <pc:sldMkLst>
          <pc:docMk/>
          <pc:sldMk cId="11547528" sldId="261"/>
        </pc:sldMkLst>
        <pc:spChg chg="mod">
          <ac:chgData name="bobo mussa" userId="9367e1baf9fa8889" providerId="LiveId" clId="{40C38DC4-3BB6-4BB7-9C95-E007F3BF3F0F}" dt="2023-11-10T05:54:34.538" v="42" actId="20577"/>
          <ac:spMkLst>
            <pc:docMk/>
            <pc:sldMk cId="11547528" sldId="261"/>
            <ac:spMk id="2" creationId="{920A3C13-D476-6BC5-92F1-D916A2C07B5E}"/>
          </ac:spMkLst>
        </pc:spChg>
      </pc:sldChg>
      <pc:sldChg chg="addSp delSp modSp mod setBg setFolMasterObjs">
        <pc:chgData name="bobo mussa" userId="9367e1baf9fa8889" providerId="LiveId" clId="{40C38DC4-3BB6-4BB7-9C95-E007F3BF3F0F}" dt="2023-11-10T05:55:08.539" v="46" actId="26606"/>
        <pc:sldMkLst>
          <pc:docMk/>
          <pc:sldMk cId="2921982694" sldId="262"/>
        </pc:sldMkLst>
        <pc:spChg chg="mod">
          <ac:chgData name="bobo mussa" userId="9367e1baf9fa8889" providerId="LiveId" clId="{40C38DC4-3BB6-4BB7-9C95-E007F3BF3F0F}" dt="2023-11-10T05:55:08.539" v="46" actId="26606"/>
          <ac:spMkLst>
            <pc:docMk/>
            <pc:sldMk cId="2921982694" sldId="262"/>
            <ac:spMk id="2" creationId="{EC6923D1-A8D0-0A86-6FF4-742B5D81D9A0}"/>
          </ac:spMkLst>
        </pc:spChg>
        <pc:spChg chg="add del">
          <ac:chgData name="bobo mussa" userId="9367e1baf9fa8889" providerId="LiveId" clId="{40C38DC4-3BB6-4BB7-9C95-E007F3BF3F0F}" dt="2023-11-10T05:55:08.539" v="46" actId="26606"/>
          <ac:spMkLst>
            <pc:docMk/>
            <pc:sldMk cId="2921982694" sldId="262"/>
            <ac:spMk id="9" creationId="{ADE57300-C7FF-4578-99A0-42B0295B123C}"/>
          </ac:spMkLst>
        </pc:spChg>
        <pc:spChg chg="add del">
          <ac:chgData name="bobo mussa" userId="9367e1baf9fa8889" providerId="LiveId" clId="{40C38DC4-3BB6-4BB7-9C95-E007F3BF3F0F}" dt="2023-11-10T05:55:08.539" v="46" actId="26606"/>
          <ac:spMkLst>
            <pc:docMk/>
            <pc:sldMk cId="2921982694" sldId="262"/>
            <ac:spMk id="11" creationId="{F3FF94B3-6D3E-44FE-BB02-A9027C0003C7}"/>
          </ac:spMkLst>
        </pc:spChg>
        <pc:spChg chg="add del">
          <ac:chgData name="bobo mussa" userId="9367e1baf9fa8889" providerId="LiveId" clId="{40C38DC4-3BB6-4BB7-9C95-E007F3BF3F0F}" dt="2023-11-10T05:55:08.539" v="46" actId="26606"/>
          <ac:spMkLst>
            <pc:docMk/>
            <pc:sldMk cId="2921982694" sldId="262"/>
            <ac:spMk id="13" creationId="{67A7C490-FB0D-4946-BDB7-1CF2F58DAE01}"/>
          </ac:spMkLst>
        </pc:spChg>
        <pc:spChg chg="add del">
          <ac:chgData name="bobo mussa" userId="9367e1baf9fa8889" providerId="LiveId" clId="{40C38DC4-3BB6-4BB7-9C95-E007F3BF3F0F}" dt="2023-11-10T05:55:08.539" v="46" actId="26606"/>
          <ac:spMkLst>
            <pc:docMk/>
            <pc:sldMk cId="2921982694" sldId="262"/>
            <ac:spMk id="15" creationId="{B2C335F7-F61C-4EB4-80F2-4B1438FE66BB}"/>
          </ac:spMkLst>
        </pc:spChg>
        <pc:spChg chg="add del">
          <ac:chgData name="bobo mussa" userId="9367e1baf9fa8889" providerId="LiveId" clId="{40C38DC4-3BB6-4BB7-9C95-E007F3BF3F0F}" dt="2023-11-10T05:55:08.539" v="46" actId="26606"/>
          <ac:spMkLst>
            <pc:docMk/>
            <pc:sldMk cId="2921982694" sldId="262"/>
            <ac:spMk id="17" creationId="{F261CD1D-C921-4DD4-B856-8EA1D71A41BA}"/>
          </ac:spMkLst>
        </pc:spChg>
        <pc:graphicFrameChg chg="add mod">
          <ac:chgData name="bobo mussa" userId="9367e1baf9fa8889" providerId="LiveId" clId="{40C38DC4-3BB6-4BB7-9C95-E007F3BF3F0F}" dt="2023-11-10T05:55:08.539" v="46" actId="26606"/>
          <ac:graphicFrameMkLst>
            <pc:docMk/>
            <pc:sldMk cId="2921982694" sldId="262"/>
            <ac:graphicFrameMk id="4" creationId="{FDA744BE-464A-231A-CACD-CC329095471E}"/>
          </ac:graphicFrameMkLst>
        </pc:graphicFrameChg>
      </pc:sldChg>
      <pc:sldChg chg="modSp mod ord">
        <pc:chgData name="bobo mussa" userId="9367e1baf9fa8889" providerId="LiveId" clId="{40C38DC4-3BB6-4BB7-9C95-E007F3BF3F0F}" dt="2023-11-10T06:03:11.909" v="82"/>
        <pc:sldMkLst>
          <pc:docMk/>
          <pc:sldMk cId="723301010" sldId="264"/>
        </pc:sldMkLst>
        <pc:spChg chg="mod">
          <ac:chgData name="bobo mussa" userId="9367e1baf9fa8889" providerId="LiveId" clId="{40C38DC4-3BB6-4BB7-9C95-E007F3BF3F0F}" dt="2023-11-10T05:58:20.522" v="59" actId="20577"/>
          <ac:spMkLst>
            <pc:docMk/>
            <pc:sldMk cId="723301010" sldId="264"/>
            <ac:spMk id="2" creationId="{D9901669-EF43-C2C6-55A2-48F2D90CE0F9}"/>
          </ac:spMkLst>
        </pc:spChg>
        <pc:spChg chg="mod">
          <ac:chgData name="bobo mussa" userId="9367e1baf9fa8889" providerId="LiveId" clId="{40C38DC4-3BB6-4BB7-9C95-E007F3BF3F0F}" dt="2023-11-10T05:57:56.185" v="55" actId="1076"/>
          <ac:spMkLst>
            <pc:docMk/>
            <pc:sldMk cId="723301010" sldId="264"/>
            <ac:spMk id="4" creationId="{051CDA23-CB71-170A-B75F-E0C610E78DAA}"/>
          </ac:spMkLst>
        </pc:spChg>
        <pc:graphicFrameChg chg="mod">
          <ac:chgData name="bobo mussa" userId="9367e1baf9fa8889" providerId="LiveId" clId="{40C38DC4-3BB6-4BB7-9C95-E007F3BF3F0F}" dt="2023-11-10T05:57:49.919" v="54" actId="1076"/>
          <ac:graphicFrameMkLst>
            <pc:docMk/>
            <pc:sldMk cId="723301010" sldId="264"/>
            <ac:graphicFrameMk id="5" creationId="{36DA268D-10F2-129A-C241-6861FFC9676C}"/>
          </ac:graphicFrameMkLst>
        </pc:graphicFrameChg>
      </pc:sldChg>
      <pc:sldChg chg="modSp mod">
        <pc:chgData name="bobo mussa" userId="9367e1baf9fa8889" providerId="LiveId" clId="{40C38DC4-3BB6-4BB7-9C95-E007F3BF3F0F}" dt="2023-11-10T05:59:17.641" v="62" actId="14100"/>
        <pc:sldMkLst>
          <pc:docMk/>
          <pc:sldMk cId="2045106168" sldId="266"/>
        </pc:sldMkLst>
        <pc:spChg chg="mod">
          <ac:chgData name="bobo mussa" userId="9367e1baf9fa8889" providerId="LiveId" clId="{40C38DC4-3BB6-4BB7-9C95-E007F3BF3F0F}" dt="2023-11-10T05:59:17.641" v="62" actId="14100"/>
          <ac:spMkLst>
            <pc:docMk/>
            <pc:sldMk cId="2045106168" sldId="266"/>
            <ac:spMk id="2" creationId="{7D87D280-C1E3-4295-4BDA-460DFC48D841}"/>
          </ac:spMkLst>
        </pc:spChg>
      </pc:sldChg>
      <pc:sldChg chg="modSp mod">
        <pc:chgData name="bobo mussa" userId="9367e1baf9fa8889" providerId="LiveId" clId="{40C38DC4-3BB6-4BB7-9C95-E007F3BF3F0F}" dt="2023-11-10T06:04:52.696" v="93" actId="1076"/>
        <pc:sldMkLst>
          <pc:docMk/>
          <pc:sldMk cId="1604010608" sldId="272"/>
        </pc:sldMkLst>
        <pc:spChg chg="mod">
          <ac:chgData name="bobo mussa" userId="9367e1baf9fa8889" providerId="LiveId" clId="{40C38DC4-3BB6-4BB7-9C95-E007F3BF3F0F}" dt="2023-11-10T06:04:49.022" v="92" actId="1076"/>
          <ac:spMkLst>
            <pc:docMk/>
            <pc:sldMk cId="1604010608" sldId="272"/>
            <ac:spMk id="3" creationId="{00000000-0000-0000-0000-000000000000}"/>
          </ac:spMkLst>
        </pc:spChg>
        <pc:picChg chg="mod">
          <ac:chgData name="bobo mussa" userId="9367e1baf9fa8889" providerId="LiveId" clId="{40C38DC4-3BB6-4BB7-9C95-E007F3BF3F0F}" dt="2023-11-10T06:04:52.696" v="93" actId="1076"/>
          <ac:picMkLst>
            <pc:docMk/>
            <pc:sldMk cId="1604010608" sldId="272"/>
            <ac:picMk id="9" creationId="{00000000-0000-0000-0000-000000000000}"/>
          </ac:picMkLst>
        </pc:picChg>
      </pc:sldChg>
      <pc:sldChg chg="addSp delSp modSp mod setBg setFolMasterObjs">
        <pc:chgData name="bobo mussa" userId="9367e1baf9fa8889" providerId="LiveId" clId="{40C38DC4-3BB6-4BB7-9C95-E007F3BF3F0F}" dt="2023-11-10T06:05:32.960" v="97" actId="26606"/>
        <pc:sldMkLst>
          <pc:docMk/>
          <pc:sldMk cId="4210623474" sldId="282"/>
        </pc:sldMkLst>
        <pc:spChg chg="del">
          <ac:chgData name="bobo mussa" userId="9367e1baf9fa8889" providerId="LiveId" clId="{40C38DC4-3BB6-4BB7-9C95-E007F3BF3F0F}" dt="2023-11-10T06:05:32.960" v="97" actId="26606"/>
          <ac:spMkLst>
            <pc:docMk/>
            <pc:sldMk cId="4210623474" sldId="282"/>
            <ac:spMk id="3" creationId="{00000000-0000-0000-0000-000000000000}"/>
          </ac:spMkLst>
        </pc:spChg>
        <pc:spChg chg="mod">
          <ac:chgData name="bobo mussa" userId="9367e1baf9fa8889" providerId="LiveId" clId="{40C38DC4-3BB6-4BB7-9C95-E007F3BF3F0F}" dt="2023-11-10T06:05:32.960" v="97" actId="26606"/>
          <ac:spMkLst>
            <pc:docMk/>
            <pc:sldMk cId="4210623474" sldId="282"/>
            <ac:spMk id="4" creationId="{00000000-0000-0000-0000-000000000000}"/>
          </ac:spMkLst>
        </pc:spChg>
        <pc:spChg chg="add">
          <ac:chgData name="bobo mussa" userId="9367e1baf9fa8889" providerId="LiveId" clId="{40C38DC4-3BB6-4BB7-9C95-E007F3BF3F0F}" dt="2023-11-10T06:05:32.960" v="97" actId="26606"/>
          <ac:spMkLst>
            <pc:docMk/>
            <pc:sldMk cId="4210623474" sldId="282"/>
            <ac:spMk id="10" creationId="{04213918-F1EB-4BCE-BE23-F5E9851EE05C}"/>
          </ac:spMkLst>
        </pc:spChg>
        <pc:spChg chg="add">
          <ac:chgData name="bobo mussa" userId="9367e1baf9fa8889" providerId="LiveId" clId="{40C38DC4-3BB6-4BB7-9C95-E007F3BF3F0F}" dt="2023-11-10T06:05:32.960" v="97" actId="26606"/>
          <ac:spMkLst>
            <pc:docMk/>
            <pc:sldMk cId="4210623474" sldId="282"/>
            <ac:spMk id="12" creationId="{2062E862-C7F7-4CA1-B929-D0B75F5E9FB9}"/>
          </ac:spMkLst>
        </pc:spChg>
        <pc:graphicFrameChg chg="add">
          <ac:chgData name="bobo mussa" userId="9367e1baf9fa8889" providerId="LiveId" clId="{40C38DC4-3BB6-4BB7-9C95-E007F3BF3F0F}" dt="2023-11-10T06:05:32.960" v="97" actId="26606"/>
          <ac:graphicFrameMkLst>
            <pc:docMk/>
            <pc:sldMk cId="4210623474" sldId="282"/>
            <ac:graphicFrameMk id="6" creationId="{25A6D684-FFE7-6607-3C7C-F87000365CCB}"/>
          </ac:graphicFrameMkLst>
        </pc:graphicFrameChg>
      </pc:sldChg>
      <pc:sldChg chg="ord">
        <pc:chgData name="bobo mussa" userId="9367e1baf9fa8889" providerId="LiveId" clId="{40C38DC4-3BB6-4BB7-9C95-E007F3BF3F0F}" dt="2023-11-10T06:06:19.451" v="99"/>
        <pc:sldMkLst>
          <pc:docMk/>
          <pc:sldMk cId="1035275097" sldId="295"/>
        </pc:sldMkLst>
      </pc:sldChg>
      <pc:sldChg chg="addSp modSp mod setBg setFolMasterObjs">
        <pc:chgData name="bobo mussa" userId="9367e1baf9fa8889" providerId="LiveId" clId="{40C38DC4-3BB6-4BB7-9C95-E007F3BF3F0F}" dt="2023-11-10T06:05:19.698" v="95" actId="26606"/>
        <pc:sldMkLst>
          <pc:docMk/>
          <pc:sldMk cId="85775111" sldId="298"/>
        </pc:sldMkLst>
        <pc:spChg chg="mod">
          <ac:chgData name="bobo mussa" userId="9367e1baf9fa8889" providerId="LiveId" clId="{40C38DC4-3BB6-4BB7-9C95-E007F3BF3F0F}" dt="2023-11-10T06:05:19.698" v="95" actId="26606"/>
          <ac:spMkLst>
            <pc:docMk/>
            <pc:sldMk cId="85775111" sldId="298"/>
            <ac:spMk id="2" creationId="{00000000-0000-0000-0000-000000000000}"/>
          </ac:spMkLst>
        </pc:spChg>
        <pc:spChg chg="mod">
          <ac:chgData name="bobo mussa" userId="9367e1baf9fa8889" providerId="LiveId" clId="{40C38DC4-3BB6-4BB7-9C95-E007F3BF3F0F}" dt="2023-11-10T06:05:19.698" v="95" actId="26606"/>
          <ac:spMkLst>
            <pc:docMk/>
            <pc:sldMk cId="85775111" sldId="298"/>
            <ac:spMk id="3" creationId="{00000000-0000-0000-0000-000000000000}"/>
          </ac:spMkLst>
        </pc:spChg>
        <pc:spChg chg="add">
          <ac:chgData name="bobo mussa" userId="9367e1baf9fa8889" providerId="LiveId" clId="{40C38DC4-3BB6-4BB7-9C95-E007F3BF3F0F}" dt="2023-11-10T06:05:19.698" v="95" actId="26606"/>
          <ac:spMkLst>
            <pc:docMk/>
            <pc:sldMk cId="85775111" sldId="298"/>
            <ac:spMk id="8" creationId="{FAA3B297-9683-4E38-89FA-062C53E13F85}"/>
          </ac:spMkLst>
        </pc:spChg>
        <pc:spChg chg="add">
          <ac:chgData name="bobo mussa" userId="9367e1baf9fa8889" providerId="LiveId" clId="{40C38DC4-3BB6-4BB7-9C95-E007F3BF3F0F}" dt="2023-11-10T06:05:19.698" v="95" actId="26606"/>
          <ac:spMkLst>
            <pc:docMk/>
            <pc:sldMk cId="85775111" sldId="298"/>
            <ac:spMk id="10" creationId="{5B8D7907-8AB9-4E98-A576-1A13AECEDF3A}"/>
          </ac:spMkLst>
        </pc:spChg>
      </pc:sldChg>
      <pc:sldChg chg="addSp modSp mod setBg setFolMasterObjs">
        <pc:chgData name="bobo mussa" userId="9367e1baf9fa8889" providerId="LiveId" clId="{40C38DC4-3BB6-4BB7-9C95-E007F3BF3F0F}" dt="2023-11-10T06:05:26.069" v="96" actId="26606"/>
        <pc:sldMkLst>
          <pc:docMk/>
          <pc:sldMk cId="1930851931" sldId="299"/>
        </pc:sldMkLst>
        <pc:spChg chg="mod">
          <ac:chgData name="bobo mussa" userId="9367e1baf9fa8889" providerId="LiveId" clId="{40C38DC4-3BB6-4BB7-9C95-E007F3BF3F0F}" dt="2023-11-10T06:05:26.069" v="96" actId="26606"/>
          <ac:spMkLst>
            <pc:docMk/>
            <pc:sldMk cId="1930851931" sldId="299"/>
            <ac:spMk id="2" creationId="{00000000-0000-0000-0000-000000000000}"/>
          </ac:spMkLst>
        </pc:spChg>
        <pc:spChg chg="mod">
          <ac:chgData name="bobo mussa" userId="9367e1baf9fa8889" providerId="LiveId" clId="{40C38DC4-3BB6-4BB7-9C95-E007F3BF3F0F}" dt="2023-11-10T06:05:26.069" v="96" actId="26606"/>
          <ac:spMkLst>
            <pc:docMk/>
            <pc:sldMk cId="1930851931" sldId="299"/>
            <ac:spMk id="3" creationId="{00000000-0000-0000-0000-000000000000}"/>
          </ac:spMkLst>
        </pc:spChg>
        <pc:spChg chg="add">
          <ac:chgData name="bobo mussa" userId="9367e1baf9fa8889" providerId="LiveId" clId="{40C38DC4-3BB6-4BB7-9C95-E007F3BF3F0F}" dt="2023-11-10T06:05:26.069" v="96" actId="26606"/>
          <ac:spMkLst>
            <pc:docMk/>
            <pc:sldMk cId="1930851931" sldId="299"/>
            <ac:spMk id="8" creationId="{FAA3B297-9683-4E38-89FA-062C53E13F85}"/>
          </ac:spMkLst>
        </pc:spChg>
        <pc:spChg chg="add">
          <ac:chgData name="bobo mussa" userId="9367e1baf9fa8889" providerId="LiveId" clId="{40C38DC4-3BB6-4BB7-9C95-E007F3BF3F0F}" dt="2023-11-10T06:05:26.069" v="96" actId="26606"/>
          <ac:spMkLst>
            <pc:docMk/>
            <pc:sldMk cId="1930851931" sldId="299"/>
            <ac:spMk id="10" creationId="{5B8D7907-8AB9-4E98-A576-1A13AECEDF3A}"/>
          </ac:spMkLst>
        </pc:spChg>
      </pc:sldChg>
      <pc:sldChg chg="modSp">
        <pc:chgData name="bobo mussa" userId="9367e1baf9fa8889" providerId="LiveId" clId="{40C38DC4-3BB6-4BB7-9C95-E007F3BF3F0F}" dt="2023-11-10T06:05:04.540" v="94" actId="1076"/>
        <pc:sldMkLst>
          <pc:docMk/>
          <pc:sldMk cId="134170060" sldId="309"/>
        </pc:sldMkLst>
        <pc:picChg chg="mod">
          <ac:chgData name="bobo mussa" userId="9367e1baf9fa8889" providerId="LiveId" clId="{40C38DC4-3BB6-4BB7-9C95-E007F3BF3F0F}" dt="2023-11-10T06:05:04.540" v="94" actId="1076"/>
          <ac:picMkLst>
            <pc:docMk/>
            <pc:sldMk cId="134170060" sldId="309"/>
            <ac:picMk id="13317" creationId="{00000000-0000-0000-0000-000000000000}"/>
          </ac:picMkLst>
        </pc:picChg>
      </pc:sldChg>
      <pc:sldChg chg="ord">
        <pc:chgData name="bobo mussa" userId="9367e1baf9fa8889" providerId="LiveId" clId="{40C38DC4-3BB6-4BB7-9C95-E007F3BF3F0F}" dt="2023-11-10T06:06:22.732" v="101"/>
        <pc:sldMkLst>
          <pc:docMk/>
          <pc:sldMk cId="614544209" sldId="312"/>
        </pc:sldMkLst>
      </pc:sldChg>
      <pc:sldChg chg="ord">
        <pc:chgData name="bobo mussa" userId="9367e1baf9fa8889" providerId="LiveId" clId="{40C38DC4-3BB6-4BB7-9C95-E007F3BF3F0F}" dt="2023-11-10T06:06:41.017" v="103"/>
        <pc:sldMkLst>
          <pc:docMk/>
          <pc:sldMk cId="3270927160" sldId="1890"/>
        </pc:sldMkLst>
      </pc:sldChg>
      <pc:sldChg chg="addSp delSp modSp mod ord setBg">
        <pc:chgData name="bobo mussa" userId="9367e1baf9fa8889" providerId="LiveId" clId="{40C38DC4-3BB6-4BB7-9C95-E007F3BF3F0F}" dt="2023-11-10T06:02:16.391" v="78"/>
        <pc:sldMkLst>
          <pc:docMk/>
          <pc:sldMk cId="2465945026" sldId="1894"/>
        </pc:sldMkLst>
        <pc:spChg chg="mod">
          <ac:chgData name="bobo mussa" userId="9367e1baf9fa8889" providerId="LiveId" clId="{40C38DC4-3BB6-4BB7-9C95-E007F3BF3F0F}" dt="2023-11-10T05:49:43.063" v="2" actId="26606"/>
          <ac:spMkLst>
            <pc:docMk/>
            <pc:sldMk cId="2465945026" sldId="1894"/>
            <ac:spMk id="2" creationId="{331D1034-5EFF-9A31-4CF3-611B50FEDC3A}"/>
          </ac:spMkLst>
        </pc:spChg>
        <pc:spChg chg="del">
          <ac:chgData name="bobo mussa" userId="9367e1baf9fa8889" providerId="LiveId" clId="{40C38DC4-3BB6-4BB7-9C95-E007F3BF3F0F}" dt="2023-11-10T05:49:43.063" v="2" actId="26606"/>
          <ac:spMkLst>
            <pc:docMk/>
            <pc:sldMk cId="2465945026" sldId="1894"/>
            <ac:spMk id="33" creationId="{962AA333-2DEA-6428-0445-C43AF42F0ABB}"/>
          </ac:spMkLst>
        </pc:spChg>
        <pc:spChg chg="add">
          <ac:chgData name="bobo mussa" userId="9367e1baf9fa8889" providerId="LiveId" clId="{40C38DC4-3BB6-4BB7-9C95-E007F3BF3F0F}" dt="2023-11-10T05:49:43.063" v="2" actId="26606"/>
          <ac:spMkLst>
            <pc:docMk/>
            <pc:sldMk cId="2465945026" sldId="1894"/>
            <ac:spMk id="39" creationId="{4E17AA97-89A7-45C1-B813-BFF6C23D79E1}"/>
          </ac:spMkLst>
        </pc:spChg>
        <pc:spChg chg="add">
          <ac:chgData name="bobo mussa" userId="9367e1baf9fa8889" providerId="LiveId" clId="{40C38DC4-3BB6-4BB7-9C95-E007F3BF3F0F}" dt="2023-11-10T05:49:43.063" v="2" actId="26606"/>
          <ac:spMkLst>
            <pc:docMk/>
            <pc:sldMk cId="2465945026" sldId="1894"/>
            <ac:spMk id="41" creationId="{33AC4FE1-D370-43A6-96C5-076716BB1E76}"/>
          </ac:spMkLst>
        </pc:spChg>
        <pc:spChg chg="add">
          <ac:chgData name="bobo mussa" userId="9367e1baf9fa8889" providerId="LiveId" clId="{40C38DC4-3BB6-4BB7-9C95-E007F3BF3F0F}" dt="2023-11-10T05:49:43.063" v="2" actId="26606"/>
          <ac:spMkLst>
            <pc:docMk/>
            <pc:sldMk cId="2465945026" sldId="1894"/>
            <ac:spMk id="43" creationId="{4A3D569D-D3A6-49CA-A483-291E95DACA14}"/>
          </ac:spMkLst>
        </pc:spChg>
        <pc:graphicFrameChg chg="add">
          <ac:chgData name="bobo mussa" userId="9367e1baf9fa8889" providerId="LiveId" clId="{40C38DC4-3BB6-4BB7-9C95-E007F3BF3F0F}" dt="2023-11-10T05:49:43.063" v="2" actId="26606"/>
          <ac:graphicFrameMkLst>
            <pc:docMk/>
            <pc:sldMk cId="2465945026" sldId="1894"/>
            <ac:graphicFrameMk id="35" creationId="{CF024551-8073-8349-1BEB-115E01847EB0}"/>
          </ac:graphicFrameMkLst>
        </pc:graphicFrameChg>
      </pc:sldChg>
      <pc:sldChg chg="modSp mod ord">
        <pc:chgData name="bobo mussa" userId="9367e1baf9fa8889" providerId="LiveId" clId="{40C38DC4-3BB6-4BB7-9C95-E007F3BF3F0F}" dt="2023-11-10T06:00:59.089" v="76"/>
        <pc:sldMkLst>
          <pc:docMk/>
          <pc:sldMk cId="3636163081" sldId="2134805424"/>
        </pc:sldMkLst>
        <pc:spChg chg="mod">
          <ac:chgData name="bobo mussa" userId="9367e1baf9fa8889" providerId="LiveId" clId="{40C38DC4-3BB6-4BB7-9C95-E007F3BF3F0F}" dt="2023-11-10T05:52:21.270" v="19" actId="14100"/>
          <ac:spMkLst>
            <pc:docMk/>
            <pc:sldMk cId="3636163081" sldId="2134805424"/>
            <ac:spMk id="2" creationId="{6C3E71C3-6F6F-CE31-111A-4565D71536F4}"/>
          </ac:spMkLst>
        </pc:spChg>
      </pc:sldChg>
      <pc:sldChg chg="addSp modSp mod setBg">
        <pc:chgData name="bobo mussa" userId="9367e1baf9fa8889" providerId="LiveId" clId="{40C38DC4-3BB6-4BB7-9C95-E007F3BF3F0F}" dt="2023-11-10T05:53:55.452" v="33"/>
        <pc:sldMkLst>
          <pc:docMk/>
          <pc:sldMk cId="776246836" sldId="2134805425"/>
        </pc:sldMkLst>
        <pc:spChg chg="mod ord">
          <ac:chgData name="bobo mussa" userId="9367e1baf9fa8889" providerId="LiveId" clId="{40C38DC4-3BB6-4BB7-9C95-E007F3BF3F0F}" dt="2023-11-10T05:52:34.330" v="20" actId="26606"/>
          <ac:spMkLst>
            <pc:docMk/>
            <pc:sldMk cId="776246836" sldId="2134805425"/>
            <ac:spMk id="2" creationId="{033EF053-77BF-7511-35BA-DEAD3C83B69E}"/>
          </ac:spMkLst>
        </pc:spChg>
        <pc:spChg chg="add">
          <ac:chgData name="bobo mussa" userId="9367e1baf9fa8889" providerId="LiveId" clId="{40C38DC4-3BB6-4BB7-9C95-E007F3BF3F0F}" dt="2023-11-10T05:52:34.330" v="20" actId="26606"/>
          <ac:spMkLst>
            <pc:docMk/>
            <pc:sldMk cId="776246836" sldId="2134805425"/>
            <ac:spMk id="9" creationId="{ADE57300-C7FF-4578-99A0-42B0295B123C}"/>
          </ac:spMkLst>
        </pc:spChg>
        <pc:spChg chg="add">
          <ac:chgData name="bobo mussa" userId="9367e1baf9fa8889" providerId="LiveId" clId="{40C38DC4-3BB6-4BB7-9C95-E007F3BF3F0F}" dt="2023-11-10T05:52:34.330" v="20" actId="26606"/>
          <ac:spMkLst>
            <pc:docMk/>
            <pc:sldMk cId="776246836" sldId="2134805425"/>
            <ac:spMk id="11" creationId="{F3FF94B3-6D3E-44FE-BB02-A9027C0003C7}"/>
          </ac:spMkLst>
        </pc:spChg>
        <pc:spChg chg="add">
          <ac:chgData name="bobo mussa" userId="9367e1baf9fa8889" providerId="LiveId" clId="{40C38DC4-3BB6-4BB7-9C95-E007F3BF3F0F}" dt="2023-11-10T05:52:34.330" v="20" actId="26606"/>
          <ac:spMkLst>
            <pc:docMk/>
            <pc:sldMk cId="776246836" sldId="2134805425"/>
            <ac:spMk id="13" creationId="{E20BB609-EF92-42DB-836C-0699A590B5CF}"/>
          </ac:spMkLst>
        </pc:spChg>
        <pc:spChg chg="add">
          <ac:chgData name="bobo mussa" userId="9367e1baf9fa8889" providerId="LiveId" clId="{40C38DC4-3BB6-4BB7-9C95-E007F3BF3F0F}" dt="2023-11-10T05:52:34.330" v="20" actId="26606"/>
          <ac:spMkLst>
            <pc:docMk/>
            <pc:sldMk cId="776246836" sldId="2134805425"/>
            <ac:spMk id="15" creationId="{67B3E2DB-180D-4752-BBB6-987822D6BC7D}"/>
          </ac:spMkLst>
        </pc:spChg>
        <pc:spChg chg="add">
          <ac:chgData name="bobo mussa" userId="9367e1baf9fa8889" providerId="LiveId" clId="{40C38DC4-3BB6-4BB7-9C95-E007F3BF3F0F}" dt="2023-11-10T05:52:34.330" v="20" actId="26606"/>
          <ac:spMkLst>
            <pc:docMk/>
            <pc:sldMk cId="776246836" sldId="2134805425"/>
            <ac:spMk id="17" creationId="{B2C335F7-F61C-4EB4-80F2-4B1438FE66BB}"/>
          </ac:spMkLst>
        </pc:spChg>
        <pc:picChg chg="mod">
          <ac:chgData name="bobo mussa" userId="9367e1baf9fa8889" providerId="LiveId" clId="{40C38DC4-3BB6-4BB7-9C95-E007F3BF3F0F}" dt="2023-11-10T05:52:34.330" v="20" actId="26606"/>
          <ac:picMkLst>
            <pc:docMk/>
            <pc:sldMk cId="776246836" sldId="2134805425"/>
            <ac:picMk id="4" creationId="{597933E8-C148-B83C-E44D-A198392DA63B}"/>
          </ac:picMkLst>
        </pc:picChg>
      </pc:sldChg>
      <pc:sldChg chg="del">
        <pc:chgData name="bobo mussa" userId="9367e1baf9fa8889" providerId="LiveId" clId="{40C38DC4-3BB6-4BB7-9C95-E007F3BF3F0F}" dt="2023-11-10T05:55:41.626" v="50" actId="47"/>
        <pc:sldMkLst>
          <pc:docMk/>
          <pc:sldMk cId="2688664710" sldId="2134805427"/>
        </pc:sldMkLst>
      </pc:sldChg>
      <pc:sldChg chg="addSp delSp modSp mod ord setBg">
        <pc:chgData name="bobo mussa" userId="9367e1baf9fa8889" providerId="LiveId" clId="{40C38DC4-3BB6-4BB7-9C95-E007F3BF3F0F}" dt="2023-11-10T06:02:16.391" v="78"/>
        <pc:sldMkLst>
          <pc:docMk/>
          <pc:sldMk cId="254073544" sldId="2134805436"/>
        </pc:sldMkLst>
        <pc:spChg chg="mod">
          <ac:chgData name="bobo mussa" userId="9367e1baf9fa8889" providerId="LiveId" clId="{40C38DC4-3BB6-4BB7-9C95-E007F3BF3F0F}" dt="2023-11-10T05:50:20.281" v="8" actId="26606"/>
          <ac:spMkLst>
            <pc:docMk/>
            <pc:sldMk cId="254073544" sldId="2134805436"/>
            <ac:spMk id="2" creationId="{331D1034-5EFF-9A31-4CF3-611B50FEDC3A}"/>
          </ac:spMkLst>
        </pc:spChg>
        <pc:spChg chg="add del">
          <ac:chgData name="bobo mussa" userId="9367e1baf9fa8889" providerId="LiveId" clId="{40C38DC4-3BB6-4BB7-9C95-E007F3BF3F0F}" dt="2023-11-10T05:50:17.645" v="7" actId="478"/>
          <ac:spMkLst>
            <pc:docMk/>
            <pc:sldMk cId="254073544" sldId="2134805436"/>
            <ac:spMk id="9" creationId="{622CFEDA-4612-D257-56C7-87FFC3914D74}"/>
          </ac:spMkLst>
        </pc:spChg>
        <pc:spChg chg="add del">
          <ac:chgData name="bobo mussa" userId="9367e1baf9fa8889" providerId="LiveId" clId="{40C38DC4-3BB6-4BB7-9C95-E007F3BF3F0F}" dt="2023-11-10T05:50:20.281" v="8" actId="26606"/>
          <ac:spMkLst>
            <pc:docMk/>
            <pc:sldMk cId="254073544" sldId="2134805436"/>
            <ac:spMk id="12" creationId="{A082E5AA-6E5F-4FCC-8C41-11E32F833BFC}"/>
          </ac:spMkLst>
        </pc:spChg>
        <pc:spChg chg="add del">
          <ac:chgData name="bobo mussa" userId="9367e1baf9fa8889" providerId="LiveId" clId="{40C38DC4-3BB6-4BB7-9C95-E007F3BF3F0F}" dt="2023-11-10T05:50:20.281" v="8" actId="26606"/>
          <ac:spMkLst>
            <pc:docMk/>
            <pc:sldMk cId="254073544" sldId="2134805436"/>
            <ac:spMk id="14" creationId="{92BE0106-0C20-465B-A1BE-0BAC2737B1AD}"/>
          </ac:spMkLst>
        </pc:spChg>
        <pc:spChg chg="add del">
          <ac:chgData name="bobo mussa" userId="9367e1baf9fa8889" providerId="LiveId" clId="{40C38DC4-3BB6-4BB7-9C95-E007F3BF3F0F}" dt="2023-11-10T05:50:20.281" v="8" actId="26606"/>
          <ac:spMkLst>
            <pc:docMk/>
            <pc:sldMk cId="254073544" sldId="2134805436"/>
            <ac:spMk id="16" creationId="{4A3D569D-D3A6-49CA-A483-291E95DACA14}"/>
          </ac:spMkLst>
        </pc:spChg>
        <pc:spChg chg="add">
          <ac:chgData name="bobo mussa" userId="9367e1baf9fa8889" providerId="LiveId" clId="{40C38DC4-3BB6-4BB7-9C95-E007F3BF3F0F}" dt="2023-11-10T05:50:20.281" v="8" actId="26606"/>
          <ac:spMkLst>
            <pc:docMk/>
            <pc:sldMk cId="254073544" sldId="2134805436"/>
            <ac:spMk id="21" creationId="{ADE57300-C7FF-4578-99A0-42B0295B123C}"/>
          </ac:spMkLst>
        </pc:spChg>
        <pc:spChg chg="add">
          <ac:chgData name="bobo mussa" userId="9367e1baf9fa8889" providerId="LiveId" clId="{40C38DC4-3BB6-4BB7-9C95-E007F3BF3F0F}" dt="2023-11-10T05:50:20.281" v="8" actId="26606"/>
          <ac:spMkLst>
            <pc:docMk/>
            <pc:sldMk cId="254073544" sldId="2134805436"/>
            <ac:spMk id="23" creationId="{F3FF94B3-6D3E-44FE-BB02-A9027C0003C7}"/>
          </ac:spMkLst>
        </pc:spChg>
        <pc:spChg chg="add">
          <ac:chgData name="bobo mussa" userId="9367e1baf9fa8889" providerId="LiveId" clId="{40C38DC4-3BB6-4BB7-9C95-E007F3BF3F0F}" dt="2023-11-10T05:50:20.281" v="8" actId="26606"/>
          <ac:spMkLst>
            <pc:docMk/>
            <pc:sldMk cId="254073544" sldId="2134805436"/>
            <ac:spMk id="25" creationId="{FAF3766F-DEF3-4802-BB0D-7A18EDD9704F}"/>
          </ac:spMkLst>
        </pc:spChg>
        <pc:spChg chg="add">
          <ac:chgData name="bobo mussa" userId="9367e1baf9fa8889" providerId="LiveId" clId="{40C38DC4-3BB6-4BB7-9C95-E007F3BF3F0F}" dt="2023-11-10T05:50:20.281" v="8" actId="26606"/>
          <ac:spMkLst>
            <pc:docMk/>
            <pc:sldMk cId="254073544" sldId="2134805436"/>
            <ac:spMk id="27" creationId="{B2C335F7-F61C-4EB4-80F2-4B1438FE66BB}"/>
          </ac:spMkLst>
        </pc:spChg>
        <pc:spChg chg="add">
          <ac:chgData name="bobo mussa" userId="9367e1baf9fa8889" providerId="LiveId" clId="{40C38DC4-3BB6-4BB7-9C95-E007F3BF3F0F}" dt="2023-11-10T05:50:20.281" v="8" actId="26606"/>
          <ac:spMkLst>
            <pc:docMk/>
            <pc:sldMk cId="254073544" sldId="2134805436"/>
            <ac:spMk id="29" creationId="{F1189494-2B67-46D2-93D6-A122A09BF6B2}"/>
          </ac:spMkLst>
        </pc:spChg>
        <pc:picChg chg="mod">
          <ac:chgData name="bobo mussa" userId="9367e1baf9fa8889" providerId="LiveId" clId="{40C38DC4-3BB6-4BB7-9C95-E007F3BF3F0F}" dt="2023-11-10T05:50:20.281" v="8" actId="26606"/>
          <ac:picMkLst>
            <pc:docMk/>
            <pc:sldMk cId="254073544" sldId="2134805436"/>
            <ac:picMk id="5" creationId="{2F421E57-CBBF-774E-6B5F-0034623DF7D5}"/>
          </ac:picMkLst>
        </pc:picChg>
      </pc:sldChg>
      <pc:sldChg chg="addSp delSp modSp mod ord setBg">
        <pc:chgData name="bobo mussa" userId="9367e1baf9fa8889" providerId="LiveId" clId="{40C38DC4-3BB6-4BB7-9C95-E007F3BF3F0F}" dt="2023-11-10T06:02:16.391" v="78"/>
        <pc:sldMkLst>
          <pc:docMk/>
          <pc:sldMk cId="1246799357" sldId="2134805437"/>
        </pc:sldMkLst>
        <pc:spChg chg="mod">
          <ac:chgData name="bobo mussa" userId="9367e1baf9fa8889" providerId="LiveId" clId="{40C38DC4-3BB6-4BB7-9C95-E007F3BF3F0F}" dt="2023-11-10T05:50:04.222" v="5" actId="26606"/>
          <ac:spMkLst>
            <pc:docMk/>
            <pc:sldMk cId="1246799357" sldId="2134805437"/>
            <ac:spMk id="2" creationId="{331D1034-5EFF-9A31-4CF3-611B50FEDC3A}"/>
          </ac:spMkLst>
        </pc:spChg>
        <pc:spChg chg="add del">
          <ac:chgData name="bobo mussa" userId="9367e1baf9fa8889" providerId="LiveId" clId="{40C38DC4-3BB6-4BB7-9C95-E007F3BF3F0F}" dt="2023-11-10T05:50:00.059" v="4" actId="478"/>
          <ac:spMkLst>
            <pc:docMk/>
            <pc:sldMk cId="1246799357" sldId="2134805437"/>
            <ac:spMk id="11" creationId="{A4A11331-25B6-B855-11DF-498CF8FC7236}"/>
          </ac:spMkLst>
        </pc:spChg>
        <pc:spChg chg="add del">
          <ac:chgData name="bobo mussa" userId="9367e1baf9fa8889" providerId="LiveId" clId="{40C38DC4-3BB6-4BB7-9C95-E007F3BF3F0F}" dt="2023-11-10T05:50:04.222" v="5" actId="26606"/>
          <ac:spMkLst>
            <pc:docMk/>
            <pc:sldMk cId="1246799357" sldId="2134805437"/>
            <ac:spMk id="14" creationId="{A082E5AA-6E5F-4FCC-8C41-11E32F833BFC}"/>
          </ac:spMkLst>
        </pc:spChg>
        <pc:spChg chg="add del">
          <ac:chgData name="bobo mussa" userId="9367e1baf9fa8889" providerId="LiveId" clId="{40C38DC4-3BB6-4BB7-9C95-E007F3BF3F0F}" dt="2023-11-10T05:50:04.222" v="5" actId="26606"/>
          <ac:spMkLst>
            <pc:docMk/>
            <pc:sldMk cId="1246799357" sldId="2134805437"/>
            <ac:spMk id="16" creationId="{92BE0106-0C20-465B-A1BE-0BAC2737B1AD}"/>
          </ac:spMkLst>
        </pc:spChg>
        <pc:spChg chg="add del">
          <ac:chgData name="bobo mussa" userId="9367e1baf9fa8889" providerId="LiveId" clId="{40C38DC4-3BB6-4BB7-9C95-E007F3BF3F0F}" dt="2023-11-10T05:50:04.222" v="5" actId="26606"/>
          <ac:spMkLst>
            <pc:docMk/>
            <pc:sldMk cId="1246799357" sldId="2134805437"/>
            <ac:spMk id="18" creationId="{4A3D569D-D3A6-49CA-A483-291E95DACA14}"/>
          </ac:spMkLst>
        </pc:spChg>
        <pc:spChg chg="add">
          <ac:chgData name="bobo mussa" userId="9367e1baf9fa8889" providerId="LiveId" clId="{40C38DC4-3BB6-4BB7-9C95-E007F3BF3F0F}" dt="2023-11-10T05:50:04.222" v="5" actId="26606"/>
          <ac:spMkLst>
            <pc:docMk/>
            <pc:sldMk cId="1246799357" sldId="2134805437"/>
            <ac:spMk id="23" creationId="{ADE57300-C7FF-4578-99A0-42B0295B123C}"/>
          </ac:spMkLst>
        </pc:spChg>
        <pc:spChg chg="add">
          <ac:chgData name="bobo mussa" userId="9367e1baf9fa8889" providerId="LiveId" clId="{40C38DC4-3BB6-4BB7-9C95-E007F3BF3F0F}" dt="2023-11-10T05:50:04.222" v="5" actId="26606"/>
          <ac:spMkLst>
            <pc:docMk/>
            <pc:sldMk cId="1246799357" sldId="2134805437"/>
            <ac:spMk id="25" creationId="{F3FF94B3-6D3E-44FE-BB02-A9027C0003C7}"/>
          </ac:spMkLst>
        </pc:spChg>
        <pc:spChg chg="add">
          <ac:chgData name="bobo mussa" userId="9367e1baf9fa8889" providerId="LiveId" clId="{40C38DC4-3BB6-4BB7-9C95-E007F3BF3F0F}" dt="2023-11-10T05:50:04.222" v="5" actId="26606"/>
          <ac:spMkLst>
            <pc:docMk/>
            <pc:sldMk cId="1246799357" sldId="2134805437"/>
            <ac:spMk id="27" creationId="{FAF3766F-DEF3-4802-BB0D-7A18EDD9704F}"/>
          </ac:spMkLst>
        </pc:spChg>
        <pc:spChg chg="add">
          <ac:chgData name="bobo mussa" userId="9367e1baf9fa8889" providerId="LiveId" clId="{40C38DC4-3BB6-4BB7-9C95-E007F3BF3F0F}" dt="2023-11-10T05:50:04.222" v="5" actId="26606"/>
          <ac:spMkLst>
            <pc:docMk/>
            <pc:sldMk cId="1246799357" sldId="2134805437"/>
            <ac:spMk id="29" creationId="{B2C335F7-F61C-4EB4-80F2-4B1438FE66BB}"/>
          </ac:spMkLst>
        </pc:spChg>
        <pc:spChg chg="add">
          <ac:chgData name="bobo mussa" userId="9367e1baf9fa8889" providerId="LiveId" clId="{40C38DC4-3BB6-4BB7-9C95-E007F3BF3F0F}" dt="2023-11-10T05:50:04.222" v="5" actId="26606"/>
          <ac:spMkLst>
            <pc:docMk/>
            <pc:sldMk cId="1246799357" sldId="2134805437"/>
            <ac:spMk id="31" creationId="{F1189494-2B67-46D2-93D6-A122A09BF6B2}"/>
          </ac:spMkLst>
        </pc:spChg>
        <pc:picChg chg="mod">
          <ac:chgData name="bobo mussa" userId="9367e1baf9fa8889" providerId="LiveId" clId="{40C38DC4-3BB6-4BB7-9C95-E007F3BF3F0F}" dt="2023-11-10T05:50:04.222" v="5" actId="26606"/>
          <ac:picMkLst>
            <pc:docMk/>
            <pc:sldMk cId="1246799357" sldId="2134805437"/>
            <ac:picMk id="7" creationId="{0E3242F6-33E5-E099-8161-B03F33951782}"/>
          </ac:picMkLst>
        </pc:picChg>
      </pc:sldChg>
      <pc:sldChg chg="del">
        <pc:chgData name="bobo mussa" userId="9367e1baf9fa8889" providerId="LiveId" clId="{40C38DC4-3BB6-4BB7-9C95-E007F3BF3F0F}" dt="2023-11-10T05:59:00.166" v="60" actId="47"/>
        <pc:sldMkLst>
          <pc:docMk/>
          <pc:sldMk cId="2017181781" sldId="2134805440"/>
        </pc:sldMkLst>
      </pc:sldChg>
      <pc:sldChg chg="del">
        <pc:chgData name="bobo mussa" userId="9367e1baf9fa8889" providerId="LiveId" clId="{40C38DC4-3BB6-4BB7-9C95-E007F3BF3F0F}" dt="2023-11-10T05:51:10.894" v="12" actId="47"/>
        <pc:sldMkLst>
          <pc:docMk/>
          <pc:sldMk cId="3026680139" sldId="2134805441"/>
        </pc:sldMkLst>
      </pc:sldChg>
      <pc:sldChg chg="del">
        <pc:chgData name="bobo mussa" userId="9367e1baf9fa8889" providerId="LiveId" clId="{40C38DC4-3BB6-4BB7-9C95-E007F3BF3F0F}" dt="2023-11-10T05:51:59.354" v="17" actId="47"/>
        <pc:sldMkLst>
          <pc:docMk/>
          <pc:sldMk cId="3829869251" sldId="2134805442"/>
        </pc:sldMkLst>
      </pc:sldChg>
      <pc:sldChg chg="modSp mod setBg">
        <pc:chgData name="bobo mussa" userId="9367e1baf9fa8889" providerId="LiveId" clId="{40C38DC4-3BB6-4BB7-9C95-E007F3BF3F0F}" dt="2023-11-10T06:00:29.229" v="74" actId="1076"/>
        <pc:sldMkLst>
          <pc:docMk/>
          <pc:sldMk cId="3208324063" sldId="2134805445"/>
        </pc:sldMkLst>
        <pc:spChg chg="mod">
          <ac:chgData name="bobo mussa" userId="9367e1baf9fa8889" providerId="LiveId" clId="{40C38DC4-3BB6-4BB7-9C95-E007F3BF3F0F}" dt="2023-11-10T06:00:29.229" v="74" actId="1076"/>
          <ac:spMkLst>
            <pc:docMk/>
            <pc:sldMk cId="3208324063" sldId="2134805445"/>
            <ac:spMk id="3" creationId="{41A1044B-935E-BBA8-0B3D-17FE7431B448}"/>
          </ac:spMkLst>
        </pc:spChg>
        <pc:spChg chg="mod">
          <ac:chgData name="bobo mussa" userId="9367e1baf9fa8889" providerId="LiveId" clId="{40C38DC4-3BB6-4BB7-9C95-E007F3BF3F0F}" dt="2023-11-10T06:00:18.607" v="70" actId="1076"/>
          <ac:spMkLst>
            <pc:docMk/>
            <pc:sldMk cId="3208324063" sldId="2134805445"/>
            <ac:spMk id="5" creationId="{63DAC278-0086-7936-A58C-7797C64A17FB}"/>
          </ac:spMkLst>
        </pc:spChg>
        <pc:picChg chg="mod">
          <ac:chgData name="bobo mussa" userId="9367e1baf9fa8889" providerId="LiveId" clId="{40C38DC4-3BB6-4BB7-9C95-E007F3BF3F0F}" dt="2023-11-10T06:00:25.977" v="73" actId="1076"/>
          <ac:picMkLst>
            <pc:docMk/>
            <pc:sldMk cId="3208324063" sldId="2134805445"/>
            <ac:picMk id="1026" creationId="{E7F8A715-4F37-0780-DEC0-8125102CFA63}"/>
          </ac:picMkLst>
        </pc:picChg>
        <pc:picChg chg="mod">
          <ac:chgData name="bobo mussa" userId="9367e1baf9fa8889" providerId="LiveId" clId="{40C38DC4-3BB6-4BB7-9C95-E007F3BF3F0F}" dt="2023-11-10T06:00:13.726" v="69" actId="1076"/>
          <ac:picMkLst>
            <pc:docMk/>
            <pc:sldMk cId="3208324063" sldId="2134805445"/>
            <ac:picMk id="1028" creationId="{0D5D77B2-0498-F156-C729-96EB8DBAC99F}"/>
          </ac:picMkLst>
        </pc:picChg>
      </pc:sldChg>
      <pc:sldChg chg="setBg">
        <pc:chgData name="bobo mussa" userId="9367e1baf9fa8889" providerId="LiveId" clId="{40C38DC4-3BB6-4BB7-9C95-E007F3BF3F0F}" dt="2023-11-10T05:53:55.452" v="33"/>
        <pc:sldMkLst>
          <pc:docMk/>
          <pc:sldMk cId="2997929952" sldId="2134805446"/>
        </pc:sldMkLst>
      </pc:sldChg>
      <pc:sldChg chg="addSp delSp modSp mod setBg setFolMasterObjs">
        <pc:chgData name="bobo mussa" userId="9367e1baf9fa8889" providerId="LiveId" clId="{40C38DC4-3BB6-4BB7-9C95-E007F3BF3F0F}" dt="2023-11-10T06:07:08.930" v="104" actId="26606"/>
        <pc:sldMkLst>
          <pc:docMk/>
          <pc:sldMk cId="2242157087" sldId="2134805447"/>
        </pc:sldMkLst>
        <pc:spChg chg="del">
          <ac:chgData name="bobo mussa" userId="9367e1baf9fa8889" providerId="LiveId" clId="{40C38DC4-3BB6-4BB7-9C95-E007F3BF3F0F}" dt="2023-11-10T06:07:08.930" v="104" actId="26606"/>
          <ac:spMkLst>
            <pc:docMk/>
            <pc:sldMk cId="2242157087" sldId="2134805447"/>
            <ac:spMk id="3079" creationId="{ADE57300-C7FF-4578-99A0-42B0295B123C}"/>
          </ac:spMkLst>
        </pc:spChg>
        <pc:spChg chg="del">
          <ac:chgData name="bobo mussa" userId="9367e1baf9fa8889" providerId="LiveId" clId="{40C38DC4-3BB6-4BB7-9C95-E007F3BF3F0F}" dt="2023-11-10T06:07:08.930" v="104" actId="26606"/>
          <ac:spMkLst>
            <pc:docMk/>
            <pc:sldMk cId="2242157087" sldId="2134805447"/>
            <ac:spMk id="3081" creationId="{34C0330F-1D4F-4552-B799-615DD237B6DE}"/>
          </ac:spMkLst>
        </pc:spChg>
        <pc:spChg chg="del">
          <ac:chgData name="bobo mussa" userId="9367e1baf9fa8889" providerId="LiveId" clId="{40C38DC4-3BB6-4BB7-9C95-E007F3BF3F0F}" dt="2023-11-10T06:07:08.930" v="104" actId="26606"/>
          <ac:spMkLst>
            <pc:docMk/>
            <pc:sldMk cId="2242157087" sldId="2134805447"/>
            <ac:spMk id="3083" creationId="{450C084C-2967-474A-B5F9-270F1FB43643}"/>
          </ac:spMkLst>
        </pc:spChg>
        <pc:spChg chg="del">
          <ac:chgData name="bobo mussa" userId="9367e1baf9fa8889" providerId="LiveId" clId="{40C38DC4-3BB6-4BB7-9C95-E007F3BF3F0F}" dt="2023-11-10T06:07:08.930" v="104" actId="26606"/>
          <ac:spMkLst>
            <pc:docMk/>
            <pc:sldMk cId="2242157087" sldId="2134805447"/>
            <ac:spMk id="3085" creationId="{92BE0106-0C20-465B-A1BE-0BAC2737B1AD}"/>
          </ac:spMkLst>
        </pc:spChg>
        <pc:spChg chg="add">
          <ac:chgData name="bobo mussa" userId="9367e1baf9fa8889" providerId="LiveId" clId="{40C38DC4-3BB6-4BB7-9C95-E007F3BF3F0F}" dt="2023-11-10T06:07:08.930" v="104" actId="26606"/>
          <ac:spMkLst>
            <pc:docMk/>
            <pc:sldMk cId="2242157087" sldId="2134805447"/>
            <ac:spMk id="3090" creationId="{ADE57300-C7FF-4578-99A0-42B0295B123C}"/>
          </ac:spMkLst>
        </pc:spChg>
        <pc:spChg chg="add">
          <ac:chgData name="bobo mussa" userId="9367e1baf9fa8889" providerId="LiveId" clId="{40C38DC4-3BB6-4BB7-9C95-E007F3BF3F0F}" dt="2023-11-10T06:07:08.930" v="104" actId="26606"/>
          <ac:spMkLst>
            <pc:docMk/>
            <pc:sldMk cId="2242157087" sldId="2134805447"/>
            <ac:spMk id="3092" creationId="{34C0330F-1D4F-4552-B799-615DD237B6DE}"/>
          </ac:spMkLst>
        </pc:spChg>
        <pc:spChg chg="add">
          <ac:chgData name="bobo mussa" userId="9367e1baf9fa8889" providerId="LiveId" clId="{40C38DC4-3BB6-4BB7-9C95-E007F3BF3F0F}" dt="2023-11-10T06:07:08.930" v="104" actId="26606"/>
          <ac:spMkLst>
            <pc:docMk/>
            <pc:sldMk cId="2242157087" sldId="2134805447"/>
            <ac:spMk id="3094" creationId="{92BE0106-0C20-465B-A1BE-0BAC2737B1AD}"/>
          </ac:spMkLst>
        </pc:spChg>
        <pc:spChg chg="add">
          <ac:chgData name="bobo mussa" userId="9367e1baf9fa8889" providerId="LiveId" clId="{40C38DC4-3BB6-4BB7-9C95-E007F3BF3F0F}" dt="2023-11-10T06:07:08.930" v="104" actId="26606"/>
          <ac:spMkLst>
            <pc:docMk/>
            <pc:sldMk cId="2242157087" sldId="2134805447"/>
            <ac:spMk id="3096" creationId="{97B17300-4063-4FCF-8D7A-59C263BDAA2A}"/>
          </ac:spMkLst>
        </pc:spChg>
        <pc:picChg chg="mod">
          <ac:chgData name="bobo mussa" userId="9367e1baf9fa8889" providerId="LiveId" clId="{40C38DC4-3BB6-4BB7-9C95-E007F3BF3F0F}" dt="2023-11-10T06:07:08.930" v="104" actId="26606"/>
          <ac:picMkLst>
            <pc:docMk/>
            <pc:sldMk cId="2242157087" sldId="2134805447"/>
            <ac:picMk id="3074" creationId="{018DB7DB-EC40-D27A-8830-763CECA938AA}"/>
          </ac:picMkLst>
        </pc:picChg>
      </pc:sldChg>
      <pc:sldChg chg="addSp delSp modSp mod setBg setFolMasterObjs">
        <pc:chgData name="bobo mussa" userId="9367e1baf9fa8889" providerId="LiveId" clId="{40C38DC4-3BB6-4BB7-9C95-E007F3BF3F0F}" dt="2023-11-10T06:07:36.016" v="116" actId="20577"/>
        <pc:sldMkLst>
          <pc:docMk/>
          <pc:sldMk cId="1721954148" sldId="2134805448"/>
        </pc:sldMkLst>
        <pc:spChg chg="mod">
          <ac:chgData name="bobo mussa" userId="9367e1baf9fa8889" providerId="LiveId" clId="{40C38DC4-3BB6-4BB7-9C95-E007F3BF3F0F}" dt="2023-11-10T05:59:57.543" v="67" actId="26606"/>
          <ac:spMkLst>
            <pc:docMk/>
            <pc:sldMk cId="1721954148" sldId="2134805448"/>
            <ac:spMk id="2" creationId="{F45762FA-ECEE-30A0-5692-B8A3E4E9E421}"/>
          </ac:spMkLst>
        </pc:spChg>
        <pc:spChg chg="add del">
          <ac:chgData name="bobo mussa" userId="9367e1baf9fa8889" providerId="LiveId" clId="{40C38DC4-3BB6-4BB7-9C95-E007F3BF3F0F}" dt="2023-11-10T05:59:57.543" v="67" actId="26606"/>
          <ac:spMkLst>
            <pc:docMk/>
            <pc:sldMk cId="1721954148" sldId="2134805448"/>
            <ac:spMk id="3" creationId="{2F70D121-FB4C-CDB5-BA4D-02C2CFEE2D66}"/>
          </ac:spMkLst>
        </pc:spChg>
        <pc:spChg chg="add del">
          <ac:chgData name="bobo mussa" userId="9367e1baf9fa8889" providerId="LiveId" clId="{40C38DC4-3BB6-4BB7-9C95-E007F3BF3F0F}" dt="2023-11-10T05:59:57.416" v="66" actId="26606"/>
          <ac:spMkLst>
            <pc:docMk/>
            <pc:sldMk cId="1721954148" sldId="2134805448"/>
            <ac:spMk id="9" creationId="{817D949E-564D-4503-A64E-D22FA3232C29}"/>
          </ac:spMkLst>
        </pc:spChg>
        <pc:spChg chg="add del">
          <ac:chgData name="bobo mussa" userId="9367e1baf9fa8889" providerId="LiveId" clId="{40C38DC4-3BB6-4BB7-9C95-E007F3BF3F0F}" dt="2023-11-10T05:59:57.416" v="66" actId="26606"/>
          <ac:spMkLst>
            <pc:docMk/>
            <pc:sldMk cId="1721954148" sldId="2134805448"/>
            <ac:spMk id="11" creationId="{92BE0106-0C20-465B-A1BE-0BAC2737B1AD}"/>
          </ac:spMkLst>
        </pc:spChg>
        <pc:spChg chg="add del">
          <ac:chgData name="bobo mussa" userId="9367e1baf9fa8889" providerId="LiveId" clId="{40C38DC4-3BB6-4BB7-9C95-E007F3BF3F0F}" dt="2023-11-10T05:59:57.416" v="66" actId="26606"/>
          <ac:spMkLst>
            <pc:docMk/>
            <pc:sldMk cId="1721954148" sldId="2134805448"/>
            <ac:spMk id="13" creationId="{851808AB-2943-464C-A710-F2A18D869334}"/>
          </ac:spMkLst>
        </pc:spChg>
        <pc:spChg chg="add">
          <ac:chgData name="bobo mussa" userId="9367e1baf9fa8889" providerId="LiveId" clId="{40C38DC4-3BB6-4BB7-9C95-E007F3BF3F0F}" dt="2023-11-10T05:59:57.543" v="67" actId="26606"/>
          <ac:spMkLst>
            <pc:docMk/>
            <pc:sldMk cId="1721954148" sldId="2134805448"/>
            <ac:spMk id="15" creationId="{04213918-F1EB-4BCE-BE23-F5E9851EE05C}"/>
          </ac:spMkLst>
        </pc:spChg>
        <pc:spChg chg="add">
          <ac:chgData name="bobo mussa" userId="9367e1baf9fa8889" providerId="LiveId" clId="{40C38DC4-3BB6-4BB7-9C95-E007F3BF3F0F}" dt="2023-11-10T05:59:57.543" v="67" actId="26606"/>
          <ac:spMkLst>
            <pc:docMk/>
            <pc:sldMk cId="1721954148" sldId="2134805448"/>
            <ac:spMk id="16" creationId="{2062E862-C7F7-4CA1-B929-D0B75F5E9FB9}"/>
          </ac:spMkLst>
        </pc:spChg>
        <pc:graphicFrameChg chg="add del">
          <ac:chgData name="bobo mussa" userId="9367e1baf9fa8889" providerId="LiveId" clId="{40C38DC4-3BB6-4BB7-9C95-E007F3BF3F0F}" dt="2023-11-10T05:59:57.416" v="66" actId="26606"/>
          <ac:graphicFrameMkLst>
            <pc:docMk/>
            <pc:sldMk cId="1721954148" sldId="2134805448"/>
            <ac:graphicFrameMk id="5" creationId="{496473F6-4771-F388-AB7C-B1C764D13B3A}"/>
          </ac:graphicFrameMkLst>
        </pc:graphicFrameChg>
        <pc:graphicFrameChg chg="add mod">
          <ac:chgData name="bobo mussa" userId="9367e1baf9fa8889" providerId="LiveId" clId="{40C38DC4-3BB6-4BB7-9C95-E007F3BF3F0F}" dt="2023-11-10T06:07:36.016" v="116" actId="20577"/>
          <ac:graphicFrameMkLst>
            <pc:docMk/>
            <pc:sldMk cId="1721954148" sldId="2134805448"/>
            <ac:graphicFrameMk id="17" creationId="{F52F4C0E-6A88-2CB7-8812-76E1416B9AB6}"/>
          </ac:graphicFrameMkLst>
        </pc:graphicFrameChg>
      </pc:sldChg>
      <pc:sldChg chg="addSp modSp add mod ord setBg">
        <pc:chgData name="bobo mussa" userId="9367e1baf9fa8889" providerId="LiveId" clId="{40C38DC4-3BB6-4BB7-9C95-E007F3BF3F0F}" dt="2023-11-10T06:02:16.391" v="78"/>
        <pc:sldMkLst>
          <pc:docMk/>
          <pc:sldMk cId="398174100" sldId="2134805449"/>
        </pc:sldMkLst>
        <pc:spChg chg="add mod">
          <ac:chgData name="bobo mussa" userId="9367e1baf9fa8889" providerId="LiveId" clId="{40C38DC4-3BB6-4BB7-9C95-E007F3BF3F0F}" dt="2023-11-10T05:51:06.359" v="11" actId="1076"/>
          <ac:spMkLst>
            <pc:docMk/>
            <pc:sldMk cId="398174100" sldId="2134805449"/>
            <ac:spMk id="3" creationId="{F548814B-3295-AE03-1590-0D992CD31DCE}"/>
          </ac:spMkLst>
        </pc:spChg>
      </pc:sldChg>
      <pc:sldChg chg="addSp delSp modSp add mod ord setBg">
        <pc:chgData name="bobo mussa" userId="9367e1baf9fa8889" providerId="LiveId" clId="{40C38DC4-3BB6-4BB7-9C95-E007F3BF3F0F}" dt="2023-11-10T06:02:16.391" v="78"/>
        <pc:sldMkLst>
          <pc:docMk/>
          <pc:sldMk cId="2400748181" sldId="2134805450"/>
        </pc:sldMkLst>
        <pc:spChg chg="del">
          <ac:chgData name="bobo mussa" userId="9367e1baf9fa8889" providerId="LiveId" clId="{40C38DC4-3BB6-4BB7-9C95-E007F3BF3F0F}" dt="2023-11-10T05:51:48.200" v="15" actId="478"/>
          <ac:spMkLst>
            <pc:docMk/>
            <pc:sldMk cId="2400748181" sldId="2134805450"/>
            <ac:spMk id="3" creationId="{F548814B-3295-AE03-1590-0D992CD31DCE}"/>
          </ac:spMkLst>
        </pc:spChg>
        <pc:spChg chg="add mod">
          <ac:chgData name="bobo mussa" userId="9367e1baf9fa8889" providerId="LiveId" clId="{40C38DC4-3BB6-4BB7-9C95-E007F3BF3F0F}" dt="2023-11-10T05:51:49.551" v="16"/>
          <ac:spMkLst>
            <pc:docMk/>
            <pc:sldMk cId="2400748181" sldId="2134805450"/>
            <ac:spMk id="6" creationId="{7E822445-8C81-826F-194B-13E379B3F469}"/>
          </ac:spMkLst>
        </pc:spChg>
        <pc:picChg chg="add mod">
          <ac:chgData name="bobo mussa" userId="9367e1baf9fa8889" providerId="LiveId" clId="{40C38DC4-3BB6-4BB7-9C95-E007F3BF3F0F}" dt="2023-11-10T05:51:49.551" v="16"/>
          <ac:picMkLst>
            <pc:docMk/>
            <pc:sldMk cId="2400748181" sldId="2134805450"/>
            <ac:picMk id="4" creationId="{46E12CF5-2D6A-9E19-0F2C-9BE3D0185BF0}"/>
          </ac:picMkLst>
        </pc:picChg>
        <pc:picChg chg="del">
          <ac:chgData name="bobo mussa" userId="9367e1baf9fa8889" providerId="LiveId" clId="{40C38DC4-3BB6-4BB7-9C95-E007F3BF3F0F}" dt="2023-11-10T05:51:46.156" v="14" actId="478"/>
          <ac:picMkLst>
            <pc:docMk/>
            <pc:sldMk cId="2400748181" sldId="2134805450"/>
            <ac:picMk id="5" creationId="{2F421E57-CBBF-774E-6B5F-0034623DF7D5}"/>
          </ac:picMkLst>
        </pc:picChg>
      </pc:sldChg>
      <pc:sldChg chg="addSp delSp modSp add mod">
        <pc:chgData name="bobo mussa" userId="9367e1baf9fa8889" providerId="LiveId" clId="{40C38DC4-3BB6-4BB7-9C95-E007F3BF3F0F}" dt="2023-11-10T05:55:35.831" v="49"/>
        <pc:sldMkLst>
          <pc:docMk/>
          <pc:sldMk cId="3159164957" sldId="2134805451"/>
        </pc:sldMkLst>
        <pc:graphicFrameChg chg="add mod">
          <ac:chgData name="bobo mussa" userId="9367e1baf9fa8889" providerId="LiveId" clId="{40C38DC4-3BB6-4BB7-9C95-E007F3BF3F0F}" dt="2023-11-10T05:55:35.831" v="49"/>
          <ac:graphicFrameMkLst>
            <pc:docMk/>
            <pc:sldMk cId="3159164957" sldId="2134805451"/>
            <ac:graphicFrameMk id="3" creationId="{B6C00FAD-F16F-DE73-C338-F3F31D4497EE}"/>
          </ac:graphicFrameMkLst>
        </pc:graphicFrameChg>
        <pc:graphicFrameChg chg="del">
          <ac:chgData name="bobo mussa" userId="9367e1baf9fa8889" providerId="LiveId" clId="{40C38DC4-3BB6-4BB7-9C95-E007F3BF3F0F}" dt="2023-11-10T05:55:33.481" v="48" actId="478"/>
          <ac:graphicFrameMkLst>
            <pc:docMk/>
            <pc:sldMk cId="3159164957" sldId="2134805451"/>
            <ac:graphicFrameMk id="4" creationId="{FDA744BE-464A-231A-CACD-CC329095471E}"/>
          </ac:graphicFrameMkLst>
        </pc:graphicFrameChg>
      </pc:sldChg>
      <pc:sldChg chg="modSp add mod ord">
        <pc:chgData name="bobo mussa" userId="9367e1baf9fa8889" providerId="LiveId" clId="{40C38DC4-3BB6-4BB7-9C95-E007F3BF3F0F}" dt="2023-11-10T06:04:30.575" v="91" actId="1076"/>
        <pc:sldMkLst>
          <pc:docMk/>
          <pc:sldMk cId="523091421" sldId="2134805452"/>
        </pc:sldMkLst>
        <pc:spChg chg="mod">
          <ac:chgData name="bobo mussa" userId="9367e1baf9fa8889" providerId="LiveId" clId="{40C38DC4-3BB6-4BB7-9C95-E007F3BF3F0F}" dt="2023-11-10T06:04:30.575" v="91" actId="1076"/>
          <ac:spMkLst>
            <pc:docMk/>
            <pc:sldMk cId="523091421" sldId="2134805452"/>
            <ac:spMk id="2" creationId="{99DE3172-8F44-8810-24CB-143FBAF53FCB}"/>
          </ac:spMkLst>
        </pc:spChg>
        <pc:picChg chg="mod">
          <ac:chgData name="bobo mussa" userId="9367e1baf9fa8889" providerId="LiveId" clId="{40C38DC4-3BB6-4BB7-9C95-E007F3BF3F0F}" dt="2023-11-10T06:04:22.930" v="90" actId="1076"/>
          <ac:picMkLst>
            <pc:docMk/>
            <pc:sldMk cId="523091421" sldId="2134805452"/>
            <ac:picMk id="5" creationId="{9D37D98B-C5EA-4DD6-DE94-E85FAB3A2B39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VAD</a:t>
            </a:r>
            <a:r>
              <a:rPr lang="it-IT" baseline="0"/>
              <a:t> SECONDO LINEE GUIDA </a:t>
            </a:r>
            <a:endParaRPr lang="it-IT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VAD Requested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65F3-9A4E-AB03-218DCC3123F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65F3-9A4E-AB03-218DCC3123F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65F3-9A4E-AB03-218DCC3123F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65F3-9A4E-AB03-218DCC3123F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65F3-9A4E-AB03-218DCC3123F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65F3-9A4E-AB03-218DCC3123FF}"/>
              </c:ext>
            </c:extLst>
          </c:dPt>
          <c:dLbls>
            <c:dLbl>
              <c:idx val="0"/>
              <c:layout>
                <c:manualLayout>
                  <c:x val="-0.25006547271887286"/>
                  <c:y val="-0.1479819004358999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8454ECD-FC27-4C78-8DDC-506D6AB925BC}" type="CATEGORYNAME">
                      <a:rPr lang="en-US" sz="2400" dirty="0"/>
                      <a:pPr>
                        <a:defRPr>
                          <a:solidFill>
                            <a:srgbClr val="FF0000"/>
                          </a:solidFill>
                        </a:defRPr>
                      </a:pPr>
                      <a:t>[CATEGORY NAME]</a:t>
                    </a:fld>
                    <a:r>
                      <a:rPr lang="en-US" sz="2400" baseline="0" dirty="0"/>
                      <a:t>
</a:t>
                    </a:r>
                    <a:fld id="{36142302-B12E-460C-BAD5-8A9E96DC47AD}" type="PERCENTAGE">
                      <a:rPr lang="en-US" sz="2400" baseline="0" dirty="0"/>
                      <a:pPr>
                        <a:defRPr>
                          <a:solidFill>
                            <a:srgbClr val="FF0000"/>
                          </a:solidFill>
                        </a:defRPr>
                      </a:pPr>
                      <a:t>[PERCENTAGE]</a:t>
                    </a:fld>
                    <a:endParaRPr lang="en-US" sz="2400" baseline="0" dirty="0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906431925972957"/>
                      <c:h val="0.2879935036606065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5F3-9A4E-AB03-218DCC3123FF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Foglio1!$A$2:$A$7</c:f>
              <c:strCache>
                <c:ptCount val="6"/>
                <c:pt idx="0">
                  <c:v>PVA</c:v>
                </c:pt>
                <c:pt idx="1">
                  <c:v>MINI MID</c:v>
                </c:pt>
                <c:pt idx="2">
                  <c:v>MIDLINE</c:v>
                </c:pt>
                <c:pt idx="3">
                  <c:v>PICC</c:v>
                </c:pt>
                <c:pt idx="4">
                  <c:v>CICC</c:v>
                </c:pt>
                <c:pt idx="5">
                  <c:v>PORT</c:v>
                </c:pt>
              </c:strCache>
            </c:strRef>
          </c:cat>
          <c:val>
            <c:numRef>
              <c:f>Foglio1!$B$2:$B$7</c:f>
              <c:numCache>
                <c:formatCode>General</c:formatCode>
                <c:ptCount val="6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5F3-9A4E-AB03-218DCC3123F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VAD Placed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00FB-427D-B9BB-F29F09E4934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00FB-427D-B9BB-F29F09E4934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00FB-427D-B9BB-F29F09E4934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00FB-427D-B9BB-F29F09E4934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00FB-427D-B9BB-F29F09E4934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00FB-427D-B9BB-F29F09E49341}"/>
              </c:ext>
            </c:extLst>
          </c:dPt>
          <c:dLbls>
            <c:dLbl>
              <c:idx val="0"/>
              <c:layout>
                <c:manualLayout>
                  <c:x val="-0.14721916616278563"/>
                  <c:y val="-0.23460661381328879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330" b="1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22F9109-D7E3-492E-ADEB-C7BFCA6253C7}" type="CATEGORYNAME">
                      <a:rPr lang="en-US" sz="2800" dirty="0"/>
                      <a:pPr>
                        <a:defRPr/>
                      </a:pPr>
                      <a:t>[CATEGORY NAME]</a:t>
                    </a:fld>
                    <a:r>
                      <a:rPr lang="en-US" baseline="0" dirty="0"/>
                      <a:t>
</a:t>
                    </a:r>
                    <a:fld id="{DDD7F812-EC1B-419D-ABEB-C7D5B93F2130}" type="PERCENTAGE">
                      <a:rPr lang="en-US" sz="2800" baseline="0" dirty="0"/>
                      <a:pPr>
                        <a:defRPr/>
                      </a:pPr>
                      <a:t>[PERCENTAGE]</a:t>
                    </a:fld>
                    <a:endParaRPr lang="en-US" baseline="0" dirty="0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374769566563925"/>
                      <c:h val="0.2245695120564996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0FB-427D-B9BB-F29F09E49341}"/>
                </c:ext>
              </c:extLst>
            </c:dLbl>
            <c:dLbl>
              <c:idx val="1"/>
              <c:layout>
                <c:manualLayout>
                  <c:x val="3.8119406898677981E-2"/>
                  <c:y val="0.3762295369209099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0FB-427D-B9BB-F29F09E49341}"/>
                </c:ext>
              </c:extLst>
            </c:dLbl>
            <c:dLbl>
              <c:idx val="2"/>
              <c:layout>
                <c:manualLayout>
                  <c:x val="3.36352192315326E-2"/>
                  <c:y val="0.1831979871522132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0FB-427D-B9BB-F29F09E49341}"/>
                </c:ext>
              </c:extLst>
            </c:dLbl>
            <c:dLbl>
              <c:idx val="3"/>
              <c:layout>
                <c:manualLayout>
                  <c:x val="9.6223526108962329E-2"/>
                  <c:y val="0.2301530758396216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0FB-427D-B9BB-F29F09E49341}"/>
                </c:ext>
              </c:extLst>
            </c:dLbl>
            <c:dLbl>
              <c:idx val="4"/>
              <c:layout>
                <c:manualLayout>
                  <c:x val="0.13599261340311691"/>
                  <c:y val="0.3628522395214278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0FB-427D-B9BB-F29F09E49341}"/>
                </c:ext>
              </c:extLst>
            </c:dLbl>
            <c:dLbl>
              <c:idx val="5"/>
              <c:layout>
                <c:manualLayout>
                  <c:x val="-0.11257938477469988"/>
                  <c:y val="0.2362776526249356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0FB-427D-B9BB-F29F09E49341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2">
                        <a:lumMod val="20000"/>
                        <a:lumOff val="8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Foglio1!$A$2:$A$7</c:f>
              <c:strCache>
                <c:ptCount val="6"/>
                <c:pt idx="0">
                  <c:v>PVA</c:v>
                </c:pt>
                <c:pt idx="1">
                  <c:v>MINI MID</c:v>
                </c:pt>
                <c:pt idx="2">
                  <c:v>MIDLINE</c:v>
                </c:pt>
                <c:pt idx="3">
                  <c:v>PICC</c:v>
                </c:pt>
                <c:pt idx="4">
                  <c:v>CICC</c:v>
                </c:pt>
                <c:pt idx="5">
                  <c:v>PORT</c:v>
                </c:pt>
              </c:strCache>
            </c:strRef>
          </c:cat>
          <c:val>
            <c:numRef>
              <c:f>Foglio1!$B$2:$B$7</c:f>
              <c:numCache>
                <c:formatCode>General</c:formatCode>
                <c:ptCount val="6"/>
                <c:pt idx="0">
                  <c:v>313</c:v>
                </c:pt>
                <c:pt idx="1">
                  <c:v>12</c:v>
                </c:pt>
                <c:pt idx="2">
                  <c:v>0</c:v>
                </c:pt>
                <c:pt idx="3">
                  <c:v>1</c:v>
                </c:pt>
                <c:pt idx="4">
                  <c:v>5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0FB-427D-B9BB-F29F09E49341}"/>
            </c:ext>
          </c:extLst>
        </c:ser>
        <c:ser>
          <c:idx val="1"/>
          <c:order val="1"/>
          <c:tx>
            <c:strRef>
              <c:f>'[Grafico 2 in Microsoft PowerPoint]Foglio1'!#REF!</c:f>
              <c:strCache>
                <c:ptCount val="1"/>
                <c:pt idx="0">
                  <c:v>#REF!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E-00FB-427D-B9BB-F29F09E49341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Foglio1!$A$2:$A$7</c:f>
              <c:strCache>
                <c:ptCount val="6"/>
                <c:pt idx="0">
                  <c:v>PVA</c:v>
                </c:pt>
                <c:pt idx="1">
                  <c:v>MINI MID</c:v>
                </c:pt>
                <c:pt idx="2">
                  <c:v>MIDLINE</c:v>
                </c:pt>
                <c:pt idx="3">
                  <c:v>PICC</c:v>
                </c:pt>
                <c:pt idx="4">
                  <c:v>CICC</c:v>
                </c:pt>
                <c:pt idx="5">
                  <c:v>PORT</c:v>
                </c:pt>
              </c:strCache>
            </c:strRef>
          </c:cat>
          <c:val>
            <c:numRef>
              <c:f>Foglio1!#REF!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00FB-427D-B9BB-F29F09E4934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>
          <a:solidFill>
            <a:srgbClr val="FF0000"/>
          </a:solidFill>
        </a:defRPr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VAD Placed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DDE1-C34E-9DFC-55BD06E5A35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DDE1-C34E-9DFC-55BD06E5A35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DDE1-C34E-9DFC-55BD06E5A35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DDE1-C34E-9DFC-55BD06E5A35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DDE1-C34E-9DFC-55BD06E5A35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DDE1-C34E-9DFC-55BD06E5A357}"/>
              </c:ext>
            </c:extLst>
          </c:dPt>
          <c:dLbls>
            <c:dLbl>
              <c:idx val="0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DDE1-C34E-9DFC-55BD06E5A357}"/>
                </c:ext>
              </c:extLst>
            </c:dLbl>
            <c:dLbl>
              <c:idx val="1"/>
              <c:layout>
                <c:manualLayout>
                  <c:x val="3.8119406898677981E-2"/>
                  <c:y val="0.3762295369209099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DE1-C34E-9DFC-55BD06E5A357}"/>
                </c:ext>
              </c:extLst>
            </c:dLbl>
            <c:dLbl>
              <c:idx val="2"/>
              <c:layout>
                <c:manualLayout>
                  <c:x val="3.36352192315326E-2"/>
                  <c:y val="0.1831979871522132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DE1-C34E-9DFC-55BD06E5A357}"/>
                </c:ext>
              </c:extLst>
            </c:dLbl>
            <c:dLbl>
              <c:idx val="3"/>
              <c:layout>
                <c:manualLayout>
                  <c:x val="9.6223526108962329E-2"/>
                  <c:y val="0.2301530758396216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DE1-C34E-9DFC-55BD06E5A357}"/>
                </c:ext>
              </c:extLst>
            </c:dLbl>
            <c:dLbl>
              <c:idx val="4"/>
              <c:layout>
                <c:manualLayout>
                  <c:x val="0.13599261340311691"/>
                  <c:y val="0.3628522395214278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DE1-C34E-9DFC-55BD06E5A357}"/>
                </c:ext>
              </c:extLst>
            </c:dLbl>
            <c:dLbl>
              <c:idx val="5"/>
              <c:layout>
                <c:manualLayout>
                  <c:x val="-0.11257938477469988"/>
                  <c:y val="0.2362776526249356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DE1-C34E-9DFC-55BD06E5A357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2">
                        <a:lumMod val="20000"/>
                        <a:lumOff val="8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Foglio1!$A$2:$A$7</c:f>
              <c:strCache>
                <c:ptCount val="6"/>
                <c:pt idx="0">
                  <c:v>PVA</c:v>
                </c:pt>
                <c:pt idx="1">
                  <c:v>MINI MID</c:v>
                </c:pt>
                <c:pt idx="2">
                  <c:v>MIDLINE</c:v>
                </c:pt>
                <c:pt idx="3">
                  <c:v>PICC</c:v>
                </c:pt>
                <c:pt idx="4">
                  <c:v>CICC</c:v>
                </c:pt>
                <c:pt idx="5">
                  <c:v>PORT</c:v>
                </c:pt>
              </c:strCache>
            </c:strRef>
          </c:cat>
          <c:val>
            <c:numRef>
              <c:f>Foglio1!$B$2:$B$7</c:f>
              <c:numCache>
                <c:formatCode>General</c:formatCode>
                <c:ptCount val="6"/>
                <c:pt idx="0">
                  <c:v>313</c:v>
                </c:pt>
                <c:pt idx="1">
                  <c:v>12</c:v>
                </c:pt>
                <c:pt idx="2">
                  <c:v>0</c:v>
                </c:pt>
                <c:pt idx="3">
                  <c:v>1</c:v>
                </c:pt>
                <c:pt idx="4">
                  <c:v>5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DE1-C34E-9DFC-55BD06E5A357}"/>
            </c:ext>
          </c:extLst>
        </c:ser>
        <c:ser>
          <c:idx val="1"/>
          <c:order val="1"/>
          <c:tx>
            <c:strRef>
              <c:f>'[Grafico 2 in Microsoft PowerPoint]Foglio1'!#REF!</c:f>
              <c:strCache>
                <c:ptCount val="1"/>
                <c:pt idx="0">
                  <c:v>#REF!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E-DDE1-C34E-9DFC-55BD06E5A357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Foglio1!$A$2:$A$7</c:f>
              <c:strCache>
                <c:ptCount val="6"/>
                <c:pt idx="0">
                  <c:v>PVA</c:v>
                </c:pt>
                <c:pt idx="1">
                  <c:v>MINI MID</c:v>
                </c:pt>
                <c:pt idx="2">
                  <c:v>MIDLINE</c:v>
                </c:pt>
                <c:pt idx="3">
                  <c:v>PICC</c:v>
                </c:pt>
                <c:pt idx="4">
                  <c:v>CICC</c:v>
                </c:pt>
                <c:pt idx="5">
                  <c:v>PORT</c:v>
                </c:pt>
              </c:strCache>
            </c:strRef>
          </c:cat>
          <c:val>
            <c:numRef>
              <c:f>Foglio1!#REF!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DDE1-C34E-9DFC-55BD06E5A357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>
          <a:solidFill>
            <a:srgbClr val="FF0000"/>
          </a:solidFill>
        </a:defRPr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VAD Placed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DDE1-C34E-9DFC-55BD06E5A35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DDE1-C34E-9DFC-55BD06E5A35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DDE1-C34E-9DFC-55BD06E5A35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DDE1-C34E-9DFC-55BD06E5A35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DDE1-C34E-9DFC-55BD06E5A35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DDE1-C34E-9DFC-55BD06E5A357}"/>
              </c:ext>
            </c:extLst>
          </c:dPt>
          <c:dLbls>
            <c:dLbl>
              <c:idx val="0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DDE1-C34E-9DFC-55BD06E5A357}"/>
                </c:ext>
              </c:extLst>
            </c:dLbl>
            <c:dLbl>
              <c:idx val="1"/>
              <c:layout>
                <c:manualLayout>
                  <c:x val="3.8119406898677981E-2"/>
                  <c:y val="0.3762295369209099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DE1-C34E-9DFC-55BD06E5A357}"/>
                </c:ext>
              </c:extLst>
            </c:dLbl>
            <c:dLbl>
              <c:idx val="2"/>
              <c:layout>
                <c:manualLayout>
                  <c:x val="3.36352192315326E-2"/>
                  <c:y val="0.1831979871522132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DE1-C34E-9DFC-55BD06E5A357}"/>
                </c:ext>
              </c:extLst>
            </c:dLbl>
            <c:dLbl>
              <c:idx val="3"/>
              <c:layout>
                <c:manualLayout>
                  <c:x val="9.6223526108962329E-2"/>
                  <c:y val="0.2301530758396216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DE1-C34E-9DFC-55BD06E5A357}"/>
                </c:ext>
              </c:extLst>
            </c:dLbl>
            <c:dLbl>
              <c:idx val="4"/>
              <c:layout>
                <c:manualLayout>
                  <c:x val="0.13599261340311691"/>
                  <c:y val="0.3628522395214278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DE1-C34E-9DFC-55BD06E5A357}"/>
                </c:ext>
              </c:extLst>
            </c:dLbl>
            <c:dLbl>
              <c:idx val="5"/>
              <c:layout>
                <c:manualLayout>
                  <c:x val="-0.11257938477469988"/>
                  <c:y val="0.2362776526249356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DE1-C34E-9DFC-55BD06E5A357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2">
                        <a:lumMod val="20000"/>
                        <a:lumOff val="8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Foglio1!$A$2:$A$7</c:f>
              <c:strCache>
                <c:ptCount val="6"/>
                <c:pt idx="0">
                  <c:v>PVA</c:v>
                </c:pt>
                <c:pt idx="1">
                  <c:v>MINI MID</c:v>
                </c:pt>
                <c:pt idx="2">
                  <c:v>MIDLINE</c:v>
                </c:pt>
                <c:pt idx="3">
                  <c:v>PICC</c:v>
                </c:pt>
                <c:pt idx="4">
                  <c:v>CICC</c:v>
                </c:pt>
                <c:pt idx="5">
                  <c:v>PORT</c:v>
                </c:pt>
              </c:strCache>
            </c:strRef>
          </c:cat>
          <c:val>
            <c:numRef>
              <c:f>Foglio1!$B$2:$B$7</c:f>
              <c:numCache>
                <c:formatCode>General</c:formatCode>
                <c:ptCount val="6"/>
                <c:pt idx="0">
                  <c:v>313</c:v>
                </c:pt>
                <c:pt idx="1">
                  <c:v>12</c:v>
                </c:pt>
                <c:pt idx="2">
                  <c:v>0</c:v>
                </c:pt>
                <c:pt idx="3">
                  <c:v>1</c:v>
                </c:pt>
                <c:pt idx="4">
                  <c:v>5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DE1-C34E-9DFC-55BD06E5A357}"/>
            </c:ext>
          </c:extLst>
        </c:ser>
        <c:ser>
          <c:idx val="1"/>
          <c:order val="1"/>
          <c:tx>
            <c:strRef>
              <c:f>'[Grafico 2 in Microsoft PowerPoint]Foglio1'!#REF!</c:f>
              <c:strCache>
                <c:ptCount val="1"/>
                <c:pt idx="0">
                  <c:v>#REF!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E-DDE1-C34E-9DFC-55BD06E5A357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Foglio1!$A$2:$A$7</c:f>
              <c:strCache>
                <c:ptCount val="6"/>
                <c:pt idx="0">
                  <c:v>PVA</c:v>
                </c:pt>
                <c:pt idx="1">
                  <c:v>MINI MID</c:v>
                </c:pt>
                <c:pt idx="2">
                  <c:v>MIDLINE</c:v>
                </c:pt>
                <c:pt idx="3">
                  <c:v>PICC</c:v>
                </c:pt>
                <c:pt idx="4">
                  <c:v>CICC</c:v>
                </c:pt>
                <c:pt idx="5">
                  <c:v>PORT</c:v>
                </c:pt>
              </c:strCache>
            </c:strRef>
          </c:cat>
          <c:val>
            <c:numRef>
              <c:f>Foglio1!#REF!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DDE1-C34E-9DFC-55BD06E5A357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>
          <a:solidFill>
            <a:srgbClr val="FF0000"/>
          </a:solidFill>
        </a:defRPr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Aantal patiënten per maand</c:v>
                </c:pt>
              </c:strCache>
            </c:strRef>
          </c:tx>
          <c:spPr>
            <a:ln w="38100" cap="flat" cmpd="dbl" algn="ctr">
              <a:solidFill>
                <a:schemeClr val="accent1"/>
              </a:solidFill>
              <a:miter lim="800000"/>
            </a:ln>
            <a:effectLst/>
          </c:spPr>
          <c:marker>
            <c:symbol val="none"/>
          </c:marker>
          <c:cat>
            <c:strRef>
              <c:f>Blad1!$A$2:$A$16</c:f>
              <c:strCache>
                <c:ptCount val="15"/>
                <c:pt idx="0">
                  <c:v>Jan '22</c:v>
                </c:pt>
                <c:pt idx="1">
                  <c:v>Feb '22</c:v>
                </c:pt>
                <c:pt idx="2">
                  <c:v>Mar '22</c:v>
                </c:pt>
                <c:pt idx="3">
                  <c:v>Apr '22</c:v>
                </c:pt>
                <c:pt idx="4">
                  <c:v>May '22</c:v>
                </c:pt>
                <c:pt idx="5">
                  <c:v>Jun '22</c:v>
                </c:pt>
                <c:pt idx="6">
                  <c:v>Jul '22</c:v>
                </c:pt>
                <c:pt idx="7">
                  <c:v>Aug '22</c:v>
                </c:pt>
                <c:pt idx="8">
                  <c:v>Sep '22</c:v>
                </c:pt>
                <c:pt idx="9">
                  <c:v>Oct '22</c:v>
                </c:pt>
                <c:pt idx="10">
                  <c:v>Nov '22</c:v>
                </c:pt>
                <c:pt idx="11">
                  <c:v>Dec '22</c:v>
                </c:pt>
                <c:pt idx="12">
                  <c:v>Jan '23</c:v>
                </c:pt>
                <c:pt idx="13">
                  <c:v>Feb '23</c:v>
                </c:pt>
                <c:pt idx="14">
                  <c:v>Mar '23</c:v>
                </c:pt>
              </c:strCache>
            </c:strRef>
          </c:cat>
          <c:val>
            <c:numRef>
              <c:f>Blad1!$B$2:$B$16</c:f>
              <c:numCache>
                <c:formatCode>General</c:formatCode>
                <c:ptCount val="15"/>
                <c:pt idx="0">
                  <c:v>108</c:v>
                </c:pt>
                <c:pt idx="1">
                  <c:v>88</c:v>
                </c:pt>
                <c:pt idx="2">
                  <c:v>115</c:v>
                </c:pt>
                <c:pt idx="3">
                  <c:v>112</c:v>
                </c:pt>
                <c:pt idx="4">
                  <c:v>133</c:v>
                </c:pt>
                <c:pt idx="5">
                  <c:v>141</c:v>
                </c:pt>
                <c:pt idx="6">
                  <c:v>153</c:v>
                </c:pt>
                <c:pt idx="7">
                  <c:v>135</c:v>
                </c:pt>
                <c:pt idx="8">
                  <c:v>207</c:v>
                </c:pt>
                <c:pt idx="9">
                  <c:v>146</c:v>
                </c:pt>
                <c:pt idx="10">
                  <c:v>144</c:v>
                </c:pt>
                <c:pt idx="11">
                  <c:v>123</c:v>
                </c:pt>
                <c:pt idx="12">
                  <c:v>132</c:v>
                </c:pt>
                <c:pt idx="13">
                  <c:v>125</c:v>
                </c:pt>
                <c:pt idx="14">
                  <c:v>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3A-4849-91D0-51844DBD7B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6339184"/>
        <c:axId val="626339512"/>
      </c:lineChart>
      <c:catAx>
        <c:axId val="6263391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626339512"/>
        <c:crosses val="autoZero"/>
        <c:auto val="1"/>
        <c:lblAlgn val="ctr"/>
        <c:lblOffset val="100"/>
        <c:noMultiLvlLbl val="0"/>
      </c:catAx>
      <c:valAx>
        <c:axId val="626339512"/>
        <c:scaling>
          <c:orientation val="minMax"/>
          <c:max val="22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626339184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3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38100" cap="flat" cmpd="dbl" algn="ctr">
        <a:solidFill>
          <a:schemeClr val="phClr"/>
        </a:solidFill>
        <a:miter lim="800000"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 cap="flat" cmpd="sng" algn="ctr">
        <a:solidFill>
          <a:schemeClr val="lt1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tx1"/>
    </cs:fontRef>
    <cs:spPr>
      <a:ln w="9525">
        <a:solidFill>
          <a:schemeClr val="tx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  <a:alpha val="32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  <a:alpha val="32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tx1"/>
        </a:solidFill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2700" cap="rnd"/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4" Type="http://schemas.openxmlformats.org/officeDocument/2006/relationships/image" Target="../media/image34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4" Type="http://schemas.openxmlformats.org/officeDocument/2006/relationships/image" Target="../media/image3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D7F298-EBC7-4AFF-A59E-651DCAF49EB4}" type="doc">
      <dgm:prSet loTypeId="urn:microsoft.com/office/officeart/2005/8/layout/hProcess7" loCatId="list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A8C67E-6622-472D-BE9F-36942A0D3E72}">
      <dgm:prSet phldrT="[Text]"/>
      <dgm:spPr/>
      <dgm:t>
        <a:bodyPr/>
        <a:lstStyle/>
        <a:p>
          <a:r>
            <a:rPr lang="en-US"/>
            <a:t>Day 2</a:t>
          </a:r>
        </a:p>
      </dgm:t>
    </dgm:pt>
    <dgm:pt modelId="{1E5F68EB-2251-40ED-8C5A-520206191843}" type="parTrans" cxnId="{F7EFE64B-586E-4DB3-B159-B3A8BDE346C3}">
      <dgm:prSet/>
      <dgm:spPr/>
      <dgm:t>
        <a:bodyPr/>
        <a:lstStyle/>
        <a:p>
          <a:endParaRPr lang="en-US"/>
        </a:p>
      </dgm:t>
    </dgm:pt>
    <dgm:pt modelId="{4CBBA645-EF14-4856-A762-1D0DFB4C1D15}" type="sibTrans" cxnId="{F7EFE64B-586E-4DB3-B159-B3A8BDE346C3}">
      <dgm:prSet/>
      <dgm:spPr/>
      <dgm:t>
        <a:bodyPr/>
        <a:lstStyle/>
        <a:p>
          <a:endParaRPr lang="en-US"/>
        </a:p>
      </dgm:t>
    </dgm:pt>
    <dgm:pt modelId="{CD26809F-7136-4674-9ECC-FB4F257C4A9B}">
      <dgm:prSet phldrT="[Text]"/>
      <dgm:spPr/>
      <dgm:t>
        <a:bodyPr/>
        <a:lstStyle/>
        <a:p>
          <a:r>
            <a:rPr lang="en-US"/>
            <a:t>30%</a:t>
          </a:r>
        </a:p>
        <a:p>
          <a:r>
            <a:rPr lang="en-US"/>
            <a:t>Phlebitis</a:t>
          </a:r>
        </a:p>
        <a:p>
          <a:r>
            <a:rPr lang="en-US"/>
            <a:t>rate</a:t>
          </a:r>
        </a:p>
      </dgm:t>
    </dgm:pt>
    <dgm:pt modelId="{6F5329BE-9604-43AD-B364-AFD20F6B2266}" type="parTrans" cxnId="{A8F5DCDE-26BE-4555-B840-A02B3775D2FB}">
      <dgm:prSet/>
      <dgm:spPr/>
      <dgm:t>
        <a:bodyPr/>
        <a:lstStyle/>
        <a:p>
          <a:endParaRPr lang="en-US"/>
        </a:p>
      </dgm:t>
    </dgm:pt>
    <dgm:pt modelId="{A2C9F573-D353-4FFD-95AF-30B98608317F}" type="sibTrans" cxnId="{A8F5DCDE-26BE-4555-B840-A02B3775D2FB}">
      <dgm:prSet/>
      <dgm:spPr/>
      <dgm:t>
        <a:bodyPr/>
        <a:lstStyle/>
        <a:p>
          <a:endParaRPr lang="en-US"/>
        </a:p>
      </dgm:t>
    </dgm:pt>
    <dgm:pt modelId="{9585DC4B-F272-4AAE-8AAA-69C4E71997F3}">
      <dgm:prSet phldrT="[Text]"/>
      <dgm:spPr/>
      <dgm:t>
        <a:bodyPr/>
        <a:lstStyle/>
        <a:p>
          <a:r>
            <a:rPr lang="en-US"/>
            <a:t>Day 3</a:t>
          </a:r>
        </a:p>
      </dgm:t>
    </dgm:pt>
    <dgm:pt modelId="{00346D34-C56F-4B79-AB7E-F47EBD002B72}" type="parTrans" cxnId="{C0B3B82D-CA27-4618-868B-F1E756AD081B}">
      <dgm:prSet/>
      <dgm:spPr/>
      <dgm:t>
        <a:bodyPr/>
        <a:lstStyle/>
        <a:p>
          <a:endParaRPr lang="en-US"/>
        </a:p>
      </dgm:t>
    </dgm:pt>
    <dgm:pt modelId="{46231C73-6B6E-4578-9F41-0A6EAC4D998A}" type="sibTrans" cxnId="{C0B3B82D-CA27-4618-868B-F1E756AD081B}">
      <dgm:prSet/>
      <dgm:spPr/>
      <dgm:t>
        <a:bodyPr/>
        <a:lstStyle/>
        <a:p>
          <a:endParaRPr lang="en-US"/>
        </a:p>
      </dgm:t>
    </dgm:pt>
    <dgm:pt modelId="{3C758FFD-4911-4D01-A203-8F7134223113}">
      <dgm:prSet phldrT="[Text]"/>
      <dgm:spPr/>
      <dgm:t>
        <a:bodyPr/>
        <a:lstStyle/>
        <a:p>
          <a:r>
            <a:rPr lang="en-US"/>
            <a:t>39-49%</a:t>
          </a:r>
        </a:p>
        <a:p>
          <a:r>
            <a:rPr lang="en-US"/>
            <a:t>Phlebitis rate</a:t>
          </a:r>
        </a:p>
      </dgm:t>
    </dgm:pt>
    <dgm:pt modelId="{CE9D5866-133D-4D6B-9515-85E40676B57B}" type="parTrans" cxnId="{20CB486D-9132-47D8-ABA4-B3E49F98A771}">
      <dgm:prSet/>
      <dgm:spPr/>
      <dgm:t>
        <a:bodyPr/>
        <a:lstStyle/>
        <a:p>
          <a:endParaRPr lang="en-US"/>
        </a:p>
      </dgm:t>
    </dgm:pt>
    <dgm:pt modelId="{CB075CB2-1171-4877-9B6C-B586BA94E686}" type="sibTrans" cxnId="{20CB486D-9132-47D8-ABA4-B3E49F98A771}">
      <dgm:prSet/>
      <dgm:spPr/>
      <dgm:t>
        <a:bodyPr/>
        <a:lstStyle/>
        <a:p>
          <a:endParaRPr lang="en-US"/>
        </a:p>
      </dgm:t>
    </dgm:pt>
    <dgm:pt modelId="{72C9BA01-7076-4C2D-8A45-97C452F0875A}" type="pres">
      <dgm:prSet presAssocID="{1AD7F298-EBC7-4AFF-A59E-651DCAF49EB4}" presName="Name0" presStyleCnt="0">
        <dgm:presLayoutVars>
          <dgm:dir/>
          <dgm:animLvl val="lvl"/>
          <dgm:resizeHandles val="exact"/>
        </dgm:presLayoutVars>
      </dgm:prSet>
      <dgm:spPr/>
    </dgm:pt>
    <dgm:pt modelId="{4CE8763A-2D3A-44FF-9111-81B033A6FBC3}" type="pres">
      <dgm:prSet presAssocID="{5EA8C67E-6622-472D-BE9F-36942A0D3E72}" presName="compositeNode" presStyleCnt="0">
        <dgm:presLayoutVars>
          <dgm:bulletEnabled val="1"/>
        </dgm:presLayoutVars>
      </dgm:prSet>
      <dgm:spPr/>
    </dgm:pt>
    <dgm:pt modelId="{46E252F5-C224-43CE-892B-151601C55916}" type="pres">
      <dgm:prSet presAssocID="{5EA8C67E-6622-472D-BE9F-36942A0D3E72}" presName="bgRect" presStyleLbl="node1" presStyleIdx="0" presStyleCnt="2"/>
      <dgm:spPr/>
    </dgm:pt>
    <dgm:pt modelId="{0099F67F-123F-4875-9572-8E682AE78B71}" type="pres">
      <dgm:prSet presAssocID="{5EA8C67E-6622-472D-BE9F-36942A0D3E72}" presName="parentNode" presStyleLbl="node1" presStyleIdx="0" presStyleCnt="2">
        <dgm:presLayoutVars>
          <dgm:chMax val="0"/>
          <dgm:bulletEnabled val="1"/>
        </dgm:presLayoutVars>
      </dgm:prSet>
      <dgm:spPr/>
    </dgm:pt>
    <dgm:pt modelId="{9D6D0681-A4AE-4006-AB6D-0C159F07BF86}" type="pres">
      <dgm:prSet presAssocID="{5EA8C67E-6622-472D-BE9F-36942A0D3E72}" presName="childNode" presStyleLbl="node1" presStyleIdx="0" presStyleCnt="2">
        <dgm:presLayoutVars>
          <dgm:bulletEnabled val="1"/>
        </dgm:presLayoutVars>
      </dgm:prSet>
      <dgm:spPr/>
    </dgm:pt>
    <dgm:pt modelId="{DEFB320A-F201-4C8D-80B9-FAA855D3BE75}" type="pres">
      <dgm:prSet presAssocID="{4CBBA645-EF14-4856-A762-1D0DFB4C1D15}" presName="hSp" presStyleCnt="0"/>
      <dgm:spPr/>
    </dgm:pt>
    <dgm:pt modelId="{352FE56C-2907-4E03-97F7-A1B207BB8020}" type="pres">
      <dgm:prSet presAssocID="{4CBBA645-EF14-4856-A762-1D0DFB4C1D15}" presName="vProcSp" presStyleCnt="0"/>
      <dgm:spPr/>
    </dgm:pt>
    <dgm:pt modelId="{4056315F-3556-435B-8DB1-311B4C4E7F94}" type="pres">
      <dgm:prSet presAssocID="{4CBBA645-EF14-4856-A762-1D0DFB4C1D15}" presName="vSp1" presStyleCnt="0"/>
      <dgm:spPr/>
    </dgm:pt>
    <dgm:pt modelId="{2650FC75-F726-4E01-9EF3-37B542B179A8}" type="pres">
      <dgm:prSet presAssocID="{4CBBA645-EF14-4856-A762-1D0DFB4C1D15}" presName="simulatedConn" presStyleLbl="solidFgAcc1" presStyleIdx="0" presStyleCnt="1"/>
      <dgm:spPr/>
    </dgm:pt>
    <dgm:pt modelId="{7304BFCD-4473-433B-ADF8-17C399206C0E}" type="pres">
      <dgm:prSet presAssocID="{4CBBA645-EF14-4856-A762-1D0DFB4C1D15}" presName="vSp2" presStyleCnt="0"/>
      <dgm:spPr/>
    </dgm:pt>
    <dgm:pt modelId="{8E74F73C-68F8-4306-B21A-8AA0D591102A}" type="pres">
      <dgm:prSet presAssocID="{4CBBA645-EF14-4856-A762-1D0DFB4C1D15}" presName="sibTrans" presStyleCnt="0"/>
      <dgm:spPr/>
    </dgm:pt>
    <dgm:pt modelId="{F162D87D-F699-4AC3-B54F-770821402712}" type="pres">
      <dgm:prSet presAssocID="{9585DC4B-F272-4AAE-8AAA-69C4E71997F3}" presName="compositeNode" presStyleCnt="0">
        <dgm:presLayoutVars>
          <dgm:bulletEnabled val="1"/>
        </dgm:presLayoutVars>
      </dgm:prSet>
      <dgm:spPr/>
    </dgm:pt>
    <dgm:pt modelId="{279BFA39-5DA5-42A5-957E-D9BE8C77954B}" type="pres">
      <dgm:prSet presAssocID="{9585DC4B-F272-4AAE-8AAA-69C4E71997F3}" presName="bgRect" presStyleLbl="node1" presStyleIdx="1" presStyleCnt="2"/>
      <dgm:spPr/>
    </dgm:pt>
    <dgm:pt modelId="{EF47C1CD-18EC-4859-BC67-F8B93986D95E}" type="pres">
      <dgm:prSet presAssocID="{9585DC4B-F272-4AAE-8AAA-69C4E71997F3}" presName="parentNode" presStyleLbl="node1" presStyleIdx="1" presStyleCnt="2">
        <dgm:presLayoutVars>
          <dgm:chMax val="0"/>
          <dgm:bulletEnabled val="1"/>
        </dgm:presLayoutVars>
      </dgm:prSet>
      <dgm:spPr/>
    </dgm:pt>
    <dgm:pt modelId="{89B25CC1-9DFF-41A7-9A7C-2A0E82C1E82A}" type="pres">
      <dgm:prSet presAssocID="{9585DC4B-F272-4AAE-8AAA-69C4E71997F3}" presName="childNode" presStyleLbl="node1" presStyleIdx="1" presStyleCnt="2">
        <dgm:presLayoutVars>
          <dgm:bulletEnabled val="1"/>
        </dgm:presLayoutVars>
      </dgm:prSet>
      <dgm:spPr/>
    </dgm:pt>
  </dgm:ptLst>
  <dgm:cxnLst>
    <dgm:cxn modelId="{79002006-104B-4235-8F4B-9A5BF24CCEEC}" type="presOf" srcId="{3C758FFD-4911-4D01-A203-8F7134223113}" destId="{89B25CC1-9DFF-41A7-9A7C-2A0E82C1E82A}" srcOrd="0" destOrd="0" presId="urn:microsoft.com/office/officeart/2005/8/layout/hProcess7"/>
    <dgm:cxn modelId="{CFA4780F-3898-4CBD-A0C4-0F16D16243B9}" type="presOf" srcId="{9585DC4B-F272-4AAE-8AAA-69C4E71997F3}" destId="{EF47C1CD-18EC-4859-BC67-F8B93986D95E}" srcOrd="1" destOrd="0" presId="urn:microsoft.com/office/officeart/2005/8/layout/hProcess7"/>
    <dgm:cxn modelId="{C0B3B82D-CA27-4618-868B-F1E756AD081B}" srcId="{1AD7F298-EBC7-4AFF-A59E-651DCAF49EB4}" destId="{9585DC4B-F272-4AAE-8AAA-69C4E71997F3}" srcOrd="1" destOrd="0" parTransId="{00346D34-C56F-4B79-AB7E-F47EBD002B72}" sibTransId="{46231C73-6B6E-4578-9F41-0A6EAC4D998A}"/>
    <dgm:cxn modelId="{DBE4B632-A3C5-46F3-9DBB-98CFA056C19D}" type="presOf" srcId="{5EA8C67E-6622-472D-BE9F-36942A0D3E72}" destId="{46E252F5-C224-43CE-892B-151601C55916}" srcOrd="0" destOrd="0" presId="urn:microsoft.com/office/officeart/2005/8/layout/hProcess7"/>
    <dgm:cxn modelId="{F7EFE64B-586E-4DB3-B159-B3A8BDE346C3}" srcId="{1AD7F298-EBC7-4AFF-A59E-651DCAF49EB4}" destId="{5EA8C67E-6622-472D-BE9F-36942A0D3E72}" srcOrd="0" destOrd="0" parTransId="{1E5F68EB-2251-40ED-8C5A-520206191843}" sibTransId="{4CBBA645-EF14-4856-A762-1D0DFB4C1D15}"/>
    <dgm:cxn modelId="{20CB486D-9132-47D8-ABA4-B3E49F98A771}" srcId="{9585DC4B-F272-4AAE-8AAA-69C4E71997F3}" destId="{3C758FFD-4911-4D01-A203-8F7134223113}" srcOrd="0" destOrd="0" parTransId="{CE9D5866-133D-4D6B-9515-85E40676B57B}" sibTransId="{CB075CB2-1171-4877-9B6C-B586BA94E686}"/>
    <dgm:cxn modelId="{7956FF4D-3634-43CC-BED0-FEC95F712B36}" type="presOf" srcId="{1AD7F298-EBC7-4AFF-A59E-651DCAF49EB4}" destId="{72C9BA01-7076-4C2D-8A45-97C452F0875A}" srcOrd="0" destOrd="0" presId="urn:microsoft.com/office/officeart/2005/8/layout/hProcess7"/>
    <dgm:cxn modelId="{0ACA5559-7C47-409F-A88B-BFBAAF05E549}" type="presOf" srcId="{5EA8C67E-6622-472D-BE9F-36942A0D3E72}" destId="{0099F67F-123F-4875-9572-8E682AE78B71}" srcOrd="1" destOrd="0" presId="urn:microsoft.com/office/officeart/2005/8/layout/hProcess7"/>
    <dgm:cxn modelId="{A95D167F-5D1E-48A1-90A5-94F5F4EC62D0}" type="presOf" srcId="{CD26809F-7136-4674-9ECC-FB4F257C4A9B}" destId="{9D6D0681-A4AE-4006-AB6D-0C159F07BF86}" srcOrd="0" destOrd="0" presId="urn:microsoft.com/office/officeart/2005/8/layout/hProcess7"/>
    <dgm:cxn modelId="{D38D44AE-3D7B-473B-B300-55A3C20BD091}" type="presOf" srcId="{9585DC4B-F272-4AAE-8AAA-69C4E71997F3}" destId="{279BFA39-5DA5-42A5-957E-D9BE8C77954B}" srcOrd="0" destOrd="0" presId="urn:microsoft.com/office/officeart/2005/8/layout/hProcess7"/>
    <dgm:cxn modelId="{A8F5DCDE-26BE-4555-B840-A02B3775D2FB}" srcId="{5EA8C67E-6622-472D-BE9F-36942A0D3E72}" destId="{CD26809F-7136-4674-9ECC-FB4F257C4A9B}" srcOrd="0" destOrd="0" parTransId="{6F5329BE-9604-43AD-B364-AFD20F6B2266}" sibTransId="{A2C9F573-D353-4FFD-95AF-30B98608317F}"/>
    <dgm:cxn modelId="{712D42AC-7A19-43FF-9250-A9D2F387077D}" type="presParOf" srcId="{72C9BA01-7076-4C2D-8A45-97C452F0875A}" destId="{4CE8763A-2D3A-44FF-9111-81B033A6FBC3}" srcOrd="0" destOrd="0" presId="urn:microsoft.com/office/officeart/2005/8/layout/hProcess7"/>
    <dgm:cxn modelId="{DD41D490-D4E6-437E-9DF7-9E3BE58649B1}" type="presParOf" srcId="{4CE8763A-2D3A-44FF-9111-81B033A6FBC3}" destId="{46E252F5-C224-43CE-892B-151601C55916}" srcOrd="0" destOrd="0" presId="urn:microsoft.com/office/officeart/2005/8/layout/hProcess7"/>
    <dgm:cxn modelId="{83D22D3E-A978-4561-AF2A-61E1BD52137A}" type="presParOf" srcId="{4CE8763A-2D3A-44FF-9111-81B033A6FBC3}" destId="{0099F67F-123F-4875-9572-8E682AE78B71}" srcOrd="1" destOrd="0" presId="urn:microsoft.com/office/officeart/2005/8/layout/hProcess7"/>
    <dgm:cxn modelId="{EBB048A5-392C-4635-A14A-8204E87A72BD}" type="presParOf" srcId="{4CE8763A-2D3A-44FF-9111-81B033A6FBC3}" destId="{9D6D0681-A4AE-4006-AB6D-0C159F07BF86}" srcOrd="2" destOrd="0" presId="urn:microsoft.com/office/officeart/2005/8/layout/hProcess7"/>
    <dgm:cxn modelId="{0D8A1F95-6506-4AC3-A838-97B3C30BDAF5}" type="presParOf" srcId="{72C9BA01-7076-4C2D-8A45-97C452F0875A}" destId="{DEFB320A-F201-4C8D-80B9-FAA855D3BE75}" srcOrd="1" destOrd="0" presId="urn:microsoft.com/office/officeart/2005/8/layout/hProcess7"/>
    <dgm:cxn modelId="{0673DC2C-CF1D-477A-A0DD-7C384A160C4C}" type="presParOf" srcId="{72C9BA01-7076-4C2D-8A45-97C452F0875A}" destId="{352FE56C-2907-4E03-97F7-A1B207BB8020}" srcOrd="2" destOrd="0" presId="urn:microsoft.com/office/officeart/2005/8/layout/hProcess7"/>
    <dgm:cxn modelId="{0378F386-0D71-4988-BAA3-112C4C3AC25C}" type="presParOf" srcId="{352FE56C-2907-4E03-97F7-A1B207BB8020}" destId="{4056315F-3556-435B-8DB1-311B4C4E7F94}" srcOrd="0" destOrd="0" presId="urn:microsoft.com/office/officeart/2005/8/layout/hProcess7"/>
    <dgm:cxn modelId="{0ADEC5BF-ACE9-4A41-8941-1340968A6C93}" type="presParOf" srcId="{352FE56C-2907-4E03-97F7-A1B207BB8020}" destId="{2650FC75-F726-4E01-9EF3-37B542B179A8}" srcOrd="1" destOrd="0" presId="urn:microsoft.com/office/officeart/2005/8/layout/hProcess7"/>
    <dgm:cxn modelId="{68F3911A-8E83-4280-A94D-3D53D1943F4B}" type="presParOf" srcId="{352FE56C-2907-4E03-97F7-A1B207BB8020}" destId="{7304BFCD-4473-433B-ADF8-17C399206C0E}" srcOrd="2" destOrd="0" presId="urn:microsoft.com/office/officeart/2005/8/layout/hProcess7"/>
    <dgm:cxn modelId="{269B01F4-E293-4F39-A78F-F7234D669B97}" type="presParOf" srcId="{72C9BA01-7076-4C2D-8A45-97C452F0875A}" destId="{8E74F73C-68F8-4306-B21A-8AA0D591102A}" srcOrd="3" destOrd="0" presId="urn:microsoft.com/office/officeart/2005/8/layout/hProcess7"/>
    <dgm:cxn modelId="{2BB598B0-BE8A-4557-8192-FA67CB1745C9}" type="presParOf" srcId="{72C9BA01-7076-4C2D-8A45-97C452F0875A}" destId="{F162D87D-F699-4AC3-B54F-770821402712}" srcOrd="4" destOrd="0" presId="urn:microsoft.com/office/officeart/2005/8/layout/hProcess7"/>
    <dgm:cxn modelId="{6FFC9AF9-A70C-46F2-B3B8-3DE8F88A2F6B}" type="presParOf" srcId="{F162D87D-F699-4AC3-B54F-770821402712}" destId="{279BFA39-5DA5-42A5-957E-D9BE8C77954B}" srcOrd="0" destOrd="0" presId="urn:microsoft.com/office/officeart/2005/8/layout/hProcess7"/>
    <dgm:cxn modelId="{C8BE6C6D-768B-47B5-8A17-73DE7F807102}" type="presParOf" srcId="{F162D87D-F699-4AC3-B54F-770821402712}" destId="{EF47C1CD-18EC-4859-BC67-F8B93986D95E}" srcOrd="1" destOrd="0" presId="urn:microsoft.com/office/officeart/2005/8/layout/hProcess7"/>
    <dgm:cxn modelId="{F84A2F13-CD98-4A87-B8CB-7B0BC90CA988}" type="presParOf" srcId="{F162D87D-F699-4AC3-B54F-770821402712}" destId="{89B25CC1-9DFF-41A7-9A7C-2A0E82C1E82A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32B07F-FF18-4D73-AB8F-5975A812A7ED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1FEA80A6-32F2-4EB7-875D-C0AD2EF7E2AF}">
      <dgm:prSet/>
      <dgm:spPr/>
      <dgm:t>
        <a:bodyPr/>
        <a:lstStyle/>
        <a:p>
          <a:r>
            <a:rPr lang="en-US"/>
            <a:t>Cefepime hydrochloride</a:t>
          </a:r>
        </a:p>
      </dgm:t>
    </dgm:pt>
    <dgm:pt modelId="{572C7A72-57E3-47F9-AD89-C7360E6A5F8C}" type="parTrans" cxnId="{80DFD7CB-98C3-4318-B20C-F1F4EC8D352E}">
      <dgm:prSet/>
      <dgm:spPr/>
      <dgm:t>
        <a:bodyPr/>
        <a:lstStyle/>
        <a:p>
          <a:endParaRPr lang="en-US"/>
        </a:p>
      </dgm:t>
    </dgm:pt>
    <dgm:pt modelId="{772D9252-137E-42C5-B4E0-42132BC2D133}" type="sibTrans" cxnId="{80DFD7CB-98C3-4318-B20C-F1F4EC8D352E}">
      <dgm:prSet/>
      <dgm:spPr/>
      <dgm:t>
        <a:bodyPr/>
        <a:lstStyle/>
        <a:p>
          <a:endParaRPr lang="en-US"/>
        </a:p>
      </dgm:t>
    </dgm:pt>
    <dgm:pt modelId="{583030DA-808B-4D48-A408-0868406432FA}">
      <dgm:prSet/>
      <dgm:spPr/>
      <dgm:t>
        <a:bodyPr/>
        <a:lstStyle/>
        <a:p>
          <a:r>
            <a:rPr lang="en-US"/>
            <a:t>Ceftazidime pentahydrate</a:t>
          </a:r>
        </a:p>
      </dgm:t>
    </dgm:pt>
    <dgm:pt modelId="{6C00AAD6-CD96-44F8-9496-8A688A9FBFD6}" type="parTrans" cxnId="{D3DCCFE3-9074-4C00-9108-6198A046A20C}">
      <dgm:prSet/>
      <dgm:spPr/>
      <dgm:t>
        <a:bodyPr/>
        <a:lstStyle/>
        <a:p>
          <a:endParaRPr lang="en-US"/>
        </a:p>
      </dgm:t>
    </dgm:pt>
    <dgm:pt modelId="{E8FC110B-6BCA-42B9-8C85-EE82778B3342}" type="sibTrans" cxnId="{D3DCCFE3-9074-4C00-9108-6198A046A20C}">
      <dgm:prSet/>
      <dgm:spPr/>
      <dgm:t>
        <a:bodyPr/>
        <a:lstStyle/>
        <a:p>
          <a:endParaRPr lang="en-US"/>
        </a:p>
      </dgm:t>
    </dgm:pt>
    <dgm:pt modelId="{13E09185-F101-4CFC-A534-5B003ECEF2E0}">
      <dgm:prSet/>
      <dgm:spPr/>
      <dgm:t>
        <a:bodyPr/>
        <a:lstStyle/>
        <a:p>
          <a:r>
            <a:rPr lang="en-US"/>
            <a:t>Flucloxacillin sodium</a:t>
          </a:r>
        </a:p>
      </dgm:t>
    </dgm:pt>
    <dgm:pt modelId="{FA9016E9-EBF9-430E-8799-FD9CCDC83B7F}" type="parTrans" cxnId="{0488E4F7-7603-48BB-94EB-5578149CB91D}">
      <dgm:prSet/>
      <dgm:spPr/>
      <dgm:t>
        <a:bodyPr/>
        <a:lstStyle/>
        <a:p>
          <a:endParaRPr lang="en-US"/>
        </a:p>
      </dgm:t>
    </dgm:pt>
    <dgm:pt modelId="{54430E18-1A57-458E-A8E6-283E45066590}" type="sibTrans" cxnId="{0488E4F7-7603-48BB-94EB-5578149CB91D}">
      <dgm:prSet/>
      <dgm:spPr/>
      <dgm:t>
        <a:bodyPr/>
        <a:lstStyle/>
        <a:p>
          <a:endParaRPr lang="en-US"/>
        </a:p>
      </dgm:t>
    </dgm:pt>
    <dgm:pt modelId="{305A7CA4-C635-4FA3-9C67-6437A24845D2}">
      <dgm:prSet/>
      <dgm:spPr/>
      <dgm:t>
        <a:bodyPr/>
        <a:lstStyle/>
        <a:p>
          <a:r>
            <a:rPr lang="en-US"/>
            <a:t>Lincomycin hydrochloride</a:t>
          </a:r>
        </a:p>
      </dgm:t>
    </dgm:pt>
    <dgm:pt modelId="{877EE817-A5D5-4986-A4E9-FC957ED3E5F6}" type="parTrans" cxnId="{B889D89A-2882-4238-8A4A-BFC42A057198}">
      <dgm:prSet/>
      <dgm:spPr/>
      <dgm:t>
        <a:bodyPr/>
        <a:lstStyle/>
        <a:p>
          <a:endParaRPr lang="en-US"/>
        </a:p>
      </dgm:t>
    </dgm:pt>
    <dgm:pt modelId="{999B4B50-3EFE-4B60-A033-15C72FEC8480}" type="sibTrans" cxnId="{B889D89A-2882-4238-8A4A-BFC42A057198}">
      <dgm:prSet/>
      <dgm:spPr/>
      <dgm:t>
        <a:bodyPr/>
        <a:lstStyle/>
        <a:p>
          <a:endParaRPr lang="en-US"/>
        </a:p>
      </dgm:t>
    </dgm:pt>
    <dgm:pt modelId="{1D55B81E-606E-43E9-BFB1-EBE8846CDAC9}">
      <dgm:prSet/>
      <dgm:spPr/>
      <dgm:t>
        <a:bodyPr/>
        <a:lstStyle/>
        <a:p>
          <a:r>
            <a:rPr lang="en-US"/>
            <a:t>Vancomycin hydrochloride</a:t>
          </a:r>
        </a:p>
      </dgm:t>
    </dgm:pt>
    <dgm:pt modelId="{7F462498-6848-48D6-8B31-8BB923136C95}" type="parTrans" cxnId="{61BF84BF-1F2D-4500-BC44-6DE3388DD104}">
      <dgm:prSet/>
      <dgm:spPr/>
      <dgm:t>
        <a:bodyPr/>
        <a:lstStyle/>
        <a:p>
          <a:endParaRPr lang="en-US"/>
        </a:p>
      </dgm:t>
    </dgm:pt>
    <dgm:pt modelId="{1BB99C0B-2022-441C-A071-99DE35BC59A7}" type="sibTrans" cxnId="{61BF84BF-1F2D-4500-BC44-6DE3388DD104}">
      <dgm:prSet/>
      <dgm:spPr/>
      <dgm:t>
        <a:bodyPr/>
        <a:lstStyle/>
        <a:p>
          <a:endParaRPr lang="en-US"/>
        </a:p>
      </dgm:t>
    </dgm:pt>
    <dgm:pt modelId="{580A08DE-F188-4C1A-ABC5-7D8CC16B4569}" type="pres">
      <dgm:prSet presAssocID="{9032B07F-FF18-4D73-AB8F-5975A812A7ED}" presName="linear" presStyleCnt="0">
        <dgm:presLayoutVars>
          <dgm:animLvl val="lvl"/>
          <dgm:resizeHandles val="exact"/>
        </dgm:presLayoutVars>
      </dgm:prSet>
      <dgm:spPr/>
    </dgm:pt>
    <dgm:pt modelId="{E0EB5091-5BAE-4DE1-AF81-46877FD5535A}" type="pres">
      <dgm:prSet presAssocID="{1FEA80A6-32F2-4EB7-875D-C0AD2EF7E2AF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F1C9860B-0B82-4DBF-B2C4-78ABA4F6671B}" type="pres">
      <dgm:prSet presAssocID="{772D9252-137E-42C5-B4E0-42132BC2D133}" presName="spacer" presStyleCnt="0"/>
      <dgm:spPr/>
    </dgm:pt>
    <dgm:pt modelId="{AB82CE68-EA76-4551-9963-2328531E9745}" type="pres">
      <dgm:prSet presAssocID="{583030DA-808B-4D48-A408-0868406432FA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8F1B8466-D8AA-4799-9B83-A7C1C1D860FA}" type="pres">
      <dgm:prSet presAssocID="{E8FC110B-6BCA-42B9-8C85-EE82778B3342}" presName="spacer" presStyleCnt="0"/>
      <dgm:spPr/>
    </dgm:pt>
    <dgm:pt modelId="{15AD39AC-13B5-4C7E-BF83-17E81F6331FD}" type="pres">
      <dgm:prSet presAssocID="{13E09185-F101-4CFC-A534-5B003ECEF2E0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324FEF7-656B-474B-ADFB-80EED735D1B0}" type="pres">
      <dgm:prSet presAssocID="{54430E18-1A57-458E-A8E6-283E45066590}" presName="spacer" presStyleCnt="0"/>
      <dgm:spPr/>
    </dgm:pt>
    <dgm:pt modelId="{E71AA9EA-58B2-4CB4-8B33-CD5A4FAC56A8}" type="pres">
      <dgm:prSet presAssocID="{305A7CA4-C635-4FA3-9C67-6437A24845D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D94CDDF-4060-4CC8-A676-862A6145FCC5}" type="pres">
      <dgm:prSet presAssocID="{999B4B50-3EFE-4B60-A033-15C72FEC8480}" presName="spacer" presStyleCnt="0"/>
      <dgm:spPr/>
    </dgm:pt>
    <dgm:pt modelId="{12139E3E-D179-4DB5-A2A3-CB7874FB49CE}" type="pres">
      <dgm:prSet presAssocID="{1D55B81E-606E-43E9-BFB1-EBE8846CDAC9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B399A82C-E5AC-4398-891E-E7AEEEE7A998}" type="presOf" srcId="{1D55B81E-606E-43E9-BFB1-EBE8846CDAC9}" destId="{12139E3E-D179-4DB5-A2A3-CB7874FB49CE}" srcOrd="0" destOrd="0" presId="urn:microsoft.com/office/officeart/2005/8/layout/vList2"/>
    <dgm:cxn modelId="{81C1FA70-1232-42FB-8754-F028F4D34453}" type="presOf" srcId="{1FEA80A6-32F2-4EB7-875D-C0AD2EF7E2AF}" destId="{E0EB5091-5BAE-4DE1-AF81-46877FD5535A}" srcOrd="0" destOrd="0" presId="urn:microsoft.com/office/officeart/2005/8/layout/vList2"/>
    <dgm:cxn modelId="{D3655173-8E52-420F-B615-849D889B1328}" type="presOf" srcId="{13E09185-F101-4CFC-A534-5B003ECEF2E0}" destId="{15AD39AC-13B5-4C7E-BF83-17E81F6331FD}" srcOrd="0" destOrd="0" presId="urn:microsoft.com/office/officeart/2005/8/layout/vList2"/>
    <dgm:cxn modelId="{B889D89A-2882-4238-8A4A-BFC42A057198}" srcId="{9032B07F-FF18-4D73-AB8F-5975A812A7ED}" destId="{305A7CA4-C635-4FA3-9C67-6437A24845D2}" srcOrd="3" destOrd="0" parTransId="{877EE817-A5D5-4986-A4E9-FC957ED3E5F6}" sibTransId="{999B4B50-3EFE-4B60-A033-15C72FEC8480}"/>
    <dgm:cxn modelId="{48F9F2B8-F021-4DED-A19B-FB51790871CE}" type="presOf" srcId="{583030DA-808B-4D48-A408-0868406432FA}" destId="{AB82CE68-EA76-4551-9963-2328531E9745}" srcOrd="0" destOrd="0" presId="urn:microsoft.com/office/officeart/2005/8/layout/vList2"/>
    <dgm:cxn modelId="{61BF84BF-1F2D-4500-BC44-6DE3388DD104}" srcId="{9032B07F-FF18-4D73-AB8F-5975A812A7ED}" destId="{1D55B81E-606E-43E9-BFB1-EBE8846CDAC9}" srcOrd="4" destOrd="0" parTransId="{7F462498-6848-48D6-8B31-8BB923136C95}" sibTransId="{1BB99C0B-2022-441C-A071-99DE35BC59A7}"/>
    <dgm:cxn modelId="{0C0DA8C3-6209-4279-A21F-CC09E9983E4E}" type="presOf" srcId="{9032B07F-FF18-4D73-AB8F-5975A812A7ED}" destId="{580A08DE-F188-4C1A-ABC5-7D8CC16B4569}" srcOrd="0" destOrd="0" presId="urn:microsoft.com/office/officeart/2005/8/layout/vList2"/>
    <dgm:cxn modelId="{80DFD7CB-98C3-4318-B20C-F1F4EC8D352E}" srcId="{9032B07F-FF18-4D73-AB8F-5975A812A7ED}" destId="{1FEA80A6-32F2-4EB7-875D-C0AD2EF7E2AF}" srcOrd="0" destOrd="0" parTransId="{572C7A72-57E3-47F9-AD89-C7360E6A5F8C}" sibTransId="{772D9252-137E-42C5-B4E0-42132BC2D133}"/>
    <dgm:cxn modelId="{D3DCCFE3-9074-4C00-9108-6198A046A20C}" srcId="{9032B07F-FF18-4D73-AB8F-5975A812A7ED}" destId="{583030DA-808B-4D48-A408-0868406432FA}" srcOrd="1" destOrd="0" parTransId="{6C00AAD6-CD96-44F8-9496-8A688A9FBFD6}" sibTransId="{E8FC110B-6BCA-42B9-8C85-EE82778B3342}"/>
    <dgm:cxn modelId="{5E35D9F5-9B6B-492E-A752-B4C83E3AEEEB}" type="presOf" srcId="{305A7CA4-C635-4FA3-9C67-6437A24845D2}" destId="{E71AA9EA-58B2-4CB4-8B33-CD5A4FAC56A8}" srcOrd="0" destOrd="0" presId="urn:microsoft.com/office/officeart/2005/8/layout/vList2"/>
    <dgm:cxn modelId="{0488E4F7-7603-48BB-94EB-5578149CB91D}" srcId="{9032B07F-FF18-4D73-AB8F-5975A812A7ED}" destId="{13E09185-F101-4CFC-A534-5B003ECEF2E0}" srcOrd="2" destOrd="0" parTransId="{FA9016E9-EBF9-430E-8799-FD9CCDC83B7F}" sibTransId="{54430E18-1A57-458E-A8E6-283E45066590}"/>
    <dgm:cxn modelId="{3A1C6BC8-3155-4CC7-8EB1-B6EDE75CED95}" type="presParOf" srcId="{580A08DE-F188-4C1A-ABC5-7D8CC16B4569}" destId="{E0EB5091-5BAE-4DE1-AF81-46877FD5535A}" srcOrd="0" destOrd="0" presId="urn:microsoft.com/office/officeart/2005/8/layout/vList2"/>
    <dgm:cxn modelId="{25F92B09-86C6-4512-AB49-F08B03A83B02}" type="presParOf" srcId="{580A08DE-F188-4C1A-ABC5-7D8CC16B4569}" destId="{F1C9860B-0B82-4DBF-B2C4-78ABA4F6671B}" srcOrd="1" destOrd="0" presId="urn:microsoft.com/office/officeart/2005/8/layout/vList2"/>
    <dgm:cxn modelId="{62E45323-4301-459D-AA2B-3DFAC22A4DEC}" type="presParOf" srcId="{580A08DE-F188-4C1A-ABC5-7D8CC16B4569}" destId="{AB82CE68-EA76-4551-9963-2328531E9745}" srcOrd="2" destOrd="0" presId="urn:microsoft.com/office/officeart/2005/8/layout/vList2"/>
    <dgm:cxn modelId="{1A6A4AF0-B1CA-49D5-9D65-A43E64D27462}" type="presParOf" srcId="{580A08DE-F188-4C1A-ABC5-7D8CC16B4569}" destId="{8F1B8466-D8AA-4799-9B83-A7C1C1D860FA}" srcOrd="3" destOrd="0" presId="urn:microsoft.com/office/officeart/2005/8/layout/vList2"/>
    <dgm:cxn modelId="{9847A545-5BD3-4D25-86E9-8768619E6D8C}" type="presParOf" srcId="{580A08DE-F188-4C1A-ABC5-7D8CC16B4569}" destId="{15AD39AC-13B5-4C7E-BF83-17E81F6331FD}" srcOrd="4" destOrd="0" presId="urn:microsoft.com/office/officeart/2005/8/layout/vList2"/>
    <dgm:cxn modelId="{BD55C87C-133E-45C3-BA49-5C0538FDF73E}" type="presParOf" srcId="{580A08DE-F188-4C1A-ABC5-7D8CC16B4569}" destId="{B324FEF7-656B-474B-ADFB-80EED735D1B0}" srcOrd="5" destOrd="0" presId="urn:microsoft.com/office/officeart/2005/8/layout/vList2"/>
    <dgm:cxn modelId="{4F6EEE91-F183-4322-B560-EC0BA1779F4B}" type="presParOf" srcId="{580A08DE-F188-4C1A-ABC5-7D8CC16B4569}" destId="{E71AA9EA-58B2-4CB4-8B33-CD5A4FAC56A8}" srcOrd="6" destOrd="0" presId="urn:microsoft.com/office/officeart/2005/8/layout/vList2"/>
    <dgm:cxn modelId="{D9BA0837-0FED-4E93-9681-782BC9D7477E}" type="presParOf" srcId="{580A08DE-F188-4C1A-ABC5-7D8CC16B4569}" destId="{AD94CDDF-4060-4CC8-A676-862A6145FCC5}" srcOrd="7" destOrd="0" presId="urn:microsoft.com/office/officeart/2005/8/layout/vList2"/>
    <dgm:cxn modelId="{764A96A9-CF4E-41D7-967E-037ED9804CAA}" type="presParOf" srcId="{580A08DE-F188-4C1A-ABC5-7D8CC16B4569}" destId="{12139E3E-D179-4DB5-A2A3-CB7874FB49C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59C0826-A226-4817-9D57-60E3EC44ABC7}" type="doc">
      <dgm:prSet loTypeId="urn:microsoft.com/office/officeart/2005/8/layout/hierarchy3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D7073F7-3B55-4AAA-B6A3-D886C873072C}">
      <dgm:prSet phldrT="[Text]"/>
      <dgm:spPr/>
      <dgm:t>
        <a:bodyPr/>
        <a:lstStyle/>
        <a:p>
          <a:r>
            <a:rPr lang="en-US"/>
            <a:t>Complication rate</a:t>
          </a:r>
        </a:p>
      </dgm:t>
    </dgm:pt>
    <dgm:pt modelId="{545A0604-5048-4851-A205-D3489674B6E2}" type="parTrans" cxnId="{212D6AD9-D366-4B9E-89D3-3DEE995A46F7}">
      <dgm:prSet/>
      <dgm:spPr/>
      <dgm:t>
        <a:bodyPr/>
        <a:lstStyle/>
        <a:p>
          <a:endParaRPr lang="en-US"/>
        </a:p>
      </dgm:t>
    </dgm:pt>
    <dgm:pt modelId="{524BF58E-6BB8-4BE3-9A3D-38CA9EAC5F25}" type="sibTrans" cxnId="{212D6AD9-D366-4B9E-89D3-3DEE995A46F7}">
      <dgm:prSet/>
      <dgm:spPr/>
      <dgm:t>
        <a:bodyPr/>
        <a:lstStyle/>
        <a:p>
          <a:endParaRPr lang="en-US"/>
        </a:p>
      </dgm:t>
    </dgm:pt>
    <dgm:pt modelId="{08C7BB7C-D610-4E89-820E-591CC7EA71A4}">
      <dgm:prSet phldrT="[Text]"/>
      <dgm:spPr/>
      <dgm:t>
        <a:bodyPr/>
        <a:lstStyle/>
        <a:p>
          <a:r>
            <a:rPr lang="en-US" b="1" dirty="0"/>
            <a:t>19% </a:t>
          </a:r>
        </a:p>
        <a:p>
          <a:r>
            <a:rPr lang="en-US" b="1" dirty="0"/>
            <a:t>vessel injury</a:t>
          </a:r>
        </a:p>
      </dgm:t>
    </dgm:pt>
    <dgm:pt modelId="{A9F0A9B1-0D63-4F84-AA37-7E48F8DB8E26}" type="parTrans" cxnId="{5DFB08D8-28EE-4FA7-938F-68661278DBC5}">
      <dgm:prSet/>
      <dgm:spPr/>
      <dgm:t>
        <a:bodyPr/>
        <a:lstStyle/>
        <a:p>
          <a:endParaRPr lang="en-US"/>
        </a:p>
      </dgm:t>
    </dgm:pt>
    <dgm:pt modelId="{5FA5C56B-A442-4508-A10C-A8B0736A4F39}" type="sibTrans" cxnId="{5DFB08D8-28EE-4FA7-938F-68661278DBC5}">
      <dgm:prSet/>
      <dgm:spPr/>
      <dgm:t>
        <a:bodyPr/>
        <a:lstStyle/>
        <a:p>
          <a:endParaRPr lang="en-US"/>
        </a:p>
      </dgm:t>
    </dgm:pt>
    <dgm:pt modelId="{95820031-68B3-4CE1-A398-7AA0B5FAE75F}">
      <dgm:prSet phldrT="[Text]"/>
      <dgm:spPr/>
      <dgm:t>
        <a:bodyPr/>
        <a:lstStyle/>
        <a:p>
          <a:r>
            <a:rPr lang="en-US"/>
            <a:t>11% </a:t>
          </a:r>
        </a:p>
        <a:p>
          <a:r>
            <a:rPr lang="en-US"/>
            <a:t>vessel irritation</a:t>
          </a:r>
        </a:p>
      </dgm:t>
    </dgm:pt>
    <dgm:pt modelId="{003E0CE2-73C7-4629-9789-31CEE59CA7F9}" type="parTrans" cxnId="{69321DEB-5F20-45C7-95D1-83C36910CBDD}">
      <dgm:prSet/>
      <dgm:spPr/>
      <dgm:t>
        <a:bodyPr/>
        <a:lstStyle/>
        <a:p>
          <a:endParaRPr lang="en-US"/>
        </a:p>
      </dgm:t>
    </dgm:pt>
    <dgm:pt modelId="{97644A68-EF31-4CCC-8AB3-1C8021183D2A}" type="sibTrans" cxnId="{69321DEB-5F20-45C7-95D1-83C36910CBDD}">
      <dgm:prSet/>
      <dgm:spPr/>
      <dgm:t>
        <a:bodyPr/>
        <a:lstStyle/>
        <a:p>
          <a:endParaRPr lang="en-US"/>
        </a:p>
      </dgm:t>
    </dgm:pt>
    <dgm:pt modelId="{4405E917-8C1A-450D-B1E3-7DBAA9CD985F}" type="pres">
      <dgm:prSet presAssocID="{659C0826-A226-4817-9D57-60E3EC44ABC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14DC3D9-1E67-4F87-86C5-5D366272A41F}" type="pres">
      <dgm:prSet presAssocID="{8D7073F7-3B55-4AAA-B6A3-D886C873072C}" presName="root" presStyleCnt="0"/>
      <dgm:spPr/>
    </dgm:pt>
    <dgm:pt modelId="{429A7568-B388-4EEA-8986-93FA477116A0}" type="pres">
      <dgm:prSet presAssocID="{8D7073F7-3B55-4AAA-B6A3-D886C873072C}" presName="rootComposite" presStyleCnt="0"/>
      <dgm:spPr/>
    </dgm:pt>
    <dgm:pt modelId="{BCA238C6-5013-4790-9DD7-9262853F2334}" type="pres">
      <dgm:prSet presAssocID="{8D7073F7-3B55-4AAA-B6A3-D886C873072C}" presName="rootText" presStyleLbl="node1" presStyleIdx="0" presStyleCnt="1"/>
      <dgm:spPr/>
    </dgm:pt>
    <dgm:pt modelId="{DF917147-A0F5-478E-80F2-A32D7B189554}" type="pres">
      <dgm:prSet presAssocID="{8D7073F7-3B55-4AAA-B6A3-D886C873072C}" presName="rootConnector" presStyleLbl="node1" presStyleIdx="0" presStyleCnt="1"/>
      <dgm:spPr/>
    </dgm:pt>
    <dgm:pt modelId="{26F4D52F-CAA8-4502-A2DA-83DF27CE9B0F}" type="pres">
      <dgm:prSet presAssocID="{8D7073F7-3B55-4AAA-B6A3-D886C873072C}" presName="childShape" presStyleCnt="0"/>
      <dgm:spPr/>
    </dgm:pt>
    <dgm:pt modelId="{CA8D1238-58F4-4347-ABA4-457DF16E3147}" type="pres">
      <dgm:prSet presAssocID="{A9F0A9B1-0D63-4F84-AA37-7E48F8DB8E26}" presName="Name13" presStyleLbl="parChTrans1D2" presStyleIdx="0" presStyleCnt="2"/>
      <dgm:spPr/>
    </dgm:pt>
    <dgm:pt modelId="{8771D7C0-B88E-4AD0-B533-0AC2AA81E160}" type="pres">
      <dgm:prSet presAssocID="{08C7BB7C-D610-4E89-820E-591CC7EA71A4}" presName="childText" presStyleLbl="bgAcc1" presStyleIdx="0" presStyleCnt="2">
        <dgm:presLayoutVars>
          <dgm:bulletEnabled val="1"/>
        </dgm:presLayoutVars>
      </dgm:prSet>
      <dgm:spPr/>
    </dgm:pt>
    <dgm:pt modelId="{F22858CB-2763-42E1-BE1D-735F786533B3}" type="pres">
      <dgm:prSet presAssocID="{003E0CE2-73C7-4629-9789-31CEE59CA7F9}" presName="Name13" presStyleLbl="parChTrans1D2" presStyleIdx="1" presStyleCnt="2"/>
      <dgm:spPr/>
    </dgm:pt>
    <dgm:pt modelId="{346DEFCC-BCE3-46F7-B55B-2D36A0B24B79}" type="pres">
      <dgm:prSet presAssocID="{95820031-68B3-4CE1-A398-7AA0B5FAE75F}" presName="childText" presStyleLbl="bgAcc1" presStyleIdx="1" presStyleCnt="2">
        <dgm:presLayoutVars>
          <dgm:bulletEnabled val="1"/>
        </dgm:presLayoutVars>
      </dgm:prSet>
      <dgm:spPr/>
    </dgm:pt>
  </dgm:ptLst>
  <dgm:cxnLst>
    <dgm:cxn modelId="{EAA8BF3F-D0EE-4A9C-8EB9-F35C3D8385B4}" type="presOf" srcId="{003E0CE2-73C7-4629-9789-31CEE59CA7F9}" destId="{F22858CB-2763-42E1-BE1D-735F786533B3}" srcOrd="0" destOrd="0" presId="urn:microsoft.com/office/officeart/2005/8/layout/hierarchy3"/>
    <dgm:cxn modelId="{FA963547-4251-4137-A436-B6639809C10E}" type="presOf" srcId="{8D7073F7-3B55-4AAA-B6A3-D886C873072C}" destId="{BCA238C6-5013-4790-9DD7-9262853F2334}" srcOrd="0" destOrd="0" presId="urn:microsoft.com/office/officeart/2005/8/layout/hierarchy3"/>
    <dgm:cxn modelId="{02FCDF48-F542-446A-B0EA-339CEF8E63CB}" type="presOf" srcId="{A9F0A9B1-0D63-4F84-AA37-7E48F8DB8E26}" destId="{CA8D1238-58F4-4347-ABA4-457DF16E3147}" srcOrd="0" destOrd="0" presId="urn:microsoft.com/office/officeart/2005/8/layout/hierarchy3"/>
    <dgm:cxn modelId="{D3A71151-E2BD-4047-9382-9166C4E5C2C8}" type="presOf" srcId="{08C7BB7C-D610-4E89-820E-591CC7EA71A4}" destId="{8771D7C0-B88E-4AD0-B533-0AC2AA81E160}" srcOrd="0" destOrd="0" presId="urn:microsoft.com/office/officeart/2005/8/layout/hierarchy3"/>
    <dgm:cxn modelId="{6A1FBA83-FDC2-4676-A0AE-285B41C59429}" type="presOf" srcId="{659C0826-A226-4817-9D57-60E3EC44ABC7}" destId="{4405E917-8C1A-450D-B1E3-7DBAA9CD985F}" srcOrd="0" destOrd="0" presId="urn:microsoft.com/office/officeart/2005/8/layout/hierarchy3"/>
    <dgm:cxn modelId="{7E4B42A9-D630-40FB-9996-958CD18B1FAF}" type="presOf" srcId="{8D7073F7-3B55-4AAA-B6A3-D886C873072C}" destId="{DF917147-A0F5-478E-80F2-A32D7B189554}" srcOrd="1" destOrd="0" presId="urn:microsoft.com/office/officeart/2005/8/layout/hierarchy3"/>
    <dgm:cxn modelId="{DB9C63CE-5372-4EE2-B872-0047C0D6F4D5}" type="presOf" srcId="{95820031-68B3-4CE1-A398-7AA0B5FAE75F}" destId="{346DEFCC-BCE3-46F7-B55B-2D36A0B24B79}" srcOrd="0" destOrd="0" presId="urn:microsoft.com/office/officeart/2005/8/layout/hierarchy3"/>
    <dgm:cxn modelId="{5DFB08D8-28EE-4FA7-938F-68661278DBC5}" srcId="{8D7073F7-3B55-4AAA-B6A3-D886C873072C}" destId="{08C7BB7C-D610-4E89-820E-591CC7EA71A4}" srcOrd="0" destOrd="0" parTransId="{A9F0A9B1-0D63-4F84-AA37-7E48F8DB8E26}" sibTransId="{5FA5C56B-A442-4508-A10C-A8B0736A4F39}"/>
    <dgm:cxn modelId="{212D6AD9-D366-4B9E-89D3-3DEE995A46F7}" srcId="{659C0826-A226-4817-9D57-60E3EC44ABC7}" destId="{8D7073F7-3B55-4AAA-B6A3-D886C873072C}" srcOrd="0" destOrd="0" parTransId="{545A0604-5048-4851-A205-D3489674B6E2}" sibTransId="{524BF58E-6BB8-4BE3-9A3D-38CA9EAC5F25}"/>
    <dgm:cxn modelId="{69321DEB-5F20-45C7-95D1-83C36910CBDD}" srcId="{8D7073F7-3B55-4AAA-B6A3-D886C873072C}" destId="{95820031-68B3-4CE1-A398-7AA0B5FAE75F}" srcOrd="1" destOrd="0" parTransId="{003E0CE2-73C7-4629-9789-31CEE59CA7F9}" sibTransId="{97644A68-EF31-4CCC-8AB3-1C8021183D2A}"/>
    <dgm:cxn modelId="{AD8D797F-E943-4F36-AAC5-36A294CE1D8F}" type="presParOf" srcId="{4405E917-8C1A-450D-B1E3-7DBAA9CD985F}" destId="{114DC3D9-1E67-4F87-86C5-5D366272A41F}" srcOrd="0" destOrd="0" presId="urn:microsoft.com/office/officeart/2005/8/layout/hierarchy3"/>
    <dgm:cxn modelId="{15715D36-5F0C-4BE3-AF90-E2AAD2811E29}" type="presParOf" srcId="{114DC3D9-1E67-4F87-86C5-5D366272A41F}" destId="{429A7568-B388-4EEA-8986-93FA477116A0}" srcOrd="0" destOrd="0" presId="urn:microsoft.com/office/officeart/2005/8/layout/hierarchy3"/>
    <dgm:cxn modelId="{BF129519-4FC1-4651-9B24-AD120AB7B6F4}" type="presParOf" srcId="{429A7568-B388-4EEA-8986-93FA477116A0}" destId="{BCA238C6-5013-4790-9DD7-9262853F2334}" srcOrd="0" destOrd="0" presId="urn:microsoft.com/office/officeart/2005/8/layout/hierarchy3"/>
    <dgm:cxn modelId="{DE250B04-1D15-4702-91FD-805BD50D473F}" type="presParOf" srcId="{429A7568-B388-4EEA-8986-93FA477116A0}" destId="{DF917147-A0F5-478E-80F2-A32D7B189554}" srcOrd="1" destOrd="0" presId="urn:microsoft.com/office/officeart/2005/8/layout/hierarchy3"/>
    <dgm:cxn modelId="{9047ACFA-3E67-464F-B534-E31089715D0C}" type="presParOf" srcId="{114DC3D9-1E67-4F87-86C5-5D366272A41F}" destId="{26F4D52F-CAA8-4502-A2DA-83DF27CE9B0F}" srcOrd="1" destOrd="0" presId="urn:microsoft.com/office/officeart/2005/8/layout/hierarchy3"/>
    <dgm:cxn modelId="{3EA35B46-8E75-4465-9167-FC6FF7073905}" type="presParOf" srcId="{26F4D52F-CAA8-4502-A2DA-83DF27CE9B0F}" destId="{CA8D1238-58F4-4347-ABA4-457DF16E3147}" srcOrd="0" destOrd="0" presId="urn:microsoft.com/office/officeart/2005/8/layout/hierarchy3"/>
    <dgm:cxn modelId="{884B3174-5B90-4E4F-8362-0AB6E736095F}" type="presParOf" srcId="{26F4D52F-CAA8-4502-A2DA-83DF27CE9B0F}" destId="{8771D7C0-B88E-4AD0-B533-0AC2AA81E160}" srcOrd="1" destOrd="0" presId="urn:microsoft.com/office/officeart/2005/8/layout/hierarchy3"/>
    <dgm:cxn modelId="{F1E5C5B1-53DE-492F-BFE9-F8AFFA7251A5}" type="presParOf" srcId="{26F4D52F-CAA8-4502-A2DA-83DF27CE9B0F}" destId="{F22858CB-2763-42E1-BE1D-735F786533B3}" srcOrd="2" destOrd="0" presId="urn:microsoft.com/office/officeart/2005/8/layout/hierarchy3"/>
    <dgm:cxn modelId="{35B3744A-BB1B-40A6-A165-DAFF10DA5119}" type="presParOf" srcId="{26F4D52F-CAA8-4502-A2DA-83DF27CE9B0F}" destId="{346DEFCC-BCE3-46F7-B55B-2D36A0B24B79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1A53C2D-1C06-4831-93AB-81CA267F2DF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65452AE-0D86-4712-833F-A2FD2785D06E}">
      <dgm:prSet/>
      <dgm:spPr/>
      <dgm:t>
        <a:bodyPr/>
        <a:lstStyle/>
        <a:p>
          <a:r>
            <a:rPr lang="it-IT" b="1"/>
            <a:t>OBBLIGO DI LEGGE </a:t>
          </a:r>
          <a:endParaRPr lang="en-US"/>
        </a:p>
      </dgm:t>
    </dgm:pt>
    <dgm:pt modelId="{C6B578C1-4863-4385-B056-02F1FF7A0C23}" type="parTrans" cxnId="{AF8CE563-089D-4D4A-93CA-51585BFC18E5}">
      <dgm:prSet/>
      <dgm:spPr/>
      <dgm:t>
        <a:bodyPr/>
        <a:lstStyle/>
        <a:p>
          <a:endParaRPr lang="en-US"/>
        </a:p>
      </dgm:t>
    </dgm:pt>
    <dgm:pt modelId="{9162281C-32DA-42E3-87A7-C68796123A00}" type="sibTrans" cxnId="{AF8CE563-089D-4D4A-93CA-51585BFC18E5}">
      <dgm:prSet/>
      <dgm:spPr/>
      <dgm:t>
        <a:bodyPr/>
        <a:lstStyle/>
        <a:p>
          <a:endParaRPr lang="en-US"/>
        </a:p>
      </dgm:t>
    </dgm:pt>
    <dgm:pt modelId="{09E44DD5-15AE-4828-BFF7-0D4046610FC2}">
      <dgm:prSet/>
      <dgm:spPr/>
      <dgm:t>
        <a:bodyPr/>
        <a:lstStyle/>
        <a:p>
          <a:r>
            <a:rPr lang="it-IT"/>
            <a:t>LEGGE GELLI (N.24 08 Marzo 2017) «</a:t>
          </a:r>
          <a:r>
            <a:rPr lang="it-IT" b="1"/>
            <a:t>Disposizioni in materia di sicurezza delle cure e della persona assistita, nonché in materia di responsabilità professionale del personale sanitario</a:t>
          </a:r>
          <a:r>
            <a:rPr lang="it-IT"/>
            <a:t>» </a:t>
          </a:r>
          <a:endParaRPr lang="en-US"/>
        </a:p>
      </dgm:t>
    </dgm:pt>
    <dgm:pt modelId="{CCC5F80F-6554-4EF2-AD08-90E8C1203137}" type="parTrans" cxnId="{AC496E1A-1EFA-4260-9347-2805141847F3}">
      <dgm:prSet/>
      <dgm:spPr/>
      <dgm:t>
        <a:bodyPr/>
        <a:lstStyle/>
        <a:p>
          <a:endParaRPr lang="en-US"/>
        </a:p>
      </dgm:t>
    </dgm:pt>
    <dgm:pt modelId="{9C746ABC-190C-4766-A981-E6BCD112187B}" type="sibTrans" cxnId="{AC496E1A-1EFA-4260-9347-2805141847F3}">
      <dgm:prSet/>
      <dgm:spPr/>
      <dgm:t>
        <a:bodyPr/>
        <a:lstStyle/>
        <a:p>
          <a:endParaRPr lang="en-US"/>
        </a:p>
      </dgm:t>
    </dgm:pt>
    <dgm:pt modelId="{06AC4996-462F-42FB-B754-CE4D93BB07E1}">
      <dgm:prSet/>
      <dgm:spPr/>
      <dgm:t>
        <a:bodyPr/>
        <a:lstStyle/>
        <a:p>
          <a:r>
            <a:rPr lang="it-IT" b="1" i="1"/>
            <a:t>Art.1</a:t>
          </a:r>
          <a:r>
            <a:rPr lang="it-IT" i="1"/>
            <a:t>  </a:t>
          </a:r>
          <a:r>
            <a:rPr lang="it-IT" b="1" i="1"/>
            <a:t>Alle attività di prevenzione del rischio </a:t>
          </a:r>
          <a:r>
            <a:rPr lang="it-IT" i="1"/>
            <a:t>messe in atto dalle strutture sanitarie e sociosanitarie, pubbliche e private, </a:t>
          </a:r>
          <a:r>
            <a:rPr lang="it-IT" b="1" i="1"/>
            <a:t>è tenuto a concorrere tutto il personale </a:t>
          </a:r>
          <a:r>
            <a:rPr lang="it-IT" i="1"/>
            <a:t>, compresi i liberi professionisti che vi operano in regime di convenzione con il Servizio sanitario nazionale</a:t>
          </a:r>
          <a:endParaRPr lang="en-US"/>
        </a:p>
      </dgm:t>
    </dgm:pt>
    <dgm:pt modelId="{CD9422B9-B7C7-4C6E-A522-9D9BA6B9D3D6}" type="parTrans" cxnId="{7C5E937A-303A-4A86-AD72-55D3C30182EE}">
      <dgm:prSet/>
      <dgm:spPr/>
      <dgm:t>
        <a:bodyPr/>
        <a:lstStyle/>
        <a:p>
          <a:endParaRPr lang="en-US"/>
        </a:p>
      </dgm:t>
    </dgm:pt>
    <dgm:pt modelId="{978A736D-7F6E-42C3-917E-38334070575E}" type="sibTrans" cxnId="{7C5E937A-303A-4A86-AD72-55D3C30182EE}">
      <dgm:prSet/>
      <dgm:spPr/>
      <dgm:t>
        <a:bodyPr/>
        <a:lstStyle/>
        <a:p>
          <a:endParaRPr lang="en-US"/>
        </a:p>
      </dgm:t>
    </dgm:pt>
    <dgm:pt modelId="{E7E64042-AD16-4F56-8EDA-B6FD3A0EFD76}" type="pres">
      <dgm:prSet presAssocID="{51A53C2D-1C06-4831-93AB-81CA267F2DF9}" presName="linear" presStyleCnt="0">
        <dgm:presLayoutVars>
          <dgm:animLvl val="lvl"/>
          <dgm:resizeHandles val="exact"/>
        </dgm:presLayoutVars>
      </dgm:prSet>
      <dgm:spPr/>
    </dgm:pt>
    <dgm:pt modelId="{C49234CD-15A2-4534-A372-50B636717867}" type="pres">
      <dgm:prSet presAssocID="{F65452AE-0D86-4712-833F-A2FD2785D06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DF17DEA-570A-4B53-A8DC-0D74A473D431}" type="pres">
      <dgm:prSet presAssocID="{9162281C-32DA-42E3-87A7-C68796123A00}" presName="spacer" presStyleCnt="0"/>
      <dgm:spPr/>
    </dgm:pt>
    <dgm:pt modelId="{BC48F2E9-946A-425F-B9B6-17510B43F87B}" type="pres">
      <dgm:prSet presAssocID="{09E44DD5-15AE-4828-BFF7-0D4046610FC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6A185E0-1A81-4E92-B98F-4C8B286DCFC2}" type="pres">
      <dgm:prSet presAssocID="{9C746ABC-190C-4766-A981-E6BCD112187B}" presName="spacer" presStyleCnt="0"/>
      <dgm:spPr/>
    </dgm:pt>
    <dgm:pt modelId="{2BDE8A52-2422-468E-B1FA-B979D1E58CFD}" type="pres">
      <dgm:prSet presAssocID="{06AC4996-462F-42FB-B754-CE4D93BB07E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AC496E1A-1EFA-4260-9347-2805141847F3}" srcId="{51A53C2D-1C06-4831-93AB-81CA267F2DF9}" destId="{09E44DD5-15AE-4828-BFF7-0D4046610FC2}" srcOrd="1" destOrd="0" parTransId="{CCC5F80F-6554-4EF2-AD08-90E8C1203137}" sibTransId="{9C746ABC-190C-4766-A981-E6BCD112187B}"/>
    <dgm:cxn modelId="{E39B3D34-2DA8-4ACE-AAED-EAFA5711EF14}" type="presOf" srcId="{51A53C2D-1C06-4831-93AB-81CA267F2DF9}" destId="{E7E64042-AD16-4F56-8EDA-B6FD3A0EFD76}" srcOrd="0" destOrd="0" presId="urn:microsoft.com/office/officeart/2005/8/layout/vList2"/>
    <dgm:cxn modelId="{AF8CE563-089D-4D4A-93CA-51585BFC18E5}" srcId="{51A53C2D-1C06-4831-93AB-81CA267F2DF9}" destId="{F65452AE-0D86-4712-833F-A2FD2785D06E}" srcOrd="0" destOrd="0" parTransId="{C6B578C1-4863-4385-B056-02F1FF7A0C23}" sibTransId="{9162281C-32DA-42E3-87A7-C68796123A00}"/>
    <dgm:cxn modelId="{DF634878-98BB-47A4-A3E5-68D0D1BF11BD}" type="presOf" srcId="{09E44DD5-15AE-4828-BFF7-0D4046610FC2}" destId="{BC48F2E9-946A-425F-B9B6-17510B43F87B}" srcOrd="0" destOrd="0" presId="urn:microsoft.com/office/officeart/2005/8/layout/vList2"/>
    <dgm:cxn modelId="{7C5E937A-303A-4A86-AD72-55D3C30182EE}" srcId="{51A53C2D-1C06-4831-93AB-81CA267F2DF9}" destId="{06AC4996-462F-42FB-B754-CE4D93BB07E1}" srcOrd="2" destOrd="0" parTransId="{CD9422B9-B7C7-4C6E-A522-9D9BA6B9D3D6}" sibTransId="{978A736D-7F6E-42C3-917E-38334070575E}"/>
    <dgm:cxn modelId="{60487995-45D6-4CDE-ACF8-031461806782}" type="presOf" srcId="{06AC4996-462F-42FB-B754-CE4D93BB07E1}" destId="{2BDE8A52-2422-468E-B1FA-B979D1E58CFD}" srcOrd="0" destOrd="0" presId="urn:microsoft.com/office/officeart/2005/8/layout/vList2"/>
    <dgm:cxn modelId="{ABA27CBD-C5A0-4A9E-A451-85F2E25DA5B5}" type="presOf" srcId="{F65452AE-0D86-4712-833F-A2FD2785D06E}" destId="{C49234CD-15A2-4534-A372-50B636717867}" srcOrd="0" destOrd="0" presId="urn:microsoft.com/office/officeart/2005/8/layout/vList2"/>
    <dgm:cxn modelId="{96BDB187-B217-4474-AE27-882CF4EF84C8}" type="presParOf" srcId="{E7E64042-AD16-4F56-8EDA-B6FD3A0EFD76}" destId="{C49234CD-15A2-4534-A372-50B636717867}" srcOrd="0" destOrd="0" presId="urn:microsoft.com/office/officeart/2005/8/layout/vList2"/>
    <dgm:cxn modelId="{3BB6C279-3739-4ED2-B14D-8F29FA916C22}" type="presParOf" srcId="{E7E64042-AD16-4F56-8EDA-B6FD3A0EFD76}" destId="{DDF17DEA-570A-4B53-A8DC-0D74A473D431}" srcOrd="1" destOrd="0" presId="urn:microsoft.com/office/officeart/2005/8/layout/vList2"/>
    <dgm:cxn modelId="{F9663113-5D24-4654-B728-68034CA09329}" type="presParOf" srcId="{E7E64042-AD16-4F56-8EDA-B6FD3A0EFD76}" destId="{BC48F2E9-946A-425F-B9B6-17510B43F87B}" srcOrd="2" destOrd="0" presId="urn:microsoft.com/office/officeart/2005/8/layout/vList2"/>
    <dgm:cxn modelId="{D70B49C1-FC30-4842-A121-4702AA53404D}" type="presParOf" srcId="{E7E64042-AD16-4F56-8EDA-B6FD3A0EFD76}" destId="{A6A185E0-1A81-4E92-B98F-4C8B286DCFC2}" srcOrd="3" destOrd="0" presId="urn:microsoft.com/office/officeart/2005/8/layout/vList2"/>
    <dgm:cxn modelId="{FE7112D4-6DF1-41A7-B162-912774562072}" type="presParOf" srcId="{E7E64042-AD16-4F56-8EDA-B6FD3A0EFD76}" destId="{2BDE8A52-2422-468E-B1FA-B979D1E58CF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F1F775D-5DA4-45AD-9591-8341A5D1664B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2A22D26E-05AA-45B5-A5A0-97D58D49134C}">
      <dgm:prSet/>
      <dgm:spPr/>
      <dgm:t>
        <a:bodyPr/>
        <a:lstStyle/>
        <a:p>
          <a:r>
            <a:rPr lang="it-IT" b="1"/>
            <a:t>Boli</a:t>
          </a:r>
          <a:r>
            <a:rPr lang="it-IT"/>
            <a:t> intermittenti</a:t>
          </a:r>
          <a:endParaRPr lang="en-US"/>
        </a:p>
      </dgm:t>
    </dgm:pt>
    <dgm:pt modelId="{F32DE90F-4244-4EEE-8E5D-A2CE77BE4CA6}" type="parTrans" cxnId="{6E792400-0965-4157-8665-DC9D5ADACF45}">
      <dgm:prSet/>
      <dgm:spPr/>
      <dgm:t>
        <a:bodyPr/>
        <a:lstStyle/>
        <a:p>
          <a:endParaRPr lang="en-US"/>
        </a:p>
      </dgm:t>
    </dgm:pt>
    <dgm:pt modelId="{CADD3CBC-A2E1-4AF8-84C0-B7CB7FB75D7F}" type="sibTrans" cxnId="{6E792400-0965-4157-8665-DC9D5ADACF45}">
      <dgm:prSet/>
      <dgm:spPr/>
      <dgm:t>
        <a:bodyPr/>
        <a:lstStyle/>
        <a:p>
          <a:endParaRPr lang="en-US"/>
        </a:p>
      </dgm:t>
    </dgm:pt>
    <dgm:pt modelId="{5F2C63B0-BD22-49AD-8023-41C42EB60AFD}">
      <dgm:prSet/>
      <dgm:spPr/>
      <dgm:t>
        <a:bodyPr/>
        <a:lstStyle/>
        <a:p>
          <a:r>
            <a:rPr lang="it-IT"/>
            <a:t>Infusione </a:t>
          </a:r>
          <a:r>
            <a:rPr lang="it-IT" b="1"/>
            <a:t>continua</a:t>
          </a:r>
          <a:r>
            <a:rPr lang="it-IT"/>
            <a:t> (pompe elastomeriche, pompe siringa, pompe volumetriche)</a:t>
          </a:r>
          <a:endParaRPr lang="en-US"/>
        </a:p>
      </dgm:t>
    </dgm:pt>
    <dgm:pt modelId="{3F85E21F-ACC3-438F-9861-030122AE5628}" type="parTrans" cxnId="{4E0F1F0E-D184-412B-9D6F-11D26E4227AA}">
      <dgm:prSet/>
      <dgm:spPr/>
      <dgm:t>
        <a:bodyPr/>
        <a:lstStyle/>
        <a:p>
          <a:endParaRPr lang="en-US"/>
        </a:p>
      </dgm:t>
    </dgm:pt>
    <dgm:pt modelId="{6EDE319A-C49F-4DA8-926E-627E3DD2517E}" type="sibTrans" cxnId="{4E0F1F0E-D184-412B-9D6F-11D26E4227AA}">
      <dgm:prSet/>
      <dgm:spPr/>
      <dgm:t>
        <a:bodyPr/>
        <a:lstStyle/>
        <a:p>
          <a:endParaRPr lang="en-US"/>
        </a:p>
      </dgm:t>
    </dgm:pt>
    <dgm:pt modelId="{189068F6-08C1-43B5-A276-3604312D1219}" type="pres">
      <dgm:prSet presAssocID="{DF1F775D-5DA4-45AD-9591-8341A5D1664B}" presName="root" presStyleCnt="0">
        <dgm:presLayoutVars>
          <dgm:dir/>
          <dgm:resizeHandles val="exact"/>
        </dgm:presLayoutVars>
      </dgm:prSet>
      <dgm:spPr/>
    </dgm:pt>
    <dgm:pt modelId="{5BC4AFED-81B5-4522-BE5F-96828FA90B02}" type="pres">
      <dgm:prSet presAssocID="{2A22D26E-05AA-45B5-A5A0-97D58D49134C}" presName="compNode" presStyleCnt="0"/>
      <dgm:spPr/>
    </dgm:pt>
    <dgm:pt modelId="{5E11664C-3AB3-4757-8F66-43364952D845}" type="pres">
      <dgm:prSet presAssocID="{2A22D26E-05AA-45B5-A5A0-97D58D49134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D357D662-40D5-4163-9546-246011FCF017}" type="pres">
      <dgm:prSet presAssocID="{2A22D26E-05AA-45B5-A5A0-97D58D49134C}" presName="spaceRect" presStyleCnt="0"/>
      <dgm:spPr/>
    </dgm:pt>
    <dgm:pt modelId="{C952EA7F-48E5-4462-91FD-A3AC7F2FD9FF}" type="pres">
      <dgm:prSet presAssocID="{2A22D26E-05AA-45B5-A5A0-97D58D49134C}" presName="textRect" presStyleLbl="revTx" presStyleIdx="0" presStyleCnt="2">
        <dgm:presLayoutVars>
          <dgm:chMax val="1"/>
          <dgm:chPref val="1"/>
        </dgm:presLayoutVars>
      </dgm:prSet>
      <dgm:spPr/>
    </dgm:pt>
    <dgm:pt modelId="{BD712B6C-0983-4F3E-A10A-97CA30368AB7}" type="pres">
      <dgm:prSet presAssocID="{CADD3CBC-A2E1-4AF8-84C0-B7CB7FB75D7F}" presName="sibTrans" presStyleCnt="0"/>
      <dgm:spPr/>
    </dgm:pt>
    <dgm:pt modelId="{037AC100-510E-495E-8070-FF0871625CB2}" type="pres">
      <dgm:prSet presAssocID="{5F2C63B0-BD22-49AD-8023-41C42EB60AFD}" presName="compNode" presStyleCnt="0"/>
      <dgm:spPr/>
    </dgm:pt>
    <dgm:pt modelId="{5E2F5398-4BBC-49C1-AA0B-05BA75F234A7}" type="pres">
      <dgm:prSet presAssocID="{5F2C63B0-BD22-49AD-8023-41C42EB60AFD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V"/>
        </a:ext>
      </dgm:extLst>
    </dgm:pt>
    <dgm:pt modelId="{12993E90-975E-4B6F-AE15-148CC708FC79}" type="pres">
      <dgm:prSet presAssocID="{5F2C63B0-BD22-49AD-8023-41C42EB60AFD}" presName="spaceRect" presStyleCnt="0"/>
      <dgm:spPr/>
    </dgm:pt>
    <dgm:pt modelId="{210562BE-E5B0-4DE7-93C7-C061058BAB43}" type="pres">
      <dgm:prSet presAssocID="{5F2C63B0-BD22-49AD-8023-41C42EB60AFD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6E792400-0965-4157-8665-DC9D5ADACF45}" srcId="{DF1F775D-5DA4-45AD-9591-8341A5D1664B}" destId="{2A22D26E-05AA-45B5-A5A0-97D58D49134C}" srcOrd="0" destOrd="0" parTransId="{F32DE90F-4244-4EEE-8E5D-A2CE77BE4CA6}" sibTransId="{CADD3CBC-A2E1-4AF8-84C0-B7CB7FB75D7F}"/>
    <dgm:cxn modelId="{4E0F1F0E-D184-412B-9D6F-11D26E4227AA}" srcId="{DF1F775D-5DA4-45AD-9591-8341A5D1664B}" destId="{5F2C63B0-BD22-49AD-8023-41C42EB60AFD}" srcOrd="1" destOrd="0" parTransId="{3F85E21F-ACC3-438F-9861-030122AE5628}" sibTransId="{6EDE319A-C49F-4DA8-926E-627E3DD2517E}"/>
    <dgm:cxn modelId="{F2EE762A-CBC7-4E40-B4A3-351F664AA276}" type="presOf" srcId="{2A22D26E-05AA-45B5-A5A0-97D58D49134C}" destId="{C952EA7F-48E5-4462-91FD-A3AC7F2FD9FF}" srcOrd="0" destOrd="0" presId="urn:microsoft.com/office/officeart/2018/2/layout/IconLabelList"/>
    <dgm:cxn modelId="{2842B437-DC5F-4492-89E1-66F5484522E9}" type="presOf" srcId="{DF1F775D-5DA4-45AD-9591-8341A5D1664B}" destId="{189068F6-08C1-43B5-A276-3604312D1219}" srcOrd="0" destOrd="0" presId="urn:microsoft.com/office/officeart/2018/2/layout/IconLabelList"/>
    <dgm:cxn modelId="{FAEE65F7-0952-4540-9789-B8105D142286}" type="presOf" srcId="{5F2C63B0-BD22-49AD-8023-41C42EB60AFD}" destId="{210562BE-E5B0-4DE7-93C7-C061058BAB43}" srcOrd="0" destOrd="0" presId="urn:microsoft.com/office/officeart/2018/2/layout/IconLabelList"/>
    <dgm:cxn modelId="{E7656F71-D331-4102-8BE6-8B295D103FC3}" type="presParOf" srcId="{189068F6-08C1-43B5-A276-3604312D1219}" destId="{5BC4AFED-81B5-4522-BE5F-96828FA90B02}" srcOrd="0" destOrd="0" presId="urn:microsoft.com/office/officeart/2018/2/layout/IconLabelList"/>
    <dgm:cxn modelId="{F3B34436-631C-408C-A97B-780D344275FA}" type="presParOf" srcId="{5BC4AFED-81B5-4522-BE5F-96828FA90B02}" destId="{5E11664C-3AB3-4757-8F66-43364952D845}" srcOrd="0" destOrd="0" presId="urn:microsoft.com/office/officeart/2018/2/layout/IconLabelList"/>
    <dgm:cxn modelId="{952C0618-0B57-4A8C-8D22-74D22B338D6D}" type="presParOf" srcId="{5BC4AFED-81B5-4522-BE5F-96828FA90B02}" destId="{D357D662-40D5-4163-9546-246011FCF017}" srcOrd="1" destOrd="0" presId="urn:microsoft.com/office/officeart/2018/2/layout/IconLabelList"/>
    <dgm:cxn modelId="{A383EC3A-C2C8-47E4-97C8-91A1A36BAE19}" type="presParOf" srcId="{5BC4AFED-81B5-4522-BE5F-96828FA90B02}" destId="{C952EA7F-48E5-4462-91FD-A3AC7F2FD9FF}" srcOrd="2" destOrd="0" presId="urn:microsoft.com/office/officeart/2018/2/layout/IconLabelList"/>
    <dgm:cxn modelId="{5B1AB209-9D6C-4A2C-8414-8B1C669940F6}" type="presParOf" srcId="{189068F6-08C1-43B5-A276-3604312D1219}" destId="{BD712B6C-0983-4F3E-A10A-97CA30368AB7}" srcOrd="1" destOrd="0" presId="urn:microsoft.com/office/officeart/2018/2/layout/IconLabelList"/>
    <dgm:cxn modelId="{C20B2588-2039-4775-8597-9BD2876AB099}" type="presParOf" srcId="{189068F6-08C1-43B5-A276-3604312D1219}" destId="{037AC100-510E-495E-8070-FF0871625CB2}" srcOrd="2" destOrd="0" presId="urn:microsoft.com/office/officeart/2018/2/layout/IconLabelList"/>
    <dgm:cxn modelId="{74F214AD-3E13-4CF5-8205-4449D38CD368}" type="presParOf" srcId="{037AC100-510E-495E-8070-FF0871625CB2}" destId="{5E2F5398-4BBC-49C1-AA0B-05BA75F234A7}" srcOrd="0" destOrd="0" presId="urn:microsoft.com/office/officeart/2018/2/layout/IconLabelList"/>
    <dgm:cxn modelId="{B0D1097D-7AB7-425B-B4F7-081FB0EE375D}" type="presParOf" srcId="{037AC100-510E-495E-8070-FF0871625CB2}" destId="{12993E90-975E-4B6F-AE15-148CC708FC79}" srcOrd="1" destOrd="0" presId="urn:microsoft.com/office/officeart/2018/2/layout/IconLabelList"/>
    <dgm:cxn modelId="{998C4350-3B6F-4BA0-B48A-900906250EBC}" type="presParOf" srcId="{037AC100-510E-495E-8070-FF0871625CB2}" destId="{210562BE-E5B0-4DE7-93C7-C061058BAB4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35E65C3-3936-4E71-80D7-F81B1C72C0FD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896364D-66D0-4D66-8B7A-487264FA6148}">
      <dgm:prSet/>
      <dgm:spPr/>
      <dgm:t>
        <a:bodyPr/>
        <a:lstStyle/>
        <a:p>
          <a:r>
            <a:rPr lang="it-IT"/>
            <a:t>Il risparmio del tessuto venoso periferico è non solo etico ma anche un atto dovuto</a:t>
          </a:r>
          <a:endParaRPr lang="en-US"/>
        </a:p>
      </dgm:t>
    </dgm:pt>
    <dgm:pt modelId="{6FD85D54-34DE-492C-B0B6-C8B8C992D31F}" type="parTrans" cxnId="{955DEB65-0A8E-42F9-BE34-A429BD1D3861}">
      <dgm:prSet/>
      <dgm:spPr/>
      <dgm:t>
        <a:bodyPr/>
        <a:lstStyle/>
        <a:p>
          <a:endParaRPr lang="en-US"/>
        </a:p>
      </dgm:t>
    </dgm:pt>
    <dgm:pt modelId="{7654CB35-7016-445F-A1C2-A5A9512A52CF}" type="sibTrans" cxnId="{955DEB65-0A8E-42F9-BE34-A429BD1D3861}">
      <dgm:prSet/>
      <dgm:spPr/>
      <dgm:t>
        <a:bodyPr/>
        <a:lstStyle/>
        <a:p>
          <a:endParaRPr lang="en-US"/>
        </a:p>
      </dgm:t>
    </dgm:pt>
    <dgm:pt modelId="{5752B534-5006-442F-A4F4-3ABB97D77D02}">
      <dgm:prSet/>
      <dgm:spPr/>
      <dgm:t>
        <a:bodyPr/>
        <a:lstStyle/>
        <a:p>
          <a:r>
            <a:rPr lang="it-IT"/>
            <a:t>La scelta dell’accesso vascolare più idoneo deve anche tener conto delle alternative terapeutiche che ne possono evitare l’impianto</a:t>
          </a:r>
          <a:endParaRPr lang="en-US"/>
        </a:p>
      </dgm:t>
    </dgm:pt>
    <dgm:pt modelId="{7698AED8-142A-4003-9A38-7561F039C4FB}" type="parTrans" cxnId="{954BD121-E185-4EF1-9EC3-81C9FA44F692}">
      <dgm:prSet/>
      <dgm:spPr/>
      <dgm:t>
        <a:bodyPr/>
        <a:lstStyle/>
        <a:p>
          <a:endParaRPr lang="en-US"/>
        </a:p>
      </dgm:t>
    </dgm:pt>
    <dgm:pt modelId="{40764E5F-FC5C-4CB9-A69E-90E6BF04F569}" type="sibTrans" cxnId="{954BD121-E185-4EF1-9EC3-81C9FA44F692}">
      <dgm:prSet/>
      <dgm:spPr/>
      <dgm:t>
        <a:bodyPr/>
        <a:lstStyle/>
        <a:p>
          <a:endParaRPr lang="en-US"/>
        </a:p>
      </dgm:t>
    </dgm:pt>
    <dgm:pt modelId="{C8855990-5133-4131-AE78-D53D3EE40EE0}">
      <dgm:prSet/>
      <dgm:spPr/>
      <dgm:t>
        <a:bodyPr/>
        <a:lstStyle/>
        <a:p>
          <a:r>
            <a:rPr lang="it-IT"/>
            <a:t>La via sottocutanea deve essere conosciuta e proposta come alternativa dove applicabile</a:t>
          </a:r>
          <a:endParaRPr lang="en-US"/>
        </a:p>
      </dgm:t>
    </dgm:pt>
    <dgm:pt modelId="{87BA8B2F-1FDD-4748-954D-60066EC17689}" type="parTrans" cxnId="{521349F3-9E4C-49F4-8E9D-26044EC5B233}">
      <dgm:prSet/>
      <dgm:spPr/>
      <dgm:t>
        <a:bodyPr/>
        <a:lstStyle/>
        <a:p>
          <a:endParaRPr lang="en-US"/>
        </a:p>
      </dgm:t>
    </dgm:pt>
    <dgm:pt modelId="{526B52D4-6296-4E08-AD53-CDFAD98E199D}" type="sibTrans" cxnId="{521349F3-9E4C-49F4-8E9D-26044EC5B233}">
      <dgm:prSet/>
      <dgm:spPr/>
      <dgm:t>
        <a:bodyPr/>
        <a:lstStyle/>
        <a:p>
          <a:endParaRPr lang="en-US"/>
        </a:p>
      </dgm:t>
    </dgm:pt>
    <dgm:pt modelId="{62CD899F-3E64-4C0F-B41D-FB3050E249E0}">
      <dgm:prSet/>
      <dgm:spPr/>
      <dgm:t>
        <a:bodyPr/>
        <a:lstStyle/>
        <a:p>
          <a:r>
            <a:rPr lang="it-IT" dirty="0"/>
            <a:t>Evitare le </a:t>
          </a:r>
          <a:r>
            <a:rPr lang="it-IT" dirty="0" err="1"/>
            <a:t>venipunture</a:t>
          </a:r>
          <a:r>
            <a:rPr lang="it-IT" dirty="0"/>
            <a:t> per prelievo venoso oggi si può e si deve</a:t>
          </a:r>
          <a:endParaRPr lang="en-US" dirty="0"/>
        </a:p>
      </dgm:t>
    </dgm:pt>
    <dgm:pt modelId="{EF263438-0410-41E4-977B-0B30A58C9024}" type="parTrans" cxnId="{5C51F919-C15C-4E44-9017-A7EF2C9D86E5}">
      <dgm:prSet/>
      <dgm:spPr/>
      <dgm:t>
        <a:bodyPr/>
        <a:lstStyle/>
        <a:p>
          <a:endParaRPr lang="en-US"/>
        </a:p>
      </dgm:t>
    </dgm:pt>
    <dgm:pt modelId="{6E5EF826-C3DC-48A4-A382-2B5C2CCF6731}" type="sibTrans" cxnId="{5C51F919-C15C-4E44-9017-A7EF2C9D86E5}">
      <dgm:prSet/>
      <dgm:spPr/>
      <dgm:t>
        <a:bodyPr/>
        <a:lstStyle/>
        <a:p>
          <a:endParaRPr lang="en-US"/>
        </a:p>
      </dgm:t>
    </dgm:pt>
    <dgm:pt modelId="{D77AEC7D-0513-4AEE-9142-5C2A35CE893C}" type="pres">
      <dgm:prSet presAssocID="{635E65C3-3936-4E71-80D7-F81B1C72C0FD}" presName="outerComposite" presStyleCnt="0">
        <dgm:presLayoutVars>
          <dgm:chMax val="5"/>
          <dgm:dir/>
          <dgm:resizeHandles val="exact"/>
        </dgm:presLayoutVars>
      </dgm:prSet>
      <dgm:spPr/>
    </dgm:pt>
    <dgm:pt modelId="{20F7AEA1-7FE6-4E34-B24E-F4762DCCA99D}" type="pres">
      <dgm:prSet presAssocID="{635E65C3-3936-4E71-80D7-F81B1C72C0FD}" presName="dummyMaxCanvas" presStyleCnt="0">
        <dgm:presLayoutVars/>
      </dgm:prSet>
      <dgm:spPr/>
    </dgm:pt>
    <dgm:pt modelId="{16D2092F-31DD-4E69-84EC-0DD7FC129F32}" type="pres">
      <dgm:prSet presAssocID="{635E65C3-3936-4E71-80D7-F81B1C72C0FD}" presName="FourNodes_1" presStyleLbl="node1" presStyleIdx="0" presStyleCnt="4">
        <dgm:presLayoutVars>
          <dgm:bulletEnabled val="1"/>
        </dgm:presLayoutVars>
      </dgm:prSet>
      <dgm:spPr/>
    </dgm:pt>
    <dgm:pt modelId="{560117A3-6389-4A04-BD7D-6706AAE9A4DC}" type="pres">
      <dgm:prSet presAssocID="{635E65C3-3936-4E71-80D7-F81B1C72C0FD}" presName="FourNodes_2" presStyleLbl="node1" presStyleIdx="1" presStyleCnt="4">
        <dgm:presLayoutVars>
          <dgm:bulletEnabled val="1"/>
        </dgm:presLayoutVars>
      </dgm:prSet>
      <dgm:spPr/>
    </dgm:pt>
    <dgm:pt modelId="{834BCC2B-E031-46F7-9F74-F60E409E5DA0}" type="pres">
      <dgm:prSet presAssocID="{635E65C3-3936-4E71-80D7-F81B1C72C0FD}" presName="FourNodes_3" presStyleLbl="node1" presStyleIdx="2" presStyleCnt="4">
        <dgm:presLayoutVars>
          <dgm:bulletEnabled val="1"/>
        </dgm:presLayoutVars>
      </dgm:prSet>
      <dgm:spPr/>
    </dgm:pt>
    <dgm:pt modelId="{C78657EF-4CE5-4A0F-A845-8E2DE8233ACE}" type="pres">
      <dgm:prSet presAssocID="{635E65C3-3936-4E71-80D7-F81B1C72C0FD}" presName="FourNodes_4" presStyleLbl="node1" presStyleIdx="3" presStyleCnt="4">
        <dgm:presLayoutVars>
          <dgm:bulletEnabled val="1"/>
        </dgm:presLayoutVars>
      </dgm:prSet>
      <dgm:spPr/>
    </dgm:pt>
    <dgm:pt modelId="{6AEDAE2A-710E-45F5-890C-D398D0FD146B}" type="pres">
      <dgm:prSet presAssocID="{635E65C3-3936-4E71-80D7-F81B1C72C0FD}" presName="FourConn_1-2" presStyleLbl="fgAccFollowNode1" presStyleIdx="0" presStyleCnt="3">
        <dgm:presLayoutVars>
          <dgm:bulletEnabled val="1"/>
        </dgm:presLayoutVars>
      </dgm:prSet>
      <dgm:spPr/>
    </dgm:pt>
    <dgm:pt modelId="{C60B416F-1EDF-4CB5-857D-4FC05C6E0D33}" type="pres">
      <dgm:prSet presAssocID="{635E65C3-3936-4E71-80D7-F81B1C72C0FD}" presName="FourConn_2-3" presStyleLbl="fgAccFollowNode1" presStyleIdx="1" presStyleCnt="3">
        <dgm:presLayoutVars>
          <dgm:bulletEnabled val="1"/>
        </dgm:presLayoutVars>
      </dgm:prSet>
      <dgm:spPr/>
    </dgm:pt>
    <dgm:pt modelId="{C3F72B5F-5804-4DB2-AF00-D6DB2A594E8D}" type="pres">
      <dgm:prSet presAssocID="{635E65C3-3936-4E71-80D7-F81B1C72C0FD}" presName="FourConn_3-4" presStyleLbl="fgAccFollowNode1" presStyleIdx="2" presStyleCnt="3">
        <dgm:presLayoutVars>
          <dgm:bulletEnabled val="1"/>
        </dgm:presLayoutVars>
      </dgm:prSet>
      <dgm:spPr/>
    </dgm:pt>
    <dgm:pt modelId="{A6DD3421-6164-4BDB-BD76-482B16337370}" type="pres">
      <dgm:prSet presAssocID="{635E65C3-3936-4E71-80D7-F81B1C72C0FD}" presName="FourNodes_1_text" presStyleLbl="node1" presStyleIdx="3" presStyleCnt="4">
        <dgm:presLayoutVars>
          <dgm:bulletEnabled val="1"/>
        </dgm:presLayoutVars>
      </dgm:prSet>
      <dgm:spPr/>
    </dgm:pt>
    <dgm:pt modelId="{81E6D76C-FBA8-4A7B-A1BB-8A617B54C668}" type="pres">
      <dgm:prSet presAssocID="{635E65C3-3936-4E71-80D7-F81B1C72C0FD}" presName="FourNodes_2_text" presStyleLbl="node1" presStyleIdx="3" presStyleCnt="4">
        <dgm:presLayoutVars>
          <dgm:bulletEnabled val="1"/>
        </dgm:presLayoutVars>
      </dgm:prSet>
      <dgm:spPr/>
    </dgm:pt>
    <dgm:pt modelId="{62EC86ED-F4AF-42A6-B07B-E37F9A006B7B}" type="pres">
      <dgm:prSet presAssocID="{635E65C3-3936-4E71-80D7-F81B1C72C0FD}" presName="FourNodes_3_text" presStyleLbl="node1" presStyleIdx="3" presStyleCnt="4">
        <dgm:presLayoutVars>
          <dgm:bulletEnabled val="1"/>
        </dgm:presLayoutVars>
      </dgm:prSet>
      <dgm:spPr/>
    </dgm:pt>
    <dgm:pt modelId="{30FA7EE5-3EFF-4179-8DF8-2863164DFE70}" type="pres">
      <dgm:prSet presAssocID="{635E65C3-3936-4E71-80D7-F81B1C72C0FD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17DEEF0B-FC52-42C7-9B50-93C0161FFC8A}" type="presOf" srcId="{526B52D4-6296-4E08-AD53-CDFAD98E199D}" destId="{C3F72B5F-5804-4DB2-AF00-D6DB2A594E8D}" srcOrd="0" destOrd="0" presId="urn:microsoft.com/office/officeart/2005/8/layout/vProcess5"/>
    <dgm:cxn modelId="{1D8DCB15-9A93-448F-9454-5A34BE8C0C70}" type="presOf" srcId="{6896364D-66D0-4D66-8B7A-487264FA6148}" destId="{16D2092F-31DD-4E69-84EC-0DD7FC129F32}" srcOrd="0" destOrd="0" presId="urn:microsoft.com/office/officeart/2005/8/layout/vProcess5"/>
    <dgm:cxn modelId="{AF1C5616-E248-48EF-9F4F-A52D1FF14540}" type="presOf" srcId="{40764E5F-FC5C-4CB9-A69E-90E6BF04F569}" destId="{C60B416F-1EDF-4CB5-857D-4FC05C6E0D33}" srcOrd="0" destOrd="0" presId="urn:microsoft.com/office/officeart/2005/8/layout/vProcess5"/>
    <dgm:cxn modelId="{5C51F919-C15C-4E44-9017-A7EF2C9D86E5}" srcId="{635E65C3-3936-4E71-80D7-F81B1C72C0FD}" destId="{62CD899F-3E64-4C0F-B41D-FB3050E249E0}" srcOrd="3" destOrd="0" parTransId="{EF263438-0410-41E4-977B-0B30A58C9024}" sibTransId="{6E5EF826-C3DC-48A4-A382-2B5C2CCF6731}"/>
    <dgm:cxn modelId="{954BD121-E185-4EF1-9EC3-81C9FA44F692}" srcId="{635E65C3-3936-4E71-80D7-F81B1C72C0FD}" destId="{5752B534-5006-442F-A4F4-3ABB97D77D02}" srcOrd="1" destOrd="0" parTransId="{7698AED8-142A-4003-9A38-7561F039C4FB}" sibTransId="{40764E5F-FC5C-4CB9-A69E-90E6BF04F569}"/>
    <dgm:cxn modelId="{C1DCA136-22B1-4F0F-ADFA-7CB78ED2F2A1}" type="presOf" srcId="{5752B534-5006-442F-A4F4-3ABB97D77D02}" destId="{560117A3-6389-4A04-BD7D-6706AAE9A4DC}" srcOrd="0" destOrd="0" presId="urn:microsoft.com/office/officeart/2005/8/layout/vProcess5"/>
    <dgm:cxn modelId="{955DEB65-0A8E-42F9-BE34-A429BD1D3861}" srcId="{635E65C3-3936-4E71-80D7-F81B1C72C0FD}" destId="{6896364D-66D0-4D66-8B7A-487264FA6148}" srcOrd="0" destOrd="0" parTransId="{6FD85D54-34DE-492C-B0B6-C8B8C992D31F}" sibTransId="{7654CB35-7016-445F-A1C2-A5A9512A52CF}"/>
    <dgm:cxn modelId="{6EAB7E4B-63BF-4E55-B97C-4FBCB0650DD9}" type="presOf" srcId="{6896364D-66D0-4D66-8B7A-487264FA6148}" destId="{A6DD3421-6164-4BDB-BD76-482B16337370}" srcOrd="1" destOrd="0" presId="urn:microsoft.com/office/officeart/2005/8/layout/vProcess5"/>
    <dgm:cxn modelId="{33D73D52-33A6-4713-A704-82285EBB74B6}" type="presOf" srcId="{C8855990-5133-4131-AE78-D53D3EE40EE0}" destId="{834BCC2B-E031-46F7-9F74-F60E409E5DA0}" srcOrd="0" destOrd="0" presId="urn:microsoft.com/office/officeart/2005/8/layout/vProcess5"/>
    <dgm:cxn modelId="{A4859154-4ADC-444B-9941-23148D5B176A}" type="presOf" srcId="{7654CB35-7016-445F-A1C2-A5A9512A52CF}" destId="{6AEDAE2A-710E-45F5-890C-D398D0FD146B}" srcOrd="0" destOrd="0" presId="urn:microsoft.com/office/officeart/2005/8/layout/vProcess5"/>
    <dgm:cxn modelId="{A3912382-4BB4-4054-8F70-2742C5CC18EF}" type="presOf" srcId="{5752B534-5006-442F-A4F4-3ABB97D77D02}" destId="{81E6D76C-FBA8-4A7B-A1BB-8A617B54C668}" srcOrd="1" destOrd="0" presId="urn:microsoft.com/office/officeart/2005/8/layout/vProcess5"/>
    <dgm:cxn modelId="{79AADAA8-C141-4E17-97AB-E0FF21EF7F61}" type="presOf" srcId="{C8855990-5133-4131-AE78-D53D3EE40EE0}" destId="{62EC86ED-F4AF-42A6-B07B-E37F9A006B7B}" srcOrd="1" destOrd="0" presId="urn:microsoft.com/office/officeart/2005/8/layout/vProcess5"/>
    <dgm:cxn modelId="{F3096AAA-0162-49D4-8614-AD43817B58D6}" type="presOf" srcId="{62CD899F-3E64-4C0F-B41D-FB3050E249E0}" destId="{30FA7EE5-3EFF-4179-8DF8-2863164DFE70}" srcOrd="1" destOrd="0" presId="urn:microsoft.com/office/officeart/2005/8/layout/vProcess5"/>
    <dgm:cxn modelId="{FD0E3ABE-3E42-4EE0-9DE2-B8531EE404BB}" type="presOf" srcId="{62CD899F-3E64-4C0F-B41D-FB3050E249E0}" destId="{C78657EF-4CE5-4A0F-A845-8E2DE8233ACE}" srcOrd="0" destOrd="0" presId="urn:microsoft.com/office/officeart/2005/8/layout/vProcess5"/>
    <dgm:cxn modelId="{1E5C91E0-84D0-44CE-B2D3-A687DE3CC5CE}" type="presOf" srcId="{635E65C3-3936-4E71-80D7-F81B1C72C0FD}" destId="{D77AEC7D-0513-4AEE-9142-5C2A35CE893C}" srcOrd="0" destOrd="0" presId="urn:microsoft.com/office/officeart/2005/8/layout/vProcess5"/>
    <dgm:cxn modelId="{521349F3-9E4C-49F4-8E9D-26044EC5B233}" srcId="{635E65C3-3936-4E71-80D7-F81B1C72C0FD}" destId="{C8855990-5133-4131-AE78-D53D3EE40EE0}" srcOrd="2" destOrd="0" parTransId="{87BA8B2F-1FDD-4748-954D-60066EC17689}" sibTransId="{526B52D4-6296-4E08-AD53-CDFAD98E199D}"/>
    <dgm:cxn modelId="{3433E468-9660-46B7-9807-C58D0A3D910E}" type="presParOf" srcId="{D77AEC7D-0513-4AEE-9142-5C2A35CE893C}" destId="{20F7AEA1-7FE6-4E34-B24E-F4762DCCA99D}" srcOrd="0" destOrd="0" presId="urn:microsoft.com/office/officeart/2005/8/layout/vProcess5"/>
    <dgm:cxn modelId="{9C0309DE-8507-4F9B-BC79-B1043E4B0FF9}" type="presParOf" srcId="{D77AEC7D-0513-4AEE-9142-5C2A35CE893C}" destId="{16D2092F-31DD-4E69-84EC-0DD7FC129F32}" srcOrd="1" destOrd="0" presId="urn:microsoft.com/office/officeart/2005/8/layout/vProcess5"/>
    <dgm:cxn modelId="{73A46E60-9A90-4853-B98A-39FF370C8575}" type="presParOf" srcId="{D77AEC7D-0513-4AEE-9142-5C2A35CE893C}" destId="{560117A3-6389-4A04-BD7D-6706AAE9A4DC}" srcOrd="2" destOrd="0" presId="urn:microsoft.com/office/officeart/2005/8/layout/vProcess5"/>
    <dgm:cxn modelId="{7D8F4F3B-4FA5-4FB3-A2F5-CBB89C4A7CC8}" type="presParOf" srcId="{D77AEC7D-0513-4AEE-9142-5C2A35CE893C}" destId="{834BCC2B-E031-46F7-9F74-F60E409E5DA0}" srcOrd="3" destOrd="0" presId="urn:microsoft.com/office/officeart/2005/8/layout/vProcess5"/>
    <dgm:cxn modelId="{912D7BD6-5A52-4F55-A2A1-FD3008F71857}" type="presParOf" srcId="{D77AEC7D-0513-4AEE-9142-5C2A35CE893C}" destId="{C78657EF-4CE5-4A0F-A845-8E2DE8233ACE}" srcOrd="4" destOrd="0" presId="urn:microsoft.com/office/officeart/2005/8/layout/vProcess5"/>
    <dgm:cxn modelId="{7EC3EABE-616A-48D1-BA0D-B37B9CF73BA9}" type="presParOf" srcId="{D77AEC7D-0513-4AEE-9142-5C2A35CE893C}" destId="{6AEDAE2A-710E-45F5-890C-D398D0FD146B}" srcOrd="5" destOrd="0" presId="urn:microsoft.com/office/officeart/2005/8/layout/vProcess5"/>
    <dgm:cxn modelId="{C2405E86-410A-4CAB-802B-3A799C084DC3}" type="presParOf" srcId="{D77AEC7D-0513-4AEE-9142-5C2A35CE893C}" destId="{C60B416F-1EDF-4CB5-857D-4FC05C6E0D33}" srcOrd="6" destOrd="0" presId="urn:microsoft.com/office/officeart/2005/8/layout/vProcess5"/>
    <dgm:cxn modelId="{C8AEE584-EE97-4A53-A438-9932005A3D45}" type="presParOf" srcId="{D77AEC7D-0513-4AEE-9142-5C2A35CE893C}" destId="{C3F72B5F-5804-4DB2-AF00-D6DB2A594E8D}" srcOrd="7" destOrd="0" presId="urn:microsoft.com/office/officeart/2005/8/layout/vProcess5"/>
    <dgm:cxn modelId="{C0770331-BB0C-4602-B199-936B23B4CE53}" type="presParOf" srcId="{D77AEC7D-0513-4AEE-9142-5C2A35CE893C}" destId="{A6DD3421-6164-4BDB-BD76-482B16337370}" srcOrd="8" destOrd="0" presId="urn:microsoft.com/office/officeart/2005/8/layout/vProcess5"/>
    <dgm:cxn modelId="{21AB7E7C-6C57-4B8D-95E1-712B342B9FFF}" type="presParOf" srcId="{D77AEC7D-0513-4AEE-9142-5C2A35CE893C}" destId="{81E6D76C-FBA8-4A7B-A1BB-8A617B54C668}" srcOrd="9" destOrd="0" presId="urn:microsoft.com/office/officeart/2005/8/layout/vProcess5"/>
    <dgm:cxn modelId="{8D04226B-C078-4764-B29C-1D427F4229DD}" type="presParOf" srcId="{D77AEC7D-0513-4AEE-9142-5C2A35CE893C}" destId="{62EC86ED-F4AF-42A6-B07B-E37F9A006B7B}" srcOrd="10" destOrd="0" presId="urn:microsoft.com/office/officeart/2005/8/layout/vProcess5"/>
    <dgm:cxn modelId="{B940E711-CE89-4EC9-9666-02BAB015A2D1}" type="presParOf" srcId="{D77AEC7D-0513-4AEE-9142-5C2A35CE893C}" destId="{30FA7EE5-3EFF-4179-8DF8-2863164DFE70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E252F5-C224-43CE-892B-151601C55916}">
      <dsp:nvSpPr>
        <dsp:cNvPr id="0" name=""/>
        <dsp:cNvSpPr/>
      </dsp:nvSpPr>
      <dsp:spPr>
        <a:xfrm>
          <a:off x="944" y="0"/>
          <a:ext cx="2405235" cy="288032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124460" bIns="0" numCol="1" spcCol="1270" anchor="t" anchorCtr="0">
          <a:noAutofit/>
        </a:bodyPr>
        <a:lstStyle/>
        <a:p>
          <a:pPr marL="0" lvl="0" indent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Day 2</a:t>
          </a:r>
        </a:p>
      </dsp:txBody>
      <dsp:txXfrm rot="16200000">
        <a:off x="-939463" y="940407"/>
        <a:ext cx="2361862" cy="481047"/>
      </dsp:txXfrm>
    </dsp:sp>
    <dsp:sp modelId="{9D6D0681-A4AE-4006-AB6D-0C159F07BF86}">
      <dsp:nvSpPr>
        <dsp:cNvPr id="0" name=""/>
        <dsp:cNvSpPr/>
      </dsp:nvSpPr>
      <dsp:spPr>
        <a:xfrm>
          <a:off x="481991" y="0"/>
          <a:ext cx="1791900" cy="28803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6873" rIns="0" bIns="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30%</a:t>
          </a:r>
        </a:p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Phlebitis</a:t>
          </a:r>
        </a:p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rate</a:t>
          </a:r>
        </a:p>
      </dsp:txBody>
      <dsp:txXfrm>
        <a:off x="481991" y="0"/>
        <a:ext cx="1791900" cy="2880320"/>
      </dsp:txXfrm>
    </dsp:sp>
    <dsp:sp modelId="{279BFA39-5DA5-42A5-957E-D9BE8C77954B}">
      <dsp:nvSpPr>
        <dsp:cNvPr id="0" name=""/>
        <dsp:cNvSpPr/>
      </dsp:nvSpPr>
      <dsp:spPr>
        <a:xfrm>
          <a:off x="2490363" y="0"/>
          <a:ext cx="2405235" cy="288032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124460" bIns="0" numCol="1" spcCol="1270" anchor="t" anchorCtr="0">
          <a:noAutofit/>
        </a:bodyPr>
        <a:lstStyle/>
        <a:p>
          <a:pPr marL="0" lvl="0" indent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Day 3</a:t>
          </a:r>
        </a:p>
      </dsp:txBody>
      <dsp:txXfrm rot="16200000">
        <a:off x="1549956" y="940407"/>
        <a:ext cx="2361862" cy="481047"/>
      </dsp:txXfrm>
    </dsp:sp>
    <dsp:sp modelId="{2650FC75-F726-4E01-9EF3-37B542B179A8}">
      <dsp:nvSpPr>
        <dsp:cNvPr id="0" name=""/>
        <dsp:cNvSpPr/>
      </dsp:nvSpPr>
      <dsp:spPr>
        <a:xfrm rot="5400000">
          <a:off x="2290795" y="2288201"/>
          <a:ext cx="423187" cy="360785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57150" extrusionH="12700" prstMaterial="flat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B25CC1-9DFF-41A7-9A7C-2A0E82C1E82A}">
      <dsp:nvSpPr>
        <dsp:cNvPr id="0" name=""/>
        <dsp:cNvSpPr/>
      </dsp:nvSpPr>
      <dsp:spPr>
        <a:xfrm>
          <a:off x="2971410" y="0"/>
          <a:ext cx="1791900" cy="28803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6873" rIns="0" bIns="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39-49%</a:t>
          </a:r>
        </a:p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Phlebitis rate</a:t>
          </a:r>
        </a:p>
      </dsp:txBody>
      <dsp:txXfrm>
        <a:off x="2971410" y="0"/>
        <a:ext cx="1791900" cy="28803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EB5091-5BAE-4DE1-AF81-46877FD5535A}">
      <dsp:nvSpPr>
        <dsp:cNvPr id="0" name=""/>
        <dsp:cNvSpPr/>
      </dsp:nvSpPr>
      <dsp:spPr>
        <a:xfrm>
          <a:off x="0" y="61696"/>
          <a:ext cx="4248472" cy="64759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Cefepime hydrochloride</a:t>
          </a:r>
        </a:p>
      </dsp:txBody>
      <dsp:txXfrm>
        <a:off x="31613" y="93309"/>
        <a:ext cx="4185246" cy="584369"/>
      </dsp:txXfrm>
    </dsp:sp>
    <dsp:sp modelId="{AB82CE68-EA76-4551-9963-2328531E9745}">
      <dsp:nvSpPr>
        <dsp:cNvPr id="0" name=""/>
        <dsp:cNvSpPr/>
      </dsp:nvSpPr>
      <dsp:spPr>
        <a:xfrm>
          <a:off x="0" y="787051"/>
          <a:ext cx="4248472" cy="64759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Ceftazidime pentahydrate</a:t>
          </a:r>
        </a:p>
      </dsp:txBody>
      <dsp:txXfrm>
        <a:off x="31613" y="818664"/>
        <a:ext cx="4185246" cy="584369"/>
      </dsp:txXfrm>
    </dsp:sp>
    <dsp:sp modelId="{15AD39AC-13B5-4C7E-BF83-17E81F6331FD}">
      <dsp:nvSpPr>
        <dsp:cNvPr id="0" name=""/>
        <dsp:cNvSpPr/>
      </dsp:nvSpPr>
      <dsp:spPr>
        <a:xfrm>
          <a:off x="0" y="1512406"/>
          <a:ext cx="4248472" cy="64759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Flucloxacillin sodium</a:t>
          </a:r>
        </a:p>
      </dsp:txBody>
      <dsp:txXfrm>
        <a:off x="31613" y="1544019"/>
        <a:ext cx="4185246" cy="584369"/>
      </dsp:txXfrm>
    </dsp:sp>
    <dsp:sp modelId="{E71AA9EA-58B2-4CB4-8B33-CD5A4FAC56A8}">
      <dsp:nvSpPr>
        <dsp:cNvPr id="0" name=""/>
        <dsp:cNvSpPr/>
      </dsp:nvSpPr>
      <dsp:spPr>
        <a:xfrm>
          <a:off x="0" y="2237761"/>
          <a:ext cx="4248472" cy="64759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Lincomycin hydrochloride</a:t>
          </a:r>
        </a:p>
      </dsp:txBody>
      <dsp:txXfrm>
        <a:off x="31613" y="2269374"/>
        <a:ext cx="4185246" cy="584369"/>
      </dsp:txXfrm>
    </dsp:sp>
    <dsp:sp modelId="{12139E3E-D179-4DB5-A2A3-CB7874FB49CE}">
      <dsp:nvSpPr>
        <dsp:cNvPr id="0" name=""/>
        <dsp:cNvSpPr/>
      </dsp:nvSpPr>
      <dsp:spPr>
        <a:xfrm>
          <a:off x="0" y="2963116"/>
          <a:ext cx="4248472" cy="64759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Vancomycin hydrochloride</a:t>
          </a:r>
        </a:p>
      </dsp:txBody>
      <dsp:txXfrm>
        <a:off x="31613" y="2994729"/>
        <a:ext cx="4185246" cy="5843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A238C6-5013-4790-9DD7-9262853F2334}">
      <dsp:nvSpPr>
        <dsp:cNvPr id="0" name=""/>
        <dsp:cNvSpPr/>
      </dsp:nvSpPr>
      <dsp:spPr>
        <a:xfrm>
          <a:off x="646384" y="1563"/>
          <a:ext cx="2163615" cy="10818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Complication rate</a:t>
          </a:r>
        </a:p>
      </dsp:txBody>
      <dsp:txXfrm>
        <a:off x="678069" y="33248"/>
        <a:ext cx="2100245" cy="1018437"/>
      </dsp:txXfrm>
    </dsp:sp>
    <dsp:sp modelId="{CA8D1238-58F4-4347-ABA4-457DF16E3147}">
      <dsp:nvSpPr>
        <dsp:cNvPr id="0" name=""/>
        <dsp:cNvSpPr/>
      </dsp:nvSpPr>
      <dsp:spPr>
        <a:xfrm>
          <a:off x="862745" y="1083370"/>
          <a:ext cx="216361" cy="8113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1355"/>
              </a:lnTo>
              <a:lnTo>
                <a:pt x="216361" y="81135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71D7C0-B88E-4AD0-B533-0AC2AA81E160}">
      <dsp:nvSpPr>
        <dsp:cNvPr id="0" name=""/>
        <dsp:cNvSpPr/>
      </dsp:nvSpPr>
      <dsp:spPr>
        <a:xfrm>
          <a:off x="1079107" y="1353822"/>
          <a:ext cx="1730892" cy="10818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19%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vessel injury</a:t>
          </a:r>
        </a:p>
      </dsp:txBody>
      <dsp:txXfrm>
        <a:off x="1110792" y="1385507"/>
        <a:ext cx="1667522" cy="1018437"/>
      </dsp:txXfrm>
    </dsp:sp>
    <dsp:sp modelId="{F22858CB-2763-42E1-BE1D-735F786533B3}">
      <dsp:nvSpPr>
        <dsp:cNvPr id="0" name=""/>
        <dsp:cNvSpPr/>
      </dsp:nvSpPr>
      <dsp:spPr>
        <a:xfrm>
          <a:off x="862745" y="1083370"/>
          <a:ext cx="216361" cy="21636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63615"/>
              </a:lnTo>
              <a:lnTo>
                <a:pt x="216361" y="216361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6DEFCC-BCE3-46F7-B55B-2D36A0B24B79}">
      <dsp:nvSpPr>
        <dsp:cNvPr id="0" name=""/>
        <dsp:cNvSpPr/>
      </dsp:nvSpPr>
      <dsp:spPr>
        <a:xfrm>
          <a:off x="1079107" y="2706082"/>
          <a:ext cx="1730892" cy="10818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11%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vessel irritation</a:t>
          </a:r>
        </a:p>
      </dsp:txBody>
      <dsp:txXfrm>
        <a:off x="1110792" y="2737767"/>
        <a:ext cx="1667522" cy="10184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9234CD-15A2-4534-A372-50B636717867}">
      <dsp:nvSpPr>
        <dsp:cNvPr id="0" name=""/>
        <dsp:cNvSpPr/>
      </dsp:nvSpPr>
      <dsp:spPr>
        <a:xfrm>
          <a:off x="0" y="1804"/>
          <a:ext cx="5021262" cy="172495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b="1" kern="1200"/>
            <a:t>OBBLIGO DI LEGGE </a:t>
          </a:r>
          <a:endParaRPr lang="en-US" sz="1700" kern="1200"/>
        </a:p>
      </dsp:txBody>
      <dsp:txXfrm>
        <a:off x="84205" y="86009"/>
        <a:ext cx="4852852" cy="1556542"/>
      </dsp:txXfrm>
    </dsp:sp>
    <dsp:sp modelId="{BC48F2E9-946A-425F-B9B6-17510B43F87B}">
      <dsp:nvSpPr>
        <dsp:cNvPr id="0" name=""/>
        <dsp:cNvSpPr/>
      </dsp:nvSpPr>
      <dsp:spPr>
        <a:xfrm>
          <a:off x="0" y="1775717"/>
          <a:ext cx="5021262" cy="1724952"/>
        </a:xfrm>
        <a:prstGeom prst="roundRect">
          <a:avLst/>
        </a:prstGeom>
        <a:solidFill>
          <a:schemeClr val="accent2">
            <a:hueOff val="-5184504"/>
            <a:satOff val="-10204"/>
            <a:lumOff val="6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/>
            <a:t>LEGGE GELLI (N.24 08 Marzo 2017) «</a:t>
          </a:r>
          <a:r>
            <a:rPr lang="it-IT" sz="1700" b="1" kern="1200"/>
            <a:t>Disposizioni in materia di sicurezza delle cure e della persona assistita, nonché in materia di responsabilità professionale del personale sanitario</a:t>
          </a:r>
          <a:r>
            <a:rPr lang="it-IT" sz="1700" kern="1200"/>
            <a:t>» </a:t>
          </a:r>
          <a:endParaRPr lang="en-US" sz="1700" kern="1200"/>
        </a:p>
      </dsp:txBody>
      <dsp:txXfrm>
        <a:off x="84205" y="1859922"/>
        <a:ext cx="4852852" cy="1556542"/>
      </dsp:txXfrm>
    </dsp:sp>
    <dsp:sp modelId="{2BDE8A52-2422-468E-B1FA-B979D1E58CFD}">
      <dsp:nvSpPr>
        <dsp:cNvPr id="0" name=""/>
        <dsp:cNvSpPr/>
      </dsp:nvSpPr>
      <dsp:spPr>
        <a:xfrm>
          <a:off x="0" y="3549629"/>
          <a:ext cx="5021262" cy="1724952"/>
        </a:xfrm>
        <a:prstGeom prst="roundRect">
          <a:avLst/>
        </a:prstGeom>
        <a:solidFill>
          <a:schemeClr val="accent2">
            <a:hueOff val="-10369007"/>
            <a:satOff val="-20408"/>
            <a:lumOff val="1274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b="1" i="1" kern="1200"/>
            <a:t>Art.1</a:t>
          </a:r>
          <a:r>
            <a:rPr lang="it-IT" sz="1700" i="1" kern="1200"/>
            <a:t>  </a:t>
          </a:r>
          <a:r>
            <a:rPr lang="it-IT" sz="1700" b="1" i="1" kern="1200"/>
            <a:t>Alle attività di prevenzione del rischio </a:t>
          </a:r>
          <a:r>
            <a:rPr lang="it-IT" sz="1700" i="1" kern="1200"/>
            <a:t>messe in atto dalle strutture sanitarie e sociosanitarie, pubbliche e private, </a:t>
          </a:r>
          <a:r>
            <a:rPr lang="it-IT" sz="1700" b="1" i="1" kern="1200"/>
            <a:t>è tenuto a concorrere tutto il personale </a:t>
          </a:r>
          <a:r>
            <a:rPr lang="it-IT" sz="1700" i="1" kern="1200"/>
            <a:t>, compresi i liberi professionisti che vi operano in regime di convenzione con il Servizio sanitario nazionale</a:t>
          </a:r>
          <a:endParaRPr lang="en-US" sz="1700" kern="1200"/>
        </a:p>
      </dsp:txBody>
      <dsp:txXfrm>
        <a:off x="84205" y="3633834"/>
        <a:ext cx="4852852" cy="155654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11664C-3AB3-4757-8F66-43364952D845}">
      <dsp:nvSpPr>
        <dsp:cNvPr id="0" name=""/>
        <dsp:cNvSpPr/>
      </dsp:nvSpPr>
      <dsp:spPr>
        <a:xfrm>
          <a:off x="2067840" y="191647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52EA7F-48E5-4462-91FD-A3AC7F2FD9FF}">
      <dsp:nvSpPr>
        <dsp:cNvPr id="0" name=""/>
        <dsp:cNvSpPr/>
      </dsp:nvSpPr>
      <dsp:spPr>
        <a:xfrm>
          <a:off x="879840" y="2605994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/>
            <a:t>Boli</a:t>
          </a:r>
          <a:r>
            <a:rPr lang="it-IT" sz="1800" kern="1200"/>
            <a:t> intermittenti</a:t>
          </a:r>
          <a:endParaRPr lang="en-US" sz="1800" kern="1200"/>
        </a:p>
      </dsp:txBody>
      <dsp:txXfrm>
        <a:off x="879840" y="2605994"/>
        <a:ext cx="4320000" cy="720000"/>
      </dsp:txXfrm>
    </dsp:sp>
    <dsp:sp modelId="{5E2F5398-4BBC-49C1-AA0B-05BA75F234A7}">
      <dsp:nvSpPr>
        <dsp:cNvPr id="0" name=""/>
        <dsp:cNvSpPr/>
      </dsp:nvSpPr>
      <dsp:spPr>
        <a:xfrm>
          <a:off x="7143840" y="191647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0562BE-E5B0-4DE7-93C7-C061058BAB43}">
      <dsp:nvSpPr>
        <dsp:cNvPr id="0" name=""/>
        <dsp:cNvSpPr/>
      </dsp:nvSpPr>
      <dsp:spPr>
        <a:xfrm>
          <a:off x="5955840" y="2605994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/>
            <a:t>Infusione </a:t>
          </a:r>
          <a:r>
            <a:rPr lang="it-IT" sz="1800" b="1" kern="1200"/>
            <a:t>continua</a:t>
          </a:r>
          <a:r>
            <a:rPr lang="it-IT" sz="1800" kern="1200"/>
            <a:t> (pompe elastomeriche, pompe siringa, pompe volumetriche)</a:t>
          </a:r>
          <a:endParaRPr lang="en-US" sz="1800" kern="1200"/>
        </a:p>
      </dsp:txBody>
      <dsp:txXfrm>
        <a:off x="5955840" y="2605994"/>
        <a:ext cx="4320000" cy="720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D2092F-31DD-4E69-84EC-0DD7FC129F32}">
      <dsp:nvSpPr>
        <dsp:cNvPr id="0" name=""/>
        <dsp:cNvSpPr/>
      </dsp:nvSpPr>
      <dsp:spPr>
        <a:xfrm>
          <a:off x="0" y="0"/>
          <a:ext cx="8924544" cy="77388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/>
            <a:t>Il risparmio del tessuto venoso periferico è non solo etico ma anche un atto dovuto</a:t>
          </a:r>
          <a:endParaRPr lang="en-US" sz="2000" kern="1200"/>
        </a:p>
      </dsp:txBody>
      <dsp:txXfrm>
        <a:off x="22666" y="22666"/>
        <a:ext cx="8024073" cy="728549"/>
      </dsp:txXfrm>
    </dsp:sp>
    <dsp:sp modelId="{560117A3-6389-4A04-BD7D-6706AAE9A4DC}">
      <dsp:nvSpPr>
        <dsp:cNvPr id="0" name=""/>
        <dsp:cNvSpPr/>
      </dsp:nvSpPr>
      <dsp:spPr>
        <a:xfrm>
          <a:off x="747430" y="914586"/>
          <a:ext cx="8924544" cy="77388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/>
            <a:t>La scelta dell’accesso vascolare più idoneo deve anche tener conto delle alternative terapeutiche che ne possono evitare l’impianto</a:t>
          </a:r>
          <a:endParaRPr lang="en-US" sz="2000" kern="1200"/>
        </a:p>
      </dsp:txBody>
      <dsp:txXfrm>
        <a:off x="770096" y="937252"/>
        <a:ext cx="7628758" cy="728549"/>
      </dsp:txXfrm>
    </dsp:sp>
    <dsp:sp modelId="{834BCC2B-E031-46F7-9F74-F60E409E5DA0}">
      <dsp:nvSpPr>
        <dsp:cNvPr id="0" name=""/>
        <dsp:cNvSpPr/>
      </dsp:nvSpPr>
      <dsp:spPr>
        <a:xfrm>
          <a:off x="1483705" y="1829173"/>
          <a:ext cx="8924544" cy="77388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/>
            <a:t>La via sottocutanea deve essere conosciuta e proposta come alternativa dove applicabile</a:t>
          </a:r>
          <a:endParaRPr lang="en-US" sz="2000" kern="1200"/>
        </a:p>
      </dsp:txBody>
      <dsp:txXfrm>
        <a:off x="1506371" y="1851839"/>
        <a:ext cx="7639914" cy="728549"/>
      </dsp:txXfrm>
    </dsp:sp>
    <dsp:sp modelId="{C78657EF-4CE5-4A0F-A845-8E2DE8233ACE}">
      <dsp:nvSpPr>
        <dsp:cNvPr id="0" name=""/>
        <dsp:cNvSpPr/>
      </dsp:nvSpPr>
      <dsp:spPr>
        <a:xfrm>
          <a:off x="2231136" y="2743760"/>
          <a:ext cx="8924544" cy="77388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Evitare le </a:t>
          </a:r>
          <a:r>
            <a:rPr lang="it-IT" sz="2000" kern="1200" dirty="0" err="1"/>
            <a:t>venipunture</a:t>
          </a:r>
          <a:r>
            <a:rPr lang="it-IT" sz="2000" kern="1200" dirty="0"/>
            <a:t> per prelievo venoso oggi si può e si deve</a:t>
          </a:r>
          <a:endParaRPr lang="en-US" sz="2000" kern="1200" dirty="0"/>
        </a:p>
      </dsp:txBody>
      <dsp:txXfrm>
        <a:off x="2253802" y="2766426"/>
        <a:ext cx="7628758" cy="728549"/>
      </dsp:txXfrm>
    </dsp:sp>
    <dsp:sp modelId="{6AEDAE2A-710E-45F5-890C-D398D0FD146B}">
      <dsp:nvSpPr>
        <dsp:cNvPr id="0" name=""/>
        <dsp:cNvSpPr/>
      </dsp:nvSpPr>
      <dsp:spPr>
        <a:xfrm>
          <a:off x="8421521" y="592722"/>
          <a:ext cx="503022" cy="50302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534701" y="592722"/>
        <a:ext cx="276662" cy="378524"/>
      </dsp:txXfrm>
    </dsp:sp>
    <dsp:sp modelId="{C60B416F-1EDF-4CB5-857D-4FC05C6E0D33}">
      <dsp:nvSpPr>
        <dsp:cNvPr id="0" name=""/>
        <dsp:cNvSpPr/>
      </dsp:nvSpPr>
      <dsp:spPr>
        <a:xfrm>
          <a:off x="9168951" y="1507309"/>
          <a:ext cx="503022" cy="503022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9282131" y="1507309"/>
        <a:ext cx="276662" cy="378524"/>
      </dsp:txXfrm>
    </dsp:sp>
    <dsp:sp modelId="{C3F72B5F-5804-4DB2-AF00-D6DB2A594E8D}">
      <dsp:nvSpPr>
        <dsp:cNvPr id="0" name=""/>
        <dsp:cNvSpPr/>
      </dsp:nvSpPr>
      <dsp:spPr>
        <a:xfrm>
          <a:off x="9905226" y="2421896"/>
          <a:ext cx="503022" cy="503022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10018406" y="2421896"/>
        <a:ext cx="276662" cy="3785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0.65259</cdr:x>
      <cdr:y>0.03642</cdr:y>
    </cdr:from>
    <cdr:to>
      <cdr:x>0.95817</cdr:x>
      <cdr:y>0.1671</cdr:y>
    </cdr:to>
    <cdr:sp macro="" textlink="">
      <cdr:nvSpPr>
        <cdr:cNvPr id="2" name="CasellaDiTesto 1">
          <a:extLst xmlns:a="http://schemas.openxmlformats.org/drawingml/2006/main">
            <a:ext uri="{FF2B5EF4-FFF2-40B4-BE49-F238E27FC236}">
              <a16:creationId xmlns:a16="http://schemas.microsoft.com/office/drawing/2014/main" id="{4D4E04E8-173F-902D-8157-20269BC0E4CF}"/>
            </a:ext>
          </a:extLst>
        </cdr:cNvPr>
        <cdr:cNvSpPr txBox="1"/>
      </cdr:nvSpPr>
      <cdr:spPr>
        <a:xfrm xmlns:a="http://schemas.openxmlformats.org/drawingml/2006/main">
          <a:off x="4425050" y="202840"/>
          <a:ext cx="2071991" cy="7277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it-IT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87D348-C017-452B-B68F-A4BBC06D5784}" type="datetimeFigureOut">
              <a:rPr lang="it-IT" smtClean="0"/>
              <a:t>10/11/2023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CD3D5B-BC3E-419D-B52E-993F9D57076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4184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1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00356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A7EB5DA-5673-4993-9605-EB3F496DA05D}" type="slidenum">
              <a:rPr lang="it-IT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it-IT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8E14-23EC-4C25-974C-48FA83988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3" cy="5074226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FEDD4-20A1-49F6-9E3E-0B26B426B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2167" y="3602038"/>
            <a:ext cx="5021183" cy="224458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A32F-E6F3-4C2E-B9E3-E47868E42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A473-D82F-4EFF-9DF7-AE6D83C51288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06724-A87A-4231-BFD9-277482AF7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0D1AF-36B8-4BB8-BD6A-71194F7BC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189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3D8A-C68D-4CF9-9D15-3E09BCC0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4D94C-E537-4FF3-AAF8-A85F05C31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4B1D4-6731-4993-8609-16C1D3327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78474-CC00-4A95-9D50-A41C12D1EEC4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B7BBD-CEEB-4256-84B2-6D907E11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A8B7-F430-4F4A-BB63-481F51E58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230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BAC1C-A332-4BA5-8C9C-FE0396C8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056" cy="4870974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8D137-710E-4125-B5E9-F63E7F1C9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7" y="3566639"/>
            <a:ext cx="5021183" cy="2279979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480C5-E9A6-425E-B050-03E444BE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8C8B4-7FBB-408F-BDB9-F0496874AFB2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B4831-6C0B-4E0B-A341-91E4C5D36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1EE6-252D-46DD-94DF-C42657EF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10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04B06-C54A-4B7B-B6D1-436428EAF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52076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23919-9A2F-4D97-8F31-6E35BD597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3049" y="969264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DA345-F684-4BAA-A22C-E725B3A60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63049" y="3621849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99C52-9753-45D8-9646-CF31BB015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8EE20-A5E2-47D3-8F6D-A2BA7AB2E093}" type="datetime1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95E57-622C-4199-940E-F5462E1AC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1B7592-00E8-41EF-B749-2A5EA8E4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F4AA536-072F-4374-926E-17E038EC7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291277-967B-4176-B40B-9EC360626994}"/>
              </a:ext>
            </a:extLst>
          </p:cNvPr>
          <p:cNvSpPr/>
          <p:nvPr/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B11C00-F7CB-4484-807A-D12745CD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978119"/>
            <a:ext cx="11165481" cy="1073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AAA6E-E243-48B3-9585-3C1420B3E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70" y="2178908"/>
            <a:ext cx="5020056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D01B8-0F2E-41A4-B21C-334393F6A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2876085"/>
            <a:ext cx="5020056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89B23F-3E60-415A-9CE7-0928B5CFB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2168" y="2178908"/>
            <a:ext cx="5021182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223446-0CDC-402B-8D71-D9D29F6DF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2168" y="2876085"/>
            <a:ext cx="5021182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2B77D3-C6EC-4FFD-9E10-24E1AC5420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fld id="{3382CF99-132F-413F-B7EF-71A5C33F2ED6}" type="datetime1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9DF31B-BD07-4DC2-95C2-B77E51AA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54CE5A-3A0A-4AAB-81D2-F1C20636E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0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216B8-52AB-412B-BBE7-B6BE698F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F779C3-9D19-467E-A5D2-0920834D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AE06-98E0-4D9F-A059-92C3548821BB}" type="datetime1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72BB4-C8D8-4F74-9677-5AC979932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B49B8-779F-4492-ABD9-96F0D042A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60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B976BF-9339-48D6-881A-280D15492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A00CA-3DDC-4705-B840-978EF5EA0707}" type="datetime1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77605-C9C8-432E-9662-D7D410B1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432B6-4A12-46EF-98A7-B5D50BD5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325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F191C-AF68-4230-A7B2-F8F07B486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F9F11-5FCF-4D7E-BA51-38CB84277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3182" y="987423"/>
            <a:ext cx="502094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B519B-06C0-41BC-95FB-FB1FE4363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61038"/>
            <a:ext cx="5020948" cy="2507949"/>
          </a:xfrm>
        </p:spPr>
        <p:txBody>
          <a:bodyPr>
            <a:normAutofit/>
          </a:bodyPr>
          <a:lstStyle>
            <a:lvl1pPr marL="0" indent="0">
              <a:buNone/>
              <a:defRPr sz="24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B8B70C-015C-4832-AFF6-D033E022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6D49-0BBA-4C5A-AD96-6448CA63451A}" type="datetime1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1A6FB-8C14-46D1-90A5-0FF11DE7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2C585-6FA1-4E94-9C1C-A1DEDE55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919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98B43-D1CE-43F4-A367-EF1FE9688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B73978-8CDF-4C0E-ABA1-7291A0347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62168" y="987425"/>
            <a:ext cx="502700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ECC62-ED45-451E-BEC5-A03C6A554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40442"/>
            <a:ext cx="5020948" cy="2528545"/>
          </a:xfrm>
        </p:spPr>
        <p:txBody>
          <a:bodyPr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A7A86-B983-4315-9312-936B4FCF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B293-A316-472D-A8B4-6947CF1A12B7}" type="datetime1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E88C0-25A5-46F9-AB35-EAD50E6B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F9EA8-45AD-478E-8606-9328245BC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1E4AC6-B446-4768-97EF-CA4B8261433B}"/>
              </a:ext>
            </a:extLst>
          </p:cNvPr>
          <p:cNvCxnSpPr>
            <a:cxnSpLocks/>
          </p:cNvCxnSpPr>
          <p:nvPr/>
        </p:nvCxnSpPr>
        <p:spPr>
          <a:xfrm>
            <a:off x="11689174" y="2172428"/>
            <a:ext cx="0" cy="33547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601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F6B8E-1D8E-4105-9BBB-D53AD24B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25530-6629-4FEA-9670-EB21A2F5B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64C7A-A73F-46F5-BC33-696671DA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2F1F0-FE2D-4C1C-B320-8CB9BE735F0F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B3CC0-B649-4509-A4B6-DF9D20EF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ECCCA-3F2A-46F3-BF45-7C862FF1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0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7BD47B-C187-494C-812F-46BE0040B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0133B-2446-4168-AA17-653891066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62168" y="996791"/>
            <a:ext cx="5011962" cy="4956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6A9AD-2756-4C51-A958-6756301EB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7870" y="996791"/>
            <a:ext cx="5021183" cy="49569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2995D-CCEA-43AF-973B-8B6B56A5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1B96C-10FD-4EBC-9029-9652B7535D02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29CF-BA62-4CCD-956E-FFA0B37B8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E0B3D-96AB-41B3-ABDD-5B0DE863D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18136A-0796-46EB-89BB-4C73C0258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308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683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Titelstijl van model bewerken</a:t>
            </a:r>
          </a:p>
        </p:txBody>
      </p:sp>
      <p:cxnSp>
        <p:nvCxnSpPr>
          <p:cNvPr id="3" name="Rechte verbindingslijn 2"/>
          <p:cNvCxnSpPr/>
          <p:nvPr userDrawn="1"/>
        </p:nvCxnSpPr>
        <p:spPr>
          <a:xfrm>
            <a:off x="609600" y="1143001"/>
            <a:ext cx="10972800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5982533"/>
            <a:ext cx="1906496" cy="488540"/>
          </a:xfrm>
          <a:prstGeom prst="rect">
            <a:avLst/>
          </a:prstGeom>
        </p:spPr>
      </p:pic>
      <p:sp>
        <p:nvSpPr>
          <p:cNvPr id="5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117388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61AD20-E240-4E6F-AF91-689F7AEEE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78801-35D1-4C19-BC2B-EAC7EE917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8" y="969264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82A45-C5B9-4575-8E28-A35767B4D7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7870" y="64204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734BCCD4-CEB1-405B-A443-DD9CBCBEA552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D0933-AA03-4018-8E37-004CFB9F6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7870" y="977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F282A-DF4A-4A2D-9672-8F0F770A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4317" y="6420414"/>
            <a:ext cx="6379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E57300-C7FF-4578-99A0-42B0295B123C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76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9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avatar.frame.technology/step1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gif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hyperlink" Target="https://www.psicosocial.it/fobie/" TargetMode="Externa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6.jpg"/><Relationship Id="rId7" Type="http://schemas.openxmlformats.org/officeDocument/2006/relationships/image" Target="../media/image6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jpeg"/><Relationship Id="rId10" Type="http://schemas.openxmlformats.org/officeDocument/2006/relationships/audio" Target="../media/audio1.wav"/><Relationship Id="rId4" Type="http://schemas.openxmlformats.org/officeDocument/2006/relationships/image" Target="../media/image57.jpeg"/><Relationship Id="rId9" Type="http://schemas.openxmlformats.org/officeDocument/2006/relationships/image" Target="../media/image6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3.wav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34C0330F-1D4F-4552-B799-615DD237B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50C084C-2967-474A-B5F9-270F1FB43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FA2B938-3CBA-23BF-AFD1-D1F65644C6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6160"/>
            <a:ext cx="5021183" cy="1934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500" dirty="0"/>
              <a:t>IV CONGRESSO NAZIONALE IVAS</a:t>
            </a:r>
            <a:br>
              <a:rPr lang="en-US" sz="2600" dirty="0"/>
            </a:br>
            <a:endParaRPr lang="en-US" sz="26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C5E6AC-CF25-416E-5C34-D51036CD5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3870" y="2324176"/>
            <a:ext cx="4945183" cy="307024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 dirty="0"/>
              <a:t>10 - 11 </a:t>
            </a:r>
            <a:r>
              <a:rPr lang="en-US" sz="1600" dirty="0" err="1"/>
              <a:t>Novembre</a:t>
            </a:r>
            <a:r>
              <a:rPr lang="en-US" sz="1600" dirty="0"/>
              <a:t> 2023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07F697-DF6F-F2EF-83AB-1B75DC0CD258}"/>
              </a:ext>
            </a:extLst>
          </p:cNvPr>
          <p:cNvSpPr txBox="1"/>
          <p:nvPr/>
        </p:nvSpPr>
        <p:spPr>
          <a:xfrm>
            <a:off x="266042" y="3204349"/>
            <a:ext cx="5406773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La cultura dell’accesso venoso e la salvaguardia del patrimonio venoso. Stato dell’arte.</a:t>
            </a:r>
          </a:p>
          <a:p>
            <a:endParaRPr lang="it-IT" sz="2000" b="1" dirty="0"/>
          </a:p>
          <a:p>
            <a:endParaRPr lang="it-IT" dirty="0"/>
          </a:p>
          <a:p>
            <a:r>
              <a:rPr lang="it-IT" sz="2000" i="1" dirty="0"/>
              <a:t>Baudolino Mussa</a:t>
            </a:r>
          </a:p>
        </p:txBody>
      </p:sp>
      <p:pic>
        <p:nvPicPr>
          <p:cNvPr id="5" name="Immagine 6" descr="Immagine che contiene testo, arte, statua, scultura&#10;&#10;Descrizione generata automaticamente">
            <a:extLst>
              <a:ext uri="{FF2B5EF4-FFF2-40B4-BE49-F238E27FC236}">
                <a16:creationId xmlns:a16="http://schemas.microsoft.com/office/drawing/2014/main" id="{EFD58B1B-3BF0-07C8-01BA-B91F9A2F5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577" y="508090"/>
            <a:ext cx="6038850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480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3E71C3-6F6F-CE31-111A-4565D7153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663430"/>
            <a:ext cx="3042968" cy="3161489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L’accesso</a:t>
            </a:r>
            <a:r>
              <a:rPr lang="en-US" sz="2800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vascolare</a:t>
            </a:r>
            <a:r>
              <a:rPr lang="en-US" sz="2800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: </a:t>
            </a:r>
            <a:br>
              <a:rPr lang="en-US" sz="2800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br>
              <a:rPr lang="en-US" sz="2800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la </a:t>
            </a:r>
            <a:r>
              <a:rPr lang="en-US" sz="2800" kern="1200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procedura</a:t>
            </a:r>
            <a:r>
              <a:rPr lang="en-US" sz="2800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invasiva</a:t>
            </a:r>
            <a:r>
              <a:rPr lang="en-US" sz="2800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più</a:t>
            </a:r>
            <a:r>
              <a:rPr lang="en-US" sz="2800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frequentemente</a:t>
            </a:r>
            <a:r>
              <a:rPr lang="en-US" sz="2800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eseguita</a:t>
            </a:r>
            <a:endParaRPr lang="en-US" sz="2800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4820BAB-9674-E348-E4E5-FB267F752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7316" y="700833"/>
            <a:ext cx="6780700" cy="5454004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C61F1AB6-3B22-D780-A0A7-C8923C688039}"/>
              </a:ext>
            </a:extLst>
          </p:cNvPr>
          <p:cNvSpPr/>
          <p:nvPr/>
        </p:nvSpPr>
        <p:spPr>
          <a:xfrm rot="19180292">
            <a:off x="2053971" y="2967335"/>
            <a:ext cx="80840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15.000.000 procedure anno</a:t>
            </a:r>
          </a:p>
        </p:txBody>
      </p:sp>
    </p:spTree>
    <p:extLst>
      <p:ext uri="{BB962C8B-B14F-4D97-AF65-F5344CB8AC3E}">
        <p14:creationId xmlns:p14="http://schemas.microsoft.com/office/powerpoint/2010/main" val="3636163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image32.jpg" descr="DSCN0031.JPG">
            <a:extLst>
              <a:ext uri="{FF2B5EF4-FFF2-40B4-BE49-F238E27FC236}">
                <a16:creationId xmlns:a16="http://schemas.microsoft.com/office/drawing/2014/main" id="{597933E8-C148-B83C-E44D-A198392DA63B}"/>
              </a:ext>
            </a:extLst>
          </p:cNvPr>
          <p:cNvPicPr/>
          <p:nvPr/>
        </p:nvPicPr>
        <p:blipFill rotWithShape="1">
          <a:blip r:embed="rId2"/>
          <a:srcRect r="-1" b="24980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7B3E2DB-180D-4752-BBB6-987822D6BC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944761" y="-389238"/>
            <a:ext cx="6858000" cy="763647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33EF053-77BF-7511-35BA-DEAD3C83B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5052" y="971397"/>
            <a:ext cx="5870184" cy="233377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600">
                <a:solidFill>
                  <a:srgbClr val="FFFFFF"/>
                </a:solidFill>
              </a:rPr>
              <a:t>Il dispositivo di accesso vascolare più utilizzato è il PIV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59321" y="508090"/>
            <a:ext cx="6114810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246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5" name="Picture 44" descr="Occhiali sopra un libro">
            <a:extLst>
              <a:ext uri="{FF2B5EF4-FFF2-40B4-BE49-F238E27FC236}">
                <a16:creationId xmlns:a16="http://schemas.microsoft.com/office/drawing/2014/main" id="{5CF5AD8A-5779-9473-E804-4F599D4617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101" r="-1" b="971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475D337E-317A-4DE5-A744-F0371BBDAD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944761" y="-389238"/>
            <a:ext cx="6858000" cy="763647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B1CBAA9-1713-4304-7F47-5212BEAB6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2168" y="3549226"/>
            <a:ext cx="5040784" cy="23337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3800" dirty="0">
                <a:solidFill>
                  <a:srgbClr val="FFFFFF"/>
                </a:solidFill>
              </a:rPr>
              <a:t>In </a:t>
            </a:r>
            <a:r>
              <a:rPr lang="en-US" sz="3800" dirty="0" err="1">
                <a:solidFill>
                  <a:srgbClr val="FFFFFF"/>
                </a:solidFill>
              </a:rPr>
              <a:t>letteratura</a:t>
            </a:r>
            <a:br>
              <a:rPr lang="en-US" sz="3800" dirty="0">
                <a:solidFill>
                  <a:srgbClr val="FFFFFF"/>
                </a:solidFill>
              </a:rPr>
            </a:br>
            <a:r>
              <a:rPr lang="en-US" sz="3800" dirty="0" err="1">
                <a:solidFill>
                  <a:srgbClr val="FFFFFF"/>
                </a:solidFill>
              </a:rPr>
              <a:t>l’accesso</a:t>
            </a:r>
            <a:r>
              <a:rPr lang="en-US" sz="3800" dirty="0">
                <a:solidFill>
                  <a:srgbClr val="FFFFFF"/>
                </a:solidFill>
              </a:rPr>
              <a:t> </a:t>
            </a:r>
            <a:r>
              <a:rPr lang="en-US" sz="3800" dirty="0" err="1">
                <a:solidFill>
                  <a:srgbClr val="FFFFFF"/>
                </a:solidFill>
              </a:rPr>
              <a:t>vascolare</a:t>
            </a:r>
            <a:r>
              <a:rPr lang="en-US" sz="3800" dirty="0">
                <a:solidFill>
                  <a:srgbClr val="FFFFFF"/>
                </a:solidFill>
              </a:rPr>
              <a:t> </a:t>
            </a:r>
            <a:r>
              <a:rPr lang="en-US" sz="3800" dirty="0" err="1">
                <a:solidFill>
                  <a:srgbClr val="FFFFFF"/>
                </a:solidFill>
              </a:rPr>
              <a:t>periferico</a:t>
            </a:r>
            <a:r>
              <a:rPr lang="en-US" sz="3800" dirty="0">
                <a:solidFill>
                  <a:srgbClr val="FFFFFF"/>
                </a:solidFill>
              </a:rPr>
              <a:t> e’ causa di </a:t>
            </a:r>
            <a:r>
              <a:rPr lang="en-US" sz="3800" dirty="0" err="1">
                <a:solidFill>
                  <a:srgbClr val="FFFFFF"/>
                </a:solidFill>
              </a:rPr>
              <a:t>eventi</a:t>
            </a:r>
            <a:r>
              <a:rPr lang="en-US" sz="3800" dirty="0">
                <a:solidFill>
                  <a:srgbClr val="FFFFFF"/>
                </a:solidFill>
              </a:rPr>
              <a:t> </a:t>
            </a:r>
            <a:r>
              <a:rPr lang="en-US" sz="3800" dirty="0" err="1">
                <a:solidFill>
                  <a:srgbClr val="FFFFFF"/>
                </a:solidFill>
              </a:rPr>
              <a:t>avversi</a:t>
            </a:r>
            <a:endParaRPr lang="en-US" sz="3800" dirty="0">
              <a:solidFill>
                <a:srgbClr val="FFFFFF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52947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65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2621EC4-6FB4-845B-F652-96228E85B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Peripheral IV failure rate:  Maki (1991)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2455BD78-4228-5B05-CC3D-B4A607ABC27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79376" y="1556792"/>
          <a:ext cx="4896544" cy="2880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316BAFF-7DD5-13E3-CC47-76EC1008BBFD}"/>
              </a:ext>
            </a:extLst>
          </p:cNvPr>
          <p:cNvSpPr txBox="1"/>
          <p:nvPr/>
        </p:nvSpPr>
        <p:spPr>
          <a:xfrm>
            <a:off x="263352" y="4721368"/>
            <a:ext cx="60624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0070C0"/>
                </a:solidFill>
              </a:rPr>
              <a:t>“Nature of infusate administered through a peripheral intravenous catheter (PIV) powerfully influences the occurrence of infusion phlebitis”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60E10B-1356-2B88-6E16-3A5929C431D3}"/>
              </a:ext>
            </a:extLst>
          </p:cNvPr>
          <p:cNvSpPr txBox="1"/>
          <p:nvPr/>
        </p:nvSpPr>
        <p:spPr>
          <a:xfrm>
            <a:off x="6528048" y="1556792"/>
            <a:ext cx="4213314" cy="3970318"/>
          </a:xfrm>
          <a:prstGeom prst="rect">
            <a:avLst/>
          </a:prstGeom>
          <a:noFill/>
          <a:ln w="47625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800"/>
              <a:t>Glucose-containing admixtures</a:t>
            </a:r>
          </a:p>
          <a:p>
            <a:r>
              <a:rPr lang="en-US" sz="1800"/>
              <a:t>Amino acids and lipid emulsion (PPN)</a:t>
            </a:r>
          </a:p>
          <a:p>
            <a:r>
              <a:rPr lang="en-US" sz="1800"/>
              <a:t>Potassium chloride</a:t>
            </a:r>
          </a:p>
          <a:p>
            <a:r>
              <a:rPr lang="en-US" sz="1800"/>
              <a:t>Vancomycin</a:t>
            </a:r>
          </a:p>
          <a:p>
            <a:r>
              <a:rPr lang="en-US" sz="1800"/>
              <a:t>Amphotericin B</a:t>
            </a:r>
          </a:p>
          <a:p>
            <a:r>
              <a:rPr lang="en-US" sz="1800"/>
              <a:t>Beta lactam antibiotics (most)</a:t>
            </a:r>
          </a:p>
          <a:p>
            <a:r>
              <a:rPr lang="en-US" sz="1800"/>
              <a:t>Benzodiazepines</a:t>
            </a:r>
          </a:p>
          <a:p>
            <a:r>
              <a:rPr lang="en-US" sz="1800"/>
              <a:t>Barbiturates</a:t>
            </a:r>
          </a:p>
          <a:p>
            <a:r>
              <a:rPr lang="en-US" sz="1800"/>
              <a:t>Phenytoin</a:t>
            </a:r>
          </a:p>
          <a:p>
            <a:r>
              <a:rPr lang="en-US" sz="1800"/>
              <a:t>Vasoactive pressor amines</a:t>
            </a:r>
          </a:p>
          <a:p>
            <a:r>
              <a:rPr lang="en-US" sz="1800"/>
              <a:t>Cancer chemotherapeutic agents</a:t>
            </a:r>
          </a:p>
          <a:p>
            <a:r>
              <a:rPr lang="en-US" sz="1800"/>
              <a:t>Norepinephrine</a:t>
            </a:r>
          </a:p>
          <a:p>
            <a:r>
              <a:rPr lang="en-US" sz="1800"/>
              <a:t>Adriamycin</a:t>
            </a:r>
          </a:p>
          <a:p>
            <a:endParaRPr lang="en-US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E04A66-0CD9-0A59-E9EF-B991B92D2807}"/>
              </a:ext>
            </a:extLst>
          </p:cNvPr>
          <p:cNvSpPr txBox="1"/>
          <p:nvPr/>
        </p:nvSpPr>
        <p:spPr>
          <a:xfrm>
            <a:off x="252871" y="6337141"/>
            <a:ext cx="78325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/>
              <a:t>Maki: Risk Factors for Infusion-Related Phlebitis and Small Peripheral Venous Catheters (1991) Annals of Internal Medicine pg 850-851</a:t>
            </a:r>
          </a:p>
        </p:txBody>
      </p:sp>
    </p:spTree>
    <p:extLst>
      <p:ext uri="{BB962C8B-B14F-4D97-AF65-F5344CB8AC3E}">
        <p14:creationId xmlns:p14="http://schemas.microsoft.com/office/powerpoint/2010/main" val="3448930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5C39E-7790-7C58-A977-F8902B059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Peripheral IV failure rate: (Helm 2015)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EBF14A9-8DC4-39AE-0A00-AE6173B18899}"/>
              </a:ext>
            </a:extLst>
          </p:cNvPr>
          <p:cNvGraphicFramePr>
            <a:graphicFrameLocks noGrp="1"/>
          </p:cNvGraphicFramePr>
          <p:nvPr/>
        </p:nvGraphicFramePr>
        <p:xfrm>
          <a:off x="613025" y="2066652"/>
          <a:ext cx="6638528" cy="388978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30175">
                  <a:extLst>
                    <a:ext uri="{9D8B030D-6E8A-4147-A177-3AD203B41FA5}">
                      <a16:colId xmlns:a16="http://schemas.microsoft.com/office/drawing/2014/main" val="47132975"/>
                    </a:ext>
                  </a:extLst>
                </a:gridCol>
                <a:gridCol w="1189089">
                  <a:extLst>
                    <a:ext uri="{9D8B030D-6E8A-4147-A177-3AD203B41FA5}">
                      <a16:colId xmlns:a16="http://schemas.microsoft.com/office/drawing/2014/main" val="3724585445"/>
                    </a:ext>
                  </a:extLst>
                </a:gridCol>
                <a:gridCol w="1659632">
                  <a:extLst>
                    <a:ext uri="{9D8B030D-6E8A-4147-A177-3AD203B41FA5}">
                      <a16:colId xmlns:a16="http://schemas.microsoft.com/office/drawing/2014/main" val="3553983251"/>
                    </a:ext>
                  </a:extLst>
                </a:gridCol>
                <a:gridCol w="1659632">
                  <a:extLst>
                    <a:ext uri="{9D8B030D-6E8A-4147-A177-3AD203B41FA5}">
                      <a16:colId xmlns:a16="http://schemas.microsoft.com/office/drawing/2014/main" val="2459190150"/>
                    </a:ext>
                  </a:extLst>
                </a:gridCol>
              </a:tblGrid>
              <a:tr h="875404"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Study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Number</a:t>
                      </a:r>
                      <a:r>
                        <a:rPr lang="en-US" sz="2000" baseline="0"/>
                        <a:t> of studies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Median Failure</a:t>
                      </a:r>
                      <a:r>
                        <a:rPr lang="en-US" sz="2000" baseline="0"/>
                        <a:t> Rate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Mean Failure</a:t>
                      </a:r>
                      <a:r>
                        <a:rPr lang="en-US" sz="2000" baseline="0"/>
                        <a:t> Rate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933773"/>
                  </a:ext>
                </a:extLst>
              </a:tr>
              <a:tr h="1002702">
                <a:tc>
                  <a:txBody>
                    <a:bodyPr/>
                    <a:lstStyle/>
                    <a:p>
                      <a:pPr algn="l"/>
                      <a:r>
                        <a:rPr lang="en-US" sz="2000"/>
                        <a:t>Prospective</a:t>
                      </a:r>
                      <a:r>
                        <a:rPr lang="en-US" sz="2000" baseline="0"/>
                        <a:t> Randomized Controlled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394929"/>
                  </a:ext>
                </a:extLst>
              </a:tr>
              <a:tr h="1002702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Prospective Observational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661530"/>
                  </a:ext>
                </a:extLst>
              </a:tr>
              <a:tr h="875404">
                <a:tc>
                  <a:txBody>
                    <a:bodyPr/>
                    <a:lstStyle/>
                    <a:p>
                      <a:pPr algn="l"/>
                      <a:r>
                        <a:rPr lang="en-US" sz="2000"/>
                        <a:t>Retrospective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58.6%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27830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638B4DD-5380-D8A9-D539-03E75E34AEAB}"/>
              </a:ext>
            </a:extLst>
          </p:cNvPr>
          <p:cNvSpPr txBox="1"/>
          <p:nvPr/>
        </p:nvSpPr>
        <p:spPr>
          <a:xfrm>
            <a:off x="479376" y="6337141"/>
            <a:ext cx="58721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/>
              <a:t>Helm RE et al, (2015) Accepted and unacceptable : Peripheral IV catheter failure JIN  38(3)  189-203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44B8CC-A9E7-B385-E9FA-ABC844785433}"/>
              </a:ext>
            </a:extLst>
          </p:cNvPr>
          <p:cNvSpPr txBox="1"/>
          <p:nvPr/>
        </p:nvSpPr>
        <p:spPr>
          <a:xfrm>
            <a:off x="7536160" y="2892192"/>
            <a:ext cx="4320480" cy="2308324"/>
          </a:xfrm>
          <a:prstGeom prst="rect">
            <a:avLst/>
          </a:prstGeom>
          <a:noFill/>
          <a:ln w="317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800" b="0" i="0" u="none" strike="noStrike" baseline="0">
                <a:latin typeface="Univers-Light"/>
              </a:rPr>
              <a:t>Peripheral intravenous (IV) catheter insertion, the most common invasive hospital procedure performed worldwide, is associated with a variety of complications and an unacceptably high overall failure rate of 35% to 50% in even the best of hands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339D15-AC51-7E82-3AE2-83798D6C24A1}"/>
              </a:ext>
            </a:extLst>
          </p:cNvPr>
          <p:cNvSpPr txBox="1"/>
          <p:nvPr/>
        </p:nvSpPr>
        <p:spPr>
          <a:xfrm>
            <a:off x="575624" y="1355458"/>
            <a:ext cx="64194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highlight>
                  <a:srgbClr val="FFFF00"/>
                </a:highlight>
              </a:rPr>
              <a:t>Accepted but Unacceptable</a:t>
            </a:r>
            <a:r>
              <a:rPr lang="en-US" sz="2000" b="1" dirty="0"/>
              <a:t>: Peripheral IV Catheter Failure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3638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72156-B65C-2F48-0F64-0E989103A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 fontScale="90000"/>
          </a:bodyPr>
          <a:lstStyle/>
          <a:p>
            <a:r>
              <a:rPr lang="en-US" sz="3400" dirty="0">
                <a:ea typeface="+mj-lt"/>
                <a:cs typeface="+mj-lt"/>
              </a:rPr>
              <a:t>Antimicrobials and peripheral catheter failure: Larsen (2022)</a:t>
            </a:r>
          </a:p>
          <a:p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45E7ED1-E4C8-917B-E746-4CCB4365628F}"/>
              </a:ext>
            </a:extLst>
          </p:cNvPr>
          <p:cNvSpPr txBox="1">
            <a:spLocks/>
          </p:cNvSpPr>
          <p:nvPr/>
        </p:nvSpPr>
        <p:spPr>
          <a:xfrm>
            <a:off x="249560" y="1533928"/>
            <a:ext cx="4608512" cy="1584176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5,252 PIV’s (4,478 patients)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7 randomized controlled trials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 prospective cohort studies</a:t>
            </a:r>
          </a:p>
          <a:p>
            <a:pPr lvl="1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2013-2019 time period</a:t>
            </a:r>
          </a:p>
        </p:txBody>
      </p:sp>
      <p:graphicFrame>
        <p:nvGraphicFramePr>
          <p:cNvPr id="7" name="Content Placeholder 1">
            <a:extLst>
              <a:ext uri="{FF2B5EF4-FFF2-40B4-BE49-F238E27FC236}">
                <a16:creationId xmlns:a16="http://schemas.microsoft.com/office/drawing/2014/main" id="{959393C5-EC6B-4439-8E0D-EB1A6791EA0E}"/>
              </a:ext>
            </a:extLst>
          </p:cNvPr>
          <p:cNvGraphicFramePr>
            <a:graphicFrameLocks/>
          </p:cNvGraphicFramePr>
          <p:nvPr/>
        </p:nvGraphicFramePr>
        <p:xfrm>
          <a:off x="7383578" y="1570767"/>
          <a:ext cx="4248472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E648AC85-835E-5D98-18C7-2C1A08F0B428}"/>
              </a:ext>
            </a:extLst>
          </p:cNvPr>
          <p:cNvGraphicFramePr/>
          <p:nvPr/>
        </p:nvGraphicFramePr>
        <p:xfrm>
          <a:off x="4223792" y="1576784"/>
          <a:ext cx="3456384" cy="37894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EE4E23DB-623F-06B8-5E09-945900605A2A}"/>
              </a:ext>
            </a:extLst>
          </p:cNvPr>
          <p:cNvSpPr txBox="1"/>
          <p:nvPr/>
        </p:nvSpPr>
        <p:spPr>
          <a:xfrm>
            <a:off x="609600" y="3105617"/>
            <a:ext cx="4248472" cy="255454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/>
              <a:t>Vessel injury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Occlusion, infiltration, extravasation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/>
          </a:p>
          <a:p>
            <a:r>
              <a:rPr lang="en-US" sz="2000"/>
              <a:t>Vessel irritation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Phlebitis, pain, tenderness, erythema, swelling, palpable cord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752EE2E-A14E-4383-8507-140104C66F2D}"/>
              </a:ext>
            </a:extLst>
          </p:cNvPr>
          <p:cNvSpPr txBox="1"/>
          <p:nvPr/>
        </p:nvSpPr>
        <p:spPr>
          <a:xfrm>
            <a:off x="407368" y="6215845"/>
            <a:ext cx="11377264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000">
                <a:latin typeface="Arial"/>
                <a:cs typeface="Arial"/>
              </a:rPr>
              <a:t>Larsen EN, Marsh N, et al. (2022) Intravenous antimicrobial administration through peripheral venous catheters-establishing risk profiles from</a:t>
            </a:r>
            <a:endParaRPr lang="en-US"/>
          </a:p>
          <a:p>
            <a:r>
              <a:rPr lang="en-US" sz="1000">
                <a:latin typeface="Arial"/>
                <a:cs typeface="Arial"/>
              </a:rPr>
              <a:t>an analysis of 5252 devices, International Journal of Antimicrobial Agents, 59</a:t>
            </a:r>
            <a:endParaRPr lang="en-US"/>
          </a:p>
        </p:txBody>
      </p:sp>
      <p:sp>
        <p:nvSpPr>
          <p:cNvPr id="3" name="Ovale 2">
            <a:extLst>
              <a:ext uri="{FF2B5EF4-FFF2-40B4-BE49-F238E27FC236}">
                <a16:creationId xmlns:a16="http://schemas.microsoft.com/office/drawing/2014/main" id="{47585312-FD43-0FB6-5670-FEDBF18385E4}"/>
              </a:ext>
            </a:extLst>
          </p:cNvPr>
          <p:cNvSpPr/>
          <p:nvPr/>
        </p:nvSpPr>
        <p:spPr>
          <a:xfrm>
            <a:off x="4989280" y="3003752"/>
            <a:ext cx="2344650" cy="943065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9122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09730A-412A-E4D9-940A-EBA353C0C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8596" y="679730"/>
            <a:ext cx="4475848" cy="378704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1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Accesso Vascolare:</a:t>
            </a:r>
            <a:br>
              <a:rPr lang="en-US" sz="51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51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vittima di una scelta non corretta</a:t>
            </a:r>
            <a:endParaRPr lang="en-US" sz="51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5" descr="A picture containing indoor, bed, person&#10;&#10;Description automatically generated">
            <a:extLst>
              <a:ext uri="{FF2B5EF4-FFF2-40B4-BE49-F238E27FC236}">
                <a16:creationId xmlns:a16="http://schemas.microsoft.com/office/drawing/2014/main" id="{F89743D2-A066-5FAB-DE9C-B3F4CABAE6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17441"/>
          <a:stretch/>
        </p:blipFill>
        <p:spPr>
          <a:xfrm>
            <a:off x="965587" y="425052"/>
            <a:ext cx="5127395" cy="2825496"/>
          </a:xfrm>
          <a:prstGeom prst="rect">
            <a:avLst/>
          </a:prstGeom>
        </p:spPr>
      </p:pic>
      <p:pic>
        <p:nvPicPr>
          <p:cNvPr id="5" name="Picture 2" descr="http://shm.pwmsd4.com/wp-content/uploads/2016/02/Paper_8059_abstract_5265_0.jpg">
            <a:extLst>
              <a:ext uri="{FF2B5EF4-FFF2-40B4-BE49-F238E27FC236}">
                <a16:creationId xmlns:a16="http://schemas.microsoft.com/office/drawing/2014/main" id="{90713E37-E9A3-7211-484B-D7FEA921EE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23" r="-4" b="7300"/>
          <a:stretch/>
        </p:blipFill>
        <p:spPr bwMode="auto">
          <a:xfrm>
            <a:off x="968605" y="3437313"/>
            <a:ext cx="5127395" cy="2825496"/>
          </a:xfrm>
          <a:prstGeom prst="rect">
            <a:avLst/>
          </a:prstGeom>
          <a:solidFill>
            <a:srgbClr val="2B6A6C"/>
          </a:solidFill>
        </p:spPr>
      </p:pic>
    </p:spTree>
    <p:extLst>
      <p:ext uri="{BB962C8B-B14F-4D97-AF65-F5344CB8AC3E}">
        <p14:creationId xmlns:p14="http://schemas.microsoft.com/office/powerpoint/2010/main" val="3275655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0A3C13-D476-6BC5-92F1-D916A2C07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808" y="157158"/>
            <a:ext cx="10256147" cy="4870457"/>
          </a:xfrm>
        </p:spPr>
        <p:txBody>
          <a:bodyPr/>
          <a:lstStyle/>
          <a:p>
            <a:r>
              <a:rPr lang="it-IT" b="1" dirty="0"/>
              <a:t>Studio su 4 ospedali Torino: Goria- Testa 2012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766E9DE-B75B-41BE-528D-A2E1F82947E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38375" y="2141539"/>
          <a:ext cx="3773488" cy="211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3773112" imgH="2115137" progId="Excel.Chart.8">
                  <p:embed/>
                </p:oleObj>
              </mc:Choice>
              <mc:Fallback>
                <p:oleObj r:id="rId2" imgW="3773112" imgH="2115137" progId="Excel.Chart.8">
                  <p:embed/>
                  <p:pic>
                    <p:nvPicPr>
                      <p:cNvPr id="4" name="Content Placeholder 3">
                        <a:extLst>
                          <a:ext uri="{FF2B5EF4-FFF2-40B4-BE49-F238E27FC236}">
                            <a16:creationId xmlns:a16="http://schemas.microsoft.com/office/drawing/2014/main" id="{6766E9DE-B75B-41BE-528D-A2E1F82947EA}"/>
                          </a:ext>
                        </a:extLst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8375" y="2141539"/>
                        <a:ext cx="3773488" cy="211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8DF837C6-548C-A6ED-571C-019D9D53A531}"/>
              </a:ext>
            </a:extLst>
          </p:cNvPr>
          <p:cNvGraphicFramePr>
            <a:graphicFrameLocks/>
          </p:cNvGraphicFramePr>
          <p:nvPr/>
        </p:nvGraphicFramePr>
        <p:xfrm>
          <a:off x="2238375" y="4265613"/>
          <a:ext cx="3773488" cy="211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3773112" imgH="2115137" progId="Excel.Chart.8">
                  <p:embed/>
                </p:oleObj>
              </mc:Choice>
              <mc:Fallback>
                <p:oleObj r:id="rId4" imgW="3773112" imgH="2115137" progId="Excel.Chart.8">
                  <p:embed/>
                  <p:pic>
                    <p:nvPicPr>
                      <p:cNvPr id="5" name="Content Placeholder 3">
                        <a:extLst>
                          <a:ext uri="{FF2B5EF4-FFF2-40B4-BE49-F238E27FC236}">
                            <a16:creationId xmlns:a16="http://schemas.microsoft.com/office/drawing/2014/main" id="{8DF837C6-548C-A6ED-571C-019D9D53A531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8375" y="4265613"/>
                        <a:ext cx="3773488" cy="2114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C7AB2002-05D9-797B-0A70-ED64756CEC80}"/>
              </a:ext>
            </a:extLst>
          </p:cNvPr>
          <p:cNvGraphicFramePr>
            <a:graphicFrameLocks/>
          </p:cNvGraphicFramePr>
          <p:nvPr/>
        </p:nvGraphicFramePr>
        <p:xfrm>
          <a:off x="6162675" y="2139951"/>
          <a:ext cx="3773488" cy="211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3773112" imgH="2115137" progId="Excel.Chart.8">
                  <p:embed/>
                </p:oleObj>
              </mc:Choice>
              <mc:Fallback>
                <p:oleObj r:id="rId6" imgW="3773112" imgH="2115137" progId="Excel.Chart.8">
                  <p:embed/>
                  <p:pic>
                    <p:nvPicPr>
                      <p:cNvPr id="6" name="Content Placeholder 3">
                        <a:extLst>
                          <a:ext uri="{FF2B5EF4-FFF2-40B4-BE49-F238E27FC236}">
                            <a16:creationId xmlns:a16="http://schemas.microsoft.com/office/drawing/2014/main" id="{C7AB2002-05D9-797B-0A70-ED64756CEC80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2675" y="2139951"/>
                        <a:ext cx="3773488" cy="2112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A8708800-222F-A304-F447-094E0063A1F4}"/>
              </a:ext>
            </a:extLst>
          </p:cNvPr>
          <p:cNvGraphicFramePr>
            <a:graphicFrameLocks/>
          </p:cNvGraphicFramePr>
          <p:nvPr/>
        </p:nvGraphicFramePr>
        <p:xfrm>
          <a:off x="6176964" y="4291013"/>
          <a:ext cx="3773487" cy="211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fico" r:id="rId8" imgW="3773112" imgH="2115137" progId="Excel.Chart.8">
                  <p:embed/>
                </p:oleObj>
              </mc:Choice>
              <mc:Fallback>
                <p:oleObj name="Grafico" r:id="rId8" imgW="3773112" imgH="2115137" progId="Excel.Chart.8">
                  <p:embed/>
                  <p:pic>
                    <p:nvPicPr>
                      <p:cNvPr id="7" name="Content Placeholder 3">
                        <a:extLst>
                          <a:ext uri="{FF2B5EF4-FFF2-40B4-BE49-F238E27FC236}">
                            <a16:creationId xmlns:a16="http://schemas.microsoft.com/office/drawing/2014/main" id="{A8708800-222F-A304-F447-094E0063A1F4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6964" y="4291013"/>
                        <a:ext cx="3773487" cy="2112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547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6923D1-A8D0-0A86-6FF4-742B5D81D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Studio </a:t>
            </a:r>
            <a:r>
              <a:rPr lang="en-US" sz="4800"/>
              <a:t>O</a:t>
            </a:r>
            <a:r>
              <a:rPr lang="en-US"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spedale di Cuneo: </a:t>
            </a:r>
            <a:br>
              <a:rPr lang="en-US"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IVAS 2022</a:t>
            </a:r>
            <a:endParaRPr lang="en-US" sz="4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FDA744BE-464A-231A-CACD-CC32909547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9154303"/>
              </p:ext>
            </p:extLst>
          </p:nvPr>
        </p:nvGraphicFramePr>
        <p:xfrm>
          <a:off x="4864608" y="625683"/>
          <a:ext cx="6846363" cy="5455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1982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6923D1-A8D0-0A86-6FF4-742B5D81D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Studio </a:t>
            </a:r>
            <a:r>
              <a:rPr lang="en-US" sz="4800"/>
              <a:t>O</a:t>
            </a:r>
            <a:r>
              <a:rPr lang="en-US"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spedale di Cuneo: </a:t>
            </a:r>
            <a:br>
              <a:rPr lang="en-US"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IVAS 2022</a:t>
            </a:r>
            <a:endParaRPr lang="en-US" sz="4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Grafico 2">
            <a:extLst>
              <a:ext uri="{FF2B5EF4-FFF2-40B4-BE49-F238E27FC236}">
                <a16:creationId xmlns:a16="http://schemas.microsoft.com/office/drawing/2014/main" id="{B6C00FAD-F16F-DE73-C338-F3F31D4497EE}"/>
              </a:ext>
            </a:extLst>
          </p:cNvPr>
          <p:cNvGraphicFramePr/>
          <p:nvPr/>
        </p:nvGraphicFramePr>
        <p:xfrm>
          <a:off x="4777316" y="643466"/>
          <a:ext cx="6780700" cy="5568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59164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9">
            <a:extLst>
              <a:ext uri="{FF2B5EF4-FFF2-40B4-BE49-F238E27FC236}">
                <a16:creationId xmlns:a16="http://schemas.microsoft.com/office/drawing/2014/main" id="{0260BC75-F593-90AC-23E6-EB5AF65E4BA4}"/>
              </a:ext>
            </a:extLst>
          </p:cNvPr>
          <p:cNvGraphicFramePr>
            <a:graphicFrameLocks/>
          </p:cNvGraphicFramePr>
          <p:nvPr/>
        </p:nvGraphicFramePr>
        <p:xfrm>
          <a:off x="122238" y="1377950"/>
          <a:ext cx="5973762" cy="414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fico" r:id="rId2" imgW="3443955" imgH="2109042" progId="Excel.Chart.8">
                  <p:embed/>
                </p:oleObj>
              </mc:Choice>
              <mc:Fallback>
                <p:oleObj name="Grafico" r:id="rId2" imgW="3443955" imgH="2109042" progId="Excel.Chart.8">
                  <p:embed/>
                  <p:pic>
                    <p:nvPicPr>
                      <p:cNvPr id="2" name="Chart 9">
                        <a:extLst>
                          <a:ext uri="{FF2B5EF4-FFF2-40B4-BE49-F238E27FC236}">
                            <a16:creationId xmlns:a16="http://schemas.microsoft.com/office/drawing/2014/main" id="{0260BC75-F593-90AC-23E6-EB5AF65E4BA4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238" y="1377950"/>
                        <a:ext cx="5973762" cy="414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Grafico 2">
            <a:extLst>
              <a:ext uri="{FF2B5EF4-FFF2-40B4-BE49-F238E27FC236}">
                <a16:creationId xmlns:a16="http://schemas.microsoft.com/office/drawing/2014/main" id="{BB5B35C4-5862-40DB-00BB-A8761DDC5710}"/>
              </a:ext>
            </a:extLst>
          </p:cNvPr>
          <p:cNvGraphicFramePr/>
          <p:nvPr/>
        </p:nvGraphicFramePr>
        <p:xfrm>
          <a:off x="6352032" y="1377696"/>
          <a:ext cx="5632704" cy="4145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BB8EDE3C-4661-7FA2-B68E-7FCB6BFB02E5}"/>
              </a:ext>
            </a:extLst>
          </p:cNvPr>
          <p:cNvSpPr txBox="1"/>
          <p:nvPr/>
        </p:nvSpPr>
        <p:spPr>
          <a:xfrm>
            <a:off x="2456376" y="5886950"/>
            <a:ext cx="10182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i="1" dirty="0">
                <a:solidFill>
                  <a:srgbClr val="FF0000"/>
                </a:solidFill>
              </a:rPr>
              <a:t>2012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FF25CF4-BD45-AF6B-C9FF-0D7EF1A3AED9}"/>
              </a:ext>
            </a:extLst>
          </p:cNvPr>
          <p:cNvSpPr txBox="1"/>
          <p:nvPr/>
        </p:nvSpPr>
        <p:spPr>
          <a:xfrm>
            <a:off x="8515641" y="5850374"/>
            <a:ext cx="10182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i="1" dirty="0">
                <a:solidFill>
                  <a:srgbClr val="FF0000"/>
                </a:solidFill>
              </a:rPr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1259514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9">
            <a:extLst>
              <a:ext uri="{FF2B5EF4-FFF2-40B4-BE49-F238E27FC236}">
                <a16:creationId xmlns:a16="http://schemas.microsoft.com/office/drawing/2014/main" id="{0260BC75-F593-90AC-23E6-EB5AF65E4BA4}"/>
              </a:ext>
            </a:extLst>
          </p:cNvPr>
          <p:cNvGraphicFramePr>
            <a:graphicFrameLocks/>
          </p:cNvGraphicFramePr>
          <p:nvPr/>
        </p:nvGraphicFramePr>
        <p:xfrm>
          <a:off x="122238" y="1377950"/>
          <a:ext cx="5973762" cy="414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fico" r:id="rId2" imgW="3443955" imgH="2109042" progId="Excel.Chart.8">
                  <p:embed/>
                </p:oleObj>
              </mc:Choice>
              <mc:Fallback>
                <p:oleObj name="Grafico" r:id="rId2" imgW="3443955" imgH="2109042" progId="Excel.Chart.8">
                  <p:embed/>
                  <p:pic>
                    <p:nvPicPr>
                      <p:cNvPr id="2" name="Chart 9">
                        <a:extLst>
                          <a:ext uri="{FF2B5EF4-FFF2-40B4-BE49-F238E27FC236}">
                            <a16:creationId xmlns:a16="http://schemas.microsoft.com/office/drawing/2014/main" id="{0260BC75-F593-90AC-23E6-EB5AF65E4BA4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238" y="1377950"/>
                        <a:ext cx="5973762" cy="414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Grafico 2">
            <a:extLst>
              <a:ext uri="{FF2B5EF4-FFF2-40B4-BE49-F238E27FC236}">
                <a16:creationId xmlns:a16="http://schemas.microsoft.com/office/drawing/2014/main" id="{BB5B35C4-5862-40DB-00BB-A8761DDC5710}"/>
              </a:ext>
            </a:extLst>
          </p:cNvPr>
          <p:cNvGraphicFramePr/>
          <p:nvPr/>
        </p:nvGraphicFramePr>
        <p:xfrm>
          <a:off x="6352032" y="1377696"/>
          <a:ext cx="5632704" cy="4145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BB8EDE3C-4661-7FA2-B68E-7FCB6BFB02E5}"/>
              </a:ext>
            </a:extLst>
          </p:cNvPr>
          <p:cNvSpPr txBox="1"/>
          <p:nvPr/>
        </p:nvSpPr>
        <p:spPr>
          <a:xfrm>
            <a:off x="2456376" y="5886950"/>
            <a:ext cx="10182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i="1" dirty="0">
                <a:solidFill>
                  <a:srgbClr val="FF0000"/>
                </a:solidFill>
              </a:rPr>
              <a:t>2012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FF25CF4-BD45-AF6B-C9FF-0D7EF1A3AED9}"/>
              </a:ext>
            </a:extLst>
          </p:cNvPr>
          <p:cNvSpPr txBox="1"/>
          <p:nvPr/>
        </p:nvSpPr>
        <p:spPr>
          <a:xfrm>
            <a:off x="8515641" y="5850374"/>
            <a:ext cx="10182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i="1" dirty="0">
                <a:solidFill>
                  <a:srgbClr val="FF0000"/>
                </a:solidFill>
              </a:rPr>
              <a:t>2022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B97DDE6-FF11-519C-0C2B-A3ACE2EAD99F}"/>
              </a:ext>
            </a:extLst>
          </p:cNvPr>
          <p:cNvSpPr/>
          <p:nvPr/>
        </p:nvSpPr>
        <p:spPr>
          <a:xfrm rot="20342988">
            <a:off x="2054292" y="2705727"/>
            <a:ext cx="808343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Nulla è cambiato</a:t>
            </a:r>
          </a:p>
        </p:txBody>
      </p:sp>
    </p:spTree>
    <p:extLst>
      <p:ext uri="{BB962C8B-B14F-4D97-AF65-F5344CB8AC3E}">
        <p14:creationId xmlns:p14="http://schemas.microsoft.com/office/powerpoint/2010/main" val="1195386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FBB121AB-683F-DBE4-4C3E-B9D0753637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0" r="-2" b="-2"/>
          <a:stretch/>
        </p:blipFill>
        <p:spPr>
          <a:xfrm rot="5400000">
            <a:off x="3412331" y="1966119"/>
            <a:ext cx="4170363" cy="291782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D7989967-61C7-BA39-FFF0-97717A186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8471694" y="-124619"/>
            <a:ext cx="1289050" cy="4217988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41D475D2-F2E0-74D8-D3BF-0F4AE775FB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7225" y="2679700"/>
            <a:ext cx="4217988" cy="170973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B717E242-FE49-CEAF-7D8E-C424A58C6B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7225" y="4440238"/>
            <a:ext cx="4217988" cy="1069975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E43E7136-4BC0-FBFA-E080-B62EA5984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74625" cmpd="thinThick">
            <a:solidFill>
              <a:schemeClr val="tx1">
                <a:lumMod val="85000"/>
                <a:lumOff val="15000"/>
              </a:schemeClr>
            </a:solidFill>
          </a:ln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2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Depauperare il patrimonio venoso è danno</a:t>
            </a:r>
          </a:p>
        </p:txBody>
      </p:sp>
    </p:spTree>
    <p:extLst>
      <p:ext uri="{BB962C8B-B14F-4D97-AF65-F5344CB8AC3E}">
        <p14:creationId xmlns:p14="http://schemas.microsoft.com/office/powerpoint/2010/main" val="651959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4E17AA97-89A7-45C1-B813-BFF6C23D7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31D1034-5EFF-9A31-4CF3-611B50FED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6160"/>
            <a:ext cx="5021183" cy="24528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it-IT" b="1"/>
              <a:t>Perché sicurezza delle cure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3AC4FE1-D370-43A6-96C5-076716BB1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A3D569D-D3A6-49CA-A483-291E95DACA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11650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5" name="Segnaposto contenuto 2">
            <a:extLst>
              <a:ext uri="{FF2B5EF4-FFF2-40B4-BE49-F238E27FC236}">
                <a16:creationId xmlns:a16="http://schemas.microsoft.com/office/drawing/2014/main" id="{CF024551-8073-8349-1BEB-115E01847E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0175908"/>
              </p:ext>
            </p:extLst>
          </p:nvPr>
        </p:nvGraphicFramePr>
        <p:xfrm>
          <a:off x="6662738" y="969962"/>
          <a:ext cx="5021262" cy="5276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65945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FAF3766F-DEF3-4802-BB0D-7A18EDD97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31D1034-5EFF-9A31-4CF3-611B50FED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170989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600">
                <a:solidFill>
                  <a:schemeClr val="tx2"/>
                </a:solidFill>
              </a:rPr>
              <a:t>Perché sicurezza delle cure- </a:t>
            </a:r>
            <a:br>
              <a:rPr lang="en-US" sz="2600">
                <a:solidFill>
                  <a:schemeClr val="tx2"/>
                </a:solidFill>
              </a:rPr>
            </a:br>
            <a:r>
              <a:rPr lang="en-US" sz="2600">
                <a:solidFill>
                  <a:schemeClr val="tx2"/>
                </a:solidFill>
              </a:rPr>
              <a:t>OSSERVATORIO NAZIONALE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1189494-2B67-46D2-93D6-A122A09BF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11650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Segnaposto contenuto 6" descr="Immagine che contiene testo, schermata, Carattere, Marchio&#10;&#10;Descrizione generata automaticamente">
            <a:extLst>
              <a:ext uri="{FF2B5EF4-FFF2-40B4-BE49-F238E27FC236}">
                <a16:creationId xmlns:a16="http://schemas.microsoft.com/office/drawing/2014/main" id="{0E3242F6-33E5-E099-8161-B03F33951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60" y="2914651"/>
            <a:ext cx="10729081" cy="343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799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AF3766F-DEF3-4802-BB0D-7A18EDD97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31D1034-5EFF-9A31-4CF3-611B50FED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170989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600">
                <a:solidFill>
                  <a:schemeClr val="tx2"/>
                </a:solidFill>
              </a:rPr>
              <a:t>Perché sicurezza delle cure- </a:t>
            </a:r>
            <a:br>
              <a:rPr lang="en-US" sz="2600">
                <a:solidFill>
                  <a:schemeClr val="tx2"/>
                </a:solidFill>
              </a:rPr>
            </a:br>
            <a:r>
              <a:rPr lang="en-US" sz="2600">
                <a:solidFill>
                  <a:schemeClr val="tx2"/>
                </a:solidFill>
              </a:rPr>
              <a:t>OSSERVATORIO NAZIONALE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1189494-2B67-46D2-93D6-A122A09BF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11650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egnaposto contenuto 4" descr="Immagine che contiene testo, schermata, software, numero&#10;&#10;Descrizione generata automaticamente">
            <a:extLst>
              <a:ext uri="{FF2B5EF4-FFF2-40B4-BE49-F238E27FC236}">
                <a16:creationId xmlns:a16="http://schemas.microsoft.com/office/drawing/2014/main" id="{2F421E57-CBBF-774E-6B5F-0034623DF7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38" y="2914651"/>
            <a:ext cx="6570924" cy="343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735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AF3766F-DEF3-4802-BB0D-7A18EDD97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31D1034-5EFF-9A31-4CF3-611B50FED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170989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600">
                <a:solidFill>
                  <a:schemeClr val="tx2"/>
                </a:solidFill>
              </a:rPr>
              <a:t>Perché sicurezza delle cure- </a:t>
            </a:r>
            <a:br>
              <a:rPr lang="en-US" sz="2600">
                <a:solidFill>
                  <a:schemeClr val="tx2"/>
                </a:solidFill>
              </a:rPr>
            </a:br>
            <a:r>
              <a:rPr lang="en-US" sz="2600">
                <a:solidFill>
                  <a:schemeClr val="tx2"/>
                </a:solidFill>
              </a:rPr>
              <a:t>OSSERVATORIO NAZIONALE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1189494-2B67-46D2-93D6-A122A09BF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11650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egnaposto contenuto 4" descr="Immagine che contiene testo, schermata, software, numero&#10;&#10;Descrizione generata automaticamente">
            <a:extLst>
              <a:ext uri="{FF2B5EF4-FFF2-40B4-BE49-F238E27FC236}">
                <a16:creationId xmlns:a16="http://schemas.microsoft.com/office/drawing/2014/main" id="{2F421E57-CBBF-774E-6B5F-0034623DF7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38" y="2914651"/>
            <a:ext cx="6570924" cy="3433308"/>
          </a:xfrm>
          <a:prstGeom prst="rect">
            <a:avLst/>
          </a:prstGeom>
        </p:spPr>
      </p:pic>
      <p:sp>
        <p:nvSpPr>
          <p:cNvPr id="3" name="Ovale 2">
            <a:extLst>
              <a:ext uri="{FF2B5EF4-FFF2-40B4-BE49-F238E27FC236}">
                <a16:creationId xmlns:a16="http://schemas.microsoft.com/office/drawing/2014/main" id="{F548814B-3295-AE03-1590-0D992CD31DCE}"/>
              </a:ext>
            </a:extLst>
          </p:cNvPr>
          <p:cNvSpPr/>
          <p:nvPr/>
        </p:nvSpPr>
        <p:spPr>
          <a:xfrm>
            <a:off x="2636381" y="4203075"/>
            <a:ext cx="6916189" cy="972589"/>
          </a:xfrm>
          <a:prstGeom prst="ellipse">
            <a:avLst/>
          </a:prstGeom>
          <a:noFill/>
          <a:ln w="666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1741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AF3766F-DEF3-4802-BB0D-7A18EDD97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31D1034-5EFF-9A31-4CF3-611B50FED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170989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600">
                <a:solidFill>
                  <a:schemeClr val="tx2"/>
                </a:solidFill>
              </a:rPr>
              <a:t>Perché sicurezza delle cure- </a:t>
            </a:r>
            <a:br>
              <a:rPr lang="en-US" sz="2600">
                <a:solidFill>
                  <a:schemeClr val="tx2"/>
                </a:solidFill>
              </a:rPr>
            </a:br>
            <a:r>
              <a:rPr lang="en-US" sz="2600">
                <a:solidFill>
                  <a:schemeClr val="tx2"/>
                </a:solidFill>
              </a:rPr>
              <a:t>OSSERVATORIO NAZIONALE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1189494-2B67-46D2-93D6-A122A09BF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11650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egnaposto contenuto 4" descr="Immagine che contiene testo, schermata, software, numero&#10;&#10;Descrizione generata automaticamente">
            <a:extLst>
              <a:ext uri="{FF2B5EF4-FFF2-40B4-BE49-F238E27FC236}">
                <a16:creationId xmlns:a16="http://schemas.microsoft.com/office/drawing/2014/main" id="{46E12CF5-2D6A-9E19-0F2C-9BE3D0185B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32" t="42996" r="1998" b="38412"/>
          <a:stretch/>
        </p:blipFill>
        <p:spPr>
          <a:xfrm>
            <a:off x="7782" y="3014859"/>
            <a:ext cx="11346018" cy="1490640"/>
          </a:xfrm>
        </p:spPr>
      </p:pic>
      <p:sp>
        <p:nvSpPr>
          <p:cNvPr id="6" name="Ovale 2">
            <a:extLst>
              <a:ext uri="{FF2B5EF4-FFF2-40B4-BE49-F238E27FC236}">
                <a16:creationId xmlns:a16="http://schemas.microsoft.com/office/drawing/2014/main" id="{7E822445-8C81-826F-194B-13E379B3F469}"/>
              </a:ext>
            </a:extLst>
          </p:cNvPr>
          <p:cNvSpPr/>
          <p:nvPr/>
        </p:nvSpPr>
        <p:spPr>
          <a:xfrm>
            <a:off x="573933" y="2733473"/>
            <a:ext cx="11167352" cy="2208178"/>
          </a:xfrm>
          <a:prstGeom prst="ellipse">
            <a:avLst/>
          </a:prstGeom>
          <a:noFill/>
          <a:ln w="666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07481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87D280-C1E3-4295-4BDA-460DFC48D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325" y="268289"/>
            <a:ext cx="8810956" cy="4870457"/>
          </a:xfrm>
        </p:spPr>
        <p:txBody>
          <a:bodyPr/>
          <a:lstStyle/>
          <a:p>
            <a:r>
              <a:rPr lang="it-IT" b="1" dirty="0"/>
              <a:t>Come prevenire?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C38341-97E0-0CBA-7FBE-1517D1212005}"/>
              </a:ext>
            </a:extLst>
          </p:cNvPr>
          <p:cNvSpPr txBox="1"/>
          <p:nvPr/>
        </p:nvSpPr>
        <p:spPr>
          <a:xfrm>
            <a:off x="1981200" y="2156176"/>
            <a:ext cx="8229600" cy="3662541"/>
          </a:xfrm>
          <a:prstGeom prst="rect">
            <a:avLst/>
          </a:prstGeom>
          <a:solidFill>
            <a:srgbClr val="1F497D">
              <a:lumMod val="60000"/>
              <a:lumOff val="40000"/>
              <a:alpha val="50000"/>
            </a:srgbClr>
          </a:solidFill>
          <a:scene3d>
            <a:camera prst="orthographicFront"/>
            <a:lightRig rig="threePt" dir="t"/>
          </a:scene3d>
          <a:sp3d>
            <a:bevelT w="57150" h="10795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it-IT" sz="3600" dirty="0"/>
              <a:t>Approccio proattivo</a:t>
            </a:r>
          </a:p>
          <a:p>
            <a:pPr>
              <a:defRPr/>
            </a:pPr>
            <a:endParaRPr lang="it-IT" sz="2800" dirty="0"/>
          </a:p>
          <a:p>
            <a:pPr>
              <a:defRPr/>
            </a:pPr>
            <a:r>
              <a:rPr lang="it-IT" sz="2800" u="sng" dirty="0"/>
              <a:t>Come</a:t>
            </a:r>
            <a:r>
              <a:rPr lang="it-IT" sz="2800" dirty="0"/>
              <a:t>:      </a:t>
            </a:r>
          </a:p>
          <a:p>
            <a:pPr>
              <a:defRPr/>
            </a:pPr>
            <a:r>
              <a:rPr lang="it-IT" sz="2800" dirty="0"/>
              <a:t>- valutazione del patrimonio venoso per 			definire il miglior accesso vascolare</a:t>
            </a:r>
          </a:p>
          <a:p>
            <a:pPr>
              <a:defRPr/>
            </a:pPr>
            <a:r>
              <a:rPr lang="it-IT" sz="2800" dirty="0"/>
              <a:t>- valutazione dei bisogni clinici-assistenziali-sociali del paziente </a:t>
            </a:r>
          </a:p>
          <a:p>
            <a:pPr>
              <a:defRPr/>
            </a:pPr>
            <a:endParaRPr lang="it-IT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106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9D37D98B-C5EA-4DD6-DE94-E85FAB3A2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2356" y="0"/>
            <a:ext cx="4931923" cy="6849896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2D2C6131-84EA-5E07-F7C7-2429D9E9D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180" y="2479990"/>
            <a:ext cx="5129784" cy="189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3709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9D37D98B-C5EA-4DD6-DE94-E85FAB3A2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3914" y="0"/>
            <a:ext cx="4931923" cy="6849896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2D2C6131-84EA-5E07-F7C7-2429D9E9D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180" y="2479990"/>
            <a:ext cx="5129784" cy="1898019"/>
          </a:xfrm>
          <a:prstGeom prst="rect">
            <a:avLst/>
          </a:prstGeom>
        </p:spPr>
      </p:pic>
      <p:sp>
        <p:nvSpPr>
          <p:cNvPr id="2" name="Ovale 1">
            <a:extLst>
              <a:ext uri="{FF2B5EF4-FFF2-40B4-BE49-F238E27FC236}">
                <a16:creationId xmlns:a16="http://schemas.microsoft.com/office/drawing/2014/main" id="{99DE3172-8F44-8810-24CB-143FBAF53FCB}"/>
              </a:ext>
            </a:extLst>
          </p:cNvPr>
          <p:cNvSpPr/>
          <p:nvPr/>
        </p:nvSpPr>
        <p:spPr>
          <a:xfrm>
            <a:off x="6274340" y="4961106"/>
            <a:ext cx="5787958" cy="165370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16783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" r="935"/>
          <a:stretch>
            <a:fillRect/>
          </a:stretch>
        </p:blipFill>
        <p:spPr bwMode="auto">
          <a:xfrm>
            <a:off x="1245140" y="115888"/>
            <a:ext cx="9562290" cy="664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24269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10A7E0CA-4C53-9ED2-495C-4C676CE0A7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4" y="342632"/>
            <a:ext cx="12139712" cy="617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4837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7488" y="0"/>
            <a:ext cx="4808308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5686" y="1268760"/>
            <a:ext cx="4556819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tangolo 3"/>
          <p:cNvSpPr/>
          <p:nvPr/>
        </p:nvSpPr>
        <p:spPr>
          <a:xfrm>
            <a:off x="6667441" y="6372036"/>
            <a:ext cx="38524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hlinkClick r:id="rId4"/>
              </a:rPr>
              <a:t>http://avatar.frame.technology/step1</a:t>
            </a:r>
            <a:endParaRPr lang="it-IT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901669-EF43-C2C6-55A2-48F2D90CE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298" y="365125"/>
            <a:ext cx="11741135" cy="1325563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I pazienti sono sempre più spesso DIVA, </a:t>
            </a:r>
            <a:br>
              <a:rPr lang="it-IT" b="1" dirty="0"/>
            </a:br>
            <a:endParaRPr lang="it-IT" b="1" dirty="0"/>
          </a:p>
        </p:txBody>
      </p:sp>
      <p:sp>
        <p:nvSpPr>
          <p:cNvPr id="4" name="Tekstvak 17">
            <a:extLst>
              <a:ext uri="{FF2B5EF4-FFF2-40B4-BE49-F238E27FC236}">
                <a16:creationId xmlns:a16="http://schemas.microsoft.com/office/drawing/2014/main" id="{051CDA23-CB71-170A-B75F-E0C610E78DAA}"/>
              </a:ext>
            </a:extLst>
          </p:cNvPr>
          <p:cNvSpPr txBox="1"/>
          <p:nvPr/>
        </p:nvSpPr>
        <p:spPr>
          <a:xfrm>
            <a:off x="3933383" y="4959444"/>
            <a:ext cx="6966404" cy="920422"/>
          </a:xfrm>
          <a:prstGeom prst="rect">
            <a:avLst/>
          </a:prstGeom>
          <a:solidFill>
            <a:srgbClr val="E5087E"/>
          </a:solidFill>
        </p:spPr>
        <p:txBody>
          <a:bodyPr wrap="square" lIns="180000" tIns="108000" rIns="108000" bIns="72000" rtlCol="0" anchor="ctr" anchorCtr="0">
            <a:spAutoFit/>
          </a:bodyPr>
          <a:lstStyle/>
          <a:p>
            <a:r>
              <a:rPr lang="nl-NL" sz="2400" b="1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DIVA PATIENTS: Catharina Hospital, Eindhoven. (Rick Van Loon) totale 300 letti</a:t>
            </a:r>
          </a:p>
        </p:txBody>
      </p:sp>
      <p:graphicFrame>
        <p:nvGraphicFramePr>
          <p:cNvPr id="5" name="Grafiek 7">
            <a:extLst>
              <a:ext uri="{FF2B5EF4-FFF2-40B4-BE49-F238E27FC236}">
                <a16:creationId xmlns:a16="http://schemas.microsoft.com/office/drawing/2014/main" id="{36DA268D-10F2-129A-C241-6861FFC967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4154354"/>
              </p:ext>
            </p:extLst>
          </p:nvPr>
        </p:nvGraphicFramePr>
        <p:xfrm>
          <a:off x="362048" y="2664764"/>
          <a:ext cx="11467903" cy="4045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233010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9D37D98B-C5EA-4DD6-DE94-E85FAB3A2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3914" y="42817"/>
            <a:ext cx="4931923" cy="6849896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2D2C6131-84EA-5E07-F7C7-2429D9E9D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180" y="2479990"/>
            <a:ext cx="5129784" cy="1898019"/>
          </a:xfrm>
          <a:prstGeom prst="rect">
            <a:avLst/>
          </a:prstGeom>
        </p:spPr>
      </p:pic>
      <p:sp>
        <p:nvSpPr>
          <p:cNvPr id="2" name="Ovale 1">
            <a:extLst>
              <a:ext uri="{FF2B5EF4-FFF2-40B4-BE49-F238E27FC236}">
                <a16:creationId xmlns:a16="http://schemas.microsoft.com/office/drawing/2014/main" id="{99DE3172-8F44-8810-24CB-143FBAF53FCB}"/>
              </a:ext>
            </a:extLst>
          </p:cNvPr>
          <p:cNvSpPr/>
          <p:nvPr/>
        </p:nvSpPr>
        <p:spPr>
          <a:xfrm>
            <a:off x="6147879" y="2235160"/>
            <a:ext cx="5787958" cy="83584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30914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AutoShape 8" descr="data:image/jpeg;base64,/9j/4AAQSkZJRgABAQAAAQABAAD/2wCEAAkGBhISEBQUExATExUWGBUVGBgXFBgYFxccGhkYGBcWFxYZHSYeFxkjGxcVHy8hIycpLCwsFh4yNTAqNyYrLCkBCQoKDQwNFA8PFCkcFBwpKSwpKSkpKSkpKSkpKSkpKSkpKSkpKSkpKSwpKSkpKSkpKSkpLCkpLCksKSkpKSkpKf/AABEIAKYBMAMBIgACEQEDEQH/xAAbAAEAAwEBAQEAAAAAAAAAAAAABAUGAwIBB//EAEsQAAICAQMDAgMEBAoFCwUBAAECAxESAAQhBRMxIkEGMlEUI2FxFjOBkRVCQ1WSlKGx0dIHUoKToiQ0RFNicnOys8HCVGODxPEX/8QAFQEBAQAAAAAAAAAAAAAAAAAAAAH/xAAVEQEBAAAAAAAAAAAAAAAAAAAAIf/aAAwDAQACEQMRAD8A/XN5vJ1mYJHmuKEWCBf3xf10bPojFexcajnqu6VZSdtkVyKhcra3OC1XP3dEkE8mq81e6aCpHUdz5+zCvYZnLziAeKBvnz415PV5j8u2asXPIYH0kAcFeL5Nck1wPGrfX3QUn8J7gkfcEBTZoH1DtSkD1AVbCM8eMgDRsa8Hre57at9iayUBGRyF5ZHHG6GK/j6+QK5vtVO96rIk+CxZL21YcfMzOVrK+AKBNK3B5riwttNUcvxC4euw1BCzWDd2gHIFBBkbbz6G445+7n4lKIW+zTGhGSMa+dcvJ449Sn6EAGrB0F3pqnl6+y5XtpOHxFC8hlItjjyTGaHvnHyMuPr/ABBTKOzJ6pjBwCaqh3CarGz9fAJ9iAFvppqof4kjVpA4KhGC/W+GJah7AI54J+WvmtQFvpqjT4tjtw0ciY3yQOaaRTVH2ETN+X48GRL8RQrl8xIJAFfMQyoQv+2wHNe58c6C001UJ8UQkgU+ZVHwABb10AODVjJb59xr4/xZtgJDmajCljiapvFX545rzwdBcaa+K1ix786+6BpppoGmmmgaaaaBpppoGmmmgaaaaBpppoGmmmgaaaaBpppoGs78dTbpdsDtSAc17hshsDY9JHj1lLPkLlWtFqo+LJJF2cpjBJAFgfMUyHcxPs2GVH20GVTouG72cr7gVKcwVTB7oFVMl2wfIAggWLGv0HWY3G02DAR/ZkkaQKCcFLqCoObSPyCqspsEsLB1e9MmLRITeVYtfnJfS1/tB0ErTTTQUfXfimPbnH5n8kfTwQKHLMQeAPwsrYJ5fCfXptyZxNGsZjkwVadXxxBydH+XmwKJBr9/vf8ARUheTdxqTILkdcmKvSBWpeQHxHBA4N+A7XA3cEkineRzLA+BChFWXIXQWVgGDewIQekgepgug1umoHRuqieO6xdSVdD5RhwR+X0//upW62yyIyMLV1ZWFkcMKPI5HB0Ga638fRQ5CJDuGVS1KaBAsmmAP081j+OtHFGrLZjALYsQQCbFVZHBIoc/hrMbDpUm03LQwAOsydzuSm2jwxQg0AZPmsLYHJNg2W7dI3x224+yvKZIzxC5AGLYgnbkigeCCv0BC81oNG22Q+UU+/yj6g/3qp/YPpodsl3gt3leIu6q7+tcXqr+IviIbaNiqh2Vc+TSgXS5EAm2bgADmj4AJ1O6b1FZow6kcgWPdTXKkHkHz50HddsgNhFBoDgDwPA18baIbtFN0D6RzXgH61rj1PuYDt5ZZxXjhePcXP5+Pky/H6c6rmm31ocI/ByFcW2BFnuXSfeAkXlxwLsBeaao591vGzUQ4feAKwxJKWOcTIK9/VZ9vSdfY91vm8wxocmF3kAMowprIXw0p9r7Y8ZVoLvTVM243gUntITiTxVAkpxiX9RA7h+ZQaA486l9P3EzPKJYgihvuzY9Q/EAmvA/f440E7TTTQNNNNA0000DTTTQNNNNA0000DTTTQNNNNA0000DXOeIMrKfDAg/tFHXTTQY7ocjmMrJs8m25aLvSvGI3wbhlb1NwVAvAcp+FC5+Gt1ms1spYTSAhWDolhWCq4AyFMrcgG3IrjVP13YxbfdRTysWgkkxZZPXFEzjg0QRGrMByfDe4DEGT/o+r7NJSKFG43ARlUKJFV8RIAABXBX8kFcVoNPpppoFayfUdqu0kyZWO2Yk+hWYxMQchitkxyD04geStUQNazXHdbRJUKOoZT5B/A2D+BBAIPkEA6DJbfcHbTfaZI020UojiERkJmIyruui2pcFlsAkhciTdjWz1+e/FnSZEhmWbuSo68bhULyxEcLkI1yw5HAFDlhR41p/g7qMsuzi+0DHcKirKLB9VD1WOCGFMCOPV+GgsOo7UsAyUJE5Unwfqjf9lhwfpwfIGsd1Td7KSJoAdxLOy+iFA5njxY4+liFTE2ubkWABkRWt5ql6ztdwrNNtVjaRkEbZ+QFLMjL4yILP6Cyg5DkUbDJ9D2W8mnd55AZYGiY7d0Apu0q91ZAxEimjifTTFjx4N7sdnC23+1NDH3ZRkMmoRk3jGsgFx0SbKgHIsfJ1n9p1bDqG3kWSR2kP2fcROzNJGWxxYrQEaB1UjgD1yAc0utvuOl1fbxpryjcXG98nijgSebAo+4OqOMXUHiUNJZiyVcn9LpbBRnfDLZHq4Nex86uAdZjqXVBGC+4iMMUKlkVimMjgEAl1JVAoHpDEXldDEaj7LqD7QhndZ9rLREkVFImPBVVF1FxQonx9Sbg1+mvgOvugaaaaBpppoGmoHUuv7bb/AK/cww/+JIif+YjVIf8ASTs2/wCbjcbs/Tb7aWQf7zEJ/wAWg1WvE0yopZmCqoLEk0AByST7ADWY/SLqMv6npJjB/jbrcxx1+aRdxv7td4dl1GSGddy+0+8idESFZAFZgRbSuSWHPsg0Fn+kO1oN9oipigU5imLgsgH1yAJFeaOvjfEW1H/SYf5I/rF/lf1R8/x/4v19tZpPg/c/ZtnCWT/k8u0kZ+6xJESFZAn3fpA4xB+psjXLc/AMivINuIkhvpgjUu1quzlaRwfSeSDQ5PPJ0Gtk67t1xvcRDIOy+sciPiQj6hff6e+vsXWtuzlFnjLglSocZWFDkVfnEhq+hvWTj+CJ03KzrIp+83szKJClGdoGSNTgbSoPWaF5tQ11g+ENyN+dyWiKmcy9vJqW9rHB3EOPEilGABtSkp8EA6DTx9a27LEyzxMsxIiIdSJCASQhB9RpSePodco/iTaMFI3UJDL3ARItFcsMwb+XL034vjWd2XwZNE+2IeMpFuTuMLIwD7d0lRDj6sp5Hf24Oq7Y/wCj7dJCI2aDnYT7JjkxAaWUtmBgMlCnxxZ4486DcxdXgZyizIXDGMqGBIdVyZCPZgvNea51M1lfhn4Zn2s0pLB0klLC5SaQQwxhiuHMpMPnKgHPn31WgaaaaBpppoKr4j37xQrhYZ5YIshicBLKkZem44DccHkjgi9ZmXqm5MrkbmVQGYYhYsE5bFfUhOVAGibFCx8yrquvhTAQVLW0QUBsSH7idtro1i+LeD8vg+D+Y9S3+7vuQ7OWNDN28EDGQFjYmMHbzjV6ytgpsqf4qlQvuqT7qWCaIzhxJHJHTxL5IIGJTEg2G/1qrn5G19g6lOZCY9yyrNHFuAoWLFS6MslF1JFPGzG+B+AyIw8vxuSsTCRhlQZVRSbUt3EVWiVWcCOMeQAXQCgq42W/6v29nBLt3kZEbcQ5KkRdw6jdQ5BgRHGpzJAr9UBXiqNrFvtzyv2p28CykIPJY8LgOaFAGvls1T4H6nurGO54Hk9lSCfoo9JIFr+LWOFBtcbH8ZokcTPK5imSQh440bFlPMdFad6IkN8MipwRdwZPjlJo2eCeYMrH0ywIyshLcnEEhlXJ6Y02Li2LsdB+gydW3mLATx3Ro9izft/H5HK81yCvAL0sVuq72lrdLZ9+whFc+FDWSckrn6XWYC5LonxhHOVDLupGYvjFFNtppJGWmdigiUYACTktZtrBzJPbYdY3G8EzbTaSSJEhILbtS5NZU6dp7dxlQAvIuGPqNhrl6ru6/wCcxmy1Ewr4F2eHAIABF17E16WUV23l3MfCzqHPEbiJUSyf1DIxPpZrKnjF2K8BhdMnXd0YZZh07flUCKTlGHyyHyRGLN0X0GwCfN85HUXqfxdEJV25i35mKsZYVWJpYzjkiBFjHc9ONnwFw5NcBr4uq7xhku7Ffjt0vgsCCMhzYxK+QUYfxk10k6hvTVbtBdDjbBgTQPpGVkmxQ98k59fpoNvv4vs5lVm6haZeh2iaQIWUSSR5rUgqpL+YIri8WAo4PjfcSLCkGyM24kQqL3Mqszc92QISBjRcWDxRF+mgG23u7lchisLsOHKqyF14tM1fjzYbkAhWFC8ZG269uTY7kZqmUtERkh8M3rGLWrq11iVYkUvOO2vx0kxIh6fMTEokc/aWqJA1O1sq2AhJBS6Zj9STN6b12LdK7RM0LBrRXa3KMQpdS6haco0ZBLKpjRjxlYaqTr2654gNCuY5BZ58gMSAa+h8P7rRoZOnsrkxVAjH7yGJyInN85QsrIb4DCMrlyLOSlq7d9U3EcmAcu7STCHJRAgjjiEjytIUenU5LSgH7v2K2IGy+Pdq22V2k3Cvjlii7cqbEnpyKkcBACvzfeNSsMtBsdp8S7lIwiQqZBX3byMRVeYZACZlHJ7Z+8ADVlQGui/Ee5YZpNGQ1hV7JIFEjn15ZDgEfUN/2cszuPiraAYTndxPSlkeOFXTki6YZDmqdgBwGBBPMHe/HG2WbJJJZIuD9qCKA4LKJI3QipHVWHqC9wiMg5KSdBefEP8ApF3OyVS472TAAJtmoAtyWk7mAIXI+eSB4BOM/o/xX1WfJV6bGCMfVNMIALWzcamVzzY9vH1sD10mQPjlPiJELrJUZSUZEWmLk+4NHnj1c3ledBAWZ1WRXQxxyAha5LSK1nI2bX35FVoIX8GdYlH3m/2u2/Db7YyN/vJ2r9uGvX/+fo//ADne77dX5V9y0cf+7gwFfnetVpqCk6b8E7Db8xbLbq3+t21L/wBNgWP79XVa+6aBpppoGmmmgaaaaBpppoGmmmgaaaaBpppoKvr04CxLzbzwBQATdSK58eKVWPPsDrOd8fbJUkHYRpkEUglZnnKIZJe4yPlGqhJAFelpTY4I1qOsJaxgcfewn9zqx/eAR+06zfUi20eR3dYYnJJnEPdmZ/R2w4RTYxMyXQ4xF2bIedrt/vxCRtdzKrncZtAKjhmZhw63Ux4N0odVNDgnVbtumbFZJIF28cMZKbloQxZc9vP94cCoA4sECwQo4HvZbrexzRxRCd2O8VmEqx9u4SMQksyg4OO5SkUS6qCOTl2+zzmaRpe3JBGdukRvnBs4p8/JLVISSSAcQAookhBbom27k0P2WI7dWm7gNjtpJEvcaKrIIaKMUtUHFVWoA+Hdkm0gb7LMG2xeGIScuA5MuUygDEMMgMwK7vj1Xq5haeKUOgMjOsjYO+NMsYSRMqrHKCMr7+p7Na6GfFRFHs3hE4m3E7sCoiNElrNgyGTGlusRegidG2u3Ew3Z2m1iWNY0inRu3Xc+7MLovBlVyVsivvFA5sDltelhZGg3iSSd7fTPCYlaIBBH3A8skbAuoyK25JsVRqx33HTZpumxKdvt+GTOORvTIiAqxLKtKzqBywOP5gERt9vju26fLHHvFJlkdRG6pE0aXH3pS14KQwKrYYiSvNEBZ7x5o1G53DCSWJo4xHt5ZFit3RAJVJOTXIrfLwFH7bDdzwdx5xOsRgA7z4LRQq9K0hWyoYhuDwY6+uqKExvNvPsk7wvHLHJvGZGZHaMp92spNqO3GQwANCTkDxq3gEOWUG0VoNzGZJJ4woVvJAKqQ8hcOxBA9zZN6Clj+GYYNxE6sCJ4ps5Y1Atg4milEa2t+t+FFNfiiRqLH0OJ95tV+ywOsJkCyiZ/ujk7FMQ33sbMJAoPg5qfkIax3PW4NtHt3ZO0sa7lu2qhCe2GzCIWNXiaW7F81r7uemdmBnhDNBDCDHt1QtLZcu92wcgjEjnK1sepRdHHp3wzshNu3bZPtozEImEkmERQcs0YBwQehfDcBQaGXOdi+DNpLtTunMj7SJZQkMblkkjiZiihnIKsSpuiUJNqQWBFr1jcxssjSS7hhJC0XYjjV+8XDKAkgQ9uYtIMvULxQ1iw1xj6ok32SLbRCSJn+zzwvC/aMaAySelhxIhK8WQS1HgcBM6FLGSO4zsql445SbenVVErWPmIZEcsKJVGrmSom/8Ag/pm52zr3ooo9vTLJFGkUqKoZSszsDkCfZgDwCbuz62G4gCqBIncllVDG/LJH2S6tEii+VpiGBDjJRWWvU/VGmgWOPFO7LAJHkYWVbELGwf1ZgPC148qyEg24AS9v02I9RinlbbKmLRbcyI/2mQqoVx3HOJX1MQBfBJGPqrzsvhvZok223G2i2u3glG5jImYRyBw0ebM7fQhCviyPqNJupZpCJCs25hjft7hlwudiIGCoAAyDPJhyCuB54Opu5n6iNntgskbzGaFdwzKjgAtToqJQABK3ySFDck86DO7f4i353jPF0iNo8XG2kTcLFHIHYsTZYxSMWBb0gMbJ8HXr4f+Iuoybl9wnSGJeFQy/a4kFmWWnCuBQOBHAFgBjdg60PU4NpNPFsxcMm2aOWDJSFyUB/uiSO4ojDBqPAY+44s/hzaOk+4MjFmYQtWKgIKf7tcfKA2Rdn1GyTqCB+k3Vf5jP9f2/wDhp+k3VP5jP9e2/wDhrX6aDIfpN1T+Yz/Xtv8A4afpN1T+Yz/Xtv8A4a1+mgyH6TdU/mM/17b/AOGn6TdU/mM/17b/AOGtfpoKHoXWN7LIV3HTTtUxJD/aYpbNilxTkWCTf4agT/GjpuHjaJSo3abJSLyBk24nRyPcWcSBXHN+2tbqvXoO3EjSdoZuxcmyTkUEeYs+lsBjYo1xoMvB8dytsYd0UjAkbZowxk9BnKZ1/rhVlQgjyQw1J23xw5XZSSQokO5yDNneFsV28g4opJ6eDRBlQfXVynwrtQiIIvRH2sFzek7TZR4jLjFqP7B9Brrt/h3bIKWFAoJYLziCZBKSFJofeANwOCONBRp8cFdqJ5YlA+0yQOA36tE3B27SknyAQpNf634a1uqz9Gtt23j7QKSCQOpZiGErF5LBP8ZiSfz1YRRhVCjwAAOSeBwOTydB70000DTTTQNNNNBV/EUhWEOGpkeNlFE5nIAR0oJ9V42PBIPIBGqbq3VMvs7bjYblHD9xAs8YKsgyblJQH9IYkHgqG/I3vWFBWOxf30J/c4IOqD48gZuyAGBJYIwBcZhTIEkjo3GVRzdeVUGgTYVUPxTCs6y9t1M3bhWpQY40EnpfsFsY5LdFIssGPKgXc/qnxb3RJEsDBGid8nFZqfQXDA1EgLA9xuODQNMVo442Ypi4Bds2XB5JJVcYxziV+24PqSM0R6gKo0T024BjEmJVy88riYp245EID4sGyYZdtAsh9SE0VvVFxD1epInDK5a5FFnnuICQCoPHcZgD45rUVequ+zlWNW7kcIleMs0krSyColZyFVwWVj6eCUA45B9dJ6YkyBfSwYTpG4DLSZmWFCCcwpV5V8g0n1AIrF6sNrupBOCVaJYpYfXI5UO7d6qOXMrfJS8sALqgs4fivcGNEhiWwAuKK1othYpUMlCSN64uqDDlvdvPjKcBAI48ywDSep40VgskV4ryzhlsDkcHGuRBi3YAkbF0jMkcsbehd0zOq44HlWJZkBU+r18rZ5gSuuYViPSjBo0Had+yqwyQOvcoDKQ4kBy1v7EHQX8XVnbvSfcpIArzKkLEgqHjcO5/lhGilRIKAoVXq1XS/Frr2kSOUoe3HE0cYjM0bNkjckLBGY69ZVQTG9V4HNu4FLTRqjRpTxfaCYzixVFuxUzS/eJYIxBAHqLaj7J8SYyHmyjmuXvPXbHDSPifOCZLGasSVwBwHrd9YLSKNzjk23IYvVmMyFUjVwaV5Cko7o9pIeAzAiOkLFmCfZhK8b5Ro57zgKI1C9g4yhyWYKCVBVgW9JxnbnaRnpkM6Pf2XtxFyqNnCCpTLJWBUo680fS54Ouey6M0hUEboTMIGwKqrKipIY2E2ODIrtRLhibIxGQXQR4tuWQ7YsxkhSMgIYll24Vx25O1QfuoJIzQHPrUXaOeMuAd0aMSOXBCpebf9IXIillLtIYc8eFZastxYbHp5E5RROGUozGBWMPpmPcwBssuaSyAMW9TgeoKQfG2UznKmaRCzAtG6kRzMHDMlrxIGKjALTxsQVDWofOqfCs8ccTysEEy7ZJGUkNBIi9oNgvEtqbANFWHF5Ynnt9yxDq0TDPtyLihZ0Lho2PbkLSHFldBkWya0ACygCz3/Wpd1DFtzt+5IJDy8gEUiojOshfhqK2CQopxzjxVQ7r3bDyMxdpCAXST1YvCiMCztG7ZKrFmTKjQMgYB43MjhrVQTGVk+zsRIHEUQK9gumfZBRA3FnNTdjnrtuqzxqMJWEPpb7plKxkmfOa8cKaRAygMVprwN+mV03ZvOkUaU32iCUNcbQrG0T0r5IPvI/WLCtTsFIoMaj76de7NH2tu7LJbsSytmpldyM8QgMkjBUDEskclXV6Cwn+Jdx6RKFikjazI23lOKu0qw+cfS5QRUVsmRW9LDEaz4RhmMck05JeZg6g42iBFCoSqqDyHa6/j6wEO09UjLkxW8ZZVlEsnbiAKrHJyvKGl4aNoJXFgAa/QPhfcnF42UpiQ8atJ3W7TgMpzs5DPuAUSAFAvQXummmoGmmmgaaaaBpppoGmmmgaaaaBpppoGmmmgaaaaCu6vES0DBiMZVteMWsFfVxfF5CiOVGovxNDHgHmR3jCuhCLkylygVgBzYIqx4yN8XqZ1eZUVGYgASxAk+BbBRZ/EkD9uoHW9z6xHKSY5KWNAQolajlG7nxx6qFWqt5ojQVHUi5ZRPt7YDauxSRCYxG7NJIWtTGpFqPY0wHvqPvumRrOhUvHLcxJaMioLykX15LK1utkG6+gArsmztpRPuJlCsNuCsbMsiME+6LFSrKGYpwqsSpJPJ1J6Pu4AGSc/e+h1RldZQtnBYkb10rBgCmg4SRvt5qyMiIsU6v6QcQzq8ZApW9DzuG4+avYHXDb7Ca5TPII5neFwhNj1uywoXRlOSupb0sR44IUa6bZNoIFRnEcy1DIs0n3tMSjoST6lxlJUCxytaCVo4TPLKySOoxmq2V6wXbzRhaZe4CFIFMzH5WILBH3Hwyg2eTTTOpZxKgwYmRpfU8ahBlKsgYKCLGRr1BaPHCkAcPnEZWEbuvcMscvqmZIz6fS5z7mNVHZseozd+kcaxnahpXwZT28mUZxkCdxGCO7a0G4Y9xuaJOqiHrm0hXcAcN2jGA0kUfatCWixZgVlDAK9XeEZNnzRNXpPa3SJDs1TMpIwkfNpREQO73QGwMZMZIJOXoAAsnXpunxnLbmHKZ3llm24NKVkdiZ45DWBAYAOKLUVYA8r16psI1n2srF5Blk/3jSNCvbdc1YHiLNky58qp5o6k7dYwZYIonLxyNJHIgVqLFjZZmBbFs4mF1Qxv2EFFPsHVtxtw0x2ylJ5w8SySoxoqqCNgHiwjBFKwDL7i1FlEkm5eJ2cPuCi5xDuwRJCSSS4suXLcK3gkEAUGOkvS5txHL22QOY3jl9P6ySRSk0fduvuiqqoANFAC3zVzlliWaZpm3jGILAUAJkYyBKRvs/pCHJMfBLO9k0Ko87BygfH7SrJiQA6pCsAZu2wLoW7YVnNEMeGrxx52T7Z2ignaN+0kveJbKOYyUI1DqAslqjeg8gRDjgHUrbJMyR9qQzFEjimC+gxKCryRxvYPdYBQQ3NBTaWLi9Nm2jSSSVOp7sS7ctE6yB2XucM3DZGW6fgqRdgDQct6sRnKxPFuHXEoJGDpGD3Ae6p9SocjkRySsbUaao+z2uUcjeieKKITGNnCsk5v0w0pIVVRAhPHPBNmrTdblZ5Qd3GVSMtBHJiQwnYWQYfUbwoL8ysGb2YA8QXuJpmmhZO2zKKYLEodwrIQe5TUcjZARq5RjoPO52zJtdnC8gXbjtA7gjEkWo7MqH0x5HyTanHGlYg6bzo57AYNEV2ksioMGAlkaQD1jIFQrsaxN5IrA+xlbWItK0ZSSZ8nnUvM0Axexnt4eSCCzKbFc3YD1qH07b7Xb7aUPte72UVmDRt+sIOcckhXFjlTZGwBIK4A0HPrnw6kDzykS7hxt82Z0MqMfvRTIpGJCClZSGAu2Ntem+Ft472hfJYo4ktoGikyok2GY2uOBscEsaJrVAvw8TCJFh+085uolWp1Cuv2SbutSrFJjXkfd0QDkdV/wAB/FfUJIZHHS3lp+0pG6hUKiKO3GM6ypWvMcMWJ/AQfqGmst+knUf5lk/rm2/zafpJ1H+ZZP65tv8ANoNTprLfpJ1H+ZZP65tv82pfxh09p+nzgRky9mYxqDyJWidFojiwXoH2PPtegvr01gD0WRd5E/2djD9jQSDtlspDKrMqjIYycXl4HPi716HR9761zcBmWRJWjDSIc3cw7iMPjuYvAzWjyvmrAb3TWI6R0jciWQzQYd7bbJQFbNEkjeUyqSSSOGjNm7AqyRqJvPhmfLqI28bRm9r9nbLG0EaLuFje+GYB1skeog376D9C01ll6fOT1Cu7HBKkawqhAkVu2VlkiVjSeUoGrZGPvZgdO6ZvBOp3CCSBRuFPaUoJWKQCKZoC5wOKzR0OAwy4zsBuNNfn+z+Gdx3OmfaUaR+1ON24YkZdqNYs2vlhjQYfxgW8myk+G5x9u7MTp/yjbdqjiX24TbDcRxtYrIRyDyLP0u9B+gaaxMnTd39qLgP9j+1I/ZHzFBtijMEv9X9oKP2/fEtX16bnokg3jskT9qXZywLZyxkaVn9QLEqCH4PgBa4oDQbLTWRh6QYuobiQQMUWCBoiASDLnuDJR82RKt/gfw4hp0XcyxNtpWnRot07w7kcnFkklikvjLCRu2VIohQPB0G601+dR9L3f2iJ9xtv5DcicIhkR2bdIwEfIIZ0VmUn5Q1GvOrCDpe97kXLCUb6WWSQt6G2xEmKDnkYmJAnsy37ZEND8RgtCIwQvddI2PHyk+urBFlQwB9ib9tQI4hlD6R2448cSMwMlQj1OeQFX5uSfUNSPiDp2cu2fI+l3WifT64pFD4+C4bGj5AZh769jbuoIJoAkq3pUhar5vGXI5oeK586CPJs+3GqxEJjJ3I7xxvP1LdgAMGccWRkSLrHXx9qZJlnwHcSl8XWOYZQSQDfcbnwaH41JbbuaxDcGmIISxycl9NOfUDdAHH38a+TqaIEZal45BK3dWpN1YPFVj+0aCshZhGysQwcsjeXUZFjeNcXbEnImhXNA6hjZrMjWI2LuJSSodkY4lcHPgLKGPyngGqOrkRSGP0o4LGyaUYlvV3EW/VTAcEDyb5vVXAZFnVBHILrID0tGpKSIKWx5O4FgngEc+dB66SvbkMkbj70u7qigxyM2T9zAt3MwVZfNsCoIFACFD00KMFlZElIaVJCpMjFgXLAoGMjMMCSwPAoEnVn9nxsNDNzTMoWwGOVhnQ0VNqAVBKgEE1xqXFtpG4kiJNA8KozZlp2z9gaqjieeNUVM2wiL7hSkgbcj54JGRSrIwAZAwRXVVblryP54iXF1dFWBgpHbjBpBZKOnCsnJTIqpXk8qQT9ZL9NYkAxvxQHqqNgbLFwCeBkQAb+UVV6+NHIPTg/cZSvkkBR9JGPpbgHL2JqiedQQJNmFLRr92C33y94FJu6bA+W8mYlLABKqwvwV4ydDL9ztPJEkjLJjHICFlTtqGUURhGyD3APuDQ1bW5ltUTEs2QDE/xKrDD3evVfj6+NeIdk5BQrIrBs+IxgQQPQTYBPB5U35+UHHVED+DUBZlLxMQhlKyuHlRQ994gZI59Pqaio+VuDqRt4cYhAEDRu1h1mGSUbBEhHrZHCAHzwODjbSW2DDGQQOx8MMjeFsKIZzwFdmCc8kcjX2dFVsnv2PPbyIxrhQMmcfQD+lwNQQf4LLMJJppjKqRt926LGzqXVHXgZNRYEEHgrx4Go+/WaWMiV+4/aLxIsYjMoxUSBryKAMyEMCKJFj0m7P+D27ajBccu6AVdu6wFjK1tGBC+PIBoVwEsgbMsjqUYHtISzMEvGRVoeSoH5DnzwFI0Erxstmdi8VM7lZ1KP8kZQVGCvc9dgqSwJaw2pkStExMKzDuWWjlbNULx3i6NL6yzLkGQnywOu88LlhIglVsiP1ZUyKoJyyXySFHBqxXllWuW03YZCGEa0GoMMmADXkjcLIGjzYr5PnkNqiDselwoY0KLIKYSK9rmtAi4wcGkUsi5ELwrD6Y6vom4NGMpImJYqHrIpkwBsE2PbnmqJu7MNpR3ALVXYdxaIKnHhls0VpefwzOpO0gJ3GSkhQlPb5EtdBfJAIxDGj5+uROoLjTTTQNNNNA0000DTTTQNNNNA0000DTTTQNNNNA0000FZ16BZFjicZJLIqsPqFDSV+R7dfkTrOxPt4iU7gSiwCruIwALPs6pX5c60vUz95tv/ABj/AOhMdZ7cRyhiTJOPJ5fj8qTdj+7QBt2kb7qWcgn+LLGePwKbgf3a6v8ADBvLPf3x43pUGj5KhqP5GxWokmySUAPCX5+oLe3IreFr4163G3KUrMpTx98pX8vXNEyE/m2qOu9hmBNOir9WlCuP9pJF/u1R72QqwKzLKwGeTuZAO22Jo9xyfRNMfSOCo+utDE5VfS0EYHkjcQpX1+SDUDqz5RktPE6qbb/lpalPpchO0LODP4I0HGPdvf6/LggiQbhR+diU1qPgCwYz7MH6DcTMPfxmHA/YNWOy3rOikqyGhkG3G+NH3AyUAkG/B9vOvcs3P6yS/wDxpMf2dzdqD+7QRI9lmfSFb2tO4wP5uu1/u0lMsbKMilf6zboKR+NQop/a2ugKvwZI2/742jf2mZz7fTXWPaxIwKjbn8FTaZfsZXjI8aD4+4tciVcXRpTjdXWREjH63Vf3ak7CaVH/AFURxC8faWU+qseDt0Uk5AVfk/XVntS2JYZBM/l9cj8iuGSVxXP0oVdaPuJxTrbk5WrLJGooCqHZdqq/J5Pi/GgzU0UYFnYhlLcAQRSI1UQS8SOfZ/lskBRQJ4Tdb2qhQY02tgWk+1CQ8WHBJQeVLgEuAeOOdX88MzrUiCS3AxZVdaq7yMI/EXXH19tQ5mZQxMUKrwoB7gC2LCkcWK9wBR/KtBGX4eiyaTbuIpD7KD2mPqPpFnDILdr4DDzXMpOgkpT7+a/USVdvF0CA5bDxf5+5As0Y2MMUok28SxiwcIt320vkAtC5ZG4Zv5Medd8dw1Y7maKvFCCRqJJIyZYwLv8AHwNBZR/BURYus0wYt7TyWPUl8MT6sQfPvI3jivMXwc4aVg4Y4qEDjHFwQ+ayIvj1PZxJuzYsjVWItyrKE3SS1dq23jdxbBvO3LBTkqkeBajjXXbdV30blH7GIXgCR4ZfDHhNwnbPLezCgF9loqIsW53UV96adFuspI9vuIxdAK0gVJVrMcsD83k6v+kdVdmRDMLJFBGjAI9/Q8MbgUD8t6bL4oilYxu690VcJFSAk5DxdgKvGJOQWyRzVlsumxCVXiJSi2SqxVScQpyQemT259iOD50FzpppqBpppoGmmmgaaaaBpppoGmmmgaaaaBpppoGmmmgq+qJ9/tmPPrdAp8AmGVsxxeQClfyduNUG2kVT92I78fd+rn/Y2h1e9WF7jZ/hJIw/3Eq//I6p5ZKY3Ezcn5235HB+rRstflxoPO4j3DgWisPNSQlx+4bdW/u1xDzWbO0X2UE7vbfsN/4amDewefs22v6nuX+87exod6hNYbZR+CyyH+iI11RXvvGjHrigLf8A2d5PIfzohTrz/C6mORSNyM1qzFuHRbuye8WFUfbVrOkTj+KPqfsL1/SlBUft1Fbaws1WDXhiuxUfstWb+waCs6M0YjLtIiuTkQsG38t6m9bD1UzMOT7edWkXW18d2T2/+mH7PQrf36p/shhnfBqQgNku6RASSzEYxSw+Czn5f4w586lpuiLyb8PVuif/AN0/+2gnS9YLeJjXt98y/n8u2PjXqPfyOKG4h9xTTrf7n21nUQ70EemOQ1QJjEjD+lHuf/fXP+ECPleZfYhpCR/Rk3DH9w0EmPalSTls7Pk5REn6fLFGb8e+vMnUlW6VWvi0j7g5/FpgCPy14jlv+UYe9CZI/wCxZ11MHTnxyLjHzbPGxP8AtSGT6fXQfIOpxlcfUbJYhU2qWCmPId/Ye937cjU6TfKVOHaUsMcWlhFeWy9IYMbY8eLv63qq3UJ8d1K+gkUn+jHAdeYNtZA7uP8A+cxn/igF6C06vv0CMQ0cjKQ6KJKJ+q+lxZJHkkD1eOOcN0/4y3k3cZ+jyqe6fkZENKBQykb3+oGJ9r51so+nA+DuWH+srwzKfr81n/h11+worXRY/wDa2Vn+lGq1oMw/xPvmXjYzVYoje7a+C1A4zi/m545oWONeZ+v9SLFx0/ckmqX7VtwvHj0rKR+dLrR7npzkkqjN+AbcRD9ilmX+zUY9OcnnYE/izxn95MN6Cn3HxFup6VujyhgAMWn2N37kCQAm/qv09tc9j1LqMcqV0zfnmwHl2zIRRte45JXi6pxXjVxvOmWuLwiNT7qDQ/MrtQP+Iak/D6mKZFWRZEYYkZxlhVkEevI+KqtB9/SjqP8AMc39b2v+fX39Keo/zHN/W9r/AJ9azTUGT/SnqP8AMc39b2v+fWkmaQxgoFVzjw/qC2RleJFkDKufNaka+EaDC7T463B2+xndI63RksJHI7IEimkNKGtzcQ+nzH6WZu9+Lp4pGhaC5QPuwFYJuSsWTiCW8RIJA47TkNS+dXsfw7tlSJFhVVhLGICx2ywIJSjxYZh+06+r0DbBQvYTEcgVYBoDLn+NQAy86Ch2Xxm0s8KIEKyJvGbKORJI2g7ICPG5BRrl5B+gIPOvM/xVuI5mV1iKLtDvWxR8yqvRjX1/PjZBrzQ/HWkbo8BxJiS1LMDXILCnOXn1Dg/X317/AINi73e7a9zDt5++F5YflfNaCm6N8TvLNBG8agz7UbtShJCcoGja/P61Kbi6bgcaq4vjqbt00cYmXdbaFx6se1uHjEUyi7srJ9ayjce2tbtemxRm440TgLwAKUWVQfRQSaUcC9cX6DtyADChCmMjjm4iWj58+liSPoToKPb/ABTuG2zSrCrus28iEaggv2HkRApLVkxj8e5NCvOvvS/jA7iaOGMLbx7iUsySIUETxx9pompllyk9QvgAechq9/gaD1/cp6zkwx4LEgliPGRIUk+SQDr63SITX3S2pZga5Bb5zl5tvf6++gzz/GcipM7QrUG52+0kVSxZmk7Ad47A9IbcLiCLYKfFjVj0DrzS7Z5ZQilZdzHS2ARDK8YPqJ5OF/t1YnpUOWXaTK1N4jyopD+ajgH29tcYPh/bpWMKiizCr4LOJGI58lwGP1I0GZ3n+kIrttpPikYlO4ScMGfsvBFK8ijA2aeFlv6G9Sun/FO4k3KQtHHGW2+1nIppApl7pkQyocAAsLYv4JYedXa/Du2DZCBMu4811/KOuDv+bLYP1B15h+GNqlYwItKiULAxjYtGlX8qkkgeOdBaaaaaCv6t05pDE6ECSJ81yvE2pR1auaKM1fQhTzVGJL8MA/yzjm/kh/PyEB000Hxfhsj+Xc/jlIv/AKbqNfW+HmPmd/6c3/ymI/s1800H0fC495SffmOJz+dujHUyHpZUV3pP2CNf/Kg000Hv+Dz/ANdL+9B/aF1x/gFP+s3H9Zm/uzrTTQD8PxHy05/Pczn/AOevq9BiHgzD8txN/n5000Hv+C+K701f9+/7SL1DPwftSbMZP+2w/b6SOdNNBNi6NCvhP3lj/ede/wCDIf8Aqk/ojTTQQv0V215LHifPDGv3NY/s16b4biPkv+8D+4aaaD7+j8fsW/4T/aVOuH6N0eJn/bYr9sTJppoPp6ZuF+SUMPxeRT+9jJ/drps437mLu9r6v1mSn2o0i2OdNNBbaaaaBpppoGmmmgaaaaBpppoGmmmgaaaaBpppoGmmmg//2Q==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pic>
        <p:nvPicPr>
          <p:cNvPr id="17412" name="Immagine 5" descr="http://www.my-personaltrainer.it/farmacologia/parenterali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90654" y="2709868"/>
            <a:ext cx="9698567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e 6"/>
          <p:cNvSpPr/>
          <p:nvPr/>
        </p:nvSpPr>
        <p:spPr>
          <a:xfrm>
            <a:off x="4078819" y="2709863"/>
            <a:ext cx="1536700" cy="647700"/>
          </a:xfrm>
          <a:prstGeom prst="ellipse">
            <a:avLst/>
          </a:prstGeom>
          <a:noFill/>
          <a:ln w="381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prstClr val="white"/>
              </a:solidFill>
            </a:endParaRPr>
          </a:p>
        </p:txBody>
      </p:sp>
      <p:sp>
        <p:nvSpPr>
          <p:cNvPr id="8" name="Ovale 7"/>
          <p:cNvSpPr/>
          <p:nvPr/>
        </p:nvSpPr>
        <p:spPr>
          <a:xfrm>
            <a:off x="4847167" y="4581525"/>
            <a:ext cx="1536700" cy="649288"/>
          </a:xfrm>
          <a:prstGeom prst="ellipse">
            <a:avLst/>
          </a:prstGeom>
          <a:noFill/>
          <a:ln w="381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prstClr val="white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297" y="1081362"/>
            <a:ext cx="9362879" cy="13853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36423" y="274637"/>
            <a:ext cx="5021182" cy="4870457"/>
          </a:xfrm>
        </p:spPr>
        <p:txBody>
          <a:bodyPr/>
          <a:lstStyle/>
          <a:p>
            <a:r>
              <a:rPr lang="it-IT" sz="3600" dirty="0">
                <a:latin typeface="Verdana" panose="020B0604030504040204" pitchFamily="34" charset="0"/>
                <a:ea typeface="Verdana" panose="020B0604030504040204" pitchFamily="34" charset="0"/>
              </a:rPr>
              <a:t>Razionale</a:t>
            </a:r>
          </a:p>
        </p:txBody>
      </p:sp>
    </p:spTree>
    <p:extLst>
      <p:ext uri="{BB962C8B-B14F-4D97-AF65-F5344CB8AC3E}">
        <p14:creationId xmlns:p14="http://schemas.microsoft.com/office/powerpoint/2010/main" val="16040106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48" y="1468876"/>
            <a:ext cx="11324489" cy="312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1700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9F262BB6-858D-DC2A-F4DD-8785D267F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757" y="1526728"/>
            <a:ext cx="6243094" cy="5204010"/>
          </a:xfrm>
          <a:prstGeom prst="rect">
            <a:avLst/>
          </a:prstGeom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57" y="0"/>
            <a:ext cx="6389687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638" y="6279435"/>
            <a:ext cx="57832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reccia a destra 3">
            <a:extLst>
              <a:ext uri="{FF2B5EF4-FFF2-40B4-BE49-F238E27FC236}">
                <a16:creationId xmlns:a16="http://schemas.microsoft.com/office/drawing/2014/main" id="{8F6ECA4C-0926-C0FF-6CA7-77F4C2C9CBE3}"/>
              </a:ext>
            </a:extLst>
          </p:cNvPr>
          <p:cNvSpPr/>
          <p:nvPr/>
        </p:nvSpPr>
        <p:spPr>
          <a:xfrm>
            <a:off x="415104" y="1667660"/>
            <a:ext cx="446017" cy="24231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914377"/>
            <a:endParaRPr lang="it-IT" sz="186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id="{12600912-A209-D342-EE4E-B568FE667259}"/>
              </a:ext>
            </a:extLst>
          </p:cNvPr>
          <p:cNvSpPr/>
          <p:nvPr/>
        </p:nvSpPr>
        <p:spPr>
          <a:xfrm>
            <a:off x="414565" y="2621338"/>
            <a:ext cx="446017" cy="24231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914377"/>
            <a:endParaRPr lang="it-IT" sz="186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Freccia a destra 5">
            <a:extLst>
              <a:ext uri="{FF2B5EF4-FFF2-40B4-BE49-F238E27FC236}">
                <a16:creationId xmlns:a16="http://schemas.microsoft.com/office/drawing/2014/main" id="{DF90780E-B164-01F6-3162-D4560A8A9CB1}"/>
              </a:ext>
            </a:extLst>
          </p:cNvPr>
          <p:cNvSpPr/>
          <p:nvPr/>
        </p:nvSpPr>
        <p:spPr>
          <a:xfrm>
            <a:off x="407245" y="4188986"/>
            <a:ext cx="446017" cy="24231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914377"/>
            <a:endParaRPr lang="it-IT" sz="186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Freccia a destra 6">
            <a:extLst>
              <a:ext uri="{FF2B5EF4-FFF2-40B4-BE49-F238E27FC236}">
                <a16:creationId xmlns:a16="http://schemas.microsoft.com/office/drawing/2014/main" id="{3B6381F0-E216-BC76-121B-639E75EBD12A}"/>
              </a:ext>
            </a:extLst>
          </p:cNvPr>
          <p:cNvSpPr/>
          <p:nvPr/>
        </p:nvSpPr>
        <p:spPr>
          <a:xfrm>
            <a:off x="410530" y="4795625"/>
            <a:ext cx="446017" cy="24231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914377"/>
            <a:endParaRPr lang="it-IT" sz="186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Freccia a destra 7">
            <a:extLst>
              <a:ext uri="{FF2B5EF4-FFF2-40B4-BE49-F238E27FC236}">
                <a16:creationId xmlns:a16="http://schemas.microsoft.com/office/drawing/2014/main" id="{C08377F4-3D97-AF9C-BBE9-23330020B843}"/>
              </a:ext>
            </a:extLst>
          </p:cNvPr>
          <p:cNvSpPr/>
          <p:nvPr/>
        </p:nvSpPr>
        <p:spPr>
          <a:xfrm>
            <a:off x="410530" y="5452521"/>
            <a:ext cx="446017" cy="24231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914377"/>
            <a:endParaRPr lang="it-IT" sz="1867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51074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AA3B297-9683-4E38-89FA-062C53E13F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17869" y="976160"/>
            <a:ext cx="8686800" cy="1934172"/>
          </a:xfrm>
        </p:spPr>
        <p:txBody>
          <a:bodyPr>
            <a:normAutofit/>
          </a:bodyPr>
          <a:lstStyle/>
          <a:p>
            <a:r>
              <a:rPr lang="it-IT">
                <a:latin typeface="Verdana" panose="020B0604030504040204" pitchFamily="34" charset="0"/>
                <a:ea typeface="Verdana" panose="020B0604030504040204" pitchFamily="34" charset="0"/>
              </a:rPr>
              <a:t>Pro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8D7907-8AB9-4E98-A576-1A13AECED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873252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517869" y="3172570"/>
            <a:ext cx="8686799" cy="301629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it-IT" sz="1900"/>
              <a:t>l'assorbimento dei fluidi somministrati con ipodermoclisi è completo e </a:t>
            </a:r>
            <a:r>
              <a:rPr lang="it-IT" sz="1900">
                <a:highlight>
                  <a:srgbClr val="FFFF00"/>
                </a:highlight>
              </a:rPr>
              <a:t>paragonabile</a:t>
            </a:r>
            <a:r>
              <a:rPr lang="it-IT" sz="1900"/>
              <a:t> a quello che si realizza con la somministrazione ev</a:t>
            </a:r>
          </a:p>
          <a:p>
            <a:pPr>
              <a:lnSpc>
                <a:spcPct val="100000"/>
              </a:lnSpc>
            </a:pPr>
            <a:r>
              <a:rPr lang="it-IT" sz="1900"/>
              <a:t>i farmaci somministrati per via sottocutanea sono </a:t>
            </a:r>
            <a:r>
              <a:rPr lang="it-IT" sz="1900">
                <a:highlight>
                  <a:srgbClr val="FFFF00"/>
                </a:highlight>
              </a:rPr>
              <a:t>completamente</a:t>
            </a:r>
            <a:r>
              <a:rPr lang="it-IT" sz="1900"/>
              <a:t> </a:t>
            </a:r>
            <a:r>
              <a:rPr lang="it-IT" sz="1900">
                <a:highlight>
                  <a:srgbClr val="FFFF00"/>
                </a:highlight>
              </a:rPr>
              <a:t>assorbiti</a:t>
            </a:r>
            <a:r>
              <a:rPr lang="it-IT" sz="1900"/>
              <a:t> nella circolazione sistemica entro 30 minuti</a:t>
            </a:r>
          </a:p>
          <a:p>
            <a:pPr>
              <a:lnSpc>
                <a:spcPct val="100000"/>
              </a:lnSpc>
            </a:pPr>
            <a:r>
              <a:rPr lang="it-IT" sz="1900"/>
              <a:t>mantenimento di </a:t>
            </a:r>
            <a:r>
              <a:rPr lang="it-IT" sz="1900">
                <a:highlight>
                  <a:srgbClr val="FFFF00"/>
                </a:highlight>
              </a:rPr>
              <a:t>concentrazioni</a:t>
            </a:r>
            <a:r>
              <a:rPr lang="it-IT" sz="1900"/>
              <a:t> </a:t>
            </a:r>
            <a:r>
              <a:rPr lang="it-IT" sz="1900">
                <a:highlight>
                  <a:srgbClr val="FFFF00"/>
                </a:highlight>
              </a:rPr>
              <a:t>plasmatiche</a:t>
            </a:r>
            <a:r>
              <a:rPr lang="it-IT" sz="1900"/>
              <a:t> </a:t>
            </a:r>
            <a:r>
              <a:rPr lang="it-IT" sz="1900">
                <a:highlight>
                  <a:srgbClr val="FFFF00"/>
                </a:highlight>
              </a:rPr>
              <a:t>analoghe</a:t>
            </a:r>
            <a:r>
              <a:rPr lang="it-IT" sz="1900"/>
              <a:t> a quelle derivanti dall’infusione continua ev</a:t>
            </a:r>
          </a:p>
          <a:p>
            <a:pPr>
              <a:lnSpc>
                <a:spcPct val="100000"/>
              </a:lnSpc>
            </a:pPr>
            <a:r>
              <a:rPr lang="it-IT" sz="1900"/>
              <a:t>di </a:t>
            </a:r>
            <a:r>
              <a:rPr lang="it-IT" sz="1900">
                <a:highlight>
                  <a:srgbClr val="FFFF00"/>
                </a:highlight>
              </a:rPr>
              <a:t>più facile </a:t>
            </a:r>
            <a:r>
              <a:rPr lang="it-IT" sz="1900"/>
              <a:t>gestione, soprattutto al domicilio da parte dei familiari</a:t>
            </a:r>
          </a:p>
          <a:p>
            <a:pPr>
              <a:lnSpc>
                <a:spcPct val="100000"/>
              </a:lnSpc>
            </a:pPr>
            <a:r>
              <a:rPr lang="it-IT" sz="1900">
                <a:highlight>
                  <a:srgbClr val="FFFF00"/>
                </a:highlight>
              </a:rPr>
              <a:t>costi minori</a:t>
            </a:r>
          </a:p>
        </p:txBody>
      </p:sp>
    </p:spTree>
    <p:extLst>
      <p:ext uri="{BB962C8B-B14F-4D97-AF65-F5344CB8AC3E}">
        <p14:creationId xmlns:p14="http://schemas.microsoft.com/office/powerpoint/2010/main" val="85775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AA3B297-9683-4E38-89FA-062C53E13F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17869" y="976160"/>
            <a:ext cx="8686800" cy="1934172"/>
          </a:xfrm>
        </p:spPr>
        <p:txBody>
          <a:bodyPr>
            <a:normAutofit/>
          </a:bodyPr>
          <a:lstStyle/>
          <a:p>
            <a:r>
              <a:rPr lang="it-IT">
                <a:latin typeface="Verdana" panose="020B0604030504040204" pitchFamily="34" charset="0"/>
                <a:ea typeface="Verdana" panose="020B0604030504040204" pitchFamily="34" charset="0"/>
              </a:rPr>
              <a:t>Contro: quando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8D7907-8AB9-4E98-A576-1A13AECED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873252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517869" y="3172570"/>
            <a:ext cx="8686799" cy="301629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it-IT" sz="1600"/>
              <a:t>è urgente ripristinare una volemia adeguata (shock, disidratazione grave) (N.B. un’infusione </a:t>
            </a:r>
            <a:r>
              <a:rPr lang="en-US" sz="1600"/>
              <a:t>rapida di 1000 mL in 4–5 h è </a:t>
            </a:r>
            <a:r>
              <a:rPr lang="it-IT" sz="1600"/>
              <a:t>possibile!) o gravi alterazioni elettrolitiche (N.B. un’infusione </a:t>
            </a:r>
            <a:r>
              <a:rPr lang="en-US" sz="1600"/>
              <a:t>di KCl sino a 40 mEq/die è </a:t>
            </a:r>
            <a:r>
              <a:rPr lang="it-IT" sz="1600"/>
              <a:t>possibile!) </a:t>
            </a:r>
          </a:p>
          <a:p>
            <a:pPr>
              <a:lnSpc>
                <a:spcPct val="100000"/>
              </a:lnSpc>
            </a:pPr>
            <a:r>
              <a:rPr lang="it-IT" sz="1600"/>
              <a:t>perfusione periferica è alterata</a:t>
            </a:r>
          </a:p>
          <a:p>
            <a:pPr>
              <a:lnSpc>
                <a:spcPct val="100000"/>
              </a:lnSpc>
            </a:pPr>
            <a:r>
              <a:rPr lang="it-IT" sz="1600"/>
              <a:t>edemi generalizzati</a:t>
            </a:r>
          </a:p>
          <a:p>
            <a:pPr>
              <a:lnSpc>
                <a:spcPct val="100000"/>
              </a:lnSpc>
            </a:pPr>
            <a:r>
              <a:rPr lang="it-IT" sz="1600"/>
              <a:t>alterazioni gravi della coagulazione</a:t>
            </a:r>
          </a:p>
          <a:p>
            <a:pPr>
              <a:lnSpc>
                <a:spcPct val="100000"/>
              </a:lnSpc>
            </a:pPr>
            <a:r>
              <a:rPr lang="it-IT" sz="1600"/>
              <a:t>iponatriemia grave</a:t>
            </a:r>
          </a:p>
          <a:p>
            <a:pPr>
              <a:lnSpc>
                <a:spcPct val="100000"/>
              </a:lnSpc>
            </a:pPr>
            <a:r>
              <a:rPr lang="it-IT" sz="1600"/>
              <a:t>rapido onset; assorbimento dei principi attivi è meno veloce rispetto alla somministrazione ev/im</a:t>
            </a:r>
          </a:p>
        </p:txBody>
      </p:sp>
    </p:spTree>
    <p:extLst>
      <p:ext uri="{BB962C8B-B14F-4D97-AF65-F5344CB8AC3E}">
        <p14:creationId xmlns:p14="http://schemas.microsoft.com/office/powerpoint/2010/main" val="19308519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213918-F1EB-4BCE-BE23-F5E9851EE0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olo 1"/>
          <p:cNvSpPr txBox="1">
            <a:spLocks/>
          </p:cNvSpPr>
          <p:nvPr/>
        </p:nvSpPr>
        <p:spPr bwMode="auto">
          <a:xfrm>
            <a:off x="521208" y="976160"/>
            <a:ext cx="11155680" cy="1636411"/>
          </a:xfrm>
          <a:prstGeom prst="rect">
            <a:avLst/>
          </a:prstGeom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en-US" altLang="it-IT" sz="5400" b="1">
                <a:solidFill>
                  <a:schemeClr val="tx1"/>
                </a:solidFill>
              </a:rPr>
              <a:t>Farmaci e via sottocutanea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62E862-C7F7-4CA1-B929-D0B75F5E9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Segnaposto contenuto 2">
            <a:extLst>
              <a:ext uri="{FF2B5EF4-FFF2-40B4-BE49-F238E27FC236}">
                <a16:creationId xmlns:a16="http://schemas.microsoft.com/office/drawing/2014/main" id="{25A6D684-FFE7-6607-3C7C-F87000365CCB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424517339"/>
              </p:ext>
            </p:extLst>
          </p:nvPr>
        </p:nvGraphicFramePr>
        <p:xfrm>
          <a:off x="528320" y="2780521"/>
          <a:ext cx="11155680" cy="35176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106234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2908920"/>
          </a:xfrm>
        </p:spPr>
        <p:txBody>
          <a:bodyPr/>
          <a:lstStyle/>
          <a:p>
            <a:r>
              <a:rPr lang="it-IT" dirty="0"/>
              <a:t>Nel 2009 è stata condotta un'analisi osservazionale in alcuni </a:t>
            </a:r>
            <a:r>
              <a:rPr lang="it-IT" dirty="0" err="1"/>
              <a:t>hospice</a:t>
            </a:r>
            <a:r>
              <a:rPr lang="it-IT" dirty="0"/>
              <a:t> italiani (66 centri di cure palliative) che ha rilevato </a:t>
            </a:r>
            <a:r>
              <a:rPr lang="it-IT" b="1" dirty="0"/>
              <a:t>l'uso off-</a:t>
            </a:r>
            <a:r>
              <a:rPr lang="it-IT" b="1" dirty="0" err="1"/>
              <a:t>Iabel</a:t>
            </a:r>
            <a:r>
              <a:rPr lang="it-IT" b="1" dirty="0"/>
              <a:t> per via di somministrazione sottocutanea</a:t>
            </a:r>
            <a:r>
              <a:rPr lang="it-IT" dirty="0"/>
              <a:t>, non indicata in scheda tecnica, che interessava </a:t>
            </a:r>
            <a:r>
              <a:rPr lang="it-IT" b="1" dirty="0">
                <a:solidFill>
                  <a:srgbClr val="C00000"/>
                </a:solidFill>
              </a:rPr>
              <a:t>l'85.4%</a:t>
            </a:r>
            <a:r>
              <a:rPr lang="it-IT" dirty="0"/>
              <a:t> di tutte le prescrizioni sottocute (escluse insulina ed eparina)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67" y="4173560"/>
            <a:ext cx="7776864" cy="2177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olo 1"/>
          <p:cNvSpPr txBox="1">
            <a:spLocks/>
          </p:cNvSpPr>
          <p:nvPr/>
        </p:nvSpPr>
        <p:spPr bwMode="auto">
          <a:xfrm>
            <a:off x="817033" y="278160"/>
            <a:ext cx="10871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pPr eaLnBrk="1" hangingPunct="1"/>
            <a:r>
              <a:rPr lang="it-IT" altLang="it-IT" sz="3600" dirty="0">
                <a:solidFill>
                  <a:srgbClr val="775F55"/>
                </a:solidFill>
                <a:latin typeface="Verdana" pitchFamily="34" charset="0"/>
              </a:rPr>
              <a:t>Farmaci e via sottocutanea</a:t>
            </a:r>
          </a:p>
        </p:txBody>
      </p:sp>
    </p:spTree>
    <p:extLst>
      <p:ext uri="{BB962C8B-B14F-4D97-AF65-F5344CB8AC3E}">
        <p14:creationId xmlns:p14="http://schemas.microsoft.com/office/powerpoint/2010/main" val="29158595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512" y="265996"/>
            <a:ext cx="9240736" cy="301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218" y="5901305"/>
            <a:ext cx="4591051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e 5"/>
          <p:cNvSpPr/>
          <p:nvPr/>
        </p:nvSpPr>
        <p:spPr>
          <a:xfrm>
            <a:off x="10497787" y="5792694"/>
            <a:ext cx="795647" cy="42751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223" y="2877992"/>
            <a:ext cx="76771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5800931" y="4413660"/>
            <a:ext cx="406866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2570021" y="4724808"/>
            <a:ext cx="406866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352750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6104" y="113063"/>
            <a:ext cx="9544050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08" y="3047804"/>
            <a:ext cx="4824660" cy="3414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655" y="6171389"/>
            <a:ext cx="66389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6270206" y="3046639"/>
            <a:ext cx="435824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Similar bioavailability compared with the IV route with a good safety profile:</a:t>
            </a:r>
          </a:p>
          <a:p>
            <a:pPr marL="457200" indent="-457200">
              <a:buBlip>
                <a:blip r:embed="rId5"/>
              </a:buBlip>
            </a:pPr>
            <a:r>
              <a:rPr lang="it-IT" sz="2800" dirty="0" err="1"/>
              <a:t>Ceftriaxone</a:t>
            </a:r>
            <a:r>
              <a:rPr lang="it-IT" sz="2800" dirty="0"/>
              <a:t> </a:t>
            </a:r>
          </a:p>
          <a:p>
            <a:pPr marL="457200" indent="-457200">
              <a:buBlip>
                <a:blip r:embed="rId5"/>
              </a:buBlip>
            </a:pPr>
            <a:r>
              <a:rPr lang="it-IT" sz="2800" dirty="0" err="1"/>
              <a:t>Ertapenem</a:t>
            </a:r>
            <a:endParaRPr lang="it-IT" sz="2800" dirty="0"/>
          </a:p>
          <a:p>
            <a:pPr marL="457200" indent="-457200">
              <a:buBlip>
                <a:blip r:embed="rId5"/>
              </a:buBlip>
            </a:pPr>
            <a:r>
              <a:rPr lang="it-IT" sz="2800" dirty="0" err="1"/>
              <a:t>Teicoplanin</a:t>
            </a:r>
            <a:endParaRPr lang="it-IT" sz="2800" dirty="0"/>
          </a:p>
          <a:p>
            <a:endParaRPr lang="it-IT" sz="2800" dirty="0"/>
          </a:p>
        </p:txBody>
      </p:sp>
      <p:sp>
        <p:nvSpPr>
          <p:cNvPr id="13" name="Ovale 12"/>
          <p:cNvSpPr/>
          <p:nvPr/>
        </p:nvSpPr>
        <p:spPr>
          <a:xfrm>
            <a:off x="10123713" y="6271896"/>
            <a:ext cx="795647" cy="42751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/>
          <p:cNvSpPr/>
          <p:nvPr/>
        </p:nvSpPr>
        <p:spPr>
          <a:xfrm>
            <a:off x="2303812" y="332509"/>
            <a:ext cx="1460665" cy="70064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45442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12DC1A32-201C-FE23-4343-AD6BF64A02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33" y="0"/>
            <a:ext cx="6308652" cy="6858000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3B3BFA66-FC36-8884-27CC-6910A9854B05}"/>
              </a:ext>
            </a:extLst>
          </p:cNvPr>
          <p:cNvSpPr txBox="1"/>
          <p:nvPr/>
        </p:nvSpPr>
        <p:spPr>
          <a:xfrm>
            <a:off x="7371345" y="962073"/>
            <a:ext cx="358541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Acetaminophen, available in vials containing 1 g in 100 mL of solution, was infused at a rate of 5 mL/minute (total dose infused over 20 min).</a:t>
            </a:r>
          </a:p>
        </p:txBody>
      </p:sp>
      <p:pic>
        <p:nvPicPr>
          <p:cNvPr id="11" name="Immagine 10" descr="Immagine che contiene testo, schermata, Diagramma, numero&#10;&#10;Descrizione generata automaticamente">
            <a:extLst>
              <a:ext uri="{FF2B5EF4-FFF2-40B4-BE49-F238E27FC236}">
                <a16:creationId xmlns:a16="http://schemas.microsoft.com/office/drawing/2014/main" id="{A8D98615-BA45-DA15-3181-3958176B7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372" y="3208420"/>
            <a:ext cx="5623535" cy="3144254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45275F8C-943E-A630-D035-5D88B352D5B5}"/>
              </a:ext>
            </a:extLst>
          </p:cNvPr>
          <p:cNvSpPr/>
          <p:nvPr/>
        </p:nvSpPr>
        <p:spPr>
          <a:xfrm>
            <a:off x="867580" y="-6725"/>
            <a:ext cx="1592816" cy="14812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09271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54" y="23750"/>
            <a:ext cx="10021099" cy="296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166254" y="2856069"/>
            <a:ext cx="11616811" cy="4138488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121 patients were administered 1000 mL of the nutrition product over 12 hours each day during the study period (7–10 days)</a:t>
            </a:r>
            <a:endParaRPr lang="it-IT" sz="2800" dirty="0"/>
          </a:p>
          <a:p>
            <a:r>
              <a:rPr lang="en-US" sz="2800" dirty="0"/>
              <a:t>Osmolality of 845 </a:t>
            </a:r>
            <a:r>
              <a:rPr lang="en-US" sz="2800" dirty="0" err="1"/>
              <a:t>mOsm</a:t>
            </a:r>
            <a:r>
              <a:rPr lang="en-US" sz="2800" dirty="0"/>
              <a:t>/L and contains 410 kcal/L, </a:t>
            </a:r>
            <a:r>
              <a:rPr lang="en-US" sz="2800" b="1" dirty="0"/>
              <a:t>28 g/L of amino acids</a:t>
            </a:r>
            <a:r>
              <a:rPr lang="en-US" sz="2800" dirty="0"/>
              <a:t>, </a:t>
            </a:r>
            <a:r>
              <a:rPr lang="en-US" sz="2800" b="1" dirty="0"/>
              <a:t>75 g/L of glucose</a:t>
            </a:r>
            <a:r>
              <a:rPr lang="en-US" sz="2800" dirty="0"/>
              <a:t>, 35 mmol/L of sodium, </a:t>
            </a:r>
            <a:r>
              <a:rPr lang="en-US" sz="2800" b="1" dirty="0"/>
              <a:t>30 mmol/L of potassium</a:t>
            </a:r>
            <a:r>
              <a:rPr lang="en-US" sz="2800" dirty="0"/>
              <a:t>, 2.3 mmol/L of calcium, 2.5 mmol/L of magnesium, and 15 mmol/L of phosphorus</a:t>
            </a:r>
          </a:p>
          <a:p>
            <a:r>
              <a:rPr lang="en-US" sz="2800" dirty="0"/>
              <a:t>This study demonstrates that </a:t>
            </a:r>
            <a:r>
              <a:rPr lang="en-US" sz="2800" b="1" dirty="0"/>
              <a:t>SC administration </a:t>
            </a:r>
            <a:r>
              <a:rPr lang="en-US" sz="2800" dirty="0"/>
              <a:t>of a nutrition solution </a:t>
            </a:r>
            <a:r>
              <a:rPr lang="en-US" sz="2800" b="1" dirty="0">
                <a:highlight>
                  <a:srgbClr val="FFFF00"/>
                </a:highlight>
              </a:rPr>
              <a:t>is not inferior to IV administration</a:t>
            </a:r>
            <a:r>
              <a:rPr lang="en-US" sz="2800" dirty="0"/>
              <a:t> of the solution in terms of local tolerance and </a:t>
            </a:r>
            <a:r>
              <a:rPr lang="en-US" sz="2800" b="1" dirty="0"/>
              <a:t>better tolerance of the SC route over the peripheral IV route </a:t>
            </a:r>
            <a:r>
              <a:rPr lang="en-US" sz="2800" dirty="0"/>
              <a:t>(fewer failures)</a:t>
            </a:r>
          </a:p>
        </p:txBody>
      </p:sp>
      <p:sp>
        <p:nvSpPr>
          <p:cNvPr id="5" name="Ovale 4"/>
          <p:cNvSpPr/>
          <p:nvPr/>
        </p:nvSpPr>
        <p:spPr>
          <a:xfrm>
            <a:off x="8573984" y="522515"/>
            <a:ext cx="427512" cy="31816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35411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A7CE26B3-4B68-2089-0907-FEE05D3F1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7" y="303994"/>
            <a:ext cx="5287113" cy="451548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608AF5CE-8B90-1748-B802-45E5BECC6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682" y="928317"/>
            <a:ext cx="5723288" cy="2500683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C448360-F58C-8CDC-7B45-299D5F34C3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3359" y="3454924"/>
            <a:ext cx="3553321" cy="342948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656080F7-539D-A428-CBA6-3860213E6D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59" y="4810657"/>
            <a:ext cx="5182323" cy="781159"/>
          </a:xfrm>
          <a:prstGeom prst="rect">
            <a:avLst/>
          </a:prstGeom>
        </p:spPr>
      </p:pic>
      <p:sp>
        <p:nvSpPr>
          <p:cNvPr id="12" name="Ovale 11">
            <a:extLst>
              <a:ext uri="{FF2B5EF4-FFF2-40B4-BE49-F238E27FC236}">
                <a16:creationId xmlns:a16="http://schemas.microsoft.com/office/drawing/2014/main" id="{37BD67BE-9025-75DF-B465-AC6B3BB4623F}"/>
              </a:ext>
            </a:extLst>
          </p:cNvPr>
          <p:cNvSpPr/>
          <p:nvPr/>
        </p:nvSpPr>
        <p:spPr>
          <a:xfrm>
            <a:off x="6920400" y="3443854"/>
            <a:ext cx="536202" cy="42751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5477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0" name="Rectangle 3089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92" name="Rectangle 3091">
            <a:extLst>
              <a:ext uri="{FF2B5EF4-FFF2-40B4-BE49-F238E27FC236}">
                <a16:creationId xmlns:a16="http://schemas.microsoft.com/office/drawing/2014/main" id="{34C0330F-1D4F-4552-B799-615DD237B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94" name="Rectangle 3093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29BB40-8F45-273D-D45F-FA5B16BD93DA}"/>
              </a:ext>
            </a:extLst>
          </p:cNvPr>
          <p:cNvSpPr txBox="1"/>
          <p:nvPr/>
        </p:nvSpPr>
        <p:spPr>
          <a:xfrm>
            <a:off x="517870" y="3172570"/>
            <a:ext cx="4945183" cy="3016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</a:pPr>
            <a:r>
              <a:rPr lang="en-US" sz="2000" b="1" i="0">
                <a:effectLst/>
              </a:rPr>
              <a:t>Tripanofobia</a:t>
            </a:r>
            <a:r>
              <a:rPr lang="en-US" sz="2000" b="0" i="0">
                <a:effectLst/>
              </a:rPr>
              <a:t> o </a:t>
            </a:r>
            <a:r>
              <a:rPr lang="en-US" sz="2000" b="1" i="0">
                <a:effectLst/>
              </a:rPr>
              <a:t>Belonefobia </a:t>
            </a:r>
            <a:r>
              <a:rPr lang="en-US" sz="2000" b="0" i="0">
                <a:effectLst/>
              </a:rPr>
              <a:t>sono i termini che descrivono la paura degli aghi che può essere anche cercata come “ago fobia” o “fobia degli aghi”. È una delle </a:t>
            </a:r>
            <a:r>
              <a:rPr lang="en-US" sz="2000" b="0" i="0" u="none" strike="noStrike">
                <a:effectLst/>
                <a:hlinkClick r:id="rId2"/>
              </a:rPr>
              <a:t>fobie</a:t>
            </a:r>
            <a:r>
              <a:rPr lang="en-US" sz="2000" b="0" i="0">
                <a:effectLst/>
              </a:rPr>
              <a:t> molto diffusa. Ben il 20 percento delle persone ha </a:t>
            </a:r>
            <a:r>
              <a:rPr lang="en-US" sz="2000" b="1" i="0">
                <a:effectLst/>
              </a:rPr>
              <a:t>paura degli aghi </a:t>
            </a:r>
            <a:r>
              <a:rPr lang="en-US" sz="2000" b="0" i="0">
                <a:effectLst/>
              </a:rPr>
              <a:t>. Esistono molti rischi associati alla tripanofobia tra cui il rifiuto di ricevere iniezioni o farsi vaccinare.</a:t>
            </a:r>
            <a:endParaRPr lang="en-US" sz="2000"/>
          </a:p>
        </p:txBody>
      </p:sp>
      <p:pic>
        <p:nvPicPr>
          <p:cNvPr id="3074" name="Picture 2" descr="Paura degli aghi? Non lasciare che la fobia ti allontani dal vaccino ...">
            <a:extLst>
              <a:ext uri="{FF2B5EF4-FFF2-40B4-BE49-F238E27FC236}">
                <a16:creationId xmlns:a16="http://schemas.microsoft.com/office/drawing/2014/main" id="{018DB7DB-EC40-D27A-8830-763CECA938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3" r="9641" b="-2"/>
          <a:stretch/>
        </p:blipFill>
        <p:spPr bwMode="auto">
          <a:xfrm>
            <a:off x="6722941" y="657369"/>
            <a:ext cx="4906494" cy="5434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6" name="Rectangle 3095">
            <a:extLst>
              <a:ext uri="{FF2B5EF4-FFF2-40B4-BE49-F238E27FC236}">
                <a16:creationId xmlns:a16="http://schemas.microsoft.com/office/drawing/2014/main" id="{97B17300-4063-4FCF-8D7A-59C263BDA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1570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screenshot of a computer&#10;&#10;Description automatically generated">
            <a:extLst>
              <a:ext uri="{FF2B5EF4-FFF2-40B4-BE49-F238E27FC236}">
                <a16:creationId xmlns:a16="http://schemas.microsoft.com/office/drawing/2014/main" id="{38AF7FC5-A4F3-69C0-A484-4D2430A52B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2" y="682183"/>
            <a:ext cx="5426764" cy="2184272"/>
          </a:xfrm>
          <a:prstGeom prst="rect">
            <a:avLst/>
          </a:prstGeom>
        </p:spPr>
      </p:pic>
      <p:pic>
        <p:nvPicPr>
          <p:cNvPr id="14" name="Picture 13" descr="A screenshot of a computer&#10;&#10;Description automatically generated">
            <a:extLst>
              <a:ext uri="{FF2B5EF4-FFF2-40B4-BE49-F238E27FC236}">
                <a16:creationId xmlns:a16="http://schemas.microsoft.com/office/drawing/2014/main" id="{BCFFE845-CA58-B8BE-67AE-EFA384AE4F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1" y="4149877"/>
            <a:ext cx="5426764" cy="1722997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99448F2-0E5B-42DA-B2D1-11A14E947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E8A7552-20E1-4F34-ADAB-C1DB6634D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lose-up of a supplement&#10;&#10;Description automatically generated">
            <a:extLst>
              <a:ext uri="{FF2B5EF4-FFF2-40B4-BE49-F238E27FC236}">
                <a16:creationId xmlns:a16="http://schemas.microsoft.com/office/drawing/2014/main" id="{BFF6CF4E-D5C9-91A0-B04C-A8AFA8062C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8034" y="2316513"/>
            <a:ext cx="5426764" cy="222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9299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Ally Device clear backround ">
            <a:extLst>
              <a:ext uri="{FF2B5EF4-FFF2-40B4-BE49-F238E27FC236}">
                <a16:creationId xmlns:a16="http://schemas.microsoft.com/office/drawing/2014/main" id="{E7F8A715-4F37-0780-DEC0-8125102CFA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6" r="-1" b="9374"/>
          <a:stretch/>
        </p:blipFill>
        <p:spPr bwMode="auto">
          <a:xfrm>
            <a:off x="1121768" y="4262914"/>
            <a:ext cx="4245435" cy="2388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A1044B-935E-BBA8-0B3D-17FE7431B448}"/>
              </a:ext>
            </a:extLst>
          </p:cNvPr>
          <p:cNvSpPr txBox="1"/>
          <p:nvPr/>
        </p:nvSpPr>
        <p:spPr>
          <a:xfrm>
            <a:off x="3872541" y="4966218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dirty="0"/>
              <a:t>A New Standard for</a:t>
            </a:r>
          </a:p>
          <a:p>
            <a:r>
              <a:rPr lang="en-US" dirty="0"/>
              <a:t>Needle-free Blood Collection.</a:t>
            </a:r>
          </a:p>
          <a:p>
            <a:r>
              <a:rPr lang="en-US" dirty="0"/>
              <a:t>Explore The Revolutionary Ally™ Device Today.</a:t>
            </a:r>
          </a:p>
        </p:txBody>
      </p:sp>
      <p:pic>
        <p:nvPicPr>
          <p:cNvPr id="1028" name="Picture 4" descr="Home Page Image">
            <a:extLst>
              <a:ext uri="{FF2B5EF4-FFF2-40B4-BE49-F238E27FC236}">
                <a16:creationId xmlns:a16="http://schemas.microsoft.com/office/drawing/2014/main" id="{0D5D77B2-0498-F156-C729-96EB8DBAC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098" y="464582"/>
            <a:ext cx="90678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DAC278-0086-7936-A58C-7797C64A17FB}"/>
              </a:ext>
            </a:extLst>
          </p:cNvPr>
          <p:cNvSpPr txBox="1"/>
          <p:nvPr/>
        </p:nvSpPr>
        <p:spPr>
          <a:xfrm>
            <a:off x="4065996" y="60704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dirty="0">
                <a:solidFill>
                  <a:srgbClr val="FFFFFF"/>
                </a:solidFill>
                <a:effectLst/>
                <a:latin typeface="primary-body"/>
              </a:rPr>
              <a:t>PIVO™ Pro Needle-free Blood Collection Device</a:t>
            </a:r>
          </a:p>
        </p:txBody>
      </p:sp>
    </p:spTree>
    <p:extLst>
      <p:ext uri="{BB962C8B-B14F-4D97-AF65-F5344CB8AC3E}">
        <p14:creationId xmlns:p14="http://schemas.microsoft.com/office/powerpoint/2010/main" val="32083240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4213918-F1EB-4BCE-BE23-F5E9851EE0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5762FA-ECEE-30A0-5692-B8A3E4E9E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6160"/>
            <a:ext cx="11155680" cy="1636411"/>
          </a:xfrm>
        </p:spPr>
        <p:txBody>
          <a:bodyPr>
            <a:normAutofit/>
          </a:bodyPr>
          <a:lstStyle/>
          <a:p>
            <a:r>
              <a:rPr lang="it-IT" dirty="0"/>
              <a:t>Conclusioni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62E862-C7F7-4CA1-B929-D0B75F5E9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F52F4C0E-6A88-2CB7-8812-76E1416B9A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7923875"/>
              </p:ext>
            </p:extLst>
          </p:nvPr>
        </p:nvGraphicFramePr>
        <p:xfrm>
          <a:off x="528320" y="2780521"/>
          <a:ext cx="11155680" cy="35176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219541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 descr="Immagine che contiene persona, interni&#10;&#10;Descrizione generata automaticamente">
            <a:extLst>
              <a:ext uri="{FF2B5EF4-FFF2-40B4-BE49-F238E27FC236}">
                <a16:creationId xmlns:a16="http://schemas.microsoft.com/office/drawing/2014/main" id="{3731946A-B358-1349-B5E8-88F98FD5C4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252" r="-1" b="20445"/>
          <a:stretch/>
        </p:blipFill>
        <p:spPr>
          <a:xfrm>
            <a:off x="462343" y="453918"/>
            <a:ext cx="4425623" cy="186881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9FAD7F8-C2C3-4B4E-8000-21458BF46C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68" r="29031" b="-1"/>
          <a:stretch/>
        </p:blipFill>
        <p:spPr>
          <a:xfrm rot="5400000">
            <a:off x="708841" y="2228884"/>
            <a:ext cx="3918209" cy="4425623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4CFF60D3-A99D-924C-BD05-21B84A9AB9B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342" r="7230" b="5"/>
          <a:stretch/>
        </p:blipFill>
        <p:spPr>
          <a:xfrm>
            <a:off x="5039581" y="455276"/>
            <a:ext cx="2128524" cy="3918209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188BE469-DEA9-CD41-9D1E-F673147BF2C1}"/>
              </a:ext>
            </a:extLst>
          </p:cNvPr>
          <p:cNvSpPr/>
          <p:nvPr/>
        </p:nvSpPr>
        <p:spPr>
          <a:xfrm>
            <a:off x="7578164" y="717176"/>
            <a:ext cx="3890683" cy="2079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Per dire basta…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17A5ED2-969D-7241-9110-3E42636F60F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96" r="5" b="5"/>
          <a:stretch/>
        </p:blipFill>
        <p:spPr>
          <a:xfrm>
            <a:off x="5035056" y="4533661"/>
            <a:ext cx="2133050" cy="1865533"/>
          </a:xfrm>
          <a:prstGeom prst="rect">
            <a:avLst/>
          </a:prstGeom>
        </p:spPr>
      </p:pic>
      <p:pic>
        <p:nvPicPr>
          <p:cNvPr id="16" name="Immagine 15" descr="Immagine che contiene letto, interni, persona&#10;&#10;Descrizione generata automaticamente">
            <a:extLst>
              <a:ext uri="{FF2B5EF4-FFF2-40B4-BE49-F238E27FC236}">
                <a16:creationId xmlns:a16="http://schemas.microsoft.com/office/drawing/2014/main" id="{E32181B7-C0C1-A544-B4B7-495D41011EA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110" r="-7" b="-7"/>
          <a:stretch/>
        </p:blipFill>
        <p:spPr>
          <a:xfrm>
            <a:off x="7318437" y="4535267"/>
            <a:ext cx="2136433" cy="1865533"/>
          </a:xfrm>
          <a:prstGeom prst="rect">
            <a:avLst/>
          </a:prstGeom>
        </p:spPr>
      </p:pic>
      <p:pic>
        <p:nvPicPr>
          <p:cNvPr id="8" name="Immagine 7" descr="Immagine che contiene persona, uomo, interni&#10;&#10;Descrizione generata automaticamente">
            <a:extLst>
              <a:ext uri="{FF2B5EF4-FFF2-40B4-BE49-F238E27FC236}">
                <a16:creationId xmlns:a16="http://schemas.microsoft.com/office/drawing/2014/main" id="{7A822096-100F-DA4A-9661-3B4F0FCD188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549" r="27624" b="-6"/>
          <a:stretch/>
        </p:blipFill>
        <p:spPr>
          <a:xfrm rot="5400000">
            <a:off x="9739219" y="4405218"/>
            <a:ext cx="1865533" cy="2125631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25265E61-1A5D-1949-B6FA-C5C0E9CF4BA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</a:blip>
          <a:stretch>
            <a:fillRect/>
          </a:stretch>
        </p:blipFill>
        <p:spPr>
          <a:xfrm>
            <a:off x="575920" y="335003"/>
            <a:ext cx="1273901" cy="93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13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000">
        <p:fade/>
        <p:sndAc>
          <p:stSnd>
            <p:snd r:embed="rId2" name="drumroll.wav"/>
          </p:stSnd>
        </p:sndAc>
      </p:transition>
    </mc:Choice>
    <mc:Fallback xmlns="">
      <p:transition spd="med" advTm="7000">
        <p:fade/>
        <p:sndAc>
          <p:stSnd>
            <p:snd r:embed="rId10" name="drumroll.wav"/>
          </p:stSnd>
        </p:sndAc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E8F4F8C4-4DFA-8548-B647-7CCF1D13F3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2584450" y="393700"/>
            <a:ext cx="7023100" cy="607060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F5F5A1E9-47CB-9542-BF42-40C5835D58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575920" y="335003"/>
            <a:ext cx="1273901" cy="931899"/>
          </a:xfrm>
          <a:prstGeom prst="rect">
            <a:avLst/>
          </a:prstGeom>
        </p:spPr>
      </p:pic>
      <p:pic>
        <p:nvPicPr>
          <p:cNvPr id="1026" name="Picture 2" descr="La storia dello zio Sam | best5.it">
            <a:extLst>
              <a:ext uri="{FF2B5EF4-FFF2-40B4-BE49-F238E27FC236}">
                <a16:creationId xmlns:a16="http://schemas.microsoft.com/office/drawing/2014/main" id="{0F5C6CDC-DBE8-F640-879E-B9B3B23C5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450" y="335003"/>
            <a:ext cx="8019536" cy="4811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6D9AAC0E-951A-524C-A8E7-138E79EEFD20}"/>
              </a:ext>
            </a:extLst>
          </p:cNvPr>
          <p:cNvSpPr/>
          <p:nvPr/>
        </p:nvSpPr>
        <p:spPr>
          <a:xfrm>
            <a:off x="2006162" y="5540970"/>
            <a:ext cx="81796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Entra anche tu nell’IVAS!!!!!</a:t>
            </a:r>
          </a:p>
        </p:txBody>
      </p:sp>
    </p:spTree>
    <p:extLst>
      <p:ext uri="{BB962C8B-B14F-4D97-AF65-F5344CB8AC3E}">
        <p14:creationId xmlns:p14="http://schemas.microsoft.com/office/powerpoint/2010/main" val="262577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  <p:sndAc>
          <p:stSnd>
            <p:snd r:embed="rId2" name="explode.wav"/>
          </p:stSnd>
        </p:sndAc>
      </p:transition>
    </mc:Choice>
    <mc:Fallback xmlns="">
      <p:transition spd="med" advTm="10000">
        <p:fade/>
        <p:sndAc>
          <p:stSnd>
            <p:snd r:embed="rId6" name="explode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GestaltVTI">
  <a:themeElements>
    <a:clrScheme name="Custom 86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Bierstad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1204</Words>
  <Application>Microsoft Office PowerPoint</Application>
  <PresentationFormat>Widescreen</PresentationFormat>
  <Paragraphs>166</Paragraphs>
  <Slides>45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4" baseType="lpstr">
      <vt:lpstr>Arial</vt:lpstr>
      <vt:lpstr>Bierstadt</vt:lpstr>
      <vt:lpstr>Calibri</vt:lpstr>
      <vt:lpstr>primary-body</vt:lpstr>
      <vt:lpstr>Univers-Light</vt:lpstr>
      <vt:lpstr>Verdana</vt:lpstr>
      <vt:lpstr>GestaltVTI</vt:lpstr>
      <vt:lpstr>Microsoft Excel Chart</vt:lpstr>
      <vt:lpstr>Grafico</vt:lpstr>
      <vt:lpstr>IV CONGRESSO NAZIONALE IVAS </vt:lpstr>
      <vt:lpstr>L’accesso vascolare:   la procedura invasiva più frequentemente eseguita</vt:lpstr>
      <vt:lpstr>Il dispositivo di accesso vascolare più utilizzato è il PIV</vt:lpstr>
      <vt:lpstr>In letteratura l’accesso vascolare periferico e’ causa di eventi avversi</vt:lpstr>
      <vt:lpstr>Peripheral IV failure rate:  Maki (1991)</vt:lpstr>
      <vt:lpstr>Peripheral IV failure rate: (Helm 2015)</vt:lpstr>
      <vt:lpstr>Antimicrobials and peripheral catheter failure: Larsen (2022) </vt:lpstr>
      <vt:lpstr>Accesso Vascolare: vittima di una scelta non corretta</vt:lpstr>
      <vt:lpstr>Studio su 4 ospedali Torino: Goria- Testa 2012</vt:lpstr>
      <vt:lpstr>Studio Ospedale di Cuneo:  IVAS 2022</vt:lpstr>
      <vt:lpstr>Studio Ospedale di Cuneo:  IVAS 2022</vt:lpstr>
      <vt:lpstr>PowerPoint Presentation</vt:lpstr>
      <vt:lpstr>PowerPoint Presentation</vt:lpstr>
      <vt:lpstr>Depauperare il patrimonio venoso è danno</vt:lpstr>
      <vt:lpstr>Perché sicurezza delle cure</vt:lpstr>
      <vt:lpstr>Perché sicurezza delle cure-  OSSERVATORIO NAZIONALE</vt:lpstr>
      <vt:lpstr>Perché sicurezza delle cure-  OSSERVATORIO NAZIONALE</vt:lpstr>
      <vt:lpstr>Perché sicurezza delle cure-  OSSERVATORIO NAZIONALE</vt:lpstr>
      <vt:lpstr>Perché sicurezza delle cure-  OSSERVATORIO NAZIONALE</vt:lpstr>
      <vt:lpstr>Come prevenire?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 pazienti sono sempre più spesso DIVA,  </vt:lpstr>
      <vt:lpstr>PowerPoint Presentation</vt:lpstr>
      <vt:lpstr>Razionale</vt:lpstr>
      <vt:lpstr>PowerPoint Presentation</vt:lpstr>
      <vt:lpstr>PowerPoint Presentation</vt:lpstr>
      <vt:lpstr>Pro</vt:lpstr>
      <vt:lpstr>Contro: quando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Conclusioni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Primo Congresso IVAS REGIONE ABRUZZO Approccio olistico alla gestione dei VAD: Dall’ efficacia alla sicurezza</dc:title>
  <dc:creator>C ec</dc:creator>
  <cp:lastModifiedBy>bobo mussa</cp:lastModifiedBy>
  <cp:revision>9</cp:revision>
  <dcterms:created xsi:type="dcterms:W3CDTF">2023-08-22T11:11:03Z</dcterms:created>
  <dcterms:modified xsi:type="dcterms:W3CDTF">2023-11-10T06:10:30Z</dcterms:modified>
</cp:coreProperties>
</file>