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75" r:id="rId8"/>
    <p:sldId id="268" r:id="rId9"/>
    <p:sldId id="263" r:id="rId10"/>
    <p:sldId id="264" r:id="rId11"/>
    <p:sldId id="270" r:id="rId12"/>
    <p:sldId id="271" r:id="rId13"/>
    <p:sldId id="272" r:id="rId14"/>
    <p:sldId id="273" r:id="rId15"/>
    <p:sldId id="274" r:id="rId16"/>
    <p:sldId id="267" r:id="rId17"/>
    <p:sldId id="266" r:id="rId18"/>
    <p:sldId id="269" r:id="rId19"/>
    <p:sldId id="265" r:id="rId20"/>
    <p:sldId id="276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B3EDC-5DFD-4E9A-8F18-0CEE84371B84}" v="42" dt="2023-11-10T17:27:46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i Mastrandrea" userId="fe0a3a74f0a20666" providerId="LiveId" clId="{BE4B3EDC-5DFD-4E9A-8F18-0CEE84371B84}"/>
    <pc:docChg chg="undo custSel addSld delSld modSld sldOrd">
      <pc:chgData name="Giovanni Mastrandrea" userId="fe0a3a74f0a20666" providerId="LiveId" clId="{BE4B3EDC-5DFD-4E9A-8F18-0CEE84371B84}" dt="2023-11-10T17:31:19.392" v="636" actId="1076"/>
      <pc:docMkLst>
        <pc:docMk/>
      </pc:docMkLst>
      <pc:sldChg chg="addSp modSp mod">
        <pc:chgData name="Giovanni Mastrandrea" userId="fe0a3a74f0a20666" providerId="LiveId" clId="{BE4B3EDC-5DFD-4E9A-8F18-0CEE84371B84}" dt="2023-11-10T15:45:07.967" v="269" actId="114"/>
        <pc:sldMkLst>
          <pc:docMk/>
          <pc:sldMk cId="3690480805" sldId="256"/>
        </pc:sldMkLst>
        <pc:spChg chg="add mod">
          <ac:chgData name="Giovanni Mastrandrea" userId="fe0a3a74f0a20666" providerId="LiveId" clId="{BE4B3EDC-5DFD-4E9A-8F18-0CEE84371B84}" dt="2023-11-10T15:40:00.912" v="192" actId="122"/>
          <ac:spMkLst>
            <pc:docMk/>
            <pc:sldMk cId="3690480805" sldId="256"/>
            <ac:spMk id="5" creationId="{48338111-ED74-B502-539E-A842196864AE}"/>
          </ac:spMkLst>
        </pc:spChg>
        <pc:spChg chg="add mod">
          <ac:chgData name="Giovanni Mastrandrea" userId="fe0a3a74f0a20666" providerId="LiveId" clId="{BE4B3EDC-5DFD-4E9A-8F18-0CEE84371B84}" dt="2023-11-10T15:45:07.967" v="269" actId="114"/>
          <ac:spMkLst>
            <pc:docMk/>
            <pc:sldMk cId="3690480805" sldId="256"/>
            <ac:spMk id="8" creationId="{F024393E-A9F8-D6E1-2EAC-E0BDD54109F9}"/>
          </ac:spMkLst>
        </pc:spChg>
        <pc:spChg chg="add mod">
          <ac:chgData name="Giovanni Mastrandrea" userId="fe0a3a74f0a20666" providerId="LiveId" clId="{BE4B3EDC-5DFD-4E9A-8F18-0CEE84371B84}" dt="2023-11-10T15:43:09.566" v="233" actId="1076"/>
          <ac:spMkLst>
            <pc:docMk/>
            <pc:sldMk cId="3690480805" sldId="256"/>
            <ac:spMk id="9" creationId="{2A8FDB7F-525E-ED4E-A631-70653E93A20E}"/>
          </ac:spMkLst>
        </pc:spChg>
      </pc:sldChg>
      <pc:sldChg chg="del">
        <pc:chgData name="Giovanni Mastrandrea" userId="fe0a3a74f0a20666" providerId="LiveId" clId="{BE4B3EDC-5DFD-4E9A-8F18-0CEE84371B84}" dt="2023-11-10T17:11:37.858" v="452" actId="47"/>
        <pc:sldMkLst>
          <pc:docMk/>
          <pc:sldMk cId="2758744521" sldId="257"/>
        </pc:sldMkLst>
      </pc:sldChg>
      <pc:sldChg chg="addSp delSp modSp add mod">
        <pc:chgData name="Giovanni Mastrandrea" userId="fe0a3a74f0a20666" providerId="LiveId" clId="{BE4B3EDC-5DFD-4E9A-8F18-0CEE84371B84}" dt="2023-11-10T15:47:50.154" v="301" actId="20577"/>
        <pc:sldMkLst>
          <pc:docMk/>
          <pc:sldMk cId="1202729640" sldId="258"/>
        </pc:sldMkLst>
        <pc:spChg chg="add mod">
          <ac:chgData name="Giovanni Mastrandrea" userId="fe0a3a74f0a20666" providerId="LiveId" clId="{BE4B3EDC-5DFD-4E9A-8F18-0CEE84371B84}" dt="2023-11-10T10:50:23.574" v="12" actId="1076"/>
          <ac:spMkLst>
            <pc:docMk/>
            <pc:sldMk cId="1202729640" sldId="258"/>
            <ac:spMk id="3" creationId="{09C14FDE-B2FD-7E5F-84EA-418DCC23C503}"/>
          </ac:spMkLst>
        </pc:spChg>
        <pc:spChg chg="add mod">
          <ac:chgData name="Giovanni Mastrandrea" userId="fe0a3a74f0a20666" providerId="LiveId" clId="{BE4B3EDC-5DFD-4E9A-8F18-0CEE84371B84}" dt="2023-11-10T10:50:23.574" v="12" actId="1076"/>
          <ac:spMkLst>
            <pc:docMk/>
            <pc:sldMk cId="1202729640" sldId="258"/>
            <ac:spMk id="4" creationId="{18292B5E-4950-9838-AC50-B95F9F1F743B}"/>
          </ac:spMkLst>
        </pc:spChg>
        <pc:spChg chg="add mod">
          <ac:chgData name="Giovanni Mastrandrea" userId="fe0a3a74f0a20666" providerId="LiveId" clId="{BE4B3EDC-5DFD-4E9A-8F18-0CEE84371B84}" dt="2023-11-10T10:49:37.570" v="9" actId="1076"/>
          <ac:spMkLst>
            <pc:docMk/>
            <pc:sldMk cId="1202729640" sldId="258"/>
            <ac:spMk id="5" creationId="{82380068-783B-668A-83B9-17A2D8DCC4DD}"/>
          </ac:spMkLst>
        </pc:spChg>
        <pc:spChg chg="add del mod">
          <ac:chgData name="Giovanni Mastrandrea" userId="fe0a3a74f0a20666" providerId="LiveId" clId="{BE4B3EDC-5DFD-4E9A-8F18-0CEE84371B84}" dt="2023-11-10T10:58:09.396" v="66" actId="478"/>
          <ac:spMkLst>
            <pc:docMk/>
            <pc:sldMk cId="1202729640" sldId="258"/>
            <ac:spMk id="6" creationId="{CAFE29E1-275D-F2F0-138A-B437D0A2C979}"/>
          </ac:spMkLst>
        </pc:spChg>
        <pc:spChg chg="add mod">
          <ac:chgData name="Giovanni Mastrandrea" userId="fe0a3a74f0a20666" providerId="LiveId" clId="{BE4B3EDC-5DFD-4E9A-8F18-0CEE84371B84}" dt="2023-11-10T10:50:23.574" v="12" actId="1076"/>
          <ac:spMkLst>
            <pc:docMk/>
            <pc:sldMk cId="1202729640" sldId="258"/>
            <ac:spMk id="7" creationId="{46C494F4-E011-93EC-BC86-79DA613DDDD3}"/>
          </ac:spMkLst>
        </pc:spChg>
        <pc:spChg chg="add mod">
          <ac:chgData name="Giovanni Mastrandrea" userId="fe0a3a74f0a20666" providerId="LiveId" clId="{BE4B3EDC-5DFD-4E9A-8F18-0CEE84371B84}" dt="2023-11-10T10:50:33.727" v="13" actId="1076"/>
          <ac:spMkLst>
            <pc:docMk/>
            <pc:sldMk cId="1202729640" sldId="258"/>
            <ac:spMk id="8" creationId="{BDBB0FFE-176C-A86C-7553-F0962ABC6CF9}"/>
          </ac:spMkLst>
        </pc:spChg>
        <pc:spChg chg="add mod">
          <ac:chgData name="Giovanni Mastrandrea" userId="fe0a3a74f0a20666" providerId="LiveId" clId="{BE4B3EDC-5DFD-4E9A-8F18-0CEE84371B84}" dt="2023-11-10T15:47:50.154" v="301" actId="20577"/>
          <ac:spMkLst>
            <pc:docMk/>
            <pc:sldMk cId="1202729640" sldId="258"/>
            <ac:spMk id="12" creationId="{EF3D7287-4852-05CF-DA4A-5896A13BDDEA}"/>
          </ac:spMkLst>
        </pc:spChg>
        <pc:spChg chg="mod">
          <ac:chgData name="Giovanni Mastrandrea" userId="fe0a3a74f0a20666" providerId="LiveId" clId="{BE4B3EDC-5DFD-4E9A-8F18-0CEE84371B84}" dt="2023-11-10T11:00:18.668" v="73"/>
          <ac:spMkLst>
            <pc:docMk/>
            <pc:sldMk cId="1202729640" sldId="258"/>
            <ac:spMk id="14" creationId="{0BE10CAE-6978-E096-D7C1-13A683051A2D}"/>
          </ac:spMkLst>
        </pc:spChg>
        <pc:spChg chg="mod">
          <ac:chgData name="Giovanni Mastrandrea" userId="fe0a3a74f0a20666" providerId="LiveId" clId="{BE4B3EDC-5DFD-4E9A-8F18-0CEE84371B84}" dt="2023-11-10T11:00:18.668" v="73"/>
          <ac:spMkLst>
            <pc:docMk/>
            <pc:sldMk cId="1202729640" sldId="258"/>
            <ac:spMk id="17" creationId="{0FA39E19-DC24-57C1-1A70-5BDF1842DD85}"/>
          </ac:spMkLst>
        </pc:spChg>
        <pc:spChg chg="del">
          <ac:chgData name="Giovanni Mastrandrea" userId="fe0a3a74f0a20666" providerId="LiveId" clId="{BE4B3EDC-5DFD-4E9A-8F18-0CEE84371B84}" dt="2023-11-10T10:48:22.509" v="2" actId="478"/>
          <ac:spMkLst>
            <pc:docMk/>
            <pc:sldMk cId="1202729640" sldId="258"/>
            <ac:spMk id="30" creationId="{3FE95663-A6CD-777C-5849-4AD07B8C1656}"/>
          </ac:spMkLst>
        </pc:spChg>
        <pc:spChg chg="del">
          <ac:chgData name="Giovanni Mastrandrea" userId="fe0a3a74f0a20666" providerId="LiveId" clId="{BE4B3EDC-5DFD-4E9A-8F18-0CEE84371B84}" dt="2023-11-10T10:48:18.672" v="1" actId="478"/>
          <ac:spMkLst>
            <pc:docMk/>
            <pc:sldMk cId="1202729640" sldId="258"/>
            <ac:spMk id="38" creationId="{06009F5E-5DF9-A4A5-3386-04CF6F26E23B}"/>
          </ac:spMkLst>
        </pc:spChg>
        <pc:grpChg chg="add mod">
          <ac:chgData name="Giovanni Mastrandrea" userId="fe0a3a74f0a20666" providerId="LiveId" clId="{BE4B3EDC-5DFD-4E9A-8F18-0CEE84371B84}" dt="2023-11-10T11:00:18.668" v="73"/>
          <ac:grpSpMkLst>
            <pc:docMk/>
            <pc:sldMk cId="1202729640" sldId="258"/>
            <ac:grpSpMk id="13" creationId="{6557686B-F880-0DDC-4AFB-0213114C8824}"/>
          </ac:grpSpMkLst>
        </pc:grpChg>
        <pc:picChg chg="add mod">
          <ac:chgData name="Giovanni Mastrandrea" userId="fe0a3a74f0a20666" providerId="LiveId" clId="{BE4B3EDC-5DFD-4E9A-8F18-0CEE84371B84}" dt="2023-11-10T10:50:23.574" v="12" actId="1076"/>
          <ac:picMkLst>
            <pc:docMk/>
            <pc:sldMk cId="1202729640" sldId="258"/>
            <ac:picMk id="2" creationId="{51F374B4-2167-0E02-8378-EEFD6ABB528E}"/>
          </ac:picMkLst>
        </pc:picChg>
        <pc:picChg chg="add mod">
          <ac:chgData name="Giovanni Mastrandrea" userId="fe0a3a74f0a20666" providerId="LiveId" clId="{BE4B3EDC-5DFD-4E9A-8F18-0CEE84371B84}" dt="2023-11-10T10:50:23.574" v="12" actId="1076"/>
          <ac:picMkLst>
            <pc:docMk/>
            <pc:sldMk cId="1202729640" sldId="258"/>
            <ac:picMk id="9" creationId="{1D6A3246-C15F-6EBB-ABD3-C36C45D37CB2}"/>
          </ac:picMkLst>
        </pc:picChg>
        <pc:picChg chg="add mod">
          <ac:chgData name="Giovanni Mastrandrea" userId="fe0a3a74f0a20666" providerId="LiveId" clId="{BE4B3EDC-5DFD-4E9A-8F18-0CEE84371B84}" dt="2023-11-10T10:50:23.574" v="12" actId="1076"/>
          <ac:picMkLst>
            <pc:docMk/>
            <pc:sldMk cId="1202729640" sldId="258"/>
            <ac:picMk id="10" creationId="{22F4449D-95A6-AB12-98FA-36B1643C76C1}"/>
          </ac:picMkLst>
        </pc:picChg>
        <pc:picChg chg="mod">
          <ac:chgData name="Giovanni Mastrandrea" userId="fe0a3a74f0a20666" providerId="LiveId" clId="{BE4B3EDC-5DFD-4E9A-8F18-0CEE84371B84}" dt="2023-11-10T11:00:18.668" v="73"/>
          <ac:picMkLst>
            <pc:docMk/>
            <pc:sldMk cId="1202729640" sldId="258"/>
            <ac:picMk id="15" creationId="{1856DE67-275F-CF16-09CC-C5F0A4DE8CA8}"/>
          </ac:picMkLst>
        </pc:picChg>
        <pc:picChg chg="mod">
          <ac:chgData name="Giovanni Mastrandrea" userId="fe0a3a74f0a20666" providerId="LiveId" clId="{BE4B3EDC-5DFD-4E9A-8F18-0CEE84371B84}" dt="2023-11-10T11:00:18.668" v="73"/>
          <ac:picMkLst>
            <pc:docMk/>
            <pc:sldMk cId="1202729640" sldId="258"/>
            <ac:picMk id="16" creationId="{45E4E8CA-F946-6F55-E701-9F6A679760A1}"/>
          </ac:picMkLst>
        </pc:picChg>
      </pc:sldChg>
      <pc:sldChg chg="addSp delSp modSp add mod">
        <pc:chgData name="Giovanni Mastrandrea" userId="fe0a3a74f0a20666" providerId="LiveId" clId="{BE4B3EDC-5DFD-4E9A-8F18-0CEE84371B84}" dt="2023-11-10T11:18:29.856" v="107" actId="1076"/>
        <pc:sldMkLst>
          <pc:docMk/>
          <pc:sldMk cId="2970790839" sldId="259"/>
        </pc:sldMkLst>
        <pc:spChg chg="del">
          <ac:chgData name="Giovanni Mastrandrea" userId="fe0a3a74f0a20666" providerId="LiveId" clId="{BE4B3EDC-5DFD-4E9A-8F18-0CEE84371B84}" dt="2023-11-10T10:52:33.386" v="36" actId="478"/>
          <ac:spMkLst>
            <pc:docMk/>
            <pc:sldMk cId="2970790839" sldId="259"/>
            <ac:spMk id="3" creationId="{09C14FDE-B2FD-7E5F-84EA-418DCC23C503}"/>
          </ac:spMkLst>
        </pc:spChg>
        <pc:spChg chg="del">
          <ac:chgData name="Giovanni Mastrandrea" userId="fe0a3a74f0a20666" providerId="LiveId" clId="{BE4B3EDC-5DFD-4E9A-8F18-0CEE84371B84}" dt="2023-11-10T10:52:33.386" v="36" actId="478"/>
          <ac:spMkLst>
            <pc:docMk/>
            <pc:sldMk cId="2970790839" sldId="259"/>
            <ac:spMk id="4" creationId="{18292B5E-4950-9838-AC50-B95F9F1F743B}"/>
          </ac:spMkLst>
        </pc:spChg>
        <pc:spChg chg="del">
          <ac:chgData name="Giovanni Mastrandrea" userId="fe0a3a74f0a20666" providerId="LiveId" clId="{BE4B3EDC-5DFD-4E9A-8F18-0CEE84371B84}" dt="2023-11-10T10:52:47.698" v="37" actId="478"/>
          <ac:spMkLst>
            <pc:docMk/>
            <pc:sldMk cId="2970790839" sldId="259"/>
            <ac:spMk id="5" creationId="{82380068-783B-668A-83B9-17A2D8DCC4DD}"/>
          </ac:spMkLst>
        </pc:spChg>
        <pc:spChg chg="mod topLvl">
          <ac:chgData name="Giovanni Mastrandrea" userId="fe0a3a74f0a20666" providerId="LiveId" clId="{BE4B3EDC-5DFD-4E9A-8F18-0CEE84371B84}" dt="2023-11-10T11:00:02.762" v="71" actId="338"/>
          <ac:spMkLst>
            <pc:docMk/>
            <pc:sldMk cId="2970790839" sldId="259"/>
            <ac:spMk id="6" creationId="{CAFE29E1-275D-F2F0-138A-B437D0A2C979}"/>
          </ac:spMkLst>
        </pc:spChg>
        <pc:spChg chg="del">
          <ac:chgData name="Giovanni Mastrandrea" userId="fe0a3a74f0a20666" providerId="LiveId" clId="{BE4B3EDC-5DFD-4E9A-8F18-0CEE84371B84}" dt="2023-11-10T10:52:33.386" v="36" actId="478"/>
          <ac:spMkLst>
            <pc:docMk/>
            <pc:sldMk cId="2970790839" sldId="259"/>
            <ac:spMk id="7" creationId="{46C494F4-E011-93EC-BC86-79DA613DDDD3}"/>
          </ac:spMkLst>
        </pc:spChg>
        <pc:spChg chg="del">
          <ac:chgData name="Giovanni Mastrandrea" userId="fe0a3a74f0a20666" providerId="LiveId" clId="{BE4B3EDC-5DFD-4E9A-8F18-0CEE84371B84}" dt="2023-11-10T10:52:33.386" v="36" actId="478"/>
          <ac:spMkLst>
            <pc:docMk/>
            <pc:sldMk cId="2970790839" sldId="259"/>
            <ac:spMk id="8" creationId="{BDBB0FFE-176C-A86C-7553-F0962ABC6CF9}"/>
          </ac:spMkLst>
        </pc:spChg>
        <pc:spChg chg="del">
          <ac:chgData name="Giovanni Mastrandrea" userId="fe0a3a74f0a20666" providerId="LiveId" clId="{BE4B3EDC-5DFD-4E9A-8F18-0CEE84371B84}" dt="2023-11-10T10:52:54.507" v="38" actId="478"/>
          <ac:spMkLst>
            <pc:docMk/>
            <pc:sldMk cId="2970790839" sldId="259"/>
            <ac:spMk id="12" creationId="{EF3D7287-4852-05CF-DA4A-5896A13BDDEA}"/>
          </ac:spMkLst>
        </pc:spChg>
        <pc:spChg chg="mod">
          <ac:chgData name="Giovanni Mastrandrea" userId="fe0a3a74f0a20666" providerId="LiveId" clId="{BE4B3EDC-5DFD-4E9A-8F18-0CEE84371B84}" dt="2023-11-10T10:53:57.752" v="39"/>
          <ac:spMkLst>
            <pc:docMk/>
            <pc:sldMk cId="2970790839" sldId="259"/>
            <ac:spMk id="13" creationId="{AED21AC8-4C40-0064-A09A-44732FE7CA24}"/>
          </ac:spMkLst>
        </pc:spChg>
        <pc:spChg chg="mod">
          <ac:chgData name="Giovanni Mastrandrea" userId="fe0a3a74f0a20666" providerId="LiveId" clId="{BE4B3EDC-5DFD-4E9A-8F18-0CEE84371B84}" dt="2023-11-10T10:53:57.752" v="39"/>
          <ac:spMkLst>
            <pc:docMk/>
            <pc:sldMk cId="2970790839" sldId="259"/>
            <ac:spMk id="14" creationId="{321BF1BE-E02A-602F-1E37-6419E7EC0E5A}"/>
          </ac:spMkLst>
        </pc:spChg>
        <pc:spChg chg="del mod">
          <ac:chgData name="Giovanni Mastrandrea" userId="fe0a3a74f0a20666" providerId="LiveId" clId="{BE4B3EDC-5DFD-4E9A-8F18-0CEE84371B84}" dt="2023-11-10T10:54:48.333" v="42" actId="478"/>
          <ac:spMkLst>
            <pc:docMk/>
            <pc:sldMk cId="2970790839" sldId="259"/>
            <ac:spMk id="18" creationId="{7AC194F7-EEF4-56FC-8F13-1E1F40AB201B}"/>
          </ac:spMkLst>
        </pc:spChg>
        <pc:spChg chg="add del mod topLvl">
          <ac:chgData name="Giovanni Mastrandrea" userId="fe0a3a74f0a20666" providerId="LiveId" clId="{BE4B3EDC-5DFD-4E9A-8F18-0CEE84371B84}" dt="2023-11-10T10:55:41.003" v="47" actId="478"/>
          <ac:spMkLst>
            <pc:docMk/>
            <pc:sldMk cId="2970790839" sldId="259"/>
            <ac:spMk id="19" creationId="{280D0BED-33BB-58AB-53FE-5388C70425F6}"/>
          </ac:spMkLst>
        </pc:spChg>
        <pc:spChg chg="add mod topLvl">
          <ac:chgData name="Giovanni Mastrandrea" userId="fe0a3a74f0a20666" providerId="LiveId" clId="{BE4B3EDC-5DFD-4E9A-8F18-0CEE84371B84}" dt="2023-11-10T11:00:02.762" v="71" actId="338"/>
          <ac:spMkLst>
            <pc:docMk/>
            <pc:sldMk cId="2970790839" sldId="259"/>
            <ac:spMk id="23" creationId="{BB4C6C13-92C2-4D03-26C4-54450301016C}"/>
          </ac:spMkLst>
        </pc:spChg>
        <pc:spChg chg="add mod">
          <ac:chgData name="Giovanni Mastrandrea" userId="fe0a3a74f0a20666" providerId="LiveId" clId="{BE4B3EDC-5DFD-4E9A-8F18-0CEE84371B84}" dt="2023-11-10T11:06:02.029" v="85" actId="123"/>
          <ac:spMkLst>
            <pc:docMk/>
            <pc:sldMk cId="2970790839" sldId="259"/>
            <ac:spMk id="25" creationId="{5D5EBB85-DA18-D32C-7759-8A9E417A8E5D}"/>
          </ac:spMkLst>
        </pc:spChg>
        <pc:spChg chg="mod">
          <ac:chgData name="Giovanni Mastrandrea" userId="fe0a3a74f0a20666" providerId="LiveId" clId="{BE4B3EDC-5DFD-4E9A-8F18-0CEE84371B84}" dt="2023-11-10T11:04:48.600" v="75"/>
          <ac:spMkLst>
            <pc:docMk/>
            <pc:sldMk cId="2970790839" sldId="259"/>
            <ac:spMk id="28" creationId="{6D4472E5-7DBA-DF66-2676-24973773748C}"/>
          </ac:spMkLst>
        </pc:spChg>
        <pc:spChg chg="add mod">
          <ac:chgData name="Giovanni Mastrandrea" userId="fe0a3a74f0a20666" providerId="LiveId" clId="{BE4B3EDC-5DFD-4E9A-8F18-0CEE84371B84}" dt="2023-11-10T11:17:32.490" v="101" actId="1076"/>
          <ac:spMkLst>
            <pc:docMk/>
            <pc:sldMk cId="2970790839" sldId="259"/>
            <ac:spMk id="29" creationId="{1E73F51E-8324-831E-57AD-F93E29BEB162}"/>
          </ac:spMkLst>
        </pc:spChg>
        <pc:spChg chg="add mod">
          <ac:chgData name="Giovanni Mastrandrea" userId="fe0a3a74f0a20666" providerId="LiveId" clId="{BE4B3EDC-5DFD-4E9A-8F18-0CEE84371B84}" dt="2023-11-10T11:18:29.856" v="107" actId="1076"/>
          <ac:spMkLst>
            <pc:docMk/>
            <pc:sldMk cId="2970790839" sldId="259"/>
            <ac:spMk id="30" creationId="{CE5A6DBA-5B0A-2847-47D0-9A9E4815602B}"/>
          </ac:spMkLst>
        </pc:spChg>
        <pc:grpChg chg="add del mod">
          <ac:chgData name="Giovanni Mastrandrea" userId="fe0a3a74f0a20666" providerId="LiveId" clId="{BE4B3EDC-5DFD-4E9A-8F18-0CEE84371B84}" dt="2023-11-10T10:54:07.395" v="40"/>
          <ac:grpSpMkLst>
            <pc:docMk/>
            <pc:sldMk cId="2970790839" sldId="259"/>
            <ac:grpSpMk id="11" creationId="{4504FE20-DD81-7930-F5FC-C8F23E6F0F6F}"/>
          </ac:grpSpMkLst>
        </pc:grpChg>
        <pc:grpChg chg="add del mod">
          <ac:chgData name="Giovanni Mastrandrea" userId="fe0a3a74f0a20666" providerId="LiveId" clId="{BE4B3EDC-5DFD-4E9A-8F18-0CEE84371B84}" dt="2023-11-10T10:55:25.486" v="43" actId="165"/>
          <ac:grpSpMkLst>
            <pc:docMk/>
            <pc:sldMk cId="2970790839" sldId="259"/>
            <ac:grpSpMk id="17" creationId="{A0A035CE-C1DE-1A88-0896-6DC6DCC9AA4D}"/>
          </ac:grpSpMkLst>
        </pc:grpChg>
        <pc:grpChg chg="add del mod">
          <ac:chgData name="Giovanni Mastrandrea" userId="fe0a3a74f0a20666" providerId="LiveId" clId="{BE4B3EDC-5DFD-4E9A-8F18-0CEE84371B84}" dt="2023-11-10T10:59:47.141" v="70" actId="165"/>
          <ac:grpSpMkLst>
            <pc:docMk/>
            <pc:sldMk cId="2970790839" sldId="259"/>
            <ac:grpSpMk id="22" creationId="{83DD936D-B2BC-F5E9-408E-89661C8A34B0}"/>
          </ac:grpSpMkLst>
        </pc:grpChg>
        <pc:grpChg chg="add mod">
          <ac:chgData name="Giovanni Mastrandrea" userId="fe0a3a74f0a20666" providerId="LiveId" clId="{BE4B3EDC-5DFD-4E9A-8F18-0CEE84371B84}" dt="2023-11-10T11:00:07.726" v="72" actId="1076"/>
          <ac:grpSpMkLst>
            <pc:docMk/>
            <pc:sldMk cId="2970790839" sldId="259"/>
            <ac:grpSpMk id="24" creationId="{7F279AE0-AFE8-305D-790C-0A0C4FA306A6}"/>
          </ac:grpSpMkLst>
        </pc:grpChg>
        <pc:grpChg chg="add mod">
          <ac:chgData name="Giovanni Mastrandrea" userId="fe0a3a74f0a20666" providerId="LiveId" clId="{BE4B3EDC-5DFD-4E9A-8F18-0CEE84371B84}" dt="2023-11-10T11:05:26.705" v="80" actId="1076"/>
          <ac:grpSpMkLst>
            <pc:docMk/>
            <pc:sldMk cId="2970790839" sldId="259"/>
            <ac:grpSpMk id="26" creationId="{E6C561DE-11A3-1162-8ABA-71F56CD3FA4B}"/>
          </ac:grpSpMkLst>
        </pc:grpChg>
        <pc:picChg chg="del">
          <ac:chgData name="Giovanni Mastrandrea" userId="fe0a3a74f0a20666" providerId="LiveId" clId="{BE4B3EDC-5DFD-4E9A-8F18-0CEE84371B84}" dt="2023-11-10T10:52:47.698" v="37" actId="478"/>
          <ac:picMkLst>
            <pc:docMk/>
            <pc:sldMk cId="2970790839" sldId="259"/>
            <ac:picMk id="2" creationId="{51F374B4-2167-0E02-8378-EEFD6ABB528E}"/>
          </ac:picMkLst>
        </pc:picChg>
        <pc:picChg chg="del">
          <ac:chgData name="Giovanni Mastrandrea" userId="fe0a3a74f0a20666" providerId="LiveId" clId="{BE4B3EDC-5DFD-4E9A-8F18-0CEE84371B84}" dt="2023-11-10T10:52:33.386" v="36" actId="478"/>
          <ac:picMkLst>
            <pc:docMk/>
            <pc:sldMk cId="2970790839" sldId="259"/>
            <ac:picMk id="9" creationId="{1D6A3246-C15F-6EBB-ABD3-C36C45D37CB2}"/>
          </ac:picMkLst>
        </pc:picChg>
        <pc:picChg chg="del">
          <ac:chgData name="Giovanni Mastrandrea" userId="fe0a3a74f0a20666" providerId="LiveId" clId="{BE4B3EDC-5DFD-4E9A-8F18-0CEE84371B84}" dt="2023-11-10T10:52:33.386" v="36" actId="478"/>
          <ac:picMkLst>
            <pc:docMk/>
            <pc:sldMk cId="2970790839" sldId="259"/>
            <ac:picMk id="10" creationId="{22F4449D-95A6-AB12-98FA-36B1643C76C1}"/>
          </ac:picMkLst>
        </pc:picChg>
        <pc:picChg chg="mod">
          <ac:chgData name="Giovanni Mastrandrea" userId="fe0a3a74f0a20666" providerId="LiveId" clId="{BE4B3EDC-5DFD-4E9A-8F18-0CEE84371B84}" dt="2023-11-10T10:53:57.752" v="39"/>
          <ac:picMkLst>
            <pc:docMk/>
            <pc:sldMk cId="2970790839" sldId="259"/>
            <ac:picMk id="15" creationId="{AE1B8D33-802E-21BD-AE98-587F3B1A7A80}"/>
          </ac:picMkLst>
        </pc:picChg>
        <pc:picChg chg="mod">
          <ac:chgData name="Giovanni Mastrandrea" userId="fe0a3a74f0a20666" providerId="LiveId" clId="{BE4B3EDC-5DFD-4E9A-8F18-0CEE84371B84}" dt="2023-11-10T10:53:57.752" v="39"/>
          <ac:picMkLst>
            <pc:docMk/>
            <pc:sldMk cId="2970790839" sldId="259"/>
            <ac:picMk id="16" creationId="{3648F48F-DE76-790B-37DC-3DBEADB6D4CB}"/>
          </ac:picMkLst>
        </pc:picChg>
        <pc:picChg chg="add del mod topLvl">
          <ac:chgData name="Giovanni Mastrandrea" userId="fe0a3a74f0a20666" providerId="LiveId" clId="{BE4B3EDC-5DFD-4E9A-8F18-0CEE84371B84}" dt="2023-11-10T11:00:02.762" v="71" actId="338"/>
          <ac:picMkLst>
            <pc:docMk/>
            <pc:sldMk cId="2970790839" sldId="259"/>
            <ac:picMk id="20" creationId="{A14F80AC-58C0-7370-882F-92BF2E2DDCA8}"/>
          </ac:picMkLst>
        </pc:picChg>
        <pc:picChg chg="add del mod ord topLvl">
          <ac:chgData name="Giovanni Mastrandrea" userId="fe0a3a74f0a20666" providerId="LiveId" clId="{BE4B3EDC-5DFD-4E9A-8F18-0CEE84371B84}" dt="2023-11-10T11:00:02.762" v="71" actId="338"/>
          <ac:picMkLst>
            <pc:docMk/>
            <pc:sldMk cId="2970790839" sldId="259"/>
            <ac:picMk id="21" creationId="{18593CF7-AE4D-838B-CD8B-7FC340ECFCA9}"/>
          </ac:picMkLst>
        </pc:picChg>
        <pc:picChg chg="mod">
          <ac:chgData name="Giovanni Mastrandrea" userId="fe0a3a74f0a20666" providerId="LiveId" clId="{BE4B3EDC-5DFD-4E9A-8F18-0CEE84371B84}" dt="2023-11-10T11:04:48.600" v="75"/>
          <ac:picMkLst>
            <pc:docMk/>
            <pc:sldMk cId="2970790839" sldId="259"/>
            <ac:picMk id="27" creationId="{4981CC8F-959B-4E2D-A319-CE8B7F573152}"/>
          </ac:picMkLst>
        </pc:picChg>
        <pc:picChg chg="add mod">
          <ac:chgData name="Giovanni Mastrandrea" userId="fe0a3a74f0a20666" providerId="LiveId" clId="{BE4B3EDC-5DFD-4E9A-8F18-0CEE84371B84}" dt="2023-11-10T11:17:39.396" v="102" actId="14100"/>
          <ac:picMkLst>
            <pc:docMk/>
            <pc:sldMk cId="2970790839" sldId="259"/>
            <ac:picMk id="31" creationId="{94FC3409-7402-3331-7E9D-D4DB06ADE2D6}"/>
          </ac:picMkLst>
        </pc:picChg>
        <pc:picChg chg="add del mod">
          <ac:chgData name="Giovanni Mastrandrea" userId="fe0a3a74f0a20666" providerId="LiveId" clId="{BE4B3EDC-5DFD-4E9A-8F18-0CEE84371B84}" dt="2023-11-10T11:16:56.370" v="95" actId="478"/>
          <ac:picMkLst>
            <pc:docMk/>
            <pc:sldMk cId="2970790839" sldId="259"/>
            <ac:picMk id="32" creationId="{4CA8F13E-F869-0D36-C4D4-2C87BFCC26B2}"/>
          </ac:picMkLst>
        </pc:picChg>
      </pc:sldChg>
      <pc:sldChg chg="addSp delSp modSp add mod">
        <pc:chgData name="Giovanni Mastrandrea" userId="fe0a3a74f0a20666" providerId="LiveId" clId="{BE4B3EDC-5DFD-4E9A-8F18-0CEE84371B84}" dt="2023-11-10T11:29:04.700" v="137" actId="1076"/>
        <pc:sldMkLst>
          <pc:docMk/>
          <pc:sldMk cId="28197108" sldId="260"/>
        </pc:sldMkLst>
        <pc:spChg chg="add mod">
          <ac:chgData name="Giovanni Mastrandrea" userId="fe0a3a74f0a20666" providerId="LiveId" clId="{BE4B3EDC-5DFD-4E9A-8F18-0CEE84371B84}" dt="2023-11-10T11:28:44.150" v="132" actId="1076"/>
          <ac:spMkLst>
            <pc:docMk/>
            <pc:sldMk cId="28197108" sldId="260"/>
            <ac:spMk id="2" creationId="{9C331228-85E8-656C-2DC8-2482301F5CE1}"/>
          </ac:spMkLst>
        </pc:spChg>
        <pc:spChg chg="add mod">
          <ac:chgData name="Giovanni Mastrandrea" userId="fe0a3a74f0a20666" providerId="LiveId" clId="{BE4B3EDC-5DFD-4E9A-8F18-0CEE84371B84}" dt="2023-11-10T11:28:44.150" v="132" actId="1076"/>
          <ac:spMkLst>
            <pc:docMk/>
            <pc:sldMk cId="28197108" sldId="260"/>
            <ac:spMk id="5" creationId="{666FC0D5-E599-3391-ECC6-1C0607944DE4}"/>
          </ac:spMkLst>
        </pc:spChg>
        <pc:picChg chg="add mod">
          <ac:chgData name="Giovanni Mastrandrea" userId="fe0a3a74f0a20666" providerId="LiveId" clId="{BE4B3EDC-5DFD-4E9A-8F18-0CEE84371B84}" dt="2023-11-10T11:28:49.785" v="134" actId="1076"/>
          <ac:picMkLst>
            <pc:docMk/>
            <pc:sldMk cId="28197108" sldId="260"/>
            <ac:picMk id="3" creationId="{3E5DEE9B-6493-13D3-3672-97659745D7C5}"/>
          </ac:picMkLst>
        </pc:picChg>
        <pc:picChg chg="add mod">
          <ac:chgData name="Giovanni Mastrandrea" userId="fe0a3a74f0a20666" providerId="LiveId" clId="{BE4B3EDC-5DFD-4E9A-8F18-0CEE84371B84}" dt="2023-11-10T11:28:54.083" v="135" actId="1076"/>
          <ac:picMkLst>
            <pc:docMk/>
            <pc:sldMk cId="28197108" sldId="260"/>
            <ac:picMk id="4" creationId="{3F8DBF73-0B47-669B-DD38-9D1FFDB996DB}"/>
          </ac:picMkLst>
        </pc:picChg>
        <pc:picChg chg="add mod">
          <ac:chgData name="Giovanni Mastrandrea" userId="fe0a3a74f0a20666" providerId="LiveId" clId="{BE4B3EDC-5DFD-4E9A-8F18-0CEE84371B84}" dt="2023-11-10T11:29:04.700" v="137" actId="1076"/>
          <ac:picMkLst>
            <pc:docMk/>
            <pc:sldMk cId="28197108" sldId="260"/>
            <ac:picMk id="7" creationId="{32FFEA4A-B344-9AD5-F1DB-09BB920DE8AD}"/>
          </ac:picMkLst>
        </pc:picChg>
        <pc:picChg chg="add del mod">
          <ac:chgData name="Giovanni Mastrandrea" userId="fe0a3a74f0a20666" providerId="LiveId" clId="{BE4B3EDC-5DFD-4E9A-8F18-0CEE84371B84}" dt="2023-11-10T11:26:28.168" v="126" actId="478"/>
          <ac:picMkLst>
            <pc:docMk/>
            <pc:sldMk cId="28197108" sldId="260"/>
            <ac:picMk id="8" creationId="{D23D362C-322C-F895-6B1A-ED9E989E5C0C}"/>
          </ac:picMkLst>
        </pc:picChg>
      </pc:sldChg>
      <pc:sldChg chg="addSp modSp add mod">
        <pc:chgData name="Giovanni Mastrandrea" userId="fe0a3a74f0a20666" providerId="LiveId" clId="{BE4B3EDC-5DFD-4E9A-8F18-0CEE84371B84}" dt="2023-11-10T11:40:33.779" v="170" actId="1076"/>
        <pc:sldMkLst>
          <pc:docMk/>
          <pc:sldMk cId="2238769355" sldId="261"/>
        </pc:sldMkLst>
        <pc:spChg chg="add mod">
          <ac:chgData name="Giovanni Mastrandrea" userId="fe0a3a74f0a20666" providerId="LiveId" clId="{BE4B3EDC-5DFD-4E9A-8F18-0CEE84371B84}" dt="2023-11-10T11:32:17.273" v="146" actId="1076"/>
          <ac:spMkLst>
            <pc:docMk/>
            <pc:sldMk cId="2238769355" sldId="261"/>
            <ac:spMk id="2" creationId="{E4224412-AC9D-17CF-574F-AEBD690F4BF4}"/>
          </ac:spMkLst>
        </pc:spChg>
        <pc:spChg chg="add mod">
          <ac:chgData name="Giovanni Mastrandrea" userId="fe0a3a74f0a20666" providerId="LiveId" clId="{BE4B3EDC-5DFD-4E9A-8F18-0CEE84371B84}" dt="2023-11-10T11:37:08.430" v="150" actId="14100"/>
          <ac:spMkLst>
            <pc:docMk/>
            <pc:sldMk cId="2238769355" sldId="261"/>
            <ac:spMk id="3" creationId="{3B1B67C1-932F-5CB9-CAA4-AE394379F3D6}"/>
          </ac:spMkLst>
        </pc:spChg>
        <pc:spChg chg="add mod">
          <ac:chgData name="Giovanni Mastrandrea" userId="fe0a3a74f0a20666" providerId="LiveId" clId="{BE4B3EDC-5DFD-4E9A-8F18-0CEE84371B84}" dt="2023-11-10T11:38:01.800" v="156" actId="14100"/>
          <ac:spMkLst>
            <pc:docMk/>
            <pc:sldMk cId="2238769355" sldId="261"/>
            <ac:spMk id="4" creationId="{5E15E814-B591-0AE4-B584-9AE14FA41FE7}"/>
          </ac:spMkLst>
        </pc:spChg>
        <pc:spChg chg="add mod">
          <ac:chgData name="Giovanni Mastrandrea" userId="fe0a3a74f0a20666" providerId="LiveId" clId="{BE4B3EDC-5DFD-4E9A-8F18-0CEE84371B84}" dt="2023-11-10T11:37:42.380" v="154" actId="1076"/>
          <ac:spMkLst>
            <pc:docMk/>
            <pc:sldMk cId="2238769355" sldId="261"/>
            <ac:spMk id="5" creationId="{CB273181-0955-F3E7-1610-3B627B4AE69E}"/>
          </ac:spMkLst>
        </pc:spChg>
        <pc:spChg chg="add mod">
          <ac:chgData name="Giovanni Mastrandrea" userId="fe0a3a74f0a20666" providerId="LiveId" clId="{BE4B3EDC-5DFD-4E9A-8F18-0CEE84371B84}" dt="2023-11-10T11:40:05.506" v="167" actId="14100"/>
          <ac:spMkLst>
            <pc:docMk/>
            <pc:sldMk cId="2238769355" sldId="261"/>
            <ac:spMk id="7" creationId="{D2634DD7-B9E6-A359-8D06-A9C29B6A9C4D}"/>
          </ac:spMkLst>
        </pc:spChg>
        <pc:spChg chg="add mod">
          <ac:chgData name="Giovanni Mastrandrea" userId="fe0a3a74f0a20666" providerId="LiveId" clId="{BE4B3EDC-5DFD-4E9A-8F18-0CEE84371B84}" dt="2023-11-10T11:39:31.686" v="163" actId="1076"/>
          <ac:spMkLst>
            <pc:docMk/>
            <pc:sldMk cId="2238769355" sldId="261"/>
            <ac:spMk id="8" creationId="{76723F18-BA07-15EB-E029-C5A024DAEC81}"/>
          </ac:spMkLst>
        </pc:spChg>
        <pc:spChg chg="add mod">
          <ac:chgData name="Giovanni Mastrandrea" userId="fe0a3a74f0a20666" providerId="LiveId" clId="{BE4B3EDC-5DFD-4E9A-8F18-0CEE84371B84}" dt="2023-11-10T11:40:33.779" v="170" actId="1076"/>
          <ac:spMkLst>
            <pc:docMk/>
            <pc:sldMk cId="2238769355" sldId="261"/>
            <ac:spMk id="9" creationId="{FCC464C7-D638-E125-3F2E-68030E986DBD}"/>
          </ac:spMkLst>
        </pc:spChg>
        <pc:spChg chg="add mod">
          <ac:chgData name="Giovanni Mastrandrea" userId="fe0a3a74f0a20666" providerId="LiveId" clId="{BE4B3EDC-5DFD-4E9A-8F18-0CEE84371B84}" dt="2023-11-10T11:38:45.041" v="160" actId="1076"/>
          <ac:spMkLst>
            <pc:docMk/>
            <pc:sldMk cId="2238769355" sldId="261"/>
            <ac:spMk id="10" creationId="{E288F2AE-D790-9D4A-F9AE-003C486D4E92}"/>
          </ac:spMkLst>
        </pc:spChg>
        <pc:spChg chg="add mod">
          <ac:chgData name="Giovanni Mastrandrea" userId="fe0a3a74f0a20666" providerId="LiveId" clId="{BE4B3EDC-5DFD-4E9A-8F18-0CEE84371B84}" dt="2023-11-10T11:38:52.730" v="161" actId="1076"/>
          <ac:spMkLst>
            <pc:docMk/>
            <pc:sldMk cId="2238769355" sldId="261"/>
            <ac:spMk id="11" creationId="{16423B20-06E9-1515-EB1B-CDB1BD990EDC}"/>
          </ac:spMkLst>
        </pc:spChg>
      </pc:sldChg>
      <pc:sldChg chg="addSp modSp add mod">
        <pc:chgData name="Giovanni Mastrandrea" userId="fe0a3a74f0a20666" providerId="LiveId" clId="{BE4B3EDC-5DFD-4E9A-8F18-0CEE84371B84}" dt="2023-11-10T17:12:23.825" v="458" actId="1076"/>
        <pc:sldMkLst>
          <pc:docMk/>
          <pc:sldMk cId="2033478175" sldId="262"/>
        </pc:sldMkLst>
        <pc:spChg chg="add mod">
          <ac:chgData name="Giovanni Mastrandrea" userId="fe0a3a74f0a20666" providerId="LiveId" clId="{BE4B3EDC-5DFD-4E9A-8F18-0CEE84371B84}" dt="2023-11-10T17:12:18.423" v="457" actId="27636"/>
          <ac:spMkLst>
            <pc:docMk/>
            <pc:sldMk cId="2033478175" sldId="262"/>
            <ac:spMk id="3" creationId="{0A0E50EA-34D3-6B9E-417E-31E8EEAB34E6}"/>
          </ac:spMkLst>
        </pc:spChg>
        <pc:spChg chg="add mod">
          <ac:chgData name="Giovanni Mastrandrea" userId="fe0a3a74f0a20666" providerId="LiveId" clId="{BE4B3EDC-5DFD-4E9A-8F18-0CEE84371B84}" dt="2023-11-10T17:12:10.337" v="454" actId="20577"/>
          <ac:spMkLst>
            <pc:docMk/>
            <pc:sldMk cId="2033478175" sldId="262"/>
            <ac:spMk id="4" creationId="{0AA22A38-1FCC-7EC7-B312-61AFFA2B51CE}"/>
          </ac:spMkLst>
        </pc:spChg>
        <pc:spChg chg="add mod">
          <ac:chgData name="Giovanni Mastrandrea" userId="fe0a3a74f0a20666" providerId="LiveId" clId="{BE4B3EDC-5DFD-4E9A-8F18-0CEE84371B84}" dt="2023-11-10T17:12:23.825" v="458" actId="1076"/>
          <ac:spMkLst>
            <pc:docMk/>
            <pc:sldMk cId="2033478175" sldId="262"/>
            <ac:spMk id="5" creationId="{D2C157E6-D298-17D4-614F-430948957215}"/>
          </ac:spMkLst>
        </pc:spChg>
        <pc:spChg chg="add mod">
          <ac:chgData name="Giovanni Mastrandrea" userId="fe0a3a74f0a20666" providerId="LiveId" clId="{BE4B3EDC-5DFD-4E9A-8F18-0CEE84371B84}" dt="2023-11-10T11:42:47.734" v="176" actId="1076"/>
          <ac:spMkLst>
            <pc:docMk/>
            <pc:sldMk cId="2033478175" sldId="262"/>
            <ac:spMk id="7" creationId="{A8083D8C-42D6-105B-0006-C34F3E84B00C}"/>
          </ac:spMkLst>
        </pc:spChg>
        <pc:picChg chg="add mod">
          <ac:chgData name="Giovanni Mastrandrea" userId="fe0a3a74f0a20666" providerId="LiveId" clId="{BE4B3EDC-5DFD-4E9A-8F18-0CEE84371B84}" dt="2023-11-10T11:43:16.266" v="180" actId="1076"/>
          <ac:picMkLst>
            <pc:docMk/>
            <pc:sldMk cId="2033478175" sldId="262"/>
            <ac:picMk id="2" creationId="{252BEBBF-CC67-632F-FA76-F3896C6E8A27}"/>
          </ac:picMkLst>
        </pc:picChg>
        <pc:picChg chg="add mod">
          <ac:chgData name="Giovanni Mastrandrea" userId="fe0a3a74f0a20666" providerId="LiveId" clId="{BE4B3EDC-5DFD-4E9A-8F18-0CEE84371B84}" dt="2023-11-10T11:42:47.734" v="176" actId="1076"/>
          <ac:picMkLst>
            <pc:docMk/>
            <pc:sldMk cId="2033478175" sldId="262"/>
            <ac:picMk id="8" creationId="{59264029-E7A5-5518-1F03-230E59ED24E9}"/>
          </ac:picMkLst>
        </pc:picChg>
      </pc:sldChg>
      <pc:sldChg chg="addSp delSp add mod">
        <pc:chgData name="Giovanni Mastrandrea" userId="fe0a3a74f0a20666" providerId="LiveId" clId="{BE4B3EDC-5DFD-4E9A-8F18-0CEE84371B84}" dt="2023-11-10T16:21:25.746" v="362" actId="22"/>
        <pc:sldMkLst>
          <pc:docMk/>
          <pc:sldMk cId="3438677390" sldId="263"/>
        </pc:sldMkLst>
        <pc:picChg chg="add del">
          <ac:chgData name="Giovanni Mastrandrea" userId="fe0a3a74f0a20666" providerId="LiveId" clId="{BE4B3EDC-5DFD-4E9A-8F18-0CEE84371B84}" dt="2023-11-10T16:17:01.826" v="361" actId="21"/>
          <ac:picMkLst>
            <pc:docMk/>
            <pc:sldMk cId="3438677390" sldId="263"/>
            <ac:picMk id="3" creationId="{108EAFA7-65C1-7726-D439-CFCD14E5EB7C}"/>
          </ac:picMkLst>
        </pc:picChg>
        <pc:picChg chg="add">
          <ac:chgData name="Giovanni Mastrandrea" userId="fe0a3a74f0a20666" providerId="LiveId" clId="{BE4B3EDC-5DFD-4E9A-8F18-0CEE84371B84}" dt="2023-11-10T16:21:25.746" v="362" actId="22"/>
          <ac:picMkLst>
            <pc:docMk/>
            <pc:sldMk cId="3438677390" sldId="263"/>
            <ac:picMk id="4" creationId="{33BEECF2-B278-EFB7-AFCF-D2DAE32E9095}"/>
          </ac:picMkLst>
        </pc:picChg>
      </pc:sldChg>
      <pc:sldChg chg="addSp modSp add mod">
        <pc:chgData name="Giovanni Mastrandrea" userId="fe0a3a74f0a20666" providerId="LiveId" clId="{BE4B3EDC-5DFD-4E9A-8F18-0CEE84371B84}" dt="2023-11-10T16:26:00.162" v="369" actId="14100"/>
        <pc:sldMkLst>
          <pc:docMk/>
          <pc:sldMk cId="1549030724" sldId="264"/>
        </pc:sldMkLst>
        <pc:picChg chg="add mod">
          <ac:chgData name="Giovanni Mastrandrea" userId="fe0a3a74f0a20666" providerId="LiveId" clId="{BE4B3EDC-5DFD-4E9A-8F18-0CEE84371B84}" dt="2023-11-10T16:24:27.733" v="366" actId="14100"/>
          <ac:picMkLst>
            <pc:docMk/>
            <pc:sldMk cId="1549030724" sldId="264"/>
            <ac:picMk id="3" creationId="{D28BDD35-1D12-0969-8E31-793338FCD40F}"/>
          </ac:picMkLst>
        </pc:picChg>
        <pc:picChg chg="add mod">
          <ac:chgData name="Giovanni Mastrandrea" userId="fe0a3a74f0a20666" providerId="LiveId" clId="{BE4B3EDC-5DFD-4E9A-8F18-0CEE84371B84}" dt="2023-11-10T16:26:00.162" v="369" actId="14100"/>
          <ac:picMkLst>
            <pc:docMk/>
            <pc:sldMk cId="1549030724" sldId="264"/>
            <ac:picMk id="5" creationId="{BBF06E82-776A-7053-F360-744CDE8E5FBB}"/>
          </ac:picMkLst>
        </pc:picChg>
      </pc:sldChg>
      <pc:sldChg chg="addSp modSp add mod">
        <pc:chgData name="Giovanni Mastrandrea" userId="fe0a3a74f0a20666" providerId="LiveId" clId="{BE4B3EDC-5DFD-4E9A-8F18-0CEE84371B84}" dt="2023-11-10T15:53:18.526" v="304" actId="1076"/>
        <pc:sldMkLst>
          <pc:docMk/>
          <pc:sldMk cId="4035662420" sldId="265"/>
        </pc:sldMkLst>
        <pc:picChg chg="add mod">
          <ac:chgData name="Giovanni Mastrandrea" userId="fe0a3a74f0a20666" providerId="LiveId" clId="{BE4B3EDC-5DFD-4E9A-8F18-0CEE84371B84}" dt="2023-11-10T15:53:18.526" v="304" actId="1076"/>
          <ac:picMkLst>
            <pc:docMk/>
            <pc:sldMk cId="4035662420" sldId="265"/>
            <ac:picMk id="2" creationId="{45951585-26E3-0394-2A6C-CBF1070D62D4}"/>
          </ac:picMkLst>
        </pc:picChg>
      </pc:sldChg>
      <pc:sldChg chg="addSp add">
        <pc:chgData name="Giovanni Mastrandrea" userId="fe0a3a74f0a20666" providerId="LiveId" clId="{BE4B3EDC-5DFD-4E9A-8F18-0CEE84371B84}" dt="2023-11-10T15:58:05.757" v="306"/>
        <pc:sldMkLst>
          <pc:docMk/>
          <pc:sldMk cId="2797198251" sldId="266"/>
        </pc:sldMkLst>
        <pc:picChg chg="add">
          <ac:chgData name="Giovanni Mastrandrea" userId="fe0a3a74f0a20666" providerId="LiveId" clId="{BE4B3EDC-5DFD-4E9A-8F18-0CEE84371B84}" dt="2023-11-10T15:58:05.757" v="306"/>
          <ac:picMkLst>
            <pc:docMk/>
            <pc:sldMk cId="2797198251" sldId="266"/>
            <ac:picMk id="2" creationId="{2F1541E4-8EBC-E627-CDA8-D19C3731D31C}"/>
          </ac:picMkLst>
        </pc:picChg>
      </pc:sldChg>
      <pc:sldChg chg="addSp delSp modSp add mod">
        <pc:chgData name="Giovanni Mastrandrea" userId="fe0a3a74f0a20666" providerId="LiveId" clId="{BE4B3EDC-5DFD-4E9A-8F18-0CEE84371B84}" dt="2023-11-10T16:10:43.217" v="350" actId="164"/>
        <pc:sldMkLst>
          <pc:docMk/>
          <pc:sldMk cId="440175560" sldId="267"/>
        </pc:sldMkLst>
        <pc:grpChg chg="add mod">
          <ac:chgData name="Giovanni Mastrandrea" userId="fe0a3a74f0a20666" providerId="LiveId" clId="{BE4B3EDC-5DFD-4E9A-8F18-0CEE84371B84}" dt="2023-11-10T16:10:43.217" v="350" actId="164"/>
          <ac:grpSpMkLst>
            <pc:docMk/>
            <pc:sldMk cId="440175560" sldId="267"/>
            <ac:grpSpMk id="8" creationId="{D4E335D2-2BD2-07A0-D9FE-9E0737C860B0}"/>
          </ac:grpSpMkLst>
        </pc:grpChg>
        <pc:picChg chg="add mod">
          <ac:chgData name="Giovanni Mastrandrea" userId="fe0a3a74f0a20666" providerId="LiveId" clId="{BE4B3EDC-5DFD-4E9A-8F18-0CEE84371B84}" dt="2023-11-10T16:02:38.327" v="311" actId="1076"/>
          <ac:picMkLst>
            <pc:docMk/>
            <pc:sldMk cId="440175560" sldId="267"/>
            <ac:picMk id="2" creationId="{3457C41F-8009-3B03-F23D-B8D3C241C9CF}"/>
          </ac:picMkLst>
        </pc:picChg>
        <pc:picChg chg="add del mod modCrop">
          <ac:chgData name="Giovanni Mastrandrea" userId="fe0a3a74f0a20666" providerId="LiveId" clId="{BE4B3EDC-5DFD-4E9A-8F18-0CEE84371B84}" dt="2023-11-10T16:07:21.483" v="333" actId="478"/>
          <ac:picMkLst>
            <pc:docMk/>
            <pc:sldMk cId="440175560" sldId="267"/>
            <ac:picMk id="3" creationId="{833EA57F-A319-B59B-C7ED-4EB6FC5E85BC}"/>
          </ac:picMkLst>
        </pc:picChg>
        <pc:picChg chg="add del mod modCrop">
          <ac:chgData name="Giovanni Mastrandrea" userId="fe0a3a74f0a20666" providerId="LiveId" clId="{BE4B3EDC-5DFD-4E9A-8F18-0CEE84371B84}" dt="2023-11-10T16:05:51.906" v="327" actId="478"/>
          <ac:picMkLst>
            <pc:docMk/>
            <pc:sldMk cId="440175560" sldId="267"/>
            <ac:picMk id="4" creationId="{F3B6F5EE-3935-C8F7-0FB8-6C4E5858E925}"/>
          </ac:picMkLst>
        </pc:picChg>
        <pc:picChg chg="add mod modCrop">
          <ac:chgData name="Giovanni Mastrandrea" userId="fe0a3a74f0a20666" providerId="LiveId" clId="{BE4B3EDC-5DFD-4E9A-8F18-0CEE84371B84}" dt="2023-11-10T16:10:43.217" v="350" actId="164"/>
          <ac:picMkLst>
            <pc:docMk/>
            <pc:sldMk cId="440175560" sldId="267"/>
            <ac:picMk id="5" creationId="{D0E6B6F5-B59F-871A-1DD3-49C21D574D48}"/>
          </ac:picMkLst>
        </pc:picChg>
        <pc:picChg chg="add mod modCrop">
          <ac:chgData name="Giovanni Mastrandrea" userId="fe0a3a74f0a20666" providerId="LiveId" clId="{BE4B3EDC-5DFD-4E9A-8F18-0CEE84371B84}" dt="2023-11-10T16:10:43.217" v="350" actId="164"/>
          <ac:picMkLst>
            <pc:docMk/>
            <pc:sldMk cId="440175560" sldId="267"/>
            <ac:picMk id="7" creationId="{35348103-B68B-F542-2520-6A69E50B22C4}"/>
          </ac:picMkLst>
        </pc:picChg>
      </pc:sldChg>
      <pc:sldChg chg="delSp add mod ord">
        <pc:chgData name="Giovanni Mastrandrea" userId="fe0a3a74f0a20666" providerId="LiveId" clId="{BE4B3EDC-5DFD-4E9A-8F18-0CEE84371B84}" dt="2023-11-10T16:16:52.890" v="360" actId="478"/>
        <pc:sldMkLst>
          <pc:docMk/>
          <pc:sldMk cId="1095030788" sldId="268"/>
        </pc:sldMkLst>
        <pc:spChg chg="del">
          <ac:chgData name="Giovanni Mastrandrea" userId="fe0a3a74f0a20666" providerId="LiveId" clId="{BE4B3EDC-5DFD-4E9A-8F18-0CEE84371B84}" dt="2023-11-10T16:16:48.653" v="359" actId="478"/>
          <ac:spMkLst>
            <pc:docMk/>
            <pc:sldMk cId="1095030788" sldId="268"/>
            <ac:spMk id="5" creationId="{82380068-783B-668A-83B9-17A2D8DCC4DD}"/>
          </ac:spMkLst>
        </pc:spChg>
        <pc:spChg chg="del">
          <ac:chgData name="Giovanni Mastrandrea" userId="fe0a3a74f0a20666" providerId="LiveId" clId="{BE4B3EDC-5DFD-4E9A-8F18-0CEE84371B84}" dt="2023-11-10T16:16:52.890" v="360" actId="478"/>
          <ac:spMkLst>
            <pc:docMk/>
            <pc:sldMk cId="1095030788" sldId="268"/>
            <ac:spMk id="12" creationId="{EF3D7287-4852-05CF-DA4A-5896A13BDDEA}"/>
          </ac:spMkLst>
        </pc:spChg>
      </pc:sldChg>
      <pc:sldChg chg="addSp delSp modSp add mod ord">
        <pc:chgData name="Giovanni Mastrandrea" userId="fe0a3a74f0a20666" providerId="LiveId" clId="{BE4B3EDC-5DFD-4E9A-8F18-0CEE84371B84}" dt="2023-11-10T17:09:40.507" v="451" actId="14100"/>
        <pc:sldMkLst>
          <pc:docMk/>
          <pc:sldMk cId="1952695929" sldId="269"/>
        </pc:sldMkLst>
        <pc:spChg chg="del">
          <ac:chgData name="Giovanni Mastrandrea" userId="fe0a3a74f0a20666" providerId="LiveId" clId="{BE4B3EDC-5DFD-4E9A-8F18-0CEE84371B84}" dt="2023-11-10T16:59:48.348" v="427" actId="478"/>
          <ac:spMkLst>
            <pc:docMk/>
            <pc:sldMk cId="1952695929" sldId="269"/>
            <ac:spMk id="3" creationId="{09C14FDE-B2FD-7E5F-84EA-418DCC23C503}"/>
          </ac:spMkLst>
        </pc:spChg>
        <pc:spChg chg="del mod">
          <ac:chgData name="Giovanni Mastrandrea" userId="fe0a3a74f0a20666" providerId="LiveId" clId="{BE4B3EDC-5DFD-4E9A-8F18-0CEE84371B84}" dt="2023-11-10T16:59:57.029" v="431" actId="478"/>
          <ac:spMkLst>
            <pc:docMk/>
            <pc:sldMk cId="1952695929" sldId="269"/>
            <ac:spMk id="4" creationId="{18292B5E-4950-9838-AC50-B95F9F1F743B}"/>
          </ac:spMkLst>
        </pc:spChg>
        <pc:spChg chg="del">
          <ac:chgData name="Giovanni Mastrandrea" userId="fe0a3a74f0a20666" providerId="LiveId" clId="{BE4B3EDC-5DFD-4E9A-8F18-0CEE84371B84}" dt="2023-11-10T16:16:32.281" v="357" actId="478"/>
          <ac:spMkLst>
            <pc:docMk/>
            <pc:sldMk cId="1952695929" sldId="269"/>
            <ac:spMk id="5" creationId="{82380068-783B-668A-83B9-17A2D8DCC4DD}"/>
          </ac:spMkLst>
        </pc:spChg>
        <pc:spChg chg="mod">
          <ac:chgData name="Giovanni Mastrandrea" userId="fe0a3a74f0a20666" providerId="LiveId" clId="{BE4B3EDC-5DFD-4E9A-8F18-0CEE84371B84}" dt="2023-11-10T16:59:38.106" v="424" actId="1076"/>
          <ac:spMkLst>
            <pc:docMk/>
            <pc:sldMk cId="1952695929" sldId="269"/>
            <ac:spMk id="7" creationId="{46C494F4-E011-93EC-BC86-79DA613DDDD3}"/>
          </ac:spMkLst>
        </pc:spChg>
        <pc:spChg chg="add mod">
          <ac:chgData name="Giovanni Mastrandrea" userId="fe0a3a74f0a20666" providerId="LiveId" clId="{BE4B3EDC-5DFD-4E9A-8F18-0CEE84371B84}" dt="2023-11-10T16:59:38.106" v="424" actId="1076"/>
          <ac:spMkLst>
            <pc:docMk/>
            <pc:sldMk cId="1952695929" sldId="269"/>
            <ac:spMk id="11" creationId="{C00922F9-3F4C-E726-3EBF-41D34A563182}"/>
          </ac:spMkLst>
        </pc:spChg>
        <pc:spChg chg="del">
          <ac:chgData name="Giovanni Mastrandrea" userId="fe0a3a74f0a20666" providerId="LiveId" clId="{BE4B3EDC-5DFD-4E9A-8F18-0CEE84371B84}" dt="2023-11-10T16:16:36.747" v="358" actId="478"/>
          <ac:spMkLst>
            <pc:docMk/>
            <pc:sldMk cId="1952695929" sldId="269"/>
            <ac:spMk id="12" creationId="{EF3D7287-4852-05CF-DA4A-5896A13BDDEA}"/>
          </ac:spMkLst>
        </pc:spChg>
        <pc:spChg chg="add mod">
          <ac:chgData name="Giovanni Mastrandrea" userId="fe0a3a74f0a20666" providerId="LiveId" clId="{BE4B3EDC-5DFD-4E9A-8F18-0CEE84371B84}" dt="2023-11-10T16:59:38.106" v="424" actId="1076"/>
          <ac:spMkLst>
            <pc:docMk/>
            <pc:sldMk cId="1952695929" sldId="269"/>
            <ac:spMk id="18" creationId="{ED53C0C5-D9BC-DDB7-149B-3ADA13CB12AE}"/>
          </ac:spMkLst>
        </pc:spChg>
        <pc:spChg chg="add mod">
          <ac:chgData name="Giovanni Mastrandrea" userId="fe0a3a74f0a20666" providerId="LiveId" clId="{BE4B3EDC-5DFD-4E9A-8F18-0CEE84371B84}" dt="2023-11-10T16:59:38.106" v="424" actId="1076"/>
          <ac:spMkLst>
            <pc:docMk/>
            <pc:sldMk cId="1952695929" sldId="269"/>
            <ac:spMk id="19" creationId="{F130D96A-F1B9-5CD0-DC31-A1A0BD2031C3}"/>
          </ac:spMkLst>
        </pc:spChg>
        <pc:picChg chg="del">
          <ac:chgData name="Giovanni Mastrandrea" userId="fe0a3a74f0a20666" providerId="LiveId" clId="{BE4B3EDC-5DFD-4E9A-8F18-0CEE84371B84}" dt="2023-11-10T16:59:40.345" v="425" actId="478"/>
          <ac:picMkLst>
            <pc:docMk/>
            <pc:sldMk cId="1952695929" sldId="269"/>
            <ac:picMk id="2" creationId="{51F374B4-2167-0E02-8378-EEFD6ABB528E}"/>
          </ac:picMkLst>
        </pc:picChg>
        <pc:picChg chg="add mod">
          <ac:chgData name="Giovanni Mastrandrea" userId="fe0a3a74f0a20666" providerId="LiveId" clId="{BE4B3EDC-5DFD-4E9A-8F18-0CEE84371B84}" dt="2023-11-10T16:59:38.106" v="424" actId="1076"/>
          <ac:picMkLst>
            <pc:docMk/>
            <pc:sldMk cId="1952695929" sldId="269"/>
            <ac:picMk id="6" creationId="{372E39D8-2A4F-AB6B-3173-6EDA02A2F229}"/>
          </ac:picMkLst>
        </pc:picChg>
        <pc:picChg chg="del">
          <ac:chgData name="Giovanni Mastrandrea" userId="fe0a3a74f0a20666" providerId="LiveId" clId="{BE4B3EDC-5DFD-4E9A-8F18-0CEE84371B84}" dt="2023-11-10T16:59:42.924" v="426" actId="478"/>
          <ac:picMkLst>
            <pc:docMk/>
            <pc:sldMk cId="1952695929" sldId="269"/>
            <ac:picMk id="9" creationId="{1D6A3246-C15F-6EBB-ABD3-C36C45D37CB2}"/>
          </ac:picMkLst>
        </pc:picChg>
        <pc:picChg chg="del">
          <ac:chgData name="Giovanni Mastrandrea" userId="fe0a3a74f0a20666" providerId="LiveId" clId="{BE4B3EDC-5DFD-4E9A-8F18-0CEE84371B84}" dt="2023-11-10T16:59:51.812" v="428" actId="478"/>
          <ac:picMkLst>
            <pc:docMk/>
            <pc:sldMk cId="1952695929" sldId="269"/>
            <ac:picMk id="10" creationId="{22F4449D-95A6-AB12-98FA-36B1643C76C1}"/>
          </ac:picMkLst>
        </pc:picChg>
        <pc:picChg chg="add mod">
          <ac:chgData name="Giovanni Mastrandrea" userId="fe0a3a74f0a20666" providerId="LiveId" clId="{BE4B3EDC-5DFD-4E9A-8F18-0CEE84371B84}" dt="2023-11-10T16:59:38.106" v="424" actId="1076"/>
          <ac:picMkLst>
            <pc:docMk/>
            <pc:sldMk cId="1952695929" sldId="269"/>
            <ac:picMk id="20" creationId="{3812D5F9-40C5-9062-93D5-B20D7E8010B5}"/>
          </ac:picMkLst>
        </pc:picChg>
        <pc:picChg chg="add mod">
          <ac:chgData name="Giovanni Mastrandrea" userId="fe0a3a74f0a20666" providerId="LiveId" clId="{BE4B3EDC-5DFD-4E9A-8F18-0CEE84371B84}" dt="2023-11-10T16:59:38.106" v="424" actId="1076"/>
          <ac:picMkLst>
            <pc:docMk/>
            <pc:sldMk cId="1952695929" sldId="269"/>
            <ac:picMk id="21" creationId="{0EC6BCDA-982C-23F3-BEAD-2F190E15AAD3}"/>
          </ac:picMkLst>
        </pc:picChg>
        <pc:picChg chg="add del mod">
          <ac:chgData name="Giovanni Mastrandrea" userId="fe0a3a74f0a20666" providerId="LiveId" clId="{BE4B3EDC-5DFD-4E9A-8F18-0CEE84371B84}" dt="2023-11-10T17:01:26.179" v="434" actId="478"/>
          <ac:picMkLst>
            <pc:docMk/>
            <pc:sldMk cId="1952695929" sldId="269"/>
            <ac:picMk id="22" creationId="{E8E801A6-6134-7630-944B-0D007EEA2CF2}"/>
          </ac:picMkLst>
        </pc:picChg>
        <pc:picChg chg="add mod">
          <ac:chgData name="Giovanni Mastrandrea" userId="fe0a3a74f0a20666" providerId="LiveId" clId="{BE4B3EDC-5DFD-4E9A-8F18-0CEE84371B84}" dt="2023-11-10T17:02:38.310" v="438" actId="1076"/>
          <ac:picMkLst>
            <pc:docMk/>
            <pc:sldMk cId="1952695929" sldId="269"/>
            <ac:picMk id="23" creationId="{295D583C-AB8E-2F2C-329F-63117E776F7F}"/>
          </ac:picMkLst>
        </pc:picChg>
        <pc:picChg chg="add del mod">
          <ac:chgData name="Giovanni Mastrandrea" userId="fe0a3a74f0a20666" providerId="LiveId" clId="{BE4B3EDC-5DFD-4E9A-8F18-0CEE84371B84}" dt="2023-11-10T17:09:30.821" v="449" actId="478"/>
          <ac:picMkLst>
            <pc:docMk/>
            <pc:sldMk cId="1952695929" sldId="269"/>
            <ac:picMk id="24" creationId="{C03BDF83-5BD5-BCC0-511D-67F50A42CF31}"/>
          </ac:picMkLst>
        </pc:picChg>
        <pc:picChg chg="add mod">
          <ac:chgData name="Giovanni Mastrandrea" userId="fe0a3a74f0a20666" providerId="LiveId" clId="{BE4B3EDC-5DFD-4E9A-8F18-0CEE84371B84}" dt="2023-11-10T17:06:28.258" v="447" actId="1076"/>
          <ac:picMkLst>
            <pc:docMk/>
            <pc:sldMk cId="1952695929" sldId="269"/>
            <ac:picMk id="25" creationId="{9E6FF209-0D35-42A5-64EE-B55ECF448FD3}"/>
          </ac:picMkLst>
        </pc:picChg>
        <pc:picChg chg="add del mod">
          <ac:chgData name="Giovanni Mastrandrea" userId="fe0a3a74f0a20666" providerId="LiveId" clId="{BE4B3EDC-5DFD-4E9A-8F18-0CEE84371B84}" dt="2023-11-10T17:06:18.080" v="444" actId="478"/>
          <ac:picMkLst>
            <pc:docMk/>
            <pc:sldMk cId="1952695929" sldId="269"/>
            <ac:picMk id="26" creationId="{4B815733-44D6-CAAE-269B-E7EDAC44DD5D}"/>
          </ac:picMkLst>
        </pc:picChg>
        <pc:picChg chg="add mod">
          <ac:chgData name="Giovanni Mastrandrea" userId="fe0a3a74f0a20666" providerId="LiveId" clId="{BE4B3EDC-5DFD-4E9A-8F18-0CEE84371B84}" dt="2023-11-10T17:09:40.507" v="451" actId="14100"/>
          <ac:picMkLst>
            <pc:docMk/>
            <pc:sldMk cId="1952695929" sldId="269"/>
            <ac:picMk id="27" creationId="{4EAA7D87-EFF7-A4E1-BFF2-726717094856}"/>
          </ac:picMkLst>
        </pc:picChg>
      </pc:sldChg>
      <pc:sldChg chg="addSp delSp modSp add mod">
        <pc:chgData name="Giovanni Mastrandrea" userId="fe0a3a74f0a20666" providerId="LiveId" clId="{BE4B3EDC-5DFD-4E9A-8F18-0CEE84371B84}" dt="2023-11-10T16:35:01.019" v="393" actId="1076"/>
        <pc:sldMkLst>
          <pc:docMk/>
          <pc:sldMk cId="958555556" sldId="270"/>
        </pc:sldMkLst>
        <pc:grpChg chg="add mod">
          <ac:chgData name="Giovanni Mastrandrea" userId="fe0a3a74f0a20666" providerId="LiveId" clId="{BE4B3EDC-5DFD-4E9A-8F18-0CEE84371B84}" dt="2023-11-10T16:35:01.019" v="393" actId="1076"/>
          <ac:grpSpMkLst>
            <pc:docMk/>
            <pc:sldMk cId="958555556" sldId="270"/>
            <ac:grpSpMk id="9" creationId="{0767D552-D040-BE91-EC93-FFD973CF0DD2}"/>
          </ac:grpSpMkLst>
        </pc:grpChg>
        <pc:picChg chg="add del mod">
          <ac:chgData name="Giovanni Mastrandrea" userId="fe0a3a74f0a20666" providerId="LiveId" clId="{BE4B3EDC-5DFD-4E9A-8F18-0CEE84371B84}" dt="2023-11-10T16:34:52.900" v="391" actId="478"/>
          <ac:picMkLst>
            <pc:docMk/>
            <pc:sldMk cId="958555556" sldId="270"/>
            <ac:picMk id="3" creationId="{A6F7A714-EB7F-3BC5-B820-6965210E734C}"/>
          </ac:picMkLst>
        </pc:picChg>
        <pc:picChg chg="add del mod">
          <ac:chgData name="Giovanni Mastrandrea" userId="fe0a3a74f0a20666" providerId="LiveId" clId="{BE4B3EDC-5DFD-4E9A-8F18-0CEE84371B84}" dt="2023-11-10T16:34:55.134" v="392" actId="478"/>
          <ac:picMkLst>
            <pc:docMk/>
            <pc:sldMk cId="958555556" sldId="270"/>
            <ac:picMk id="5" creationId="{4EA69EBA-75B8-A400-8A01-C1F8F125B22B}"/>
          </ac:picMkLst>
        </pc:picChg>
        <pc:picChg chg="add mod">
          <ac:chgData name="Giovanni Mastrandrea" userId="fe0a3a74f0a20666" providerId="LiveId" clId="{BE4B3EDC-5DFD-4E9A-8F18-0CEE84371B84}" dt="2023-11-10T16:34:44.068" v="389" actId="164"/>
          <ac:picMkLst>
            <pc:docMk/>
            <pc:sldMk cId="958555556" sldId="270"/>
            <ac:picMk id="7" creationId="{0A247D23-9D8C-0535-0973-996800CC414C}"/>
          </ac:picMkLst>
        </pc:picChg>
        <pc:picChg chg="add mod">
          <ac:chgData name="Giovanni Mastrandrea" userId="fe0a3a74f0a20666" providerId="LiveId" clId="{BE4B3EDC-5DFD-4E9A-8F18-0CEE84371B84}" dt="2023-11-10T16:34:44.068" v="389" actId="164"/>
          <ac:picMkLst>
            <pc:docMk/>
            <pc:sldMk cId="958555556" sldId="270"/>
            <ac:picMk id="8" creationId="{A4D6A4D6-1BBF-9BB5-11B2-FB8A9A02FB48}"/>
          </ac:picMkLst>
        </pc:picChg>
      </pc:sldChg>
      <pc:sldChg chg="addSp modSp add mod">
        <pc:chgData name="Giovanni Mastrandrea" userId="fe0a3a74f0a20666" providerId="LiveId" clId="{BE4B3EDC-5DFD-4E9A-8F18-0CEE84371B84}" dt="2023-11-10T16:51:03.398" v="397" actId="14100"/>
        <pc:sldMkLst>
          <pc:docMk/>
          <pc:sldMk cId="3841480406" sldId="271"/>
        </pc:sldMkLst>
        <pc:picChg chg="add mod">
          <ac:chgData name="Giovanni Mastrandrea" userId="fe0a3a74f0a20666" providerId="LiveId" clId="{BE4B3EDC-5DFD-4E9A-8F18-0CEE84371B84}" dt="2023-11-10T16:51:03.398" v="397" actId="14100"/>
          <ac:picMkLst>
            <pc:docMk/>
            <pc:sldMk cId="3841480406" sldId="271"/>
            <ac:picMk id="3" creationId="{06D6C53A-1971-572E-54B2-230557C8D259}"/>
          </ac:picMkLst>
        </pc:picChg>
      </pc:sldChg>
      <pc:sldChg chg="addSp modSp add mod">
        <pc:chgData name="Giovanni Mastrandrea" userId="fe0a3a74f0a20666" providerId="LiveId" clId="{BE4B3EDC-5DFD-4E9A-8F18-0CEE84371B84}" dt="2023-11-10T16:55:29.490" v="410" actId="1076"/>
        <pc:sldMkLst>
          <pc:docMk/>
          <pc:sldMk cId="2770042672" sldId="272"/>
        </pc:sldMkLst>
        <pc:grpChg chg="add mod">
          <ac:chgData name="Giovanni Mastrandrea" userId="fe0a3a74f0a20666" providerId="LiveId" clId="{BE4B3EDC-5DFD-4E9A-8F18-0CEE84371B84}" dt="2023-11-10T16:55:29.490" v="410" actId="1076"/>
          <ac:grpSpMkLst>
            <pc:docMk/>
            <pc:sldMk cId="2770042672" sldId="272"/>
            <ac:grpSpMk id="7" creationId="{BFE5CF72-A32E-EAAB-C1D4-93125C72705D}"/>
          </ac:grpSpMkLst>
        </pc:grpChg>
        <pc:picChg chg="add mod">
          <ac:chgData name="Giovanni Mastrandrea" userId="fe0a3a74f0a20666" providerId="LiveId" clId="{BE4B3EDC-5DFD-4E9A-8F18-0CEE84371B84}" dt="2023-11-10T16:55:21.448" v="409" actId="164"/>
          <ac:picMkLst>
            <pc:docMk/>
            <pc:sldMk cId="2770042672" sldId="272"/>
            <ac:picMk id="3" creationId="{8FE5CBBB-38DD-7E1D-FD7D-90A1C5919C8A}"/>
          </ac:picMkLst>
        </pc:picChg>
        <pc:picChg chg="add mod">
          <ac:chgData name="Giovanni Mastrandrea" userId="fe0a3a74f0a20666" providerId="LiveId" clId="{BE4B3EDC-5DFD-4E9A-8F18-0CEE84371B84}" dt="2023-11-10T16:55:21.448" v="409" actId="164"/>
          <ac:picMkLst>
            <pc:docMk/>
            <pc:sldMk cId="2770042672" sldId="272"/>
            <ac:picMk id="5" creationId="{34F70D29-C1EB-DC92-5086-28C2DAFE592A}"/>
          </ac:picMkLst>
        </pc:picChg>
      </pc:sldChg>
      <pc:sldChg chg="addSp modSp add mod">
        <pc:chgData name="Giovanni Mastrandrea" userId="fe0a3a74f0a20666" providerId="LiveId" clId="{BE4B3EDC-5DFD-4E9A-8F18-0CEE84371B84}" dt="2023-11-10T16:56:54.153" v="416" actId="1076"/>
        <pc:sldMkLst>
          <pc:docMk/>
          <pc:sldMk cId="746524546" sldId="273"/>
        </pc:sldMkLst>
        <pc:picChg chg="add mod">
          <ac:chgData name="Giovanni Mastrandrea" userId="fe0a3a74f0a20666" providerId="LiveId" clId="{BE4B3EDC-5DFD-4E9A-8F18-0CEE84371B84}" dt="2023-11-10T16:56:54.153" v="416" actId="1076"/>
          <ac:picMkLst>
            <pc:docMk/>
            <pc:sldMk cId="746524546" sldId="273"/>
            <ac:picMk id="3" creationId="{923007E0-C7E3-A5C0-AEA2-5429A934AF97}"/>
          </ac:picMkLst>
        </pc:picChg>
      </pc:sldChg>
      <pc:sldChg chg="addSp modSp add mod">
        <pc:chgData name="Giovanni Mastrandrea" userId="fe0a3a74f0a20666" providerId="LiveId" clId="{BE4B3EDC-5DFD-4E9A-8F18-0CEE84371B84}" dt="2023-11-10T16:58:53.517" v="422" actId="14100"/>
        <pc:sldMkLst>
          <pc:docMk/>
          <pc:sldMk cId="2148205210" sldId="274"/>
        </pc:sldMkLst>
        <pc:picChg chg="add mod">
          <ac:chgData name="Giovanni Mastrandrea" userId="fe0a3a74f0a20666" providerId="LiveId" clId="{BE4B3EDC-5DFD-4E9A-8F18-0CEE84371B84}" dt="2023-11-10T16:58:53.517" v="422" actId="14100"/>
          <ac:picMkLst>
            <pc:docMk/>
            <pc:sldMk cId="2148205210" sldId="274"/>
            <ac:picMk id="3" creationId="{9E25406D-56F7-F4BF-5B5D-41C11AF61FBF}"/>
          </ac:picMkLst>
        </pc:picChg>
      </pc:sldChg>
      <pc:sldChg chg="addSp modSp add mod ord">
        <pc:chgData name="Giovanni Mastrandrea" userId="fe0a3a74f0a20666" providerId="LiveId" clId="{BE4B3EDC-5DFD-4E9A-8F18-0CEE84371B84}" dt="2023-11-10T17:31:19.392" v="636" actId="1076"/>
        <pc:sldMkLst>
          <pc:docMk/>
          <pc:sldMk cId="1226085071" sldId="275"/>
        </pc:sldMkLst>
        <pc:spChg chg="add mod">
          <ac:chgData name="Giovanni Mastrandrea" userId="fe0a3a74f0a20666" providerId="LiveId" clId="{BE4B3EDC-5DFD-4E9A-8F18-0CEE84371B84}" dt="2023-11-10T17:30:53.935" v="633" actId="20577"/>
          <ac:spMkLst>
            <pc:docMk/>
            <pc:sldMk cId="1226085071" sldId="275"/>
            <ac:spMk id="3" creationId="{24A1D3E6-25AE-2BB3-8C80-DD7F5E6A747F}"/>
          </ac:spMkLst>
        </pc:spChg>
        <pc:spChg chg="add mod">
          <ac:chgData name="Giovanni Mastrandrea" userId="fe0a3a74f0a20666" providerId="LiveId" clId="{BE4B3EDC-5DFD-4E9A-8F18-0CEE84371B84}" dt="2023-11-10T17:31:19.392" v="636" actId="1076"/>
          <ac:spMkLst>
            <pc:docMk/>
            <pc:sldMk cId="1226085071" sldId="275"/>
            <ac:spMk id="4" creationId="{587E7AA3-8D11-2CB8-1C45-9615B78F30F6}"/>
          </ac:spMkLst>
        </pc:spChg>
        <pc:spChg chg="add mod">
          <ac:chgData name="Giovanni Mastrandrea" userId="fe0a3a74f0a20666" providerId="LiveId" clId="{BE4B3EDC-5DFD-4E9A-8F18-0CEE84371B84}" dt="2023-11-10T17:30:33.475" v="629" actId="1076"/>
          <ac:spMkLst>
            <pc:docMk/>
            <pc:sldMk cId="1226085071" sldId="275"/>
            <ac:spMk id="8" creationId="{BF81C6A1-A9B0-016F-2737-BBEC583310EF}"/>
          </ac:spMkLst>
        </pc:spChg>
        <pc:spChg chg="add mod">
          <ac:chgData name="Giovanni Mastrandrea" userId="fe0a3a74f0a20666" providerId="LiveId" clId="{BE4B3EDC-5DFD-4E9A-8F18-0CEE84371B84}" dt="2023-11-10T17:30:59.574" v="634" actId="1076"/>
          <ac:spMkLst>
            <pc:docMk/>
            <pc:sldMk cId="1226085071" sldId="275"/>
            <ac:spMk id="10" creationId="{58A9F635-7327-2C7D-0EF8-B868DF257907}"/>
          </ac:spMkLst>
        </pc:spChg>
        <pc:spChg chg="add mod">
          <ac:chgData name="Giovanni Mastrandrea" userId="fe0a3a74f0a20666" providerId="LiveId" clId="{BE4B3EDC-5DFD-4E9A-8F18-0CEE84371B84}" dt="2023-11-10T17:31:04.170" v="635" actId="1076"/>
          <ac:spMkLst>
            <pc:docMk/>
            <pc:sldMk cId="1226085071" sldId="275"/>
            <ac:spMk id="11" creationId="{FD6550F1-A38E-245A-D34E-466177753852}"/>
          </ac:spMkLst>
        </pc:spChg>
        <pc:picChg chg="add mod">
          <ac:chgData name="Giovanni Mastrandrea" userId="fe0a3a74f0a20666" providerId="LiveId" clId="{BE4B3EDC-5DFD-4E9A-8F18-0CEE84371B84}" dt="2023-11-10T17:14:44.398" v="463" actId="1076"/>
          <ac:picMkLst>
            <pc:docMk/>
            <pc:sldMk cId="1226085071" sldId="275"/>
            <ac:picMk id="2" creationId="{1BBB4666-9542-D93D-B15F-B9B44337DF55}"/>
          </ac:picMkLst>
        </pc:picChg>
        <pc:picChg chg="add mod">
          <ac:chgData name="Giovanni Mastrandrea" userId="fe0a3a74f0a20666" providerId="LiveId" clId="{BE4B3EDC-5DFD-4E9A-8F18-0CEE84371B84}" dt="2023-11-10T17:14:44.398" v="463" actId="1076"/>
          <ac:picMkLst>
            <pc:docMk/>
            <pc:sldMk cId="1226085071" sldId="275"/>
            <ac:picMk id="5" creationId="{8210961B-A01F-10D5-1139-2585CF7052B8}"/>
          </ac:picMkLst>
        </pc:picChg>
      </pc:sldChg>
      <pc:sldChg chg="add">
        <pc:chgData name="Giovanni Mastrandrea" userId="fe0a3a74f0a20666" providerId="LiveId" clId="{BE4B3EDC-5DFD-4E9A-8F18-0CEE84371B84}" dt="2023-11-10T17:12:49.798" v="459" actId="2890"/>
        <pc:sldMkLst>
          <pc:docMk/>
          <pc:sldMk cId="683091504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3BACC-BCE2-4A03-8C3C-D4F5A16E6105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9ABFE-29D6-43C2-93FE-FEC55ED3C8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945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Tra il percorso di posizionamento/gestione dei </a:t>
            </a:r>
            <a:r>
              <a:rPr lang="it-IT" dirty="0" err="1"/>
              <a:t>cvc</a:t>
            </a:r>
            <a:r>
              <a:rPr lang="it-IT" dirty="0"/>
              <a:t> più documentato possibile in hospital and </a:t>
            </a:r>
            <a:r>
              <a:rPr lang="it-IT" dirty="0" err="1"/>
              <a:t>at</a:t>
            </a:r>
            <a:r>
              <a:rPr lang="it-IT" dirty="0"/>
              <a:t> home…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9ABFE-29D6-43C2-93FE-FEC55ED3C8C6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8771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 il follow-up dei </a:t>
            </a:r>
            <a:r>
              <a:rPr lang="it-IT" dirty="0" err="1"/>
              <a:t>cvc</a:t>
            </a:r>
            <a:r>
              <a:rPr lang="it-IT" dirty="0"/>
              <a:t> più documentato possibile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9ABFE-29D6-43C2-93FE-FEC55ED3C8C6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507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C’è la tecnologia più difficile da governare: la tecnologia uomo/donna che va difesa dalla guerra (con se stessa) e dalla malattia.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9ABFE-29D6-43C2-93FE-FEC55ED3C8C6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5968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Nel ricordo di chi ci ha preceduto e ci ha insegnato il gioco più umano del mondo che è il gioco della scienza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9ABFE-29D6-43C2-93FE-FEC55ED3C8C6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6955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image" Target="../media/image37.png"/><Relationship Id="rId4" Type="http://schemas.openxmlformats.org/officeDocument/2006/relationships/image" Target="../media/image5.pn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338111-ED74-B502-539E-A842196864AE}"/>
              </a:ext>
            </a:extLst>
          </p:cNvPr>
          <p:cNvSpPr txBox="1"/>
          <p:nvPr/>
        </p:nvSpPr>
        <p:spPr>
          <a:xfrm>
            <a:off x="346573" y="3095256"/>
            <a:ext cx="45683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VI Sessione: </a:t>
            </a:r>
          </a:p>
          <a:p>
            <a:pPr algn="ctr"/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La vera sfida di questa epoca</a:t>
            </a:r>
          </a:p>
          <a:p>
            <a:pPr algn="ctr"/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 è quella di curare </a:t>
            </a:r>
          </a:p>
          <a:p>
            <a:pPr algn="ctr"/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il paziente a casa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024393E-A9F8-D6E1-2EAC-E0BDD54109F9}"/>
              </a:ext>
            </a:extLst>
          </p:cNvPr>
          <p:cNvSpPr txBox="1"/>
          <p:nvPr/>
        </p:nvSpPr>
        <p:spPr>
          <a:xfrm>
            <a:off x="780453" y="4895459"/>
            <a:ext cx="3700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 Esperienze a confronto</a:t>
            </a:r>
          </a:p>
          <a:p>
            <a:pPr algn="ctr"/>
            <a:r>
              <a:rPr lang="it-IT" sz="2400" i="1" dirty="0">
                <a:solidFill>
                  <a:schemeClr val="accent4">
                    <a:lumMod val="50000"/>
                  </a:schemeClr>
                </a:solidFill>
              </a:rPr>
              <a:t>…dalla Puglia con PICC…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A8FDB7F-525E-ED4E-A631-70653E93A20E}"/>
              </a:ext>
            </a:extLst>
          </p:cNvPr>
          <p:cNvSpPr txBox="1"/>
          <p:nvPr/>
        </p:nvSpPr>
        <p:spPr>
          <a:xfrm>
            <a:off x="826205" y="6253477"/>
            <a:ext cx="484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A cura di Giovanni Mastrandrea</a:t>
            </a:r>
          </a:p>
        </p:txBody>
      </p:sp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1F374B4-2167-0E02-8378-EEFD6ABB5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4355"/>
            <a:ext cx="5044229" cy="232224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C14FDE-B2FD-7E5F-84EA-418DCC23C503}"/>
              </a:ext>
            </a:extLst>
          </p:cNvPr>
          <p:cNvSpPr txBox="1"/>
          <p:nvPr/>
        </p:nvSpPr>
        <p:spPr>
          <a:xfrm>
            <a:off x="5330957" y="4356839"/>
            <a:ext cx="290579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CVA positioning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292B5E-4950-9838-AC50-B95F9F1F743B}"/>
              </a:ext>
            </a:extLst>
          </p:cNvPr>
          <p:cNvSpPr txBox="1"/>
          <p:nvPr/>
        </p:nvSpPr>
        <p:spPr>
          <a:xfrm>
            <a:off x="8783511" y="4356839"/>
            <a:ext cx="327308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patient’s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management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82380068-783B-668A-83B9-17A2D8DCC4DD}"/>
              </a:ext>
            </a:extLst>
          </p:cNvPr>
          <p:cNvSpPr txBox="1">
            <a:spLocks/>
          </p:cNvSpPr>
          <p:nvPr/>
        </p:nvSpPr>
        <p:spPr>
          <a:xfrm>
            <a:off x="0" y="5010803"/>
            <a:ext cx="5363188" cy="16524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Phase 1: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/>
              </a:rPr>
              <a:t>M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apping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and classification of the “Positioning and Management Centers” in Puglia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/>
              </a:rPr>
              <a:t>Phase 2: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Scoping review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6C494F4-E011-93EC-BC86-79DA613DDDD3}"/>
              </a:ext>
            </a:extLst>
          </p:cNvPr>
          <p:cNvSpPr txBox="1"/>
          <p:nvPr/>
        </p:nvSpPr>
        <p:spPr>
          <a:xfrm>
            <a:off x="96768" y="1743748"/>
            <a:ext cx="54330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traditional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hospital-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centred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organization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DBB0FFE-176C-A86C-7553-F0962ABC6CF9}"/>
              </a:ext>
            </a:extLst>
          </p:cNvPr>
          <p:cNvSpPr txBox="1"/>
          <p:nvPr/>
        </p:nvSpPr>
        <p:spPr>
          <a:xfrm>
            <a:off x="6546602" y="1487139"/>
            <a:ext cx="47879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Involvement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&amp; Images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utilization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Central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venous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catheter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Certification</a:t>
            </a:r>
            <a:endParaRPr kumimoji="0" lang="it-IT" sz="1867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D6A3246-C15F-6EBB-ABD3-C36C45D37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751" y="2254037"/>
            <a:ext cx="3330208" cy="2002881"/>
          </a:xfrm>
          <a:prstGeom prst="rect">
            <a:avLst/>
          </a:prstGeom>
          <a:ln w="73025">
            <a:solidFill>
              <a:schemeClr val="accent6">
                <a:lumMod val="50000"/>
              </a:schemeClr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2F4449D-95A6-AB12-98FA-36B1643C7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620" y="2254037"/>
            <a:ext cx="3329877" cy="2002881"/>
          </a:xfrm>
          <a:prstGeom prst="rect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F3D7287-4852-05CF-DA4A-5896A13BDDEA}"/>
              </a:ext>
            </a:extLst>
          </p:cNvPr>
          <p:cNvSpPr txBox="1"/>
          <p:nvPr/>
        </p:nvSpPr>
        <p:spPr>
          <a:xfrm>
            <a:off x="6038920" y="5010803"/>
            <a:ext cx="6126480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FF0000"/>
                </a:solidFill>
                <a:latin typeface="Calibri" panose="020F0502020204030204"/>
              </a:rPr>
              <a:t>Phase 3: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IT platform GDPR compliant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 err="1">
                <a:solidFill>
                  <a:srgbClr val="FF0000"/>
                </a:solidFill>
                <a:latin typeface="Calibri" panose="020F0502020204030204"/>
              </a:rPr>
              <a:t>ITp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/>
              </a:rPr>
              <a:t> will manage the following intervention scenarios: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 the operating room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>
                <a:solidFill>
                  <a:srgbClr val="FF0000"/>
                </a:solidFill>
                <a:latin typeface="Calibri" panose="020F0502020204030204"/>
              </a:rPr>
              <a:t>In the clinic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At home / in integrate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/>
              </a:rPr>
              <a:t>d home care</a:t>
            </a:r>
            <a:endParaRPr lang="it-IT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5E4E8CA-F946-6F55-E701-9F6A67976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406" y="686831"/>
            <a:ext cx="1918958" cy="95725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0DB243B-09A8-1597-2F33-ADC386B67A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6568" y="770043"/>
            <a:ext cx="2740026" cy="78014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F2FAEFB-DF4A-60DD-0F46-910319D2D4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1157" y="733254"/>
            <a:ext cx="6486706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2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25" name="Segnaposto contenuto 2">
            <a:extLst>
              <a:ext uri="{FF2B5EF4-FFF2-40B4-BE49-F238E27FC236}">
                <a16:creationId xmlns:a16="http://schemas.microsoft.com/office/drawing/2014/main" id="{5D5EBB85-DA18-D32C-7759-8A9E417A8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7264" y="1031875"/>
            <a:ext cx="4532429" cy="26750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800" dirty="0"/>
              <a:t>OBIETTIVI</a:t>
            </a:r>
          </a:p>
          <a:p>
            <a:pPr algn="just"/>
            <a:r>
              <a:rPr lang="it-IT" sz="1800" dirty="0"/>
              <a:t>Conoscere numero e distribuzione dei teams accessi venosi regionali</a:t>
            </a:r>
          </a:p>
          <a:p>
            <a:pPr algn="just"/>
            <a:r>
              <a:rPr lang="it-IT" sz="1800" dirty="0"/>
              <a:t>Individuare linee guida (LG), protocolli e buone pratiche adottate dai teams regionali</a:t>
            </a:r>
          </a:p>
          <a:p>
            <a:pPr algn="just"/>
            <a:r>
              <a:rPr lang="it-IT" sz="1800" dirty="0"/>
              <a:t>Verificare l’utilizzo di DM appropriati alle procedure di impianto e gestione dei CVC</a:t>
            </a: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E6C561DE-11A3-1162-8ABA-71F56CD3FA4B}"/>
              </a:ext>
            </a:extLst>
          </p:cNvPr>
          <p:cNvGrpSpPr/>
          <p:nvPr/>
        </p:nvGrpSpPr>
        <p:grpSpPr>
          <a:xfrm>
            <a:off x="1305512" y="984989"/>
            <a:ext cx="4099226" cy="2684142"/>
            <a:chOff x="472774" y="1501996"/>
            <a:chExt cx="4099226" cy="2684142"/>
          </a:xfrm>
        </p:grpSpPr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4981CC8F-959B-4E2D-A319-CE8B7F573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774" y="1501996"/>
              <a:ext cx="4099226" cy="25715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6D4472E5-7DBA-DF66-2676-24973773748C}"/>
                </a:ext>
              </a:extLst>
            </p:cNvPr>
            <p:cNvSpPr/>
            <p:nvPr/>
          </p:nvSpPr>
          <p:spPr>
            <a:xfrm>
              <a:off x="472774" y="1548882"/>
              <a:ext cx="4099226" cy="2637256"/>
            </a:xfrm>
            <a:prstGeom prst="rect">
              <a:avLst/>
            </a:prstGeom>
            <a:noFill/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1E73F51E-8324-831E-57AD-F93E29BEB162}"/>
              </a:ext>
            </a:extLst>
          </p:cNvPr>
          <p:cNvSpPr txBox="1">
            <a:spLocks/>
          </p:cNvSpPr>
          <p:nvPr/>
        </p:nvSpPr>
        <p:spPr>
          <a:xfrm>
            <a:off x="99310" y="4024914"/>
            <a:ext cx="3791970" cy="2571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600" dirty="0"/>
              <a:t>L’indagine è stata avviata con richiesta della Direzione Generale </a:t>
            </a:r>
            <a:r>
              <a:rPr lang="it-IT" sz="1600" dirty="0" err="1"/>
              <a:t>AReSS</a:t>
            </a:r>
            <a:r>
              <a:rPr lang="it-IT" sz="1600" dirty="0"/>
              <a:t> Puglia, per il tramite della Direzioni Generali e Sanitarie delle strutture pubbliche, ai Direttori di U.O.C. di Anestesia e Rianimazione, Chirurgia Generale e Addominale, Chirurgia Vascolare, Radiologia Diagnostica e Interventistica, Oncologia ed Ematologia</a:t>
            </a:r>
          </a:p>
        </p:txBody>
      </p:sp>
      <p:sp>
        <p:nvSpPr>
          <p:cNvPr id="30" name="Titolo 1">
            <a:extLst>
              <a:ext uri="{FF2B5EF4-FFF2-40B4-BE49-F238E27FC236}">
                <a16:creationId xmlns:a16="http://schemas.microsoft.com/office/drawing/2014/main" id="{CE5A6DBA-5B0A-2847-47D0-9A9E4815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2608" y="4024914"/>
            <a:ext cx="3662978" cy="1327253"/>
          </a:xfrm>
        </p:spPr>
        <p:txBody>
          <a:bodyPr>
            <a:noAutofit/>
          </a:bodyPr>
          <a:lstStyle/>
          <a:p>
            <a:r>
              <a:rPr lang="it-IT" sz="2400" dirty="0"/>
              <a:t>All’indagine hanno aderito 5 Province su 6: BA, BT, FG, LE, TA.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94FC3409-7402-3331-7E9D-D4DB06ADE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120" y="3732232"/>
            <a:ext cx="3655880" cy="2864276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E7EAF097-E946-2FC2-3E4E-45996E3C24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9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C331228-85E8-656C-2DC8-2482301F5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62" y="1431411"/>
            <a:ext cx="2641014" cy="398509"/>
          </a:xfrm>
        </p:spPr>
        <p:txBody>
          <a:bodyPr>
            <a:noAutofit/>
          </a:bodyPr>
          <a:lstStyle/>
          <a:p>
            <a:r>
              <a:rPr lang="it-IT" sz="2400" dirty="0"/>
              <a:t>Performances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E5DEE9B-6493-13D3-3672-97659745D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0" y="1986426"/>
            <a:ext cx="3328699" cy="372105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F8DBF73-0B47-669B-DD38-9D1FFDB996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419" y="1986426"/>
            <a:ext cx="3162461" cy="3797494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666FC0D5-E599-3391-ECC6-1C0607944DE4}"/>
              </a:ext>
            </a:extLst>
          </p:cNvPr>
          <p:cNvSpPr txBox="1">
            <a:spLocks/>
          </p:cNvSpPr>
          <p:nvPr/>
        </p:nvSpPr>
        <p:spPr>
          <a:xfrm>
            <a:off x="9248166" y="1528874"/>
            <a:ext cx="2419434" cy="3985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LG e protocolli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2FFEA4A-B344-9AD5-F1DB-09BB920DE8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4009" y="2002023"/>
            <a:ext cx="5213590" cy="371338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506EF97-76F6-9F32-5397-6C6532763C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E4224412-AC9D-17CF-574F-AEBD690F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8" y="942514"/>
            <a:ext cx="5260513" cy="480267"/>
          </a:xfrm>
        </p:spPr>
        <p:txBody>
          <a:bodyPr>
            <a:normAutofit/>
          </a:bodyPr>
          <a:lstStyle/>
          <a:p>
            <a:r>
              <a:rPr lang="it-IT" sz="2400" b="1" dirty="0"/>
              <a:t>Massime protezioni di barriera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1B67C1-932F-5CB9-CAA4-AE394379F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10" y="1468211"/>
            <a:ext cx="4188210" cy="22710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dirty="0"/>
              <a:t>31 Centri su 35 (89%)</a:t>
            </a:r>
          </a:p>
          <a:p>
            <a:pPr marL="0" indent="0" algn="ctr">
              <a:buNone/>
            </a:pPr>
            <a:r>
              <a:rPr lang="it-IT" dirty="0"/>
              <a:t> dichiarano di utilizzare </a:t>
            </a:r>
          </a:p>
          <a:p>
            <a:pPr marL="0" indent="0" algn="ctr">
              <a:buNone/>
            </a:pPr>
            <a:r>
              <a:rPr lang="it-IT" dirty="0"/>
              <a:t>le massime protezioni di barriera </a:t>
            </a:r>
          </a:p>
          <a:p>
            <a:pPr marL="0" indent="0" algn="ctr">
              <a:buNone/>
            </a:pPr>
            <a:r>
              <a:rPr lang="it-IT" dirty="0"/>
              <a:t>nell'allestimento del campo sterile </a:t>
            </a:r>
          </a:p>
          <a:p>
            <a:pPr marL="0" indent="0" algn="ctr">
              <a:buNone/>
            </a:pPr>
            <a:r>
              <a:rPr lang="it-IT" dirty="0"/>
              <a:t>nel 100% dei casi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5E15E814-B591-0AE4-B584-9AE14FA41FE7}"/>
              </a:ext>
            </a:extLst>
          </p:cNvPr>
          <p:cNvSpPr txBox="1">
            <a:spLocks/>
          </p:cNvSpPr>
          <p:nvPr/>
        </p:nvSpPr>
        <p:spPr>
          <a:xfrm>
            <a:off x="0" y="4731193"/>
            <a:ext cx="3593158" cy="1436437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1">
                    <a:lumMod val="50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Helvetica" pitchFamily="2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fontAlgn="auto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it-IT" sz="2000" dirty="0">
                <a:solidFill>
                  <a:schemeClr val="tx1"/>
                </a:solidFill>
                <a:latin typeface="+mn-lt"/>
              </a:rPr>
              <a:t>31 Centri su 35 (89%) </a:t>
            </a:r>
          </a:p>
          <a:p>
            <a:pPr marL="0" marR="0" lvl="0" indent="0" algn="ctr" defTabSz="914400" fontAlgn="auto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it-IT" sz="2000" dirty="0">
                <a:solidFill>
                  <a:schemeClr val="tx1"/>
                </a:solidFill>
                <a:latin typeface="+mn-lt"/>
              </a:rPr>
              <a:t>dichiarano di utilizzare </a:t>
            </a:r>
          </a:p>
          <a:p>
            <a:pPr marL="0" marR="0" lvl="0" indent="0" algn="ctr" defTabSz="914400" fontAlgn="auto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it-IT" sz="2000" dirty="0">
                <a:solidFill>
                  <a:schemeClr val="tx1"/>
                </a:solidFill>
                <a:latin typeface="+mn-lt"/>
              </a:rPr>
              <a:t>l’eco-guida </a:t>
            </a:r>
            <a:r>
              <a:rPr lang="it-IT" sz="2000" dirty="0" err="1">
                <a:solidFill>
                  <a:schemeClr val="tx1"/>
                </a:solidFill>
                <a:latin typeface="+mn-lt"/>
              </a:rPr>
              <a:t>real</a:t>
            </a:r>
            <a:r>
              <a:rPr lang="it-IT" sz="2000" dirty="0">
                <a:solidFill>
                  <a:schemeClr val="tx1"/>
                </a:solidFill>
                <a:latin typeface="+mn-lt"/>
              </a:rPr>
              <a:t> time </a:t>
            </a:r>
          </a:p>
          <a:p>
            <a:pPr marL="0" marR="0" lvl="0" indent="0" algn="ctr" defTabSz="914400" fontAlgn="auto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it-IT" sz="2000" dirty="0">
                <a:solidFill>
                  <a:schemeClr val="tx1"/>
                </a:solidFill>
                <a:latin typeface="+mn-lt"/>
              </a:rPr>
              <a:t>nel 100% dei casi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CB273181-0955-F3E7-1610-3B627B4AE69E}"/>
              </a:ext>
            </a:extLst>
          </p:cNvPr>
          <p:cNvSpPr txBox="1">
            <a:spLocks/>
          </p:cNvSpPr>
          <p:nvPr/>
        </p:nvSpPr>
        <p:spPr>
          <a:xfrm>
            <a:off x="0" y="3851149"/>
            <a:ext cx="3727885" cy="675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400" b="1" dirty="0"/>
              <a:t>Eco guida </a:t>
            </a:r>
            <a:r>
              <a:rPr lang="it-IT" sz="2400" b="1" dirty="0" err="1"/>
              <a:t>real</a:t>
            </a:r>
            <a:r>
              <a:rPr lang="it-IT" sz="2400" b="1" dirty="0"/>
              <a:t> time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D2634DD7-B9E6-A359-8D06-A9C29B6A9C4D}"/>
              </a:ext>
            </a:extLst>
          </p:cNvPr>
          <p:cNvSpPr txBox="1">
            <a:spLocks/>
          </p:cNvSpPr>
          <p:nvPr/>
        </p:nvSpPr>
        <p:spPr>
          <a:xfrm>
            <a:off x="8924157" y="676680"/>
            <a:ext cx="2008003" cy="6573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1" dirty="0" err="1"/>
              <a:t>Tip</a:t>
            </a:r>
            <a:r>
              <a:rPr lang="it-IT" sz="2400" b="1" dirty="0"/>
              <a:t> location</a:t>
            </a:r>
            <a:endParaRPr lang="it-IT" sz="2400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76723F18-BA07-15EB-E029-C5A024DAEC81}"/>
              </a:ext>
            </a:extLst>
          </p:cNvPr>
          <p:cNvSpPr txBox="1">
            <a:spLocks/>
          </p:cNvSpPr>
          <p:nvPr/>
        </p:nvSpPr>
        <p:spPr>
          <a:xfrm>
            <a:off x="7247800" y="1312310"/>
            <a:ext cx="4894063" cy="2531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15 Centri su 35 (43%)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dichiarano di utilizzare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l’ECG intracavitario per la </a:t>
            </a:r>
            <a:r>
              <a:rPr lang="it-IT" sz="2000" dirty="0" err="1"/>
              <a:t>Tip</a:t>
            </a:r>
            <a:r>
              <a:rPr lang="it-IT" sz="2000" dirty="0"/>
              <a:t>-Location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in più del 90% degli impianti,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mentre il 48% circa ricorre all’ECG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 in più del 70% degli impianti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FCC464C7-D638-E125-3F2E-68030E986DBD}"/>
              </a:ext>
            </a:extLst>
          </p:cNvPr>
          <p:cNvSpPr txBox="1">
            <a:spLocks/>
          </p:cNvSpPr>
          <p:nvPr/>
        </p:nvSpPr>
        <p:spPr>
          <a:xfrm>
            <a:off x="7482598" y="4233194"/>
            <a:ext cx="4613592" cy="2682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11 Centri su 35 (31%)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dichiarano di utilizzare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tecniche radiologiche intraoperatorie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per la </a:t>
            </a:r>
            <a:r>
              <a:rPr lang="it-IT" sz="2000" dirty="0" err="1"/>
              <a:t>Tip</a:t>
            </a:r>
            <a:r>
              <a:rPr lang="it-IT" sz="2000" dirty="0"/>
              <a:t>-Location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o per la sua conferma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/>
              <a:t>in più del 70% degli impianti </a:t>
            </a: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E288F2AE-D790-9D4A-F9AE-003C486D4E92}"/>
              </a:ext>
            </a:extLst>
          </p:cNvPr>
          <p:cNvSpPr txBox="1">
            <a:spLocks/>
          </p:cNvSpPr>
          <p:nvPr/>
        </p:nvSpPr>
        <p:spPr>
          <a:xfrm>
            <a:off x="3178722" y="3613025"/>
            <a:ext cx="5285395" cy="16856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133" dirty="0"/>
              <a:t>l’analisi indica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133" dirty="0"/>
              <a:t>una maggiore frequenza d’uso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133" dirty="0"/>
              <a:t>di medicazioni trasparenti semipermeabili,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133" dirty="0"/>
              <a:t>dispositivi </a:t>
            </a:r>
            <a:r>
              <a:rPr lang="it-IT" sz="2133" dirty="0" err="1"/>
              <a:t>sutureless</a:t>
            </a:r>
            <a:r>
              <a:rPr lang="it-IT" sz="2133" dirty="0"/>
              <a:t> 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2133" dirty="0" err="1"/>
              <a:t>needle</a:t>
            </a:r>
            <a:r>
              <a:rPr lang="it-IT" sz="2133" dirty="0"/>
              <a:t> free </a:t>
            </a:r>
            <a:r>
              <a:rPr lang="it-IT" sz="2133" dirty="0" err="1"/>
              <a:t>connectors</a:t>
            </a:r>
            <a:endParaRPr lang="it-IT" sz="2133" dirty="0"/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16423B20-06E9-1515-EB1B-CDB1BD990EDC}"/>
              </a:ext>
            </a:extLst>
          </p:cNvPr>
          <p:cNvSpPr txBox="1">
            <a:spLocks/>
          </p:cNvSpPr>
          <p:nvPr/>
        </p:nvSpPr>
        <p:spPr>
          <a:xfrm>
            <a:off x="5091697" y="2738810"/>
            <a:ext cx="1635526" cy="675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1" dirty="0" err="1"/>
              <a:t>Dressing</a:t>
            </a:r>
            <a:endParaRPr lang="it-IT" sz="2400" b="1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02980DD7-4B0B-EF54-8374-420463FCB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69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252BEBBF-CC67-632F-FA76-F3896C6E8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72" y="1147344"/>
            <a:ext cx="3957707" cy="3264434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0A0E50EA-34D3-6B9E-417E-31E8EEAB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143" y="1526358"/>
            <a:ext cx="1643691" cy="732608"/>
          </a:xfrm>
        </p:spPr>
        <p:txBody>
          <a:bodyPr>
            <a:norm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</a:rPr>
              <a:t>Massime protezioni </a:t>
            </a:r>
            <a:br>
              <a:rPr lang="it-IT" sz="1400" b="1" dirty="0">
                <a:solidFill>
                  <a:srgbClr val="FF0000"/>
                </a:solidFill>
              </a:rPr>
            </a:br>
            <a:r>
              <a:rPr lang="it-IT" sz="1400" b="1" dirty="0">
                <a:solidFill>
                  <a:srgbClr val="FF0000"/>
                </a:solidFill>
              </a:rPr>
              <a:t>di barriera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AA22A38-1FCC-7EC7-B312-61AFFA2B51CE}"/>
              </a:ext>
            </a:extLst>
          </p:cNvPr>
          <p:cNvSpPr txBox="1">
            <a:spLocks/>
          </p:cNvSpPr>
          <p:nvPr/>
        </p:nvSpPr>
        <p:spPr>
          <a:xfrm>
            <a:off x="4556902" y="860833"/>
            <a:ext cx="1360171" cy="515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400" b="1" dirty="0">
                <a:solidFill>
                  <a:srgbClr val="FF0000"/>
                </a:solidFill>
              </a:rPr>
              <a:t>Eco guida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</a:rPr>
              <a:t> </a:t>
            </a:r>
            <a:r>
              <a:rPr lang="it-IT" sz="1400" b="1" dirty="0" err="1">
                <a:solidFill>
                  <a:srgbClr val="FF0000"/>
                </a:solidFill>
              </a:rPr>
              <a:t>real</a:t>
            </a:r>
            <a:r>
              <a:rPr lang="it-IT" sz="1400" b="1" dirty="0">
                <a:solidFill>
                  <a:srgbClr val="FF0000"/>
                </a:solidFill>
              </a:rPr>
              <a:t> time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D2C157E6-D298-17D4-614F-430948957215}"/>
              </a:ext>
            </a:extLst>
          </p:cNvPr>
          <p:cNvSpPr txBox="1">
            <a:spLocks/>
          </p:cNvSpPr>
          <p:nvPr/>
        </p:nvSpPr>
        <p:spPr>
          <a:xfrm>
            <a:off x="4450785" y="2870059"/>
            <a:ext cx="1643691" cy="515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400" b="1" dirty="0" err="1">
                <a:solidFill>
                  <a:srgbClr val="FF0000"/>
                </a:solidFill>
              </a:rPr>
              <a:t>Tip</a:t>
            </a:r>
            <a:r>
              <a:rPr lang="it-IT" sz="1400" b="1" dirty="0">
                <a:solidFill>
                  <a:srgbClr val="FF0000"/>
                </a:solidFill>
              </a:rPr>
              <a:t> location</a:t>
            </a:r>
            <a:endParaRPr lang="it-IT" sz="1400" dirty="0">
              <a:solidFill>
                <a:srgbClr val="FF0000"/>
              </a:solidFill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A8083D8C-42D6-105B-0006-C34F3E84B00C}"/>
              </a:ext>
            </a:extLst>
          </p:cNvPr>
          <p:cNvSpPr txBox="1">
            <a:spLocks/>
          </p:cNvSpPr>
          <p:nvPr/>
        </p:nvSpPr>
        <p:spPr>
          <a:xfrm>
            <a:off x="4418887" y="4850366"/>
            <a:ext cx="1411698" cy="378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400" b="1" dirty="0" err="1">
                <a:solidFill>
                  <a:srgbClr val="FF0000"/>
                </a:solidFill>
              </a:rPr>
              <a:t>Dressing</a:t>
            </a:r>
            <a:endParaRPr lang="it-IT" sz="1400" b="1" dirty="0">
              <a:solidFill>
                <a:srgbClr val="FF0000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9264029-E7A5-5518-1F03-230E59ED24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562"/>
          <a:stretch/>
        </p:blipFill>
        <p:spPr>
          <a:xfrm>
            <a:off x="6188802" y="685192"/>
            <a:ext cx="5352022" cy="619050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B480E3-9C38-7895-502E-5724B386AA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78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100834" y="0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1BBB4666-9542-D93D-B15F-B9B44337D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812" y="3051344"/>
            <a:ext cx="7037947" cy="3697843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24A1D3E6-25AE-2BB3-8C80-DD7F5E6A747F}"/>
              </a:ext>
            </a:extLst>
          </p:cNvPr>
          <p:cNvSpPr/>
          <p:nvPr/>
        </p:nvSpPr>
        <p:spPr>
          <a:xfrm>
            <a:off x="894782" y="5209285"/>
            <a:ext cx="1979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Elaborazione di </a:t>
            </a:r>
          </a:p>
          <a:p>
            <a:pPr algn="ctr"/>
            <a:r>
              <a:rPr lang="it-IT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score </a:t>
            </a:r>
          </a:p>
          <a:p>
            <a:pPr algn="ctr"/>
            <a:r>
              <a:rPr lang="it-IT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 valutazione?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87E7AA3-8D11-2CB8-1C45-9615B78F30F6}"/>
              </a:ext>
            </a:extLst>
          </p:cNvPr>
          <p:cNvSpPr txBox="1"/>
          <p:nvPr/>
        </p:nvSpPr>
        <p:spPr>
          <a:xfrm>
            <a:off x="5309510" y="1481126"/>
            <a:ext cx="30194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Multidisciplinary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approach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Tailored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approach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210961B-A01F-10D5-1139-2585CF705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7471" y="841354"/>
            <a:ext cx="2903288" cy="217250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81C6A1-A9B0-016F-2737-BBEC583310EF}"/>
              </a:ext>
            </a:extLst>
          </p:cNvPr>
          <p:cNvSpPr txBox="1"/>
          <p:nvPr/>
        </p:nvSpPr>
        <p:spPr>
          <a:xfrm>
            <a:off x="807676" y="3951875"/>
            <a:ext cx="2296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Individuazione di</a:t>
            </a:r>
          </a:p>
          <a:p>
            <a:pPr algn="ctr"/>
            <a:r>
              <a:rPr lang="it-IT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Paziente</a:t>
            </a:r>
          </a:p>
          <a:p>
            <a:pPr algn="ctr"/>
            <a:r>
              <a:rPr lang="it-IT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Complesso?</a:t>
            </a:r>
            <a:endParaRPr lang="it-IT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8A9F635-7327-2C7D-0EF8-B868DF257907}"/>
              </a:ext>
            </a:extLst>
          </p:cNvPr>
          <p:cNvSpPr txBox="1"/>
          <p:nvPr/>
        </p:nvSpPr>
        <p:spPr>
          <a:xfrm>
            <a:off x="394428" y="2640285"/>
            <a:ext cx="31226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Percorso terapeutico multidisciplinare integrato?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D6550F1-A38E-245A-D34E-466177753852}"/>
              </a:ext>
            </a:extLst>
          </p:cNvPr>
          <p:cNvSpPr txBox="1"/>
          <p:nvPr/>
        </p:nvSpPr>
        <p:spPr>
          <a:xfrm>
            <a:off x="323308" y="1758125"/>
            <a:ext cx="3122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Visita preimpianto?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15392EB-2ADB-4375-8413-ABD382405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85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1F374B4-2167-0E02-8378-EEFD6ABB5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4355"/>
            <a:ext cx="5044229" cy="232224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C14FDE-B2FD-7E5F-84EA-418DCC23C503}"/>
              </a:ext>
            </a:extLst>
          </p:cNvPr>
          <p:cNvSpPr txBox="1"/>
          <p:nvPr/>
        </p:nvSpPr>
        <p:spPr>
          <a:xfrm>
            <a:off x="5330957" y="4356839"/>
            <a:ext cx="290579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CVA positioning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292B5E-4950-9838-AC50-B95F9F1F743B}"/>
              </a:ext>
            </a:extLst>
          </p:cNvPr>
          <p:cNvSpPr txBox="1"/>
          <p:nvPr/>
        </p:nvSpPr>
        <p:spPr>
          <a:xfrm>
            <a:off x="8783511" y="4356839"/>
            <a:ext cx="327308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patient’s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management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6C494F4-E011-93EC-BC86-79DA613DDDD3}"/>
              </a:ext>
            </a:extLst>
          </p:cNvPr>
          <p:cNvSpPr txBox="1"/>
          <p:nvPr/>
        </p:nvSpPr>
        <p:spPr>
          <a:xfrm>
            <a:off x="96768" y="1743748"/>
            <a:ext cx="54330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traditional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hospital-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centred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organization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DBB0FFE-176C-A86C-7553-F0962ABC6CF9}"/>
              </a:ext>
            </a:extLst>
          </p:cNvPr>
          <p:cNvSpPr txBox="1"/>
          <p:nvPr/>
        </p:nvSpPr>
        <p:spPr>
          <a:xfrm>
            <a:off x="6546602" y="1487139"/>
            <a:ext cx="47879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Involvement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&amp; Images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utilization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Central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venous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catheter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Certification</a:t>
            </a:r>
            <a:endParaRPr kumimoji="0" lang="it-IT" sz="1867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D6A3246-C15F-6EBB-ABD3-C36C45D37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751" y="2254037"/>
            <a:ext cx="3330208" cy="2002881"/>
          </a:xfrm>
          <a:prstGeom prst="rect">
            <a:avLst/>
          </a:prstGeom>
          <a:ln w="73025">
            <a:solidFill>
              <a:schemeClr val="accent6">
                <a:lumMod val="50000"/>
              </a:schemeClr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2F4449D-95A6-AB12-98FA-36B1643C7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620" y="2254037"/>
            <a:ext cx="3329877" cy="2002881"/>
          </a:xfrm>
          <a:prstGeom prst="rect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6557686B-F880-0DDC-4AFB-0213114C8824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14" name="Titolo 1">
              <a:extLst>
                <a:ext uri="{FF2B5EF4-FFF2-40B4-BE49-F238E27FC236}">
                  <a16:creationId xmlns:a16="http://schemas.microsoft.com/office/drawing/2014/main" id="{0BE10CAE-6978-E096-D7C1-13A683051A2D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1856DE67-275F-CF16-09CC-C5F0A4DE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45E4E8CA-F946-6F55-E701-9F6A67976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17" name="Titolo 1">
              <a:extLst>
                <a:ext uri="{FF2B5EF4-FFF2-40B4-BE49-F238E27FC236}">
                  <a16:creationId xmlns:a16="http://schemas.microsoft.com/office/drawing/2014/main" id="{0FA39E19-DC24-57C1-1A70-5BDF1842DD85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762E958B-24B7-14D7-9ED5-3321FF1BD3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30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33BEECF2-B278-EFB7-AFCF-D2DAE32E9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20" y="1443818"/>
            <a:ext cx="10607959" cy="397036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E12C6E0-C509-01B4-BE55-79F6030DD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3934A60-B034-F768-7786-229767A3C1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0399" y="2990047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77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D28BDD35-1D12-0969-8E31-793338FCD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13" y="1150525"/>
            <a:ext cx="10962173" cy="227847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BF06E82-776A-7053-F360-744CDE8E5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12" y="3428997"/>
            <a:ext cx="10928515" cy="232589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0E88AFB-F8DC-EFA3-0E5D-162BEC44A5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BFCC545-F577-BA03-172D-10F7B10249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5759" y="4152995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30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0767D552-D040-BE91-EC93-FFD973CF0DD2}"/>
              </a:ext>
            </a:extLst>
          </p:cNvPr>
          <p:cNvGrpSpPr/>
          <p:nvPr/>
        </p:nvGrpSpPr>
        <p:grpSpPr>
          <a:xfrm>
            <a:off x="1410052" y="795945"/>
            <a:ext cx="9368848" cy="5923473"/>
            <a:chOff x="1228032" y="657369"/>
            <a:chExt cx="9979776" cy="6464984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0A247D23-9D8C-0535-0973-996800CC4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8032" y="657369"/>
              <a:ext cx="9979776" cy="2014937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A4D6A4D6-1BBF-9BB5-11B2-FB8A9A02F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8032" y="2672306"/>
              <a:ext cx="9979776" cy="4450047"/>
            </a:xfrm>
            <a:prstGeom prst="rect">
              <a:avLst/>
            </a:prstGeom>
          </p:spPr>
        </p:pic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CA795CD5-74B3-AF98-9DAB-898FC469C5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659DE1E-B6DF-C0EC-3ABE-6BFC93ABE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5439" y="4241814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55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06D6C53A-1971-572E-54B2-230557C8D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67" y="1174687"/>
            <a:ext cx="11459995" cy="157867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AF64F54-A74E-0DD7-6725-110E6F61DC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F985D4-4ACF-E85B-57C1-0D90DAECA1FE}"/>
              </a:ext>
            </a:extLst>
          </p:cNvPr>
          <p:cNvSpPr txBox="1"/>
          <p:nvPr/>
        </p:nvSpPr>
        <p:spPr>
          <a:xfrm>
            <a:off x="3581108" y="3332744"/>
            <a:ext cx="4643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E LA FASE DOMICILIARE?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D63F604-EB13-8C0A-7971-2DBBD6FC5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9467" y="4079019"/>
            <a:ext cx="3308453" cy="227089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F64DBE1-CBC8-966E-99AF-5C3BABBB73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070" y="2893794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80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BFE5CF72-A32E-EAAB-C1D4-93125C72705D}"/>
              </a:ext>
            </a:extLst>
          </p:cNvPr>
          <p:cNvGrpSpPr/>
          <p:nvPr/>
        </p:nvGrpSpPr>
        <p:grpSpPr>
          <a:xfrm>
            <a:off x="883468" y="902449"/>
            <a:ext cx="10425063" cy="5589009"/>
            <a:chOff x="366576" y="1094455"/>
            <a:chExt cx="10425063" cy="5589009"/>
          </a:xfrm>
        </p:grpSpPr>
        <p:pic>
          <p:nvPicPr>
            <p:cNvPr id="3" name="Immagine 2" descr="Immagine che contiene testo, schermata, Carattere, software&#10;&#10;Descrizione generata automaticamente">
              <a:extLst>
                <a:ext uri="{FF2B5EF4-FFF2-40B4-BE49-F238E27FC236}">
                  <a16:creationId xmlns:a16="http://schemas.microsoft.com/office/drawing/2014/main" id="{8FE5CBBB-38DD-7E1D-FD7D-90A1C5919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576" y="1094455"/>
              <a:ext cx="10425063" cy="1343945"/>
            </a:xfrm>
            <a:prstGeom prst="rect">
              <a:avLst/>
            </a:prstGeom>
          </p:spPr>
        </p:pic>
        <p:pic>
          <p:nvPicPr>
            <p:cNvPr id="5" name="Immagine 4" descr="Immagine che contiene testo, numero, software, Pagina Web&#10;&#10;Descrizione generata automaticamente">
              <a:extLst>
                <a:ext uri="{FF2B5EF4-FFF2-40B4-BE49-F238E27FC236}">
                  <a16:creationId xmlns:a16="http://schemas.microsoft.com/office/drawing/2014/main" id="{34F70D29-C1EB-DC92-5086-28C2DAFE5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6576" y="2453997"/>
              <a:ext cx="10425063" cy="4229467"/>
            </a:xfrm>
            <a:prstGeom prst="rect">
              <a:avLst/>
            </a:prstGeom>
          </p:spPr>
        </p:pic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57513744-6C63-611E-1B93-CB70DBD758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93E6DC2-2A8E-DCF1-1CCD-BDA7C49DF1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999" y="4971348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42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3" name="Immagine 2" descr="Immagine che contiene testo, schermata, Pagina Web, software&#10;&#10;Descrizione generata automaticamente">
            <a:extLst>
              <a:ext uri="{FF2B5EF4-FFF2-40B4-BE49-F238E27FC236}">
                <a16:creationId xmlns:a16="http://schemas.microsoft.com/office/drawing/2014/main" id="{923007E0-C7E3-A5C0-AEA2-5429A934A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807" y="1293441"/>
            <a:ext cx="7848385" cy="3316085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94C5C53-F8C8-D8D2-AF4B-6144CD6421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62EFAE1-F7CA-8C6C-F2E7-B2DE3E8E6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119" y="4855860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24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3" name="Immagine 2" descr="Immagine che contiene testo, schermata, design&#10;&#10;Descrizione generata automaticamente">
            <a:extLst>
              <a:ext uri="{FF2B5EF4-FFF2-40B4-BE49-F238E27FC236}">
                <a16:creationId xmlns:a16="http://schemas.microsoft.com/office/drawing/2014/main" id="{9E25406D-56F7-F4BF-5B5D-41C11AF61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160" y="1161598"/>
            <a:ext cx="8022859" cy="448736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4AE1146-997A-6FAE-AB3A-59B28C2D4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9146" y="14850"/>
            <a:ext cx="1049806" cy="58045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8B07B69-BA26-DDED-4842-4ADCA0859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76" y="2440832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05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3457C41F-8009-3B03-F23D-B8D3C241C9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013" y="887944"/>
            <a:ext cx="8098926" cy="577398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D4E335D2-2BD2-07A0-D9FE-9E0737C860B0}"/>
              </a:ext>
            </a:extLst>
          </p:cNvPr>
          <p:cNvGrpSpPr/>
          <p:nvPr/>
        </p:nvGrpSpPr>
        <p:grpSpPr>
          <a:xfrm>
            <a:off x="99310" y="887944"/>
            <a:ext cx="8041703" cy="1981704"/>
            <a:chOff x="99310" y="887944"/>
            <a:chExt cx="8041703" cy="1981704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D0E6B6F5-B59F-871A-1DD3-49C21D574D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14" t="40328" r="33227" b="9427"/>
            <a:stretch/>
          </p:blipFill>
          <p:spPr>
            <a:xfrm>
              <a:off x="99310" y="887944"/>
              <a:ext cx="8041703" cy="1981704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35348103-B68B-F542-2520-6A69E50B22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54385" r="25476"/>
            <a:stretch/>
          </p:blipFill>
          <p:spPr>
            <a:xfrm>
              <a:off x="6566694" y="1301207"/>
              <a:ext cx="1499356" cy="1420727"/>
            </a:xfrm>
            <a:prstGeom prst="rect">
              <a:avLst/>
            </a:prstGeom>
          </p:spPr>
        </p:pic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E4C58A88-B201-8CC4-82A4-983687AD4F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39146" y="2276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75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2F1541E4-8EBC-E627-CDA8-D19C3731D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09" y="895892"/>
            <a:ext cx="11796782" cy="506621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318BAF8-5C05-18CA-15BE-0200FD458F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146" y="2276"/>
            <a:ext cx="1049806" cy="58045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062BDBF-C44F-FE02-E270-CDDEFBE0CD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371" y="5245668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98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6C494F4-E011-93EC-BC86-79DA613DDDD3}"/>
              </a:ext>
            </a:extLst>
          </p:cNvPr>
          <p:cNvSpPr txBox="1"/>
          <p:nvPr/>
        </p:nvSpPr>
        <p:spPr>
          <a:xfrm>
            <a:off x="99310" y="1019190"/>
            <a:ext cx="54330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traditional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hospital-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centred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organization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DBB0FFE-176C-A86C-7553-F0962ABC6CF9}"/>
              </a:ext>
            </a:extLst>
          </p:cNvPr>
          <p:cNvSpPr txBox="1"/>
          <p:nvPr/>
        </p:nvSpPr>
        <p:spPr>
          <a:xfrm>
            <a:off x="6546602" y="1487139"/>
            <a:ext cx="47879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Involvement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&amp; Images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utilization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Central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venous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catheter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Certification</a:t>
            </a:r>
            <a:endParaRPr kumimoji="0" lang="it-IT" sz="1867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557686B-F880-0DDC-4AFB-0213114C8824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14" name="Titolo 1">
              <a:extLst>
                <a:ext uri="{FF2B5EF4-FFF2-40B4-BE49-F238E27FC236}">
                  <a16:creationId xmlns:a16="http://schemas.microsoft.com/office/drawing/2014/main" id="{0BE10CAE-6978-E096-D7C1-13A683051A2D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1856DE67-275F-CF16-09CC-C5F0A4DE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45E4E8CA-F946-6F55-E701-9F6A67976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17" name="Titolo 1">
              <a:extLst>
                <a:ext uri="{FF2B5EF4-FFF2-40B4-BE49-F238E27FC236}">
                  <a16:creationId xmlns:a16="http://schemas.microsoft.com/office/drawing/2014/main" id="{0FA39E19-DC24-57C1-1A70-5BDF1842DD85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372E39D8-2A4F-AB6B-3173-6EDA02A2F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2" y="1371126"/>
            <a:ext cx="5044229" cy="232224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00922F9-3F4C-E726-3EBF-41D34A563182}"/>
              </a:ext>
            </a:extLst>
          </p:cNvPr>
          <p:cNvSpPr txBox="1"/>
          <p:nvPr/>
        </p:nvSpPr>
        <p:spPr>
          <a:xfrm>
            <a:off x="5333499" y="3633610"/>
            <a:ext cx="290579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CVA positioning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D53C0C5-D9BC-DDB7-149B-3ADA13CB12AE}"/>
              </a:ext>
            </a:extLst>
          </p:cNvPr>
          <p:cNvSpPr txBox="1"/>
          <p:nvPr/>
        </p:nvSpPr>
        <p:spPr>
          <a:xfrm>
            <a:off x="8786053" y="3633610"/>
            <a:ext cx="327308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patient’s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management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130D96A-F1B9-5CD0-DC31-A1A0BD2031C3}"/>
              </a:ext>
            </a:extLst>
          </p:cNvPr>
          <p:cNvSpPr txBox="1"/>
          <p:nvPr/>
        </p:nvSpPr>
        <p:spPr>
          <a:xfrm>
            <a:off x="6549144" y="763910"/>
            <a:ext cx="47879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Involvement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&amp; Images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utilization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Central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venous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catheter</a:t>
            </a:r>
            <a:r>
              <a:rPr kumimoji="0" lang="it-IT" sz="1867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Certification</a:t>
            </a:r>
            <a:endParaRPr kumimoji="0" lang="it-IT" sz="1867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3812D5F9-40C5-9062-93D5-B20D7E801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1293" y="1530808"/>
            <a:ext cx="3330208" cy="2002881"/>
          </a:xfrm>
          <a:prstGeom prst="rect">
            <a:avLst/>
          </a:prstGeom>
          <a:ln w="73025">
            <a:solidFill>
              <a:schemeClr val="accent6">
                <a:lumMod val="50000"/>
              </a:schemeClr>
            </a:solidFill>
          </a:ln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EC6BCDA-982C-23F3-BEAD-2F190E15A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0162" y="1530808"/>
            <a:ext cx="3329877" cy="2002881"/>
          </a:xfrm>
          <a:prstGeom prst="rect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295D583C-AB8E-2F2C-329F-63117E776F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1156" y="4013266"/>
            <a:ext cx="6313148" cy="2763756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9E6FF209-0D35-42A5-64EE-B55ECF448F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5330" y="3937565"/>
            <a:ext cx="2753070" cy="275307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4EAA7D87-EFF7-A4E1-BFF2-7267170948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70" y="4049557"/>
            <a:ext cx="2667370" cy="2646367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20B8D21-C2BF-1C87-FF5B-DADC4D5F8F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39146" y="2276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95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45951585-26E3-0394-2A6C-CBF1070D6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444" y="697073"/>
            <a:ext cx="8846063" cy="594411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303D70A-9238-2E28-A13F-0B6FFF0C50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146" y="2276"/>
            <a:ext cx="1049806" cy="5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62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F279AE0-AFE8-305D-790C-0A0C4FA306A6}"/>
              </a:ext>
            </a:extLst>
          </p:cNvPr>
          <p:cNvGrpSpPr/>
          <p:nvPr/>
        </p:nvGrpSpPr>
        <p:grpSpPr>
          <a:xfrm>
            <a:off x="99310" y="-15597"/>
            <a:ext cx="11990331" cy="598326"/>
            <a:chOff x="76263" y="-15597"/>
            <a:chExt cx="11990331" cy="598326"/>
          </a:xfrm>
        </p:grpSpPr>
        <p:sp>
          <p:nvSpPr>
            <p:cNvPr id="6" name="Titolo 1">
              <a:extLst>
                <a:ext uri="{FF2B5EF4-FFF2-40B4-BE49-F238E27FC236}">
                  <a16:creationId xmlns:a16="http://schemas.microsoft.com/office/drawing/2014/main" id="{CAFE29E1-275D-F2F0-138A-B437D0A2C979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0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14F80AC-58C0-7370-882F-92BF2E2D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6646" y="58024"/>
              <a:ext cx="769948" cy="52470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8593CF7-AE4D-838B-CD8B-7FC340EC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63" y="-15597"/>
              <a:ext cx="1049806" cy="523687"/>
            </a:xfrm>
            <a:prstGeom prst="rect">
              <a:avLst/>
            </a:prstGeom>
          </p:spPr>
        </p:pic>
        <p:sp>
          <p:nvSpPr>
            <p:cNvPr id="23" name="Titolo 1">
              <a:extLst>
                <a:ext uri="{FF2B5EF4-FFF2-40B4-BE49-F238E27FC236}">
                  <a16:creationId xmlns:a16="http://schemas.microsoft.com/office/drawing/2014/main" id="{BB4C6C13-92C2-4D03-26C4-54450301016C}"/>
                </a:ext>
              </a:extLst>
            </p:cNvPr>
            <p:cNvSpPr txBox="1">
              <a:spLocks/>
            </p:cNvSpPr>
            <p:nvPr/>
          </p:nvSpPr>
          <p:spPr>
            <a:xfrm>
              <a:off x="76263" y="-15597"/>
              <a:ext cx="11435017" cy="4802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atient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involvement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and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mages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utilization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 </a:t>
              </a:r>
              <a:r>
                <a:rPr lang="it-IT" sz="2000" b="1" dirty="0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entral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venous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catheter</a:t>
              </a:r>
              <a:r>
                <a:rPr lang="it-IT" sz="2000" b="1" dirty="0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 </a:t>
              </a:r>
              <a:r>
                <a:rPr lang="it-IT" sz="2000" b="1" dirty="0" err="1">
                  <a:solidFill>
                    <a:schemeClr val="accent2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</a:t>
              </a:r>
              <a:r>
                <a:rPr lang="it-IT" sz="2000" b="1" dirty="0" err="1">
                  <a:solidFill>
                    <a:schemeClr val="accent1">
                      <a:lumMod val="7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ertification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3091504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944</Words>
  <Application>Microsoft Office PowerPoint</Application>
  <PresentationFormat>Widescreen</PresentationFormat>
  <Paragraphs>135</Paragraphs>
  <Slides>20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5" baseType="lpstr">
      <vt:lpstr>Arial</vt:lpstr>
      <vt:lpstr>Bierstadt</vt:lpstr>
      <vt:lpstr>Calibri</vt:lpstr>
      <vt:lpstr>Helvetica</vt:lpstr>
      <vt:lpstr>GestaltVTI</vt:lpstr>
      <vt:lpstr>IV CONGRESSO NAZIONALE IVAS </vt:lpstr>
      <vt:lpstr>Presentazione standard di PowerPoint</vt:lpstr>
      <vt:lpstr>All’indagine hanno aderito 5 Province su 6: BA, BT, FG, LE, TA.</vt:lpstr>
      <vt:lpstr>Performances</vt:lpstr>
      <vt:lpstr>Massime protezioni di barriera</vt:lpstr>
      <vt:lpstr>Massime protezioni  di barriera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pcn102</cp:lastModifiedBy>
  <cp:revision>9</cp:revision>
  <dcterms:created xsi:type="dcterms:W3CDTF">2023-08-22T11:11:03Z</dcterms:created>
  <dcterms:modified xsi:type="dcterms:W3CDTF">2023-11-11T08:05:22Z</dcterms:modified>
</cp:coreProperties>
</file>