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notesMasterIdLst>
    <p:notesMasterId r:id="rId27"/>
  </p:notesMasterIdLst>
  <p:sldIdLst>
    <p:sldId id="257" r:id="rId2"/>
    <p:sldId id="268" r:id="rId3"/>
    <p:sldId id="275" r:id="rId4"/>
    <p:sldId id="264" r:id="rId5"/>
    <p:sldId id="276" r:id="rId6"/>
    <p:sldId id="266" r:id="rId7"/>
    <p:sldId id="269" r:id="rId8"/>
    <p:sldId id="265" r:id="rId9"/>
    <p:sldId id="277" r:id="rId10"/>
    <p:sldId id="271" r:id="rId11"/>
    <p:sldId id="270" r:id="rId12"/>
    <p:sldId id="267" r:id="rId13"/>
    <p:sldId id="262" r:id="rId14"/>
    <p:sldId id="263" r:id="rId15"/>
    <p:sldId id="260" r:id="rId16"/>
    <p:sldId id="261" r:id="rId17"/>
    <p:sldId id="272" r:id="rId18"/>
    <p:sldId id="280" r:id="rId19"/>
    <p:sldId id="273" r:id="rId20"/>
    <p:sldId id="274" r:id="rId21"/>
    <p:sldId id="278" r:id="rId22"/>
    <p:sldId id="284" r:id="rId23"/>
    <p:sldId id="258" r:id="rId24"/>
    <p:sldId id="259" r:id="rId25"/>
    <p:sldId id="282" r:id="rId2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>
      <p:cViewPr varScale="1">
        <p:scale>
          <a:sx n="65" d="100"/>
          <a:sy n="65" d="100"/>
        </p:scale>
        <p:origin x="7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3-11-03T07:24:51.797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2588 381 0,'0'-50'469,"0"26"-375,-25-1-79,1 0 48,-1 25-16,0 0-16,-24 0 0,24 0 0,1 0 298,-26 0-298,26-24 0,-1 24 47,-24-25-62,24 25 46,0 0-15,1-25-31,24 1-1,-25 24 32,-24 0-15,24 0 30,0 0 63,-24 0-47,24 24-47,1-24 16,-1 0-31,-24 0 0,24 0-1,0 0 1,1 0-1,-26 0-15,26 0 16,-1 0-16,-24-24 16,24 24 15,0-25 0,1 25 16,-25 0 0,24 0-16,0 0-15,1 0 31,-26 0-32,26 0 17,-1 0-1,0 0 16,-24 0-32,24-25 17,1 25 14,-26 0 1,50-24-31,-24-1 0,-1 25-1,0 0 1,-24 0-1,24 0-15,1 0 16,-26 0-16,26-25 16,-1 25-1,0 0 17,-24 0-32,24 0 62,1 0 1,-26 0-17,26-24-14,-1 24 30,-24 0-31,24 0 1,0 0 30,1 0 1,-26 0-32,26 0 0,-1 0-15,0 0 15,-24 0-15,24 0-1,1 0 1,-1 0 0,-24 0-1,24 0 1,1 0 15,-26 0 0,26 0 1,-1 0 14,0 0-14,-24 0-1,24 0 78,1 0-46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3-11-03T07:24:55.109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1973 1 0,'-25'0'62,"0"0"-46,1 0 15,-1 0-15,-24 0 0,-25 0-1,49 0 16,1 0-15,-26 0 0,26 0 15,-1 0 16,0 0 0,-24 0 0,24 0 46,-24 0-61,24 25 14,1-25 1,-1 0-15,0 0-1,-24 0 0,24 0-31,1 0 16,-1 0 31,0 24-47,1-24 31,-1 0 0,0 0 0,1 0 16,-26 0-31,26 0-1,-1 0 17,0 0 15,-24 0-16,24 0 0,1 0-15,-26 0-1,26 0 1,-1 0 15,0 0-15,-24 0-1,24 0 1,1 0 15,-1 0-31,-24 0 16,24 0 0,0 0-1,-24 0 16,25 0-15,-1 0 0,-24 0-1,24 0 17,0 0-17,1 0 16,-1 0 1,-24 0-17,24 0 1,0 0 15,-24 0 0,24 0 1,1 0-1,-1 0 0,-24 0-15,24 0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3-11-03T07:25:04.876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0 147 0,'25'0'141,"0"0"-126,-1 0 17,26 0-32,-26 0 15,50 0-15,-49 0 16,0 0 0,24 0-16,-24 0 15,-1 0 1,1 0-16,24 0 15,-24 0-15,0 0 16,24 0 15,-24 0-31,-1 0 16,50 0 0,-49 0 15,-1 0-16,1 0 1,0 0 0,-1 0-1,1 0 1,24 0 0,-24 0-16,0 0 15,-1 0 1,-24-25-1,50 25 17,-26 0-17,1 0 1,0 0 15,-1 0-31,26 0 16,-26 0-1,1 0 1,-25-24 0,25 24-1,24 0 1,-24 0 0,-1 0 15,1 0 0,24 0-31,-24 0 16,0 0-1,24 0 1,-24 0 0,-1 0-1,1 0-15,0 0 16,24 0-1,-24 0 1,-1 0 0,26 0-1,-26 0 1,50 0 0,-49 0 30,24 0-46,-24 24 16,-1-24-16,1 0 16,0 0-1,24 0 1,-24 0-16,-1 0 16,26 0-1,-26 25 1,1-25-16,0 0 15,24 0-15,-24 0 16,-1 25 0,1-25-1,24 0-15,-24 0 32,0 0-17,-1 0 16,1 0-31,0 0 47,-1 0-15,1 0 14,0 0-46,-1 0 16,26 0 15,-26 0-15,1 0-16,0 0 16,24 0-1,-24 0-15,-1 0 16,26 0-1,-26 0 1,1 0-16,0 0 31,24 0-15,-24 0 0,-1 0-1,26 0 1,-26 0-1,1 0 17,-1 0-17,1 0 1,24 0-16,-24 0 16,0 0-1,24 0-15,-24 0 16,-1 0-1,1 0-15,24 0 16,-24 0-16,0 0 16,24 0-1,-24 0 1,-1 0 0,1 0-16,24 0 15,-24 0 1,0 0-1,24 0-15,-24 0 16,-1 0-16,1 0 16,24 0-16,-24 0 15,0 0 1,-1 0-16,26 0 16,-1-25-1,-24 25-15,-1 0 16,50 0-1,-49 0 1,0 0-16,24 0 16,-24 0-1,-1 0 1,1 0-16,24 0 16,-24 0-1,-1-49 1,26 49-1,-1 0 1,-24 0 0,49-25-16,-50 25 31,26 0-31,-26 0 16,1 0-16,24 0 15,-24 0 1,0 0 15,-1 0-31,1 0 16,24 0-1,-24 0 1,0 0 0,24 0-16,-24 0 15,-1 0-15,1 0 16,24 0-16,-24 0 15,0 0 1,-1 0 0,26 0-16,-26 0 15,1 0 1,0 0-16,24 0 16,-24 0-16,-1 0 15,26 0 1,-26 0-16,50 0 15,-49 0 1,-1 0-16,26 0 16,-26 0-1,1 0 1,0 0-16,24 0 0,-24 0 31,-1 0-31,1 0 0,24 0 16,-24 0-16,0 0 0,24 0 15,-24 0-15,-1 0 32,1 0-32,24 0 0,-24 0 31,0 0-15,-1 0-16,26 0 15,24 0 1,-50 0-1,1 0 1,49 25-16,-49-25 16,24 0-1,25 0-15,-49 0 16,-1 24 0,-24 1-16,25-25 15,24 0 1,-24 0-16,0 0 15,-1 0-15,26 0 16,-26 0-16,25 0 16,-24 25-1,0-25-15,-1 0 32,26 0-17,-26 0 1,26 24-1,-26-24-15,1 0 16,0 0-16,-1 0 16,26 0-16,-26 0 15,1 0-15,0 0 16,24 0-16,-24 0 16,-1 0-1,26 0 1,-26 0-1,1 0 1,0 0 0,24 0-16,-24 0 15,49 0 1,-50 0 0,26 0-16,-26 0 15,1 0 1,0 0-1,24 0 1,0 0 0,1 0-1,24 0 1,-50 0-16,1 0 16,-1 0-1,50 0-15,-24 0 16,-26 0-16,1 0 15,24 0 1,-24-49-16,0 49 16,-1 0-16,50 0 15,-49 0 1,24 0 0,-24 0-1,0 0-15,-1 0 16,26 0-16,-26 0 15,26 0-15,-1-25 16,0 25 0,-24 0-16,0 0 15,-1 0 1,26 0-16,-26 0 16,1 0-16,24 0 15,-24 0 1,24 0-16,1 0 15,-26 0 1,1 0-16,49 0 16,0 0-16,-50 0 15,26 0-15,-26 0 16,1 0-16,24 0 16,25 0-16,-49 0 15,0 0-15,-1 0 16,26 0-16,-26 0 15,1 0 1,24 0-16,-24 0 16,24 0-1,1 0 1,-26 0-16,1 0 16,24 0-1,-24 0-15,0 0 16,-1 0-16,26 0 15,-26 0-15,50 0 16,-49 0-16,24 0 16,-24 0-16,0 0 15,-1 0-15,26 0 32,-26 0-32,1 0 15,0 0 1,24 0-16,-25 0 15,1 0 1,24 0-16,-24 0 16,0 0-16,-1 0 15,26 0-15,-26 0 32,1 0-32,49 0 15,-49 0-15,24 0 16,25 0-16,-49 0 15,49 0-15,-50 0 16,1 0-16,24 0 16,-24 0-16,0 0 15,24 0 1,-24 0 0,-1 0-16,1 0 15,24 0 1,-24 0-1,0 0 1,49 0 0,-25 0-1,-24 0 1,-1 0-16,1 0 0,24 0 16,-49-24-16,50 24 15,-26 0 1,25 0-1,-24-49 1,0 49 0,24 0-16,-24 0 15,-1 0 1,26 0-16,-26 0 16,1 0-1,0 0-15,24 0 31,-24 0-15,-1 0-16,26 0 16,-26 0-1,1 0 1,0 0-16,24 0 31,-24 0-15,-1 0-16,1 0 15,24 0 1,-24 0 0,0 0-16,24 0 15,-24 0 1,-1 0-16,1 0 31,24 0-15,-24 0-1,0 0 1,24 0-16,-24 0 16,-1 0-16,1 0 15,24 0 17,-24 0-32,0 0 0,24 0 0,0 0 15,0 0 1,-24 0-16,0 0 31,24 0-15,-24 0-1,-1 0-15,1 0 16,49 0 0,0 0-1,-25 0-15,25 0 16,-49 0-1,0 0 1,24 0-16,-24 0 16,-1 0-1,1 0 17,0 0-17,-1 24 32,-24 1-31,50-25-1,-26 24 1,26-24 0,-50 25-1,49-25 1,-24 25 15,-25-1 0,24-24-31,1 25 16,0-25 0,-1 25-1,-24-1-15,25-24 16,0 25-16,-1 0 15,1-25 1,0 24-16,-1 1 16,26-25-1,-50 25 1,24-25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3-11-03T07:25:10.887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0 128 0,'0'25'32,"25"-25"-17,0 0 16,24 0-15,-24 0-16,24 0 16,-24-25-16,24 25 15,-49-24-15,25 24 16,49-25 0,-50 25-1,26 0-15,-26 0 16,1 0-1,-1 0-15,50 0 16,-24 0-16,-1 0 16,-24-25-16,24 1 15,25 24 1,-25 0-16,-24 0 16,0 0-1,-1 0 1,26 0-16,-26 0 15,1 0 17,24 0-32,-24 0 31,0 0-31,-1 0 16,1 0-1,24 0 1,1 0-16,-26 24 15,1-24 1,0 0-16,49 0 16,-50 0-1,-24 25 1,25-25 0,24 0-16,-24 25 15,49-25 1,-49 0-1,24 0-15,-25 0 16,1 0 0,0 0-16,24 0 15,-24 0 1,-1 0 0,1 0-16,0 0 15,24 0 1,-24 0-1,-1 0-15,26 0 32,-26 0-17,1 0 1,0 0 0,24 0-1,-24 0 1,-1 0-1,1 0-15,24 0 16,1 0 0,-1 0-1,-24 0-15,-1 0 16,1 0 0,24 0-16,-24 0 15,0 0 1,24 0-16,-24 0 15,-1 0-15,50 0 16,-49 0-16,24 0 16,-24 0-1,0 0-15,-1 0 16,26 0 0,-26 0-1,1 0-15,24 0 16,-24 0-16,-1 0 15,1 0-15,24 0 16,-24 0 0,0 0-16,24 0 15,-24 0 1,-1 0 0,1 0-1,24 0-15,25 0 16,-49 0-16,0 0 31,-1 0-31,26 0 0,-26 0 16,1 0-1,0-25 1,-1 25-16,1 0 16,0 0-16,-1 0 15,1 0-15,24-49 16,-24 49-16,0 0 15,24 0-15,-24 0 16,-1 0 0,26 0-16,-26 0 15,1 0 1,49 0-16,-49 0 16,24 0-16,-25 0 15,1 0-15,24 0 16,25 0-16,-49 0 15,0 0-15,49 0 16,-50 0 0,26 0-16,-1 0 15,0 0-15,-24 0 16,0 0-16,24 0 16,-24 0-1,-1 0 1,26 0-1,-26 0 1,1 0 0,0 0-16,24 0 15,-24 0-15,-1 0 16,26 0-16,-26 0 16,1 0-16,0 0 15,24 0 1,-24 0-1,-1 0 1,1 0 0,0 0-16,-1 0 15,1 0-15,0 0 16,-1 0 0,26 0-1,-26 0 1,50 0-16,-49 0 15,24 0-15,-24 0 16,-1 0 0,1 0-16,24 0 0,-24 0 15,0 0-15,-1 0 16,26 0-16,-26 0 31,1 0-31,49 0 16,-74 24-1,25-24 1,24 0-16,-24 0 16,-1 0-1,26 0-15,-26 25 16,1-25 0,0 0-1,24 0-15,-24 0 16,-1 0-16,26 0 15,-26 0-15,26 25 16,-26-25-16,1 0 16,0 0-16,-1 0 15,50 24-15,-49-24 32,24 0-32,-24 0 31,-1 0-31,1 0 15,24 0-15,-24 0 16,0 0 0,24 0-16,-24 0 15,-1 0-15,1 0 16,24 0 0,-24 0-16,0 0 15,-1 0-15,26 0 16,-26 0-1,26 0-15,-1 0 32,25 0-32,-49 0 15,-1 0 1,1 0-16,24 0 16,-24 0 30,0 0-46,24 0 16,-24 0-16,-1 0 0,1 0 16,24 0-1,25 0-15,-49 0 16,0 0-16,24 0 0,-24 0 16,-1 0-1,1 0 16,24 0-31,-24 0 16,-1 0 0,1 0-1,24 0-15,-24 0 16,49 0-16,-49 0 0,24 0 16,-24 0-1,-1 0 1,1 0-1,49 0 1,-25 0-16,-24 0 0,24 0 16,1 0 15,24 0-15,-25 0-16,-24 0 15,49 0-15,-50 0 16,50 0-16,-49 0 15,24 0-15,25 0 16,-49 0-16,49 0 16,-49 0-16,-1 0 15,25 0-15,-24 0 16,0 0-16,49 0 16,-25 0-16,-24 0 15,-1 0 1,1 0-1,24 0 1,-24 0-16,0 0 16,49 0-16,-50 0 15,26 0-15,-26 0 16,50 0-16,-49 0 16,24 0-1,-24 0 1,0 0-16,-1 0 15,26 0 17,-26 0-1,1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3-11-03T07:25:13.322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0 102 0,'25'0'94,"-1"0"-79,26 0-15,-26 0 16,1 0-16,0 0 16,49 0-16,-25 0 0,-24 0 15,-1 0-15,26 0 16,-26 0-16,1 0 15,0 0 1,24 0-16,-24 0 16,-1 0-1,26 0 1,-26 0 0,1 0 15,0 0 0,24 0-31,-24 0 31,-1 0-15,1 0 0,24 0-1,-24 0 1,-1 0-16,1 0 15,24 0 1,-24 0-16,0 0 16,-1 0-16,50 0 15,-24 0-15,-26 0 16,1 0 0,24 0-16,-24 0 15,49 0 1,-49 0-1,-1 0 1,26 0 0,-26 0-16,1 0 15,24 0 1,-24 0-16,0 0 16,24 0-1,-24 0-15,-1 0 16,1 0-16,24 0 15,-24 0-15,0 0 16,-1 0 0,26 0-1,-26-24-15,1 24 16,24 0 0,-24 0-16,0 0 15,24 0 1,-25-50-1,50 50 1,-49 0 0,24 0-16,-24 0 15,0 0-15,-1 0 16,50 0-16,-24 0 16,-26 0-16,26 0 15,-1 0-15,25 0 16,-25 0-16,1 0 15,-1 0-15,-24-24 16,-1 24 15,26 0-31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3-11-03T07:25:17.142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0 112 0,'25'0'16,"24"0"15,-24 0 1,-1 0-17,1 0 1,24 0-1,-24 0 1,0-49-16,24 49 16,-24 0-1,-1 0-15,25 0 32,-24 0-17,0 0 1,-1 0-1,1 0 1,0 0 0,-1 0-16,1 0 15,0 0 1,-1 0-16,26 0 16,-26 0-16,1 0 31,0 0-31,24 0 15,-24 0-15,-1 0 16,26 0 0,-26 0-16,1 0 15,0 0 1,24 0 0,-24 0-1,-1 0 1,1 0-1,24 0 1,-24 0-16,0 0 16,-1 0 15,26 0-15,-26 0-1,1 0 1,24 0-16,-24 0 15,0 0-15,-1 0 16,26 0 0,-26 0-1,1 0 1,24 0 0,-24 0-16,-1 0 15,1 0 1,49 25-16,-74-1 15,25-24 1,24 0 15,-24 0-31,-1 0 0,26 25 16,-26-25-16,1 0 16,0 0-1,24 0 1,-24 0-1,-1 0-15,26 0 16,-26 0 0,1 0-1,0 0-15,24 0 16,-24 0 0,-1 0-1,26 0 1,-26 0-16,1 0 15,0 0-15,24 0 0,-24 0 16,-1 0 0,1 0-16,0 0 31,-1 0-15,1 0-16,0 0 15,-1 0 1,26 0-16,-26 0 15,1 0 17,24 0-17,-24 0-15,0 0 16,-1 0 15,25 0 32,-24 0-48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3-11-03T13:42:36.582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 0,'25'-25'109,"-1"25"-78,1 0 1,0 0-32,-1 0 78,26 0-47,-26 0 16,1 25-31,-25 0 30,25-25-30,24 24 31,-24-24-16,-1 0-15,50 26-1,-49-26 1,24 0-16,-24 0 16,-1 0-1,26 25 1,-26-1 0,1-24-1,0 0 16,24 0-15,-24 0 0,-1 0-1,26 0 17,-26 0-1,1 0-31,0 0 31,24 0 0,-24 0-15,-1 0 0,1 0-16,24 0 15,-24 0-15,0 0 31,-1 0-15,26 0-16,-26 0 0,1 0 47,0 0-47,24 0 31,-24 0-15,-1 0 15,1 0-15,-25 25 31,49-25-1,-24 0-14,0 0-1,24 0-15,-24 0-1,-1 0 1,1 0-1,24 0-15,-24 0 32,-1 0-32,1 0 31,24 0-31,-24 0 31,0 0-31,24 0 16,0 0-1,-49 25 1,50-25 0,-26 0-1,1 0-15,0 0 16,24 0 15,-24 0-15,24 25-1,-24-25 1,-1 0 0,1 0-16,24 0 15,-24 0 1,0 0 0,-1 0-16,26 0 15,-26 0 1,1 0-16,0 0 15,24 0 1,-24 0 0,-1 0-1,1 0-15,24 0 32,-24 0-32,0 0 0,-1 0 15,26 0 1,-26 0-16,26 0 15,-26 0 1,1 0 0,-1-25-1,26 25 1,-26 0 15,1 0-15,24 0 15,-49-25-31,25 0 16,0 25 46,-1 0-46,1 0-1,24 0 1,-24 0 0,0 0-16,24 0 15,-24 0 1,-1 25 0,26-25-16,-26 0 15,1 0 1,0 0 15,-1 0-15,26 0 15,-26 25-15,1-25 15,49 50 0,-49-50 16,24 0-16,-24 0-15,-1 0 15,26 0-15,-26 0 15,1 0-15,0 0-1,24 0 1,-24 0-16,-1 0 15,26 0 1,-26 0 0,1 0-1,-1 0 1,26 0 15,-1 0-15,-49-25 15,49 25-15,-24 0-16,0 0 15,24 0 1,-24 0 15,-1 0-15,1 0-1,24 0 17,-24 0-1,0 0-15,-1 0 15,26 0 0,-26 0 0,1 0-15,24 0 0,-24 0 15,0 0-31,-1 0 15,26 0 17,-1 0-17,-49-25 1,49 25 0,-24 0-1,0 0 16,24 0-15,-24 0 15,-1 0-15,1 0-16,24 0 16,-24 0 15,0 0-16,-1 0 17,26 0-17,-26 0 17,1 0-17,24 0 1,-24 0 15,-1 0-15,1 0-1,24 0 1,-24 0 0,0 0-16,24 0 0,-24 0 15,-1 0 1,1 0-1,24 0 1,-24 0 0,0 0-1,24 0 1,-24 0-16,-1 0 16,1 0-1,0 0-15,24 0 16,-24 0-1,-1 0 1,26 0 0,-26 0-1,1 0 1,0 0 0,24 0 15,-24 0-16,-1 0 1,1 0 15,24 0-31,-24-25 16,0 25 15,24 0-31,-24 0 16,-1 0-16,26 0 15,-26 0 1,1 0 0,0 0-1,24 0 1,25 0-16,-50 0 16,1 0-1,24 0 1,-24 0 15,24-25-31,-24 1 31,0 24-15,-1 0 15,1 0 0,24 0-15,-24 0 0,0 0-1,-1 0 1,26 0 15,-26 0-15,1 0-1,24 0 1,-24 0 0,0 0 15,-1 0 0,26 0-15,-26 0-16,1 0 31,24 0-31,-24 0 16,0 0-16,24 0 15,-24 24 1,-1-24 0,1 0-1,49 0-15,-25 0 16,1 0-1,-50 25-15,49-25 16,-24 0 0,48 0-16,-48 0 15,24 25 1,-24-25-16,0 0 16,-1 0-1,50 0 1,-24 0-1,-1 25 1,-49 0-16,25-25 16,24 0-1,-24 0 1,-1 0 0,1 0-1,24 0-15,-24 0 16,0 0-1,-25 25 1,24-25 0,1 0 15,24 0 16,-24 0-16,0 0 0,24 0-31,-24 0 32,-1 0-17,1 0 16,0 0-15,-1-25-16,1 25 31,0 0-31,-1 0 32,1-25-17,-25 0-15,25 25 16,24 0-1,-24 0 1,-1 0-16,26 0 31,-26 0-15,1-25 0,-1 25-1,26 0 16,-26 0 1,1 0-1,24 0 0,-24 0 0,0 0 1,-1 0-17,26 0-15,-26 0 16,1 0-16,24 0 16,-24 0-16,0 0 15,-1 0-15,1 0 16,24 0-1,-24 0-15,49 0 16,-49 0-16,24 0 16,25 0-1,-49 0-15,-1 0 16,1 0-16,24 0 16,-24 0-1,0 0-15,24 0 16,-24 0-16,-1 0 15,1 0 1,24 0-16,25 0 16,-49 0-16,0 0 15,-1 0 1,25 0-16,-24 0 16,0 0-16,24 0 15,-24 0-15,-1 0 31,1 0-31,24 0 16,-24 0 0,0 0-1,24 0 1,-24 0 15,-1 0-15,1 0-16,0 0 31,24 0-15,-24 0-1,-1 0 1,26 0 15,-26 0-15,1 0-16,0 0 15,24 0 1,-24 0-16,-1 0 16,26 0-1,-26 0 1,1 0 0,0 0-16,24 0 15,-24 0 1,-1 0-1,26 0 1,-26 0 0,1 0-16,0 0 15,-1 0 1,26 0 0,-26 0-16,1 0 15,24 0-15,-24 0 31,-1 0-31,1 0 16,24 0-16,-24 0 31,0 0-15,-1 0 0,26 0-1,-26 0 1,1 0-16,0 0 15,24 0 17,-24 0-32,-1 0 15,26 0 17,-26 0-32,26 0 15,-26 0-15,1 0 16,0 0 15,-1 0-15,1 0-16,24 0 31,-24 0-31,0 0 16,24 0-1,-24 0 1,-1 0-1,1 0 17,24 0-17,-24 0 17,0 0-32,24 0 15,-24 0 1,-1 0-1,1 0-15,24 0 16,-24 0 0,0 0-16,24 0 15,-25 0 1,1 0 0,0 0-16,24 0 31,-24 0-16,-1 0 1,1 0 0,0 0-1,-1 0-15,1 0 16,0 0 0,-1 0-1,26 0-15,-26 0 16,1 0-1,24 0 1,-24 0 0,0 0 15,-1 0-31,1 0 16,24 0-1,-24 0 1,0 0-1,-1 0-15,26 0 16,-26 0 0,1 0-1,0 0 1,-1 0 0,1 0-1,0 0 1,-1 0-1,1 0 1,24 0 0,-24 0-1,0 0 17,-1 0-17,26 0 1,-50-25-1,24 25 1,1 0 0,0 0-16,24 0 15,-25 0 17,1 0-1,0 0 0,24 0-15,-24 0-1,-1 0 1,26 0 0,-26 0-1,1 0 1,0 0-1,24 0 1,-24 0 15,-1 0-31,26 0 16,-26 0 0,1 0-1,0 0 1,24 0-1,-24 0 1,-1 0 0,26 0-1,-26 0 1,1 0 0,0 0-1,24 0 1,-24 0-1,-1 0 17,50 0-17,-24 0 17,-26 0-32,1 0 31,24 0-16,-24 0 1,0 0 0,-1 0-1,1 0 17,24 0-17,-24 0 16,0 0 1,24 0 15,-25 0-32,1 0 16,0 0-15,24 0 0,-24 0-1,-1 0 1,1 25 0,-25 0-1,25-25 1,24 0 15,-24 0-15,-1 0-1,1 0 17,24 0-32,-24 0 15,0 0 1,-1 0 15,26 0-15,-26 0-1,1 0 17,24 0-17,-24 0 1,0 0 15,-1 0 0,26 0-15,-26 0 0,1 0-1,24 0 1,-24 0-1,24 0 1,-24 25 0,0-25 15,-1 0 0,1 0-15,24 0-1,-24 0 1,0 0 0,-1 0 15,26 0 0,-26 0-15,1 0-1,-1 0 17,26 0-1,-26 0 0,1 0 0,0 0-15,24 0 0,-24 0-1,-1 0 17,26 0-17,-26 0 32,1-25-31,24 25-1,-24 0 17,0 0-17,-1 0 1,26 0-1,-26 0 17,1 0-17,0 0 1,-25-25 0,49 25-1,-24 0 1,-1 0-16,1 0 15,24 0 1,-24 0-16,0 0 16,24-25-1,-24 25 1,-1 0 0,1 0-1,49-24 1,-49 24 15,24 0-15,-24 0-1,-1 0-15,1 0 16,24 0 15,-24 0-15,0 0-1,-1 0 17,25 0 15,-24 0-16,-25 0-16,25 0 1,24 0 15,-24 0-15,-1 0 15,1 0-15,24 0-1,-24 0-15,0 0 16,-1 0 0,26 0-1,-26 0 1,1 0 0,0 0-1,24 0 16,-24 0-15,-1 0 0,26 0-16,-26 0 15,1 0 17,0 0-17,24 0 1,-24 0-1,-1 0-15,26 0 16,-26 0 15,1 0 1,0 0-1,24 0 0,-24 0-15,-1 0 15,26 0-31,-26 0 31,1 0-15,0 0-1,24 0 1,-24 0 0,-1 0-1,1 0 1,24 0 0,-24 0 15,-1 0 0,26 0-15,-26 0 31,1 0-16,0 0 0,24 0 0,-24 0 1,-1 0-1,26 0-16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3-11-03T07:39:07.391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0 149 0,'25'0'234,"24"0"-234,-24 0 32,-1 0-17,1 0 1,24 0-1,-24 0 1,0 0 0,-1 0-1,26 0 1,-26 0 15,1 0 0,0 0 1,24 0-17,-24 0 1,-1 0 15,1 0 0,24 0-15,-24-24 62,0 24 16,-1 0-78,1 0-1,24 0 1,-24 0 31,0 0 0,24 0-47,-24 0 46,-1 0-14,1 0-17,24 0 1,-24 0 0,0 0-1,24 0 16,-24 0 1,-1 0-17,1 0-15,24 0 16,-24 0 0,0 0-1,24-25-15,-25 25 31,1 0 1,0 0 30,24 0-46,-24 0 15,-1 0-15,26 0-1,-26 0 1,1 0 0,0 0-1,24 0 1,-24 0-1,-1 0 17,26 0-17,-26 0-15,1 0 16,0 0 0,-1 0-1,26 0 1,-26 0-1,1 0 17,24 0-17,-24 0-15,0 0 16,-1 0 0,26 0-16,-26 0 15,1 0 1,24 0 15,-24 0-31,0 0 16,-1 0-1,26 0 1,-26 0-16,1 0 16,24 0-1,-24 0 1,0 0 15,-1 0 16,25 0-31,-24 0 15,0 0 0,-1 0 0,26 0-31,-26 0 16,1 0 0,24 0-1,-24 0-15,0 0 16,-1 0 15,26 0 0,-26 0-15,1 0 0,24 0-1,-24 0-15,0 0 16,-1 0-16,26 0 15,-26 0-15,1 0 16,0 0 0,24 0 15,-24 0-15,-1 0 15,26 0 94,-26 0-78,26 0-32,-26 0 1,1 0-16,0 0 16,-1 0 15,26 0-31,-26 0 15,1 0 1,-25 25-16,25-25 16,24 0-16,-24 0 15,-1 0-15,1 24 16,24-24 0,-24 50-1,-1-50 1,50 0-1,-49 0 1,24 0 0,-24 0-1,0 0 1,24 0 0,-24 0 15,-1 0 16,1 0-32,24 0 1,-24 0 0,24 0-1,-24 24 1,0-24-16,-1 0 31,26 0-15,-26 0 15,1 0 0,0 0 0,24 0-15,-24 0 31,24 0-31,0 0-1,-24 0 1,0 0-1,-1-24 1,26 24 15,-26 0-31,1 0 16,0 0 0,24 0-1,-24 0-15,-1 0 16,1 0-1,24 0 1,-24 0-16,-1 0 31,1 0-15,24 0 0,-24 0 15,0 0 0,24 0-15,-49-25-16,25 0 15,-1 25 1,1 0 15,24 0-15,1 0-1,-50-24 1,24 24 0,26 0-1,-26 0 1,1 0 0,0 0 15,24 0-16,-24 0 1,-1 0 0,-24-25-1,25 25 1,24 0 0,-24 0-16,0 0 15,-1 0 1,26 0-1,-26 0 1,1 0 0,0 0 15,24 0-15,-24 0-1,-1 0 1,1 0-1,24 0 1,-24 0-16,0 0 16,24 0-1,-24 0 1,24-25 0,-24 25 15,-1 0 0,1 0 0,-1 0-15,26 0 0,-26 0-1,1 0 1,49 0-1,-49 0 1,24 0 0,-24 0-1,-1 0 1,26 0 0,24 0-1,-50 0 1,1 0-16,49 0 15,-49 0 1,24 0-16,-24 0 16,-1 0-1,1 0 1,24 0 0,-24 0-16,0 0 15,-1 0-15,26 0 16,-26 0-1,1 0 1,24 0 0,-24 0-1,0 0 17,-1 0-17,26 0-15,-26 0 16,1 0-1,24 0 32,-24 0-31,-1 0 15,1 0-15,24 0-1,-24 0 17,0 0-17,-1 0 1,26 0 0,-26 0-16,1 0 15,24 0-15,-24 0 16,0 0-1,-1 0-15,26 0 16,24 0-16,-50 0 16,1 0-1,24 0 1,-24 0 0,0 0-16,-1 0 31,26 0-16,-26 0 1,1-24 0,0 24-1,24 0 17,-24 0-1,-1 0-16,1 0 1,24 0 0,-24 0-1,0 0 1,24 0-16,-24 0 16,-1 0-16,1 0 15,24 0 1,-24 0-16,0 0 15,24 0 1,-25 0 0,1 0-1,0 0 1,24 0 62,-24 0-62,-1 0-1,1 0 1,24 0 0,-24 0-1,0 0 16,24 0-31,-24 0 16,-1 0 0,1 0-16,24 0 15,-24 0 17,0 0-32,24 0 31,-24 0-16,-1 0 17,1 0-17,24 0-15,-24 0 16,0 0 0,24 0-1,-24 0 1,49 0-1,-50 0 1,1 0-16,24 0 16,-24 0-1,0 0 1,-1 0 0,26 0-1,-26 0 1,1 0-1,24 0 1,-24 0 15,-1 0-15,1 0 0,24 0 15,-24 0-16,0 0 17,24 0-17,-24 0 1,49 0 0,-50 0-1,1 0 1,24 0-1,-24 0 1,0 0 0,-1 0-1,26 0 1,-26 0 0,1 0-16,24 0 15,-24 0 1,0 0-16,-1 0 15,26 0 17,-26 0-17,1 0-15,24 0 16,-24 0 15,0 0-15,-1 0 46,26 0-46,-26 0 15,1 0-15,24 0-1,-24 0 1,0 0 0,-1 0-1,1 0-15,24 0 16,-24 0 0,0 0-1,24 0 1,-25 0-1,50 0 1,-49 0 0,0 0-1,24 0 17,-24 0-32,-1 0 15,1 0 1,24 0-1,-24 0 1,0 0 0,-1 0-1,26 0 17,-26 0-32,1 0 31,24 0 47,-24 0-62,0 0-1,-1 0 1,26 0-1,-26 0 1,1 0 0,0 0-1,24 0 17,-24 0-17,-1 0 1,26 0-1,-26 0 1,1 0 0,0 0-16,24 0 15,-24 0 1,-1 0 0,26 0-1,-26 0 1,1 0-1,0 0 1,24 0 0,-25 0 15,1 0-15,24 0 15,-24 0-16,0 0-15,-1 0 16,26 0 0,-26 0 15,1 0-31,0 0 16,24 0-1,-24 0 1,-1 0-1,1 0-15,24 0 32,-24 0-17,0 0 17,24 0-17,-24 0-15,-1 0 16,1 0-1,49 0 1,-25 0 15,-24 0-15,0 0 0,-1 0-1,50-25 1,-74 0-1,25 25 1,24 0 15,-24 0-15,0 0 0,24 0-1,-24 0 16,-1 0-15,1 0-16,24 0 16,-24 0-1,0 0 1,24 0 0,-25 0-1,1 0-15,0 0 16,24 0-1,-24 0 1,-1 0 0,1 0-16,24 0 15,-24 0 1,0 0-16,-1 0 16,26 0-16,-26 0 15,1 0 1,0 0-1,-1 0-15,26 0 16,-26 0 15,1 0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3-11-03T07:39:14.882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0 152 0,'0'-25'141,"25"25"-125,0 0-1,-1 0-15,26 0 16,-1 0-16,0 0 16,-24 0-16,24 0 31,25-24-31,-49 24 0,24 0 15,1 0-15,-26 0 16,26-25-16,-26 25 16,1 0-16,0 0 15,24 0-15,-24 0 16,-1 0-16,1 0 16,49-49-1,-49 49 16,24 0 32,-24 0-47,-1 0-1,26 0 1,24 0-1,-50 0-15,1 0 16,0 0 0,24 0-16,-25 0 15,1 0-15,0 0 32,24 0-32,-24 0 15,-1 0 1,26 0-1,-26 0-15,1 0 16,0 0 0,-1 0-1,26 0 1,-26 0 0,1 0 15,0 0-31,24 0 15,-24 0 1,-1 0-16,1 0 16,24 0-1,-24 0 32,0 0-31,-1 0 46,26 0-46,-26 0-16,1 0 31,24 0-31,-24 0 31,0 0-15,49 0 0,-50 0-1,26-25-15,-26 25 16,1 0 0,24 0-1,-24 0 16,0 0-15,24 0 0,-25 0-16,1 0 15,0 0-15,24 0 16,-24 0 0,-1 0-1,26 0-15,-26 0 0,1 0 16,0 0-16,-1 0 15,26 0-15,-26 0 32,1 0-32,0 0 0,24 0 31,-24 0-31,-1 0 16,26 0-16,-26 0 15,1 0-15,0 0 16,24 0-1,-24 0-15,49 0 16,-50 0 0,26 0-16,-26 0 15,1 0-15,0 0 16,24 0-16,-24 0 16,-1 0-1,1 0 1,24 0-1,-24 0-15,0 0 32,24 0-17,-24 0-15,-1 0 16,1 0 0,24 0-1,-24 0 16,-1 0 1,1 0-32,0 0 15,24 0 1,-24 0 0,-1 0 15,26 25-31,-26-25 15,26 0 1,-26 0-16,1 0 16,0 0-16,-1 0 15,26 0 1,-26 0-16,1 0 16,0 0-16,24 0 15,-24 0 1,-1 0-1,1 0-15,24 0 16,-24 0-16,0 0 16,24 0-1,-24 0 1,-1 0 0,1 0-1,24 0 1,-24 0-16,0 0 15,-1 0 1,26 0 0,-26 0-1,1 0 1,49 24 15,-50-24-15,26 0 15,-26 0-31,1 0 31,0 0-15,24 0-16,-24 0 16,-1 0-1,26 0 1,-26 0-1,1 0 32,0 0-31,24 0 0,-24 0-16,-1 0 15,1 0 1,24 0-1,-24 0-15,0 0 16,24 0 0,-24 0-1,-1 0-15,1 0 16,24 0 0,-24 0-16,0 0 15,-1 0 1,26 0-16,-26 0 31,1 0-15,0 0-16,24 0 15,-24 0 1,-1 0-16,26 0 16,-26 0-1,1 0 1,0 0-16,-1 0 31,26 0-15,-26 0-1,1 0 1,24 0 0,0 25-1,-49 0 1,50-25-1,-26 0 1,1 0-16,0 0 16,24 0-1,-24 0 1,-1 0-16,1 0 31,24 0-31,-24 0 16,0 0-16,-1 0 15,-24 24-15,50-24 32,-26 0-1,1 0 0,0 0-15,24 0 15,-24 0 0,-1 0-15,1 0 0,24 0-1,-24 0 1,0 0-1,24 0 1,-24 0 0,-1 0-16,1 0 15,0 0-15,-1 0 16,1 0-16,0 0 31,-1 0-15,26 0-1,-26 0 1,1 0 0,0 0-1,24 0 17,-25 0-17,1 0 16,24 0 1,-24 0-17,0 0 17,-1 0-17,26 0-15,-26 0 31,1 0-31,0 0 0,24 0 16,-24 0 15,-1 0-15,1 0 15,24 0-15,-24 0-16,0 0 15,-1 0 17,26 0-17,-26 0 1,1 0 15,24 0-15,-24 0-1,0 0 1,-1 0 0,26 0-1,-26 0 1,1 0-16,24 0 16,-24 0-1,0 0 1,-1 0-1,26 0-15,-26 0 16,1 0 0,24 0 15,-24 0-15,0 0-1,-1 0 1,26 0-1,-26 0 1,1 0 0,-1 0-1,26 0 1,-26 0 0,1 0-1,24 0 1,-24 0 15,0 0-15,-1 0 15,26 0 0,-26 0 0,1 0-31,0 0 16,24 0 0,-24 0-1,-1 0 17,1 0-17,24 0 1,-24 0-16,0 0 15,-1 0 1,26 0 15,-26 0-31,1 0 16,0 0-16,24 0 16,-24 0-1,-1 0-15,26 0 31,-26 0 1,1 0-17,0 0 1,24 0-16,-24 0 16,-1 0-1,1 0 16,24 0-15,-24 0 0,0 0-1,-1 0 1,25 0-16,-24 0 16,0 0-1,24 0 1,-24 0-1,-1 0-15,1 0 0,24 0 16,-24 0-16,0 0 31,24 0-15,-24 0 0,-1 0-1,1 0 1,24 0-1,-24 0 1,0 0 15,24 0-15,-24 0 0,-1 0-1,1 0 1,24 0-1,-24 0 1,0 0 0,-1 0-1,26 0 1,-26 0 0,1 0-1,24 0 16,-24 0-15,0 0 0,-1 0-1,26 0 1,-1 0 0,-24 0-16,24 0 15,-24 0-15,-1 0 16,26 0-16,23 0 15,-23 0 1,-26 0-16,26 0 16,-26 0-16,1 0 15,0 0-15,24 0 16,-24 0 0,-1 0-1,26 0 1,-26 0-1,1 0 1,0 0-16,24 0 16,-24 0-1,24 0 1,-24 0-16,-1 0 16,1 0-16,0 0 15,24 0-15,-24 0 16,-1 0-16,26 0 15,-26 0 1,26 0 0,-1 0-1,25 0-15,-49 0 16,-1 0-16,1 0 16,24 0-1,-24 0-15,0 0 0,24 0 16,-25 0-1,1 0-15,0 0 16,24 0-16,-24 0 16,-1 0-1,26 0-15,-1 0 16,0 0-16,-24 0 16,0 0-16,24-24 15,-24-1 1,-1 25-1,1 0-15,24 0 16,-24 0-16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23-11-03T21:27:34.352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74 0,'27'0'125,"1"0"-93,26 0-1,1 0-15,0 0 15,-1 0-16,1 0 1,-1 0 0,1 0 31,0 0-32,-1 0-15,1 0 31,0 0-15,-1 0 0,-27 0-1,28 0 1,0 0 15,-1 0 0,1 0 1,0 0-1,-28 0-31,0 0 16,1 0-1,-1 0-15,27 0 47,1 0-31,0-54-1,-1 54 17,1 0-1,0 0 31,-1 0-30,1 0-32,-1 0 15,1 0 1,0 0-1,-1 0 1,1 0 0,0 0 15,-28 0 0,28 0 16,-1 0-31,1 0-1,-1 0-15,-26 0 32,-1 0-32,28 0 62,-1 0-15,-26 0-47,26 0 16,1 0-16,-1 27 15,-26-27 16,26 0-15,1 0 0,0 55 31,-1-55-1,-26 0-30,-1 0 0,28 0-16,-1 0 47,-27 0-1,28 0-14,0 0 15,-1 0-16,1 0 0,0 0 0,-1 0 1,1 27-32,-1-27 0,1 0 15,0 0 63,-28 0-15,28 0-1,-1 0-46,1 0 0,-1 0 30,-26 0-14,26 0-17,1 0 17,-55 55-17,27-55 1,28 0-1,0 0 1,-1 0 0,-54 54-1,55-54-15,-1 0 32,1 0-32,0 55 31,-1-55 16,1 0-16,0 0 0,-1 0 32,-26 0-16,26 0-1,1 0-14,-28 0-17,28 0 1,-1 0 0,1 0-1,0 0 1,-1 0-1,1 0 1,-1 0-16,-26 0 16,26 0 15,1 0-15,0 0 30,-1 0-14,-54-27-17,55 27 32,0 0-16,-1 0-31,-27 0 32,28 0-17,27 27 1,-27-27 15,-1 0 0,1 0 1,-1 0-17,1 27 17,0-27-32,-1 0 46,1 0-14,0 0-32,-1 0 31,1 0-31,-28 0 62,28 0-15,-28 0-15,0 0-17,28 0-15,27 0 16,0 0-16,27 0 0,-27 0 15,-55 0-15,1 0 16,-1-27 0,28 27 15,-1-27 16,28-28-16,-54 55 16,26 0-16,1 0 0,-1 0 1,1-27 30,0 27-15,-1 0 0,1 0-47,0 0 47,-1 0 0,1 0-16,27 0-15,-28 0-1,1 0-15,0 0 16,-1 0-1,1 0-15,-1 0 32,1 0 30,0 0 1,-28 0 15,28 0-63,-1 0 95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23-11-03T21:27:38.707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0 292 0,'27'0'47,"28"-27"-47,0 27 31,-1 0-15,1 0-16,-1-55 16,1 55-1,0 0 1,-1 0 0,1 0-1,0 0 16,-1 0 1,1-54-17,-1 54 1,1 0 15,0 0-15,-1 0 15,1 0-31,0 0 31,-28 0 32,55-82-16,-55 82 15,55-55-15,-27 55-31,-28 0-1,28 0 1,-1 0 0,1 0 46,-1 0 79,28 0-94,-54 0-47,26 0 15,1 0 1,0 0-1,-28 0 32,28 0 16,-28 0-32,27 0-31,-26 55 31,-1-55-31,-27 55 16,55-55 0,-1 0 15,1 0 0,0 0-15,-55 54-1,54-54 1,1 0 0,-28 0-1,0 0 48,1 0-63,26 0 15,1 0 1,0 0 15,-1 0 0,-26 0-15,26 0 0,1 0 15,-1 0 0,1 0 0,0 0-15,-1 0 0,1 0 31,0 0-16,-1 0 0,1 0 16,-1 0-16,1 0 16,0 0 47,-1 0-79,1 0-15,0 0 16,-1 0 0,1 0 15,-1 0 0,-26 0-15,26 0-1,1 0 17,0 0-17,-1 0 1,1 0 0,-1 0 15,1 0 16,0-27 0,-1 27-47,1 0 15,0 0 32,-1 0-31,-26 0-1,-1 0 1,27 0 0,1 0-1,0 0 16,-1 0-15,1 0-16,0 0 31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23-11-03T21:27:44.253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0,'54'0'156,"-26"0"-140,26 0-1,1 0 16,-1 54-15,1-54 0,0 0-16,-1 0 62,1 0-46,-55 55-16,54-55 15,-26 0 1,-1 0-16,28 0 16,-28 0-1,28 0 17,-1 0-1,-26 0 16,-1 0-16,0 0-15,28 0-16,-1 0 31,1 0 0,-28 0 0,28 0-15,0 0 15,-1 0-15,1 0-1,0 0-15,-1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A3833B-73CC-43F3-BD2C-3B5929CD799E}" type="datetimeFigureOut">
              <a:rPr lang="it-IT" smtClean="0"/>
              <a:t>09/11/2023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9BF108-4514-4356-B756-628E2B2BC0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9160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In commercio negli </a:t>
            </a:r>
            <a:r>
              <a:rPr lang="it-IT" dirty="0" err="1" smtClean="0"/>
              <a:t>States</a:t>
            </a:r>
            <a:r>
              <a:rPr lang="it-IT" dirty="0" smtClean="0"/>
              <a:t> dal 2011……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BF108-4514-4356-B756-628E2B2BC02B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65389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Pronti per la sfida…….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BF108-4514-4356-B756-628E2B2BC02B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5353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Motivazione dello</a:t>
            </a:r>
            <a:r>
              <a:rPr lang="it-IT" baseline="0" dirty="0" smtClean="0"/>
              <a:t> studio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BF108-4514-4356-B756-628E2B2BC02B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5384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BF108-4514-4356-B756-628E2B2BC02B}" type="slidenum">
              <a:rPr lang="it-IT" smtClean="0"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16716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58E14-23EC-4C25-974C-48FA83988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8408"/>
            <a:ext cx="5021183" cy="5074226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9FEDD4-20A1-49F6-9E3E-0B26B426B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2167" y="3602038"/>
            <a:ext cx="5021183" cy="2244580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0A32F-E6F3-4C2E-B9E3-E47868E42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A473-D82F-4EFF-9DF7-AE6D83C51288}" type="datetime1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06724-A87A-4231-BFD9-277482AF7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0D1AF-36B8-4BB8-BD6A-71194F7BC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FF94B3-6D3E-44FE-BB02-A9027C0003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189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63D8A-C68D-4CF9-9D15-3E09BCC09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4D94C-E537-4FF3-AAF8-A85F05C31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4B1D4-6731-4993-8609-16C1D3327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78474-CC00-4A95-9D50-A41C12D1EEC4}" type="datetime1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B7BBD-CEEB-4256-84B2-6D907E118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2A8B7-F430-4F4A-BB63-481F51E58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230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BAC1C-A332-4BA5-8C9C-FE0396C81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056" cy="4870974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8D137-710E-4125-B5E9-F63E7F1C9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7" y="3566639"/>
            <a:ext cx="5021183" cy="2279979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480C5-E9A6-425E-B050-03E444BE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8C8B4-7FBB-408F-BDB9-F0496874AFB2}" type="datetime1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B4831-6C0B-4E0B-A341-91E4C5D36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11EE6-252D-46DD-94DF-C42657EF2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210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04B06-C54A-4B7B-B6D1-436428EAF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52076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23919-9A2F-4D97-8F31-6E35BD597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3049" y="969264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8DA345-F684-4BAA-A22C-E725B3A603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63049" y="3621849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399C52-9753-45D8-9646-CF31BB015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8EE20-A5E2-47D3-8F6D-A2BA7AB2E093}" type="datetime1">
              <a:rPr lang="en-US" smtClean="0"/>
              <a:t>11/9/2023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95E57-622C-4199-940E-F5462E1AC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1B7592-00E8-41EF-B749-2A5EA8E46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5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F4AA536-072F-4374-926E-17E038EC7E9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291277-967B-4176-B40B-9EC360626994}"/>
              </a:ext>
            </a:extLst>
          </p:cNvPr>
          <p:cNvSpPr/>
          <p:nvPr/>
        </p:nvSpPr>
        <p:spPr>
          <a:xfrm>
            <a:off x="517869" y="508090"/>
            <a:ext cx="111556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B11C00-F7CB-4484-807A-D12745CD3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978119"/>
            <a:ext cx="11165481" cy="10730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FAAA6E-E243-48B3-9585-3C1420B3E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70" y="2178908"/>
            <a:ext cx="5020056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D01B8-0F2E-41A4-B21C-334393F6A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870" y="2876085"/>
            <a:ext cx="5020056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89B23F-3E60-415A-9CE7-0928B5CFB2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2168" y="2178908"/>
            <a:ext cx="5021182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223446-0CDC-402B-8D71-D9D29F6DFF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62168" y="2876085"/>
            <a:ext cx="5021182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2B77D3-C6EC-4FFD-9E10-24E1AC5420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fld id="{3382CF99-132F-413F-B7EF-71A5C33F2ED6}" type="datetime1">
              <a:rPr lang="en-US" smtClean="0"/>
              <a:t>11/9/2023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9DF31B-BD07-4DC2-95C2-B77E51AA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54CE5A-3A0A-4AAB-81D2-F1C20636E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203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216B8-52AB-412B-BBE7-B6BE698F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F779C3-9D19-467E-A5D2-0920834DA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7AE06-98E0-4D9F-A059-92C3548821BB}" type="datetime1">
              <a:rPr lang="en-US" smtClean="0"/>
              <a:t>11/9/2023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72BB4-C8D8-4F74-9677-5AC979932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B49B8-779F-4492-ABD9-96F0D042A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560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B976BF-9339-48D6-881A-280D15492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A00CA-3DDC-4705-B840-978EF5EA0707}" type="datetime1">
              <a:rPr lang="en-US" smtClean="0"/>
              <a:t>11/9/2023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77605-C9C8-432E-9662-D7D410B15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432B6-4A12-46EF-98A7-B5D50BD51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325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F191C-AF68-4230-A7B2-F8F07B486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F9F11-5FCF-4D7E-BA51-38CB84277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3182" y="987423"/>
            <a:ext cx="502094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B519B-06C0-41BC-95FB-FB1FE4363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61038"/>
            <a:ext cx="5020948" cy="2507949"/>
          </a:xfrm>
        </p:spPr>
        <p:txBody>
          <a:bodyPr>
            <a:normAutofit/>
          </a:bodyPr>
          <a:lstStyle>
            <a:lvl1pPr marL="0" indent="0">
              <a:buNone/>
              <a:defRPr sz="24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B8B70C-015C-4832-AFF6-D033E0227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6D49-0BBA-4C5A-AD96-6448CA63451A}" type="datetime1">
              <a:rPr lang="en-US" smtClean="0"/>
              <a:t>11/9/2023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1A6FB-8C14-46D1-90A5-0FF11DE78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82C585-6FA1-4E94-9C1C-A1DEDE551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919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98B43-D1CE-43F4-A367-EF1FE9688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B73978-8CDF-4C0E-ABA1-7291A03473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62168" y="987425"/>
            <a:ext cx="502700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ECC62-ED45-451E-BEC5-A03C6A554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40442"/>
            <a:ext cx="5020948" cy="2528545"/>
          </a:xfrm>
        </p:spPr>
        <p:txBody>
          <a:bodyPr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1A7A86-B983-4315-9312-936B4FCF7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B293-A316-472D-A8B4-6947CF1A12B7}" type="datetime1">
              <a:rPr lang="en-US" smtClean="0"/>
              <a:t>11/9/2023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2E88C0-25A5-46F9-AB35-EAD50E6B9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0F9EA8-45AD-478E-8606-9328245BC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51E4AC6-B446-4768-97EF-CA4B8261433B}"/>
              </a:ext>
            </a:extLst>
          </p:cNvPr>
          <p:cNvCxnSpPr>
            <a:cxnSpLocks/>
          </p:cNvCxnSpPr>
          <p:nvPr/>
        </p:nvCxnSpPr>
        <p:spPr>
          <a:xfrm>
            <a:off x="11689174" y="2172428"/>
            <a:ext cx="0" cy="33547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601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F6B8E-1D8E-4105-9BBB-D53AD24B7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25530-6629-4FEA-9670-EB21A2F5B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64C7A-A73F-46F5-BC33-696671DAE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2F1F0-FE2D-4C1C-B320-8CB9BE735F0F}" type="datetime1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B3CC0-B649-4509-A4B6-DF9D20EFA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ECCCA-3F2A-46F3-BF45-7C862FF1D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0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7BD47B-C187-494C-812F-46BE0040B9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50133B-2446-4168-AA17-6538910668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62168" y="996791"/>
            <a:ext cx="5011962" cy="49569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06A9AD-2756-4C51-A958-6756301EB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7870" y="996791"/>
            <a:ext cx="5021183" cy="49569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2995D-CCEA-43AF-973B-8B6B56A56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1B96C-10FD-4EBC-9029-9652B7535D02}" type="datetime1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029CF-BA62-4CCD-956E-FFA0B37B8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E0B3D-96AB-41B3-ABDD-5B0DE863D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18136A-0796-46EB-89BB-4C73C0258FE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308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61AD20-E240-4E6F-AF91-689F7AEEE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78801-35D1-4C19-BC2B-EAC7EE917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8" y="969264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82A45-C5B9-4575-8E28-A35767B4D7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7870" y="64204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734BCCD4-CEB1-405B-A443-DD9CBCBEA552}" type="datetime1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D0933-AA03-4018-8E37-004CFB9F61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7870" y="9771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F282A-DF4A-4A2D-9672-8F0F770A3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4317" y="6420414"/>
            <a:ext cx="6379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FDF98CC-160E-494C-8C3C-8CDC5FA257DE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E57300-C7FF-4578-99A0-42B0295B123C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376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13" Type="http://schemas.openxmlformats.org/officeDocument/2006/relationships/customXml" Target="../ink/ink5.xml"/><Relationship Id="rId18" Type="http://schemas.openxmlformats.org/officeDocument/2006/relationships/image" Target="../media/image29.emf"/><Relationship Id="rId3" Type="http://schemas.openxmlformats.org/officeDocument/2006/relationships/image" Target="../media/image22.png"/><Relationship Id="rId7" Type="http://schemas.openxmlformats.org/officeDocument/2006/relationships/customXml" Target="../ink/ink2.xml"/><Relationship Id="rId12" Type="http://schemas.openxmlformats.org/officeDocument/2006/relationships/image" Target="../media/image26.emf"/><Relationship Id="rId17" Type="http://schemas.openxmlformats.org/officeDocument/2006/relationships/customXml" Target="../ink/ink7.xml"/><Relationship Id="rId2" Type="http://schemas.openxmlformats.org/officeDocument/2006/relationships/image" Target="../media/image1.png"/><Relationship Id="rId16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11" Type="http://schemas.openxmlformats.org/officeDocument/2006/relationships/customXml" Target="../ink/ink4.xml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10" Type="http://schemas.openxmlformats.org/officeDocument/2006/relationships/image" Target="../media/image25.emf"/><Relationship Id="rId4" Type="http://schemas.openxmlformats.org/officeDocument/2006/relationships/image" Target="../media/image23.png"/><Relationship Id="rId9" Type="http://schemas.openxmlformats.org/officeDocument/2006/relationships/customXml" Target="../ink/ink3.xml"/><Relationship Id="rId14" Type="http://schemas.openxmlformats.org/officeDocument/2006/relationships/image" Target="../media/image27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9.xml"/><Relationship Id="rId3" Type="http://schemas.openxmlformats.org/officeDocument/2006/relationships/image" Target="../media/image22.png"/><Relationship Id="rId7" Type="http://schemas.openxmlformats.org/officeDocument/2006/relationships/image" Target="../media/image3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8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33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.xml"/><Relationship Id="rId3" Type="http://schemas.openxmlformats.org/officeDocument/2006/relationships/image" Target="../media/image26.png"/><Relationship Id="rId7" Type="http://schemas.openxmlformats.org/officeDocument/2006/relationships/image" Target="../media/image31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1.xml"/><Relationship Id="rId5" Type="http://schemas.openxmlformats.org/officeDocument/2006/relationships/image" Target="../media/image30.emf"/><Relationship Id="rId4" Type="http://schemas.openxmlformats.org/officeDocument/2006/relationships/customXml" Target="../ink/ink10.xml"/><Relationship Id="rId9" Type="http://schemas.openxmlformats.org/officeDocument/2006/relationships/image" Target="../media/image3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5" y="0"/>
            <a:ext cx="13715992" cy="6857995"/>
          </a:xfrm>
          <a:prstGeom prst="rect">
            <a:avLst/>
          </a:prstGeom>
        </p:spPr>
      </p:pic>
      <p:sp>
        <p:nvSpPr>
          <p:cNvPr id="38" name="Titolo 1">
            <a:extLst>
              <a:ext uri="{FF2B5EF4-FFF2-40B4-BE49-F238E27FC236}">
                <a16:creationId xmlns:a16="http://schemas.microsoft.com/office/drawing/2014/main" id="{06009F5E-5DF9-A4A5-3386-04CF6F26E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632" y="1359618"/>
            <a:ext cx="6713785" cy="1885027"/>
          </a:xfrm>
        </p:spPr>
        <p:txBody>
          <a:bodyPr>
            <a:noAutofit/>
          </a:bodyPr>
          <a:lstStyle/>
          <a:p>
            <a:pPr algn="ctr"/>
            <a:r>
              <a:rPr lang="it-IT" sz="4800" b="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I dispositivi medicati evidenze della letteratura</a:t>
            </a:r>
            <a:endParaRPr lang="it-IT" sz="480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3FE95663-A6CD-777C-5849-4AD07B8C1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1254" y="3355570"/>
            <a:ext cx="3927651" cy="5212704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sz="36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P. Aprea</a:t>
            </a:r>
            <a:endParaRPr lang="en-US" sz="3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8" name="Picture 2" descr="F:\logo_iva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87"/>
          <a:stretch>
            <a:fillRect/>
          </a:stretch>
        </p:blipFill>
        <p:spPr bwMode="auto">
          <a:xfrm>
            <a:off x="1130309" y="5805368"/>
            <a:ext cx="842073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sellaDiTesto 8"/>
          <p:cNvSpPr txBox="1"/>
          <p:nvPr/>
        </p:nvSpPr>
        <p:spPr>
          <a:xfrm>
            <a:off x="213506" y="6290567"/>
            <a:ext cx="288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Italian</a:t>
            </a:r>
            <a:r>
              <a:rPr lang="it-IT" sz="1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4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Vascular</a:t>
            </a:r>
            <a:r>
              <a:rPr lang="it-IT" sz="1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Access</a:t>
            </a:r>
            <a:r>
              <a:rPr lang="it-IT" sz="14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Society</a:t>
            </a:r>
          </a:p>
        </p:txBody>
      </p:sp>
      <p:pic>
        <p:nvPicPr>
          <p:cNvPr id="10" name="Immagine 9" descr="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4358" y="5715774"/>
            <a:ext cx="1918194" cy="360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ttangolo 2"/>
          <p:cNvSpPr>
            <a:spLocks noChangeArrowheads="1"/>
          </p:cNvSpPr>
          <p:nvPr/>
        </p:nvSpPr>
        <p:spPr bwMode="auto">
          <a:xfrm>
            <a:off x="8397168" y="6077686"/>
            <a:ext cx="38163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it-IT" altLang="it-IT" sz="1200" b="1" dirty="0">
                <a:solidFill>
                  <a:srgbClr val="1F497D"/>
                </a:solidFill>
              </a:rPr>
              <a:t>SC Anestesia e Rianimazione </a:t>
            </a:r>
            <a:r>
              <a:rPr lang="it-IT" altLang="it-IT" sz="1200" b="1" dirty="0" err="1">
                <a:solidFill>
                  <a:srgbClr val="1F497D"/>
                </a:solidFill>
              </a:rPr>
              <a:t>Ascalesi</a:t>
            </a:r>
            <a:endParaRPr lang="it-IT" altLang="it-IT" sz="1200" b="1" dirty="0">
              <a:solidFill>
                <a:srgbClr val="1F497D"/>
              </a:solidFill>
            </a:endParaRPr>
          </a:p>
          <a:p>
            <a:pPr algn="ctr" eaLnBrk="1" hangingPunct="1"/>
            <a:r>
              <a:rPr lang="it-IT" altLang="it-IT" sz="1200" b="1" dirty="0" smtClean="0">
                <a:solidFill>
                  <a:srgbClr val="1F497D"/>
                </a:solidFill>
              </a:rPr>
              <a:t> </a:t>
            </a:r>
            <a:r>
              <a:rPr lang="it-IT" altLang="it-IT" sz="1200" b="1" dirty="0">
                <a:solidFill>
                  <a:srgbClr val="1F497D"/>
                </a:solidFill>
              </a:rPr>
              <a:t>SSD </a:t>
            </a:r>
            <a:r>
              <a:rPr lang="it-IT" altLang="it-IT" sz="1200" b="1" dirty="0" err="1">
                <a:solidFill>
                  <a:srgbClr val="1F497D"/>
                </a:solidFill>
              </a:rPr>
              <a:t>Vascular</a:t>
            </a:r>
            <a:r>
              <a:rPr lang="it-IT" altLang="it-IT" sz="1200" b="1" dirty="0">
                <a:solidFill>
                  <a:srgbClr val="1F497D"/>
                </a:solidFill>
              </a:rPr>
              <a:t> Access Team</a:t>
            </a:r>
          </a:p>
          <a:p>
            <a:pPr algn="ctr" eaLnBrk="1" hangingPunct="1"/>
            <a:r>
              <a:rPr lang="it-IT" altLang="it-IT" sz="1200" b="1" dirty="0">
                <a:solidFill>
                  <a:srgbClr val="1F497D"/>
                </a:solidFill>
              </a:rPr>
              <a:t>e Gestione Day </a:t>
            </a:r>
            <a:r>
              <a:rPr lang="it-IT" altLang="it-IT" sz="1200" b="1" dirty="0" err="1">
                <a:solidFill>
                  <a:srgbClr val="1F497D"/>
                </a:solidFill>
              </a:rPr>
              <a:t>Surgery</a:t>
            </a:r>
            <a:r>
              <a:rPr lang="it-IT" altLang="it-IT" sz="1200" b="1" dirty="0">
                <a:solidFill>
                  <a:srgbClr val="1F497D"/>
                </a:solidFill>
              </a:rPr>
              <a:t> </a:t>
            </a:r>
          </a:p>
        </p:txBody>
      </p:sp>
      <p:pic>
        <p:nvPicPr>
          <p:cNvPr id="12" name="Immagine 11" descr="Immagine che contiene testo, arte, statua, scultura&#10;&#10;Descrizione generata automaticamente">
            <a:extLst>
              <a:ext uri="{FF2B5EF4-FFF2-40B4-BE49-F238E27FC236}">
                <a16:creationId xmlns:a16="http://schemas.microsoft.com/office/drawing/2014/main" id="{86315818-5D77-4543-F986-ADD7AFFFD4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9145" y="-13674"/>
            <a:ext cx="216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74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5" y="0"/>
            <a:ext cx="13715992" cy="6857995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060" y="588147"/>
            <a:ext cx="5021262" cy="3765946"/>
          </a:xfr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933" y="432423"/>
            <a:ext cx="6096000" cy="4066032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1002890" y="4819494"/>
            <a:ext cx="107794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MEDICARE dal 2008 non rimborsa più </a:t>
            </a:r>
            <a:endParaRPr lang="it-IT" sz="3200" dirty="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it-IT" sz="32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richieste </a:t>
            </a:r>
            <a:r>
              <a:rPr lang="it-IT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di risarcimento per infezioni </a:t>
            </a:r>
            <a:r>
              <a:rPr lang="it-IT" sz="32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catetere - </a:t>
            </a:r>
            <a:r>
              <a:rPr lang="it-IT" sz="4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provocate….</a:t>
            </a:r>
            <a:endParaRPr lang="it-IT" sz="4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154" y="116144"/>
            <a:ext cx="6840000" cy="45600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3578943" y="275298"/>
            <a:ext cx="55257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NEVER EVENTS</a:t>
            </a:r>
            <a:endParaRPr lang="it-IT" sz="40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135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5" y="0"/>
            <a:ext cx="13715992" cy="6857995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2566" y="339255"/>
            <a:ext cx="8655423" cy="61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6093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748" y="0"/>
            <a:ext cx="13715992" cy="6857995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8512" y="-26944"/>
            <a:ext cx="5375755" cy="39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67659" y="3897392"/>
            <a:ext cx="9084007" cy="30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e 9"/>
          <p:cNvSpPr/>
          <p:nvPr/>
        </p:nvSpPr>
        <p:spPr>
          <a:xfrm>
            <a:off x="3569115" y="4581128"/>
            <a:ext cx="4218037" cy="57606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5513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5" y="0"/>
            <a:ext cx="13715992" cy="6857995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4365" y="-99393"/>
            <a:ext cx="6649241" cy="20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2532" y="1772816"/>
            <a:ext cx="7877267" cy="50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0382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5" y="0"/>
            <a:ext cx="13715992" cy="6857995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4720" y="0"/>
            <a:ext cx="9116470" cy="1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Connettore 1 18"/>
          <p:cNvCxnSpPr/>
          <p:nvPr/>
        </p:nvCxnSpPr>
        <p:spPr>
          <a:xfrm>
            <a:off x="6340427" y="815290"/>
            <a:ext cx="1571636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22"/>
          <p:cNvCxnSpPr/>
          <p:nvPr/>
        </p:nvCxnSpPr>
        <p:spPr>
          <a:xfrm>
            <a:off x="7123640" y="1071546"/>
            <a:ext cx="1500198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6498" y="1772888"/>
            <a:ext cx="9472583" cy="6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Ovale 11"/>
          <p:cNvSpPr/>
          <p:nvPr/>
        </p:nvSpPr>
        <p:spPr>
          <a:xfrm>
            <a:off x="1170039" y="1776094"/>
            <a:ext cx="2000232" cy="35719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2430" y="2492896"/>
            <a:ext cx="3562000" cy="4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6" cstate="print"/>
          <a:srcRect t="4985" r="58"/>
          <a:stretch>
            <a:fillRect/>
          </a:stretch>
        </p:blipFill>
        <p:spPr bwMode="auto">
          <a:xfrm>
            <a:off x="1303860" y="2852936"/>
            <a:ext cx="9105426" cy="20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Risultati immagini per non ci posso credere"/>
          <p:cNvPicPr>
            <a:picLocks noGrp="1" noChangeAspect="1" noChangeArrowheads="1" noCrop="1"/>
          </p:cNvPicPr>
          <p:nvPr>
            <p:ph idx="1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401970" y="4768803"/>
            <a:ext cx="2700000" cy="2025000"/>
          </a:xfrm>
          <a:prstGeom prst="rect">
            <a:avLst/>
          </a:prstGeom>
          <a:noFill/>
        </p:spPr>
      </p:pic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496" y="4941168"/>
            <a:ext cx="5647062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496" y="6093296"/>
            <a:ext cx="5392988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3060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5" y="0"/>
            <a:ext cx="13715992" cy="6857995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 t="3201" r="-365"/>
          <a:stretch>
            <a:fillRect/>
          </a:stretch>
        </p:blipFill>
        <p:spPr bwMode="auto">
          <a:xfrm>
            <a:off x="2231181" y="214290"/>
            <a:ext cx="8001056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/>
          <a:srcRect t="1656" r="846" b="10542"/>
          <a:stretch>
            <a:fillRect/>
          </a:stretch>
        </p:blipFill>
        <p:spPr bwMode="auto">
          <a:xfrm>
            <a:off x="2721645" y="2850656"/>
            <a:ext cx="6956846" cy="3793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9318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5" y="0"/>
            <a:ext cx="13715992" cy="6857995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3452" y="98144"/>
            <a:ext cx="6887536" cy="4353533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384" y="4520378"/>
            <a:ext cx="9720000" cy="182524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put penna 6"/>
              <p14:cNvContentPartPr/>
              <p14:nvPr/>
            </p14:nvContentPartPr>
            <p14:xfrm>
              <a:off x="1527470" y="5074127"/>
              <a:ext cx="932040" cy="137880"/>
            </p14:xfrm>
          </p:contentPart>
        </mc:Choice>
        <mc:Fallback xmlns="">
          <p:pic>
            <p:nvPicPr>
              <p:cNvPr id="7" name="Input penna 6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79230" y="4978007"/>
                <a:ext cx="1028160" cy="32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put penna 9"/>
              <p14:cNvContentPartPr/>
              <p14:nvPr/>
            </p14:nvContentPartPr>
            <p14:xfrm>
              <a:off x="1464830" y="5228567"/>
              <a:ext cx="710640" cy="29880"/>
            </p14:xfrm>
          </p:contentPart>
        </mc:Choice>
        <mc:Fallback xmlns="">
          <p:pic>
            <p:nvPicPr>
              <p:cNvPr id="10" name="Input penna 9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416950" y="5132447"/>
                <a:ext cx="806400" cy="22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1" name="Input penna 10"/>
              <p14:cNvContentPartPr/>
              <p14:nvPr/>
            </p14:nvContentPartPr>
            <p14:xfrm>
              <a:off x="1873070" y="5042807"/>
              <a:ext cx="5256000" cy="142560"/>
            </p14:xfrm>
          </p:contentPart>
        </mc:Choice>
        <mc:Fallback xmlns="">
          <p:pic>
            <p:nvPicPr>
              <p:cNvPr id="11" name="Input penna 10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825190" y="4946687"/>
                <a:ext cx="5351760" cy="33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2" name="Input penna 11"/>
              <p14:cNvContentPartPr/>
              <p14:nvPr/>
            </p14:nvContentPartPr>
            <p14:xfrm>
              <a:off x="6968870" y="5023007"/>
              <a:ext cx="3666960" cy="58680"/>
            </p14:xfrm>
          </p:contentPart>
        </mc:Choice>
        <mc:Fallback xmlns="">
          <p:pic>
            <p:nvPicPr>
              <p:cNvPr id="12" name="Input penna 11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920990" y="4926887"/>
                <a:ext cx="3762720" cy="25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3" name="Input penna 12"/>
              <p14:cNvContentPartPr/>
              <p14:nvPr/>
            </p14:nvContentPartPr>
            <p14:xfrm>
              <a:off x="6818030" y="5076647"/>
              <a:ext cx="1056960" cy="42120"/>
            </p14:xfrm>
          </p:contentPart>
        </mc:Choice>
        <mc:Fallback xmlns="">
          <p:pic>
            <p:nvPicPr>
              <p:cNvPr id="13" name="Input penna 12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770150" y="4980527"/>
                <a:ext cx="1152720" cy="23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4" name="Input penna 13"/>
              <p14:cNvContentPartPr/>
              <p14:nvPr/>
            </p14:nvContentPartPr>
            <p14:xfrm>
              <a:off x="1518110" y="5179607"/>
              <a:ext cx="1065600" cy="58680"/>
            </p14:xfrm>
          </p:contentPart>
        </mc:Choice>
        <mc:Fallback xmlns="">
          <p:pic>
            <p:nvPicPr>
              <p:cNvPr id="14" name="Input penna 13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470230" y="5083487"/>
                <a:ext cx="1161360" cy="25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6" name="Input penna 5"/>
              <p14:cNvContentPartPr/>
              <p14:nvPr/>
            </p14:nvContentPartPr>
            <p14:xfrm>
              <a:off x="1518110" y="4971160"/>
              <a:ext cx="7111440" cy="90000"/>
            </p14:xfrm>
          </p:contentPart>
        </mc:Choice>
        <mc:Fallback xmlns="">
          <p:pic>
            <p:nvPicPr>
              <p:cNvPr id="6" name="Input penna 5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470230" y="4875400"/>
                <a:ext cx="7207200" cy="281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5005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5" y="0"/>
            <a:ext cx="13715992" cy="6857995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3452" y="98144"/>
            <a:ext cx="6887536" cy="4353533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20" y="4727989"/>
            <a:ext cx="6120000" cy="1029864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3235" y="4604134"/>
            <a:ext cx="5652000" cy="128505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Input penna 8"/>
              <p14:cNvContentPartPr/>
              <p14:nvPr/>
            </p14:nvContentPartPr>
            <p14:xfrm>
              <a:off x="6684830" y="4749040"/>
              <a:ext cx="5229360" cy="80640"/>
            </p14:xfrm>
          </p:contentPart>
        </mc:Choice>
        <mc:Fallback xmlns="">
          <p:pic>
            <p:nvPicPr>
              <p:cNvPr id="9" name="Input penna 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636950" y="4653280"/>
                <a:ext cx="5325120" cy="27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put penna 14"/>
              <p14:cNvContentPartPr/>
              <p14:nvPr/>
            </p14:nvContentPartPr>
            <p14:xfrm>
              <a:off x="6702470" y="5023360"/>
              <a:ext cx="4741200" cy="74520"/>
            </p14:xfrm>
          </p:contentPart>
        </mc:Choice>
        <mc:Fallback xmlns="">
          <p:pic>
            <p:nvPicPr>
              <p:cNvPr id="15" name="Input penna 1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654590" y="4927240"/>
                <a:ext cx="4836960" cy="266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9952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5" y="0"/>
            <a:ext cx="13715992" cy="6857995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799" y="980657"/>
            <a:ext cx="10800000" cy="370255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put penna 5"/>
              <p14:cNvContentPartPr/>
              <p14:nvPr/>
            </p14:nvContentPartPr>
            <p14:xfrm>
              <a:off x="2664515" y="2598437"/>
              <a:ext cx="2969640" cy="123480"/>
            </p14:xfrm>
          </p:contentPart>
        </mc:Choice>
        <mc:Fallback xmlns="">
          <p:pic>
            <p:nvPicPr>
              <p:cNvPr id="6" name="Input penna 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92515" y="2454437"/>
                <a:ext cx="3113640" cy="41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put penna 6"/>
              <p14:cNvContentPartPr/>
              <p14:nvPr/>
            </p14:nvContentPartPr>
            <p14:xfrm>
              <a:off x="3923075" y="2519957"/>
              <a:ext cx="1721160" cy="105480"/>
            </p14:xfrm>
          </p:contentPart>
        </mc:Choice>
        <mc:Fallback xmlns="">
          <p:pic>
            <p:nvPicPr>
              <p:cNvPr id="7" name="Input penna 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851075" y="2375957"/>
                <a:ext cx="1865160" cy="39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Input penna 7"/>
              <p14:cNvContentPartPr/>
              <p14:nvPr/>
            </p14:nvContentPartPr>
            <p14:xfrm>
              <a:off x="2743355" y="2507357"/>
              <a:ext cx="491760" cy="40320"/>
            </p14:xfrm>
          </p:contentPart>
        </mc:Choice>
        <mc:Fallback xmlns="">
          <p:pic>
            <p:nvPicPr>
              <p:cNvPr id="8" name="Input penna 7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671355" y="2363357"/>
                <a:ext cx="635760" cy="328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5662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5" y="0"/>
            <a:ext cx="13715992" cy="6857995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02483" y="214290"/>
            <a:ext cx="5352847" cy="27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165" y="3235329"/>
            <a:ext cx="3564672" cy="2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89294" y="3161700"/>
            <a:ext cx="4076700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Immagine correlata"/>
          <p:cNvPicPr>
            <a:picLocks noChangeAspect="1" noChangeArrowheads="1"/>
          </p:cNvPicPr>
          <p:nvPr/>
        </p:nvPicPr>
        <p:blipFill>
          <a:blip r:embed="rId6" cstate="print"/>
          <a:srcRect l="8991" r="13000"/>
          <a:stretch>
            <a:fillRect/>
          </a:stretch>
        </p:blipFill>
        <p:spPr bwMode="auto">
          <a:xfrm>
            <a:off x="10473764" y="3667715"/>
            <a:ext cx="1947096" cy="1872000"/>
          </a:xfrm>
          <a:prstGeom prst="rect">
            <a:avLst/>
          </a:prstGeom>
          <a:noFill/>
        </p:spPr>
      </p:pic>
      <p:cxnSp>
        <p:nvCxnSpPr>
          <p:cNvPr id="4" name="Connettore diritto 3"/>
          <p:cNvCxnSpPr/>
          <p:nvPr/>
        </p:nvCxnSpPr>
        <p:spPr>
          <a:xfrm flipV="1">
            <a:off x="1170039" y="3559277"/>
            <a:ext cx="2507226" cy="3932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/>
          <p:cNvCxnSpPr/>
          <p:nvPr/>
        </p:nvCxnSpPr>
        <p:spPr>
          <a:xfrm flipV="1">
            <a:off x="1238867" y="3785419"/>
            <a:ext cx="2664542" cy="1966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4179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9755" y="0"/>
            <a:ext cx="13715992" cy="6857995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9" name="Picture 4" descr="https://www.teleflex.com/usa/product-areas/vascular-access/vascular-access-catheters/central-access/banners_category_centr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79684" y="44624"/>
            <a:ext cx="5873678" cy="2160000"/>
          </a:xfrm>
          <a:prstGeom prst="rect">
            <a:avLst/>
          </a:prstGeom>
          <a:noFill/>
        </p:spPr>
      </p:pic>
      <p:pic>
        <p:nvPicPr>
          <p:cNvPr id="10" name="Picture 4" descr="https://www.teleflex.com/usa/product-areas/vascular-access/vascular-access-catheters/arrow-ergopack-system/infection-control/chloragard-antimicrobial-technology/external-efficacy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6054" y="2149056"/>
            <a:ext cx="5040000" cy="1756105"/>
          </a:xfrm>
          <a:prstGeom prst="rect">
            <a:avLst/>
          </a:prstGeom>
          <a:noFill/>
        </p:spPr>
      </p:pic>
      <p:sp>
        <p:nvSpPr>
          <p:cNvPr id="4" name="Segnaposto contenut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13" name="Picture 2" descr="https://www.teleflex.com/usa/product-areas/vascular-access/vascular-access-catheters/arrow-ergopack-system/infection-control/chloragard-antimicrobial-technology/internal-efficacy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10634" y="2139224"/>
            <a:ext cx="5040000" cy="1756105"/>
          </a:xfrm>
          <a:prstGeom prst="rect">
            <a:avLst/>
          </a:prstGeom>
          <a:noFill/>
        </p:spPr>
      </p:pic>
      <p:sp>
        <p:nvSpPr>
          <p:cNvPr id="14" name="Rettangolo 13"/>
          <p:cNvSpPr/>
          <p:nvPr/>
        </p:nvSpPr>
        <p:spPr>
          <a:xfrm>
            <a:off x="422787" y="3838207"/>
            <a:ext cx="109531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200" baseline="30000" dirty="0" err="1" smtClean="0"/>
              <a:t>†</a:t>
            </a:r>
            <a:r>
              <a:rPr lang="it-IT" sz="1200" dirty="0" err="1" smtClean="0"/>
              <a:t>MRSE</a:t>
            </a:r>
            <a:r>
              <a:rPr lang="it-IT" sz="1200" dirty="0" smtClean="0"/>
              <a:t> = </a:t>
            </a:r>
            <a:r>
              <a:rPr lang="it-IT" sz="1200" dirty="0" err="1" smtClean="0"/>
              <a:t>methicillin-resistant</a:t>
            </a:r>
            <a:r>
              <a:rPr lang="it-IT" sz="1200" dirty="0" smtClean="0"/>
              <a:t> </a:t>
            </a:r>
            <a:r>
              <a:rPr lang="it-IT" sz="1200" i="1" dirty="0" err="1" smtClean="0"/>
              <a:t>Staphylococcus</a:t>
            </a:r>
            <a:r>
              <a:rPr lang="it-IT" sz="1200" i="1" dirty="0" smtClean="0"/>
              <a:t> </a:t>
            </a:r>
            <a:r>
              <a:rPr lang="it-IT" sz="1200" i="1" dirty="0" err="1" smtClean="0"/>
              <a:t>epidermidis</a:t>
            </a:r>
            <a:r>
              <a:rPr lang="it-IT" sz="1200" dirty="0" smtClean="0"/>
              <a:t>; VRE = </a:t>
            </a:r>
            <a:r>
              <a:rPr lang="it-IT" sz="1200" dirty="0" err="1" smtClean="0"/>
              <a:t>vancomycin-resistant</a:t>
            </a:r>
            <a:r>
              <a:rPr lang="it-IT" sz="1200" dirty="0" smtClean="0"/>
              <a:t> </a:t>
            </a:r>
            <a:r>
              <a:rPr lang="it-IT" sz="1200" i="1" dirty="0" err="1" smtClean="0"/>
              <a:t>enterococci</a:t>
            </a:r>
            <a:r>
              <a:rPr lang="it-IT" sz="1200" dirty="0" smtClean="0"/>
              <a:t>; MRSA = </a:t>
            </a:r>
            <a:r>
              <a:rPr lang="it-IT" sz="1200" dirty="0" err="1" smtClean="0"/>
              <a:t>methicillin-resistant</a:t>
            </a:r>
            <a:r>
              <a:rPr lang="it-IT" sz="1200" dirty="0" smtClean="0"/>
              <a:t> </a:t>
            </a:r>
            <a:r>
              <a:rPr lang="it-IT" sz="1200" i="1" dirty="0" err="1" smtClean="0"/>
              <a:t>Staphylococcus</a:t>
            </a:r>
            <a:r>
              <a:rPr lang="it-IT" sz="1200" i="1" dirty="0" smtClean="0"/>
              <a:t> </a:t>
            </a:r>
            <a:r>
              <a:rPr lang="it-IT" sz="1200" i="1" dirty="0" err="1" smtClean="0"/>
              <a:t>aureus</a:t>
            </a:r>
            <a:r>
              <a:rPr lang="it-IT" sz="1200" dirty="0" smtClean="0"/>
              <a:t>; MSSE = </a:t>
            </a:r>
            <a:r>
              <a:rPr lang="it-IT" sz="1200" dirty="0" err="1" smtClean="0"/>
              <a:t>methicillin-sensitive</a:t>
            </a:r>
            <a:r>
              <a:rPr lang="it-IT" sz="1200" dirty="0" smtClean="0"/>
              <a:t> </a:t>
            </a:r>
            <a:r>
              <a:rPr lang="it-IT" sz="1200" i="1" dirty="0" err="1" smtClean="0"/>
              <a:t>Staphylococcus</a:t>
            </a:r>
            <a:r>
              <a:rPr lang="it-IT" sz="1200" i="1" dirty="0" smtClean="0"/>
              <a:t> </a:t>
            </a:r>
            <a:r>
              <a:rPr lang="it-IT" sz="1200" i="1" dirty="0" err="1" smtClean="0"/>
              <a:t>epidermidis</a:t>
            </a:r>
            <a:r>
              <a:rPr lang="it-IT" sz="1200" dirty="0" smtClean="0"/>
              <a:t>; MSSA = </a:t>
            </a:r>
            <a:r>
              <a:rPr lang="it-IT" sz="1200" dirty="0" err="1" smtClean="0"/>
              <a:t>methicillin-sensitive</a:t>
            </a:r>
            <a:r>
              <a:rPr lang="it-IT" sz="1200" dirty="0" smtClean="0"/>
              <a:t> </a:t>
            </a:r>
            <a:r>
              <a:rPr lang="it-IT" sz="1200" i="1" dirty="0" err="1" smtClean="0"/>
              <a:t>Staphylococcus</a:t>
            </a:r>
            <a:r>
              <a:rPr lang="it-IT" sz="1200" i="1" dirty="0" smtClean="0"/>
              <a:t> </a:t>
            </a:r>
            <a:r>
              <a:rPr lang="it-IT" sz="1200" i="1" dirty="0" err="1" smtClean="0"/>
              <a:t>aureus</a:t>
            </a:r>
            <a:r>
              <a:rPr lang="it-IT" sz="1200" dirty="0" smtClean="0"/>
              <a:t>.</a:t>
            </a:r>
            <a:endParaRPr lang="it-IT" sz="1200" dirty="0"/>
          </a:p>
        </p:txBody>
      </p:sp>
      <p:pic>
        <p:nvPicPr>
          <p:cNvPr id="15" name="Picture 2" descr="Arrow PICC with Chlorag+ard Technology - The world's first PICC that's antimicrobial and antithrombogenic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07957" y="4293098"/>
            <a:ext cx="4534985" cy="252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3616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9755" y="0"/>
            <a:ext cx="13715992" cy="6857995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4405" y="-64568"/>
            <a:ext cx="8212717" cy="6840000"/>
          </a:xfrm>
          <a:prstGeom prst="rect">
            <a:avLst/>
          </a:prstGeom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11080" y="3337568"/>
            <a:ext cx="3651840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40733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5" y="0"/>
            <a:ext cx="13715992" cy="6857995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47750"/>
            <a:ext cx="103632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97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5" y="0"/>
            <a:ext cx="13715992" cy="6857995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1557" y="-744985"/>
            <a:ext cx="8434733" cy="7200000"/>
          </a:xfrm>
          <a:prstGeom prst="rect">
            <a:avLst/>
          </a:prstGeom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06353" y="2599191"/>
            <a:ext cx="2717143" cy="1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8083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9755" y="0"/>
            <a:ext cx="13715992" cy="6857995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58874" y="1681590"/>
            <a:ext cx="10800000" cy="377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79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5" y="0"/>
            <a:ext cx="13715992" cy="6857995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70276" y="56020"/>
            <a:ext cx="5506445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66551" y="2594492"/>
            <a:ext cx="6958729" cy="41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6781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5" y="0"/>
            <a:ext cx="13715992" cy="6857995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70439" y="873016"/>
            <a:ext cx="6145532" cy="27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26036" y="4113192"/>
            <a:ext cx="9043099" cy="10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69782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5" y="0"/>
            <a:ext cx="13715992" cy="6857995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5578" y="80136"/>
            <a:ext cx="5890315" cy="27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 t="5358" r="-348"/>
          <a:stretch>
            <a:fillRect/>
          </a:stretch>
        </p:blipFill>
        <p:spPr bwMode="auto">
          <a:xfrm>
            <a:off x="1943221" y="2798684"/>
            <a:ext cx="7920928" cy="39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4242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5" y="0"/>
            <a:ext cx="13715992" cy="6857995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86397" y="-7884"/>
            <a:ext cx="5765265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1003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5" y="0"/>
            <a:ext cx="13715992" cy="6857995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8490" y="-63880"/>
            <a:ext cx="8143908" cy="54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49744" y="4963854"/>
            <a:ext cx="8032339" cy="15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03363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5" y="0"/>
            <a:ext cx="13715992" cy="6857995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2624" y="-27384"/>
            <a:ext cx="7743755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7709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5" y="0"/>
            <a:ext cx="13715992" cy="6857995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7" name="Segnaposto contenuto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642235" y="5497322"/>
            <a:ext cx="2520000" cy="1282575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8936" y="-18147"/>
            <a:ext cx="6923139" cy="68400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5621" y="3951218"/>
            <a:ext cx="2520000" cy="151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452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5" y="0"/>
            <a:ext cx="13715992" cy="6857995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7089" y="798869"/>
            <a:ext cx="9360000" cy="5542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53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9755" y="0"/>
            <a:ext cx="13715992" cy="6857995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210" y="512127"/>
            <a:ext cx="6422374" cy="5400000"/>
          </a:xfrm>
        </p:spPr>
      </p:pic>
    </p:spTree>
    <p:extLst>
      <p:ext uri="{BB962C8B-B14F-4D97-AF65-F5344CB8AC3E}">
        <p14:creationId xmlns:p14="http://schemas.microsoft.com/office/powerpoint/2010/main" val="387397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estaltVTI">
  <a:themeElements>
    <a:clrScheme name="Custom 86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Bierstad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1437</TotalTime>
  <Words>67</Words>
  <Application>Microsoft Office PowerPoint</Application>
  <PresentationFormat>Widescreen</PresentationFormat>
  <Paragraphs>18</Paragraphs>
  <Slides>25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30" baseType="lpstr">
      <vt:lpstr>Arial</vt:lpstr>
      <vt:lpstr>Bierstadt</vt:lpstr>
      <vt:lpstr>Calibri</vt:lpstr>
      <vt:lpstr>Calibri Light</vt:lpstr>
      <vt:lpstr>GestaltVTI</vt:lpstr>
      <vt:lpstr>I dispositivi medicati evidenze della letteratura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Primo Congresso IVAS REGIONE ABRUZZO Approccio olistico alla gestione dei VAD: Dall’ efficacia alla sicurezza</dc:title>
  <dc:creator>C ec</dc:creator>
  <cp:lastModifiedBy>piccteam</cp:lastModifiedBy>
  <cp:revision>38</cp:revision>
  <dcterms:created xsi:type="dcterms:W3CDTF">2023-08-22T11:11:03Z</dcterms:created>
  <dcterms:modified xsi:type="dcterms:W3CDTF">2023-11-09T09:19:17Z</dcterms:modified>
</cp:coreProperties>
</file>