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66" r:id="rId3"/>
    <p:sldId id="267" r:id="rId4"/>
    <p:sldId id="280" r:id="rId5"/>
    <p:sldId id="282" r:id="rId6"/>
    <p:sldId id="257" r:id="rId7"/>
    <p:sldId id="269" r:id="rId8"/>
    <p:sldId id="268" r:id="rId9"/>
    <p:sldId id="283" r:id="rId10"/>
    <p:sldId id="272" r:id="rId11"/>
    <p:sldId id="273" r:id="rId12"/>
    <p:sldId id="275" r:id="rId13"/>
    <p:sldId id="276" r:id="rId14"/>
    <p:sldId id="279" r:id="rId15"/>
    <p:sldId id="278" r:id="rId16"/>
    <p:sldId id="281" r:id="rId17"/>
    <p:sldId id="284" r:id="rId18"/>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84637E-3867-4FA8-BA2F-B955AA5E4B3A}" v="91" dt="2023-11-09T22:26:14.984"/>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useppe Caravella" userId="1db733278aa0aad1" providerId="LiveId" clId="{4384637E-3867-4FA8-BA2F-B955AA5E4B3A}"/>
    <pc:docChg chg="undo custSel addSld delSld modSld sldOrd">
      <pc:chgData name="Giuseppe Caravella" userId="1db733278aa0aad1" providerId="LiveId" clId="{4384637E-3867-4FA8-BA2F-B955AA5E4B3A}" dt="2023-11-10T09:02:16.313" v="2542" actId="22"/>
      <pc:docMkLst>
        <pc:docMk/>
      </pc:docMkLst>
      <pc:sldChg chg="addSp delSp modSp new mod setBg">
        <pc:chgData name="Giuseppe Caravella" userId="1db733278aa0aad1" providerId="LiveId" clId="{4384637E-3867-4FA8-BA2F-B955AA5E4B3A}" dt="2023-11-09T20:03:30.808" v="476" actId="20577"/>
        <pc:sldMkLst>
          <pc:docMk/>
          <pc:sldMk cId="1051985222" sldId="256"/>
        </pc:sldMkLst>
        <pc:spChg chg="del">
          <ac:chgData name="Giuseppe Caravella" userId="1db733278aa0aad1" providerId="LiveId" clId="{4384637E-3867-4FA8-BA2F-B955AA5E4B3A}" dt="2023-11-05T21:41:34.956" v="2" actId="478"/>
          <ac:spMkLst>
            <pc:docMk/>
            <pc:sldMk cId="1051985222" sldId="256"/>
            <ac:spMk id="2" creationId="{F017028A-A320-961D-BF12-50E7CDC2E95C}"/>
          </ac:spMkLst>
        </pc:spChg>
        <pc:spChg chg="del">
          <ac:chgData name="Giuseppe Caravella" userId="1db733278aa0aad1" providerId="LiveId" clId="{4384637E-3867-4FA8-BA2F-B955AA5E4B3A}" dt="2023-11-05T21:41:30.470" v="1" actId="22"/>
          <ac:spMkLst>
            <pc:docMk/>
            <pc:sldMk cId="1051985222" sldId="256"/>
            <ac:spMk id="3" creationId="{BA54A9DD-89B7-4683-8123-38AD934E8535}"/>
          </ac:spMkLst>
        </pc:spChg>
        <pc:spChg chg="add del mod">
          <ac:chgData name="Giuseppe Caravella" userId="1db733278aa0aad1" providerId="LiveId" clId="{4384637E-3867-4FA8-BA2F-B955AA5E4B3A}" dt="2023-11-05T21:44:45.609" v="17" actId="22"/>
          <ac:spMkLst>
            <pc:docMk/>
            <pc:sldMk cId="1051985222" sldId="256"/>
            <ac:spMk id="7" creationId="{DB5F1E63-1459-3097-2EEA-AFC1AA119851}"/>
          </ac:spMkLst>
        </pc:spChg>
        <pc:spChg chg="add del mod">
          <ac:chgData name="Giuseppe Caravella" userId="1db733278aa0aad1" providerId="LiveId" clId="{4384637E-3867-4FA8-BA2F-B955AA5E4B3A}" dt="2023-11-05T21:46:41.321" v="53" actId="478"/>
          <ac:spMkLst>
            <pc:docMk/>
            <pc:sldMk cId="1051985222" sldId="256"/>
            <ac:spMk id="10" creationId="{F768ADB4-150F-6E53-ECC9-9185B4427690}"/>
          </ac:spMkLst>
        </pc:spChg>
        <pc:spChg chg="add mod">
          <ac:chgData name="Giuseppe Caravella" userId="1db733278aa0aad1" providerId="LiveId" clId="{4384637E-3867-4FA8-BA2F-B955AA5E4B3A}" dt="2023-11-05T21:48:20.226" v="161" actId="1076"/>
          <ac:spMkLst>
            <pc:docMk/>
            <pc:sldMk cId="1051985222" sldId="256"/>
            <ac:spMk id="11" creationId="{DF2D9CE4-37EC-BA0C-FF37-E211E50556F1}"/>
          </ac:spMkLst>
        </pc:spChg>
        <pc:spChg chg="add del">
          <ac:chgData name="Giuseppe Caravella" userId="1db733278aa0aad1" providerId="LiveId" clId="{4384637E-3867-4FA8-BA2F-B955AA5E4B3A}" dt="2023-11-05T21:45:09.660" v="20" actId="478"/>
          <ac:spMkLst>
            <pc:docMk/>
            <pc:sldMk cId="1051985222" sldId="256"/>
            <ac:spMk id="13" creationId="{F3A975B8-B9BE-3C49-6BCE-D5DAB7789E26}"/>
          </ac:spMkLst>
        </pc:spChg>
        <pc:spChg chg="add mod">
          <ac:chgData name="Giuseppe Caravella" userId="1db733278aa0aad1" providerId="LiveId" clId="{4384637E-3867-4FA8-BA2F-B955AA5E4B3A}" dt="2023-11-09T20:03:30.808" v="476" actId="20577"/>
          <ac:spMkLst>
            <pc:docMk/>
            <pc:sldMk cId="1051985222" sldId="256"/>
            <ac:spMk id="14" creationId="{909B6D45-55E8-BDD6-DD6B-7A31DE5E5D01}"/>
          </ac:spMkLst>
        </pc:spChg>
        <pc:spChg chg="add del">
          <ac:chgData name="Giuseppe Caravella" userId="1db733278aa0aad1" providerId="LiveId" clId="{4384637E-3867-4FA8-BA2F-B955AA5E4B3A}" dt="2023-11-05T21:46:21.373" v="50" actId="26606"/>
          <ac:spMkLst>
            <pc:docMk/>
            <pc:sldMk cId="1051985222" sldId="256"/>
            <ac:spMk id="16" creationId="{2C61293E-6EBE-43EF-A52C-9BEBFD7679D4}"/>
          </ac:spMkLst>
        </pc:spChg>
        <pc:spChg chg="add mod">
          <ac:chgData name="Giuseppe Caravella" userId="1db733278aa0aad1" providerId="LiveId" clId="{4384637E-3867-4FA8-BA2F-B955AA5E4B3A}" dt="2023-11-05T21:52:43.121" v="214" actId="1076"/>
          <ac:spMkLst>
            <pc:docMk/>
            <pc:sldMk cId="1051985222" sldId="256"/>
            <ac:spMk id="17" creationId="{1441F4B4-903E-6A94-8156-F86C87F82E46}"/>
          </ac:spMkLst>
        </pc:spChg>
        <pc:spChg chg="add del">
          <ac:chgData name="Giuseppe Caravella" userId="1db733278aa0aad1" providerId="LiveId" clId="{4384637E-3867-4FA8-BA2F-B955AA5E4B3A}" dt="2023-11-05T21:46:21.373" v="50" actId="26606"/>
          <ac:spMkLst>
            <pc:docMk/>
            <pc:sldMk cId="1051985222" sldId="256"/>
            <ac:spMk id="18" creationId="{21540236-BFD5-4A9D-8840-4703E7F76825}"/>
          </ac:spMkLst>
        </pc:spChg>
        <pc:spChg chg="add del">
          <ac:chgData name="Giuseppe Caravella" userId="1db733278aa0aad1" providerId="LiveId" clId="{4384637E-3867-4FA8-BA2F-B955AA5E4B3A}" dt="2023-11-05T21:46:21.373" v="50" actId="26606"/>
          <ac:spMkLst>
            <pc:docMk/>
            <pc:sldMk cId="1051985222" sldId="256"/>
            <ac:spMk id="23" creationId="{04812C46-200A-4DEB-A05E-3ED6C68C2387}"/>
          </ac:spMkLst>
        </pc:spChg>
        <pc:spChg chg="add del">
          <ac:chgData name="Giuseppe Caravella" userId="1db733278aa0aad1" providerId="LiveId" clId="{4384637E-3867-4FA8-BA2F-B955AA5E4B3A}" dt="2023-11-05T21:46:21.373" v="50" actId="26606"/>
          <ac:spMkLst>
            <pc:docMk/>
            <pc:sldMk cId="1051985222" sldId="256"/>
            <ac:spMk id="25" creationId="{D1EA859B-E555-4109-94F3-6700E046E008}"/>
          </ac:spMkLst>
        </pc:spChg>
        <pc:picChg chg="add del mod ord modCrop">
          <ac:chgData name="Giuseppe Caravella" userId="1db733278aa0aad1" providerId="LiveId" clId="{4384637E-3867-4FA8-BA2F-B955AA5E4B3A}" dt="2023-11-05T21:43:14.061" v="16" actId="478"/>
          <ac:picMkLst>
            <pc:docMk/>
            <pc:sldMk cId="1051985222" sldId="256"/>
            <ac:picMk id="5" creationId="{0284B6C8-53B4-EF2A-33B0-F59122147781}"/>
          </ac:picMkLst>
        </pc:picChg>
        <pc:picChg chg="add mod ord">
          <ac:chgData name="Giuseppe Caravella" userId="1db733278aa0aad1" providerId="LiveId" clId="{4384637E-3867-4FA8-BA2F-B955AA5E4B3A}" dt="2023-11-05T21:46:21.373" v="50" actId="26606"/>
          <ac:picMkLst>
            <pc:docMk/>
            <pc:sldMk cId="1051985222" sldId="256"/>
            <ac:picMk id="9" creationId="{E5F5E6D3-7517-05BD-CC0F-8F3398FCFC12}"/>
          </ac:picMkLst>
        </pc:picChg>
      </pc:sldChg>
      <pc:sldChg chg="addSp delSp modSp new mod ord">
        <pc:chgData name="Giuseppe Caravella" userId="1db733278aa0aad1" providerId="LiveId" clId="{4384637E-3867-4FA8-BA2F-B955AA5E4B3A}" dt="2023-11-09T22:14:10.681" v="2245"/>
        <pc:sldMkLst>
          <pc:docMk/>
          <pc:sldMk cId="2261533630" sldId="257"/>
        </pc:sldMkLst>
        <pc:spChg chg="del">
          <ac:chgData name="Giuseppe Caravella" userId="1db733278aa0aad1" providerId="LiveId" clId="{4384637E-3867-4FA8-BA2F-B955AA5E4B3A}" dt="2023-11-05T22:02:22.625" v="220" actId="478"/>
          <ac:spMkLst>
            <pc:docMk/>
            <pc:sldMk cId="2261533630" sldId="257"/>
            <ac:spMk id="2" creationId="{1A8B992F-F24A-386F-F596-0C6EF472A455}"/>
          </ac:spMkLst>
        </pc:spChg>
        <pc:spChg chg="del">
          <ac:chgData name="Giuseppe Caravella" userId="1db733278aa0aad1" providerId="LiveId" clId="{4384637E-3867-4FA8-BA2F-B955AA5E4B3A}" dt="2023-11-05T22:01:51.740" v="218" actId="22"/>
          <ac:spMkLst>
            <pc:docMk/>
            <pc:sldMk cId="2261533630" sldId="257"/>
            <ac:spMk id="3" creationId="{40B05A48-798C-7A90-18FA-46A6DE5EDEA8}"/>
          </ac:spMkLst>
        </pc:spChg>
        <pc:spChg chg="add mod">
          <ac:chgData name="Giuseppe Caravella" userId="1db733278aa0aad1" providerId="LiveId" clId="{4384637E-3867-4FA8-BA2F-B955AA5E4B3A}" dt="2023-11-09T22:08:57.024" v="2220" actId="1076"/>
          <ac:spMkLst>
            <pc:docMk/>
            <pc:sldMk cId="2261533630" sldId="257"/>
            <ac:spMk id="7" creationId="{E61D9303-596B-20DF-3C8B-7A9E71A20506}"/>
          </ac:spMkLst>
        </pc:spChg>
        <pc:spChg chg="add mod">
          <ac:chgData name="Giuseppe Caravella" userId="1db733278aa0aad1" providerId="LiveId" clId="{4384637E-3867-4FA8-BA2F-B955AA5E4B3A}" dt="2023-11-09T22:08:54.111" v="2219" actId="1076"/>
          <ac:spMkLst>
            <pc:docMk/>
            <pc:sldMk cId="2261533630" sldId="257"/>
            <ac:spMk id="9" creationId="{4CD79222-2886-7520-FF0E-F1A7986971E9}"/>
          </ac:spMkLst>
        </pc:spChg>
        <pc:picChg chg="add mod ord">
          <ac:chgData name="Giuseppe Caravella" userId="1db733278aa0aad1" providerId="LiveId" clId="{4384637E-3867-4FA8-BA2F-B955AA5E4B3A}" dt="2023-11-09T22:08:47.996" v="2217" actId="14100"/>
          <ac:picMkLst>
            <pc:docMk/>
            <pc:sldMk cId="2261533630" sldId="257"/>
            <ac:picMk id="5" creationId="{34A06331-60D1-C1FF-6785-FF5F3659E715}"/>
          </ac:picMkLst>
        </pc:picChg>
      </pc:sldChg>
      <pc:sldChg chg="addSp delSp modSp new del mod">
        <pc:chgData name="Giuseppe Caravella" userId="1db733278aa0aad1" providerId="LiveId" clId="{4384637E-3867-4FA8-BA2F-B955AA5E4B3A}" dt="2023-11-09T22:16:43.717" v="2280" actId="47"/>
        <pc:sldMkLst>
          <pc:docMk/>
          <pc:sldMk cId="180682047" sldId="258"/>
        </pc:sldMkLst>
        <pc:spChg chg="del">
          <ac:chgData name="Giuseppe Caravella" userId="1db733278aa0aad1" providerId="LiveId" clId="{4384637E-3867-4FA8-BA2F-B955AA5E4B3A}" dt="2023-11-05T22:35:32.909" v="383" actId="478"/>
          <ac:spMkLst>
            <pc:docMk/>
            <pc:sldMk cId="180682047" sldId="258"/>
            <ac:spMk id="2" creationId="{ABD6C8EC-9956-AA27-5832-F1FCE231E21B}"/>
          </ac:spMkLst>
        </pc:spChg>
        <pc:spChg chg="add del mod">
          <ac:chgData name="Giuseppe Caravella" userId="1db733278aa0aad1" providerId="LiveId" clId="{4384637E-3867-4FA8-BA2F-B955AA5E4B3A}" dt="2023-11-05T22:35:42.561" v="387" actId="5793"/>
          <ac:spMkLst>
            <pc:docMk/>
            <pc:sldMk cId="180682047" sldId="258"/>
            <ac:spMk id="3" creationId="{73A70E16-37AE-5052-1ABE-13B18F1457E7}"/>
          </ac:spMkLst>
        </pc:spChg>
        <pc:spChg chg="add del mod">
          <ac:chgData name="Giuseppe Caravella" userId="1db733278aa0aad1" providerId="LiveId" clId="{4384637E-3867-4FA8-BA2F-B955AA5E4B3A}" dt="2023-11-05T22:35:27.481" v="382" actId="478"/>
          <ac:spMkLst>
            <pc:docMk/>
            <pc:sldMk cId="180682047" sldId="258"/>
            <ac:spMk id="5" creationId="{48A38D99-07CA-31F5-DD1F-B74713B6D9C1}"/>
          </ac:spMkLst>
        </pc:spChg>
      </pc:sldChg>
      <pc:sldChg chg="delSp modSp new del mod">
        <pc:chgData name="Giuseppe Caravella" userId="1db733278aa0aad1" providerId="LiveId" clId="{4384637E-3867-4FA8-BA2F-B955AA5E4B3A}" dt="2023-11-09T21:46:48.702" v="2124" actId="47"/>
        <pc:sldMkLst>
          <pc:docMk/>
          <pc:sldMk cId="1128611727" sldId="259"/>
        </pc:sldMkLst>
        <pc:spChg chg="del">
          <ac:chgData name="Giuseppe Caravella" userId="1db733278aa0aad1" providerId="LiveId" clId="{4384637E-3867-4FA8-BA2F-B955AA5E4B3A}" dt="2023-11-05T22:36:30.244" v="390" actId="478"/>
          <ac:spMkLst>
            <pc:docMk/>
            <pc:sldMk cId="1128611727" sldId="259"/>
            <ac:spMk id="2" creationId="{253B08F9-EA12-2264-4BC1-79B684AC7606}"/>
          </ac:spMkLst>
        </pc:spChg>
        <pc:spChg chg="mod">
          <ac:chgData name="Giuseppe Caravella" userId="1db733278aa0aad1" providerId="LiveId" clId="{4384637E-3867-4FA8-BA2F-B955AA5E4B3A}" dt="2023-11-05T22:36:38.387" v="393" actId="20577"/>
          <ac:spMkLst>
            <pc:docMk/>
            <pc:sldMk cId="1128611727" sldId="259"/>
            <ac:spMk id="3" creationId="{E6D479C0-C218-4B97-8D53-7290306B9AC5}"/>
          </ac:spMkLst>
        </pc:spChg>
      </pc:sldChg>
      <pc:sldChg chg="addSp delSp modSp new add del mod setBg">
        <pc:chgData name="Giuseppe Caravella" userId="1db733278aa0aad1" providerId="LiveId" clId="{4384637E-3867-4FA8-BA2F-B955AA5E4B3A}" dt="2023-11-09T22:16:45.199" v="2281" actId="47"/>
        <pc:sldMkLst>
          <pc:docMk/>
          <pc:sldMk cId="3488848382" sldId="260"/>
        </pc:sldMkLst>
        <pc:spChg chg="del">
          <ac:chgData name="Giuseppe Caravella" userId="1db733278aa0aad1" providerId="LiveId" clId="{4384637E-3867-4FA8-BA2F-B955AA5E4B3A}" dt="2023-11-05T22:37:48.889" v="397" actId="478"/>
          <ac:spMkLst>
            <pc:docMk/>
            <pc:sldMk cId="3488848382" sldId="260"/>
            <ac:spMk id="2" creationId="{32BF68C8-D4A3-2184-BA6E-6FCF5900824D}"/>
          </ac:spMkLst>
        </pc:spChg>
        <pc:spChg chg="add del mod">
          <ac:chgData name="Giuseppe Caravella" userId="1db733278aa0aad1" providerId="LiveId" clId="{4384637E-3867-4FA8-BA2F-B955AA5E4B3A}" dt="2023-11-09T22:12:38.433" v="2243" actId="26606"/>
          <ac:spMkLst>
            <pc:docMk/>
            <pc:sldMk cId="3488848382" sldId="260"/>
            <ac:spMk id="3" creationId="{3B6EFE10-C43C-C7A6-0266-C6C4CCFC1F8C}"/>
          </ac:spMkLst>
        </pc:spChg>
        <pc:spChg chg="add del">
          <ac:chgData name="Giuseppe Caravella" userId="1db733278aa0aad1" providerId="LiveId" clId="{4384637E-3867-4FA8-BA2F-B955AA5E4B3A}" dt="2023-11-09T22:12:38.433" v="2243" actId="26606"/>
          <ac:spMkLst>
            <pc:docMk/>
            <pc:sldMk cId="3488848382" sldId="260"/>
            <ac:spMk id="9" creationId="{79BB35BC-D5C2-4C8B-A22A-A71E6191913B}"/>
          </ac:spMkLst>
        </pc:spChg>
        <pc:spChg chg="add del">
          <ac:chgData name="Giuseppe Caravella" userId="1db733278aa0aad1" providerId="LiveId" clId="{4384637E-3867-4FA8-BA2F-B955AA5E4B3A}" dt="2023-11-09T22:09:36.554" v="2223" actId="26606"/>
          <ac:spMkLst>
            <pc:docMk/>
            <pc:sldMk cId="3488848382" sldId="260"/>
            <ac:spMk id="10" creationId="{B50AB553-2A96-4A92-96F2-93548E096954}"/>
          </ac:spMkLst>
        </pc:spChg>
        <pc:graphicFrameChg chg="add del">
          <ac:chgData name="Giuseppe Caravella" userId="1db733278aa0aad1" providerId="LiveId" clId="{4384637E-3867-4FA8-BA2F-B955AA5E4B3A}" dt="2023-11-09T22:09:36.554" v="2223" actId="26606"/>
          <ac:graphicFrameMkLst>
            <pc:docMk/>
            <pc:sldMk cId="3488848382" sldId="260"/>
            <ac:graphicFrameMk id="5" creationId="{94E0E7DC-BADF-ABCD-EC52-2000E46780DC}"/>
          </ac:graphicFrameMkLst>
        </pc:graphicFrameChg>
        <pc:picChg chg="add del">
          <ac:chgData name="Giuseppe Caravella" userId="1db733278aa0aad1" providerId="LiveId" clId="{4384637E-3867-4FA8-BA2F-B955AA5E4B3A}" dt="2023-11-09T22:09:36.554" v="2223" actId="26606"/>
          <ac:picMkLst>
            <pc:docMk/>
            <pc:sldMk cId="3488848382" sldId="260"/>
            <ac:picMk id="6" creationId="{19E0C456-B123-C10A-9BE4-5E5B128B05B9}"/>
          </ac:picMkLst>
        </pc:picChg>
        <pc:picChg chg="add del">
          <ac:chgData name="Giuseppe Caravella" userId="1db733278aa0aad1" providerId="LiveId" clId="{4384637E-3867-4FA8-BA2F-B955AA5E4B3A}" dt="2023-11-09T22:12:38.433" v="2243" actId="26606"/>
          <ac:picMkLst>
            <pc:docMk/>
            <pc:sldMk cId="3488848382" sldId="260"/>
            <ac:picMk id="7" creationId="{D39D56CA-249A-B3D1-D5CA-14CE0B743086}"/>
          </ac:picMkLst>
        </pc:picChg>
      </pc:sldChg>
      <pc:sldChg chg="delSp modSp new del mod">
        <pc:chgData name="Giuseppe Caravella" userId="1db733278aa0aad1" providerId="LiveId" clId="{4384637E-3867-4FA8-BA2F-B955AA5E4B3A}" dt="2023-11-09T22:09:48.924" v="2224" actId="47"/>
        <pc:sldMkLst>
          <pc:docMk/>
          <pc:sldMk cId="1670987245" sldId="261"/>
        </pc:sldMkLst>
        <pc:spChg chg="del">
          <ac:chgData name="Giuseppe Caravella" userId="1db733278aa0aad1" providerId="LiveId" clId="{4384637E-3867-4FA8-BA2F-B955AA5E4B3A}" dt="2023-11-05T22:40:15.894" v="404" actId="478"/>
          <ac:spMkLst>
            <pc:docMk/>
            <pc:sldMk cId="1670987245" sldId="261"/>
            <ac:spMk id="2" creationId="{8459425F-D1DA-D877-6CB9-B431FD5D177E}"/>
          </ac:spMkLst>
        </pc:spChg>
        <pc:spChg chg="mod">
          <ac:chgData name="Giuseppe Caravella" userId="1db733278aa0aad1" providerId="LiveId" clId="{4384637E-3867-4FA8-BA2F-B955AA5E4B3A}" dt="2023-11-05T22:40:10.999" v="403"/>
          <ac:spMkLst>
            <pc:docMk/>
            <pc:sldMk cId="1670987245" sldId="261"/>
            <ac:spMk id="3" creationId="{8135DFF6-FE71-53C2-7CD3-1C19D534929B}"/>
          </ac:spMkLst>
        </pc:spChg>
      </pc:sldChg>
      <pc:sldChg chg="delSp modSp new del mod">
        <pc:chgData name="Giuseppe Caravella" userId="1db733278aa0aad1" providerId="LiveId" clId="{4384637E-3867-4FA8-BA2F-B955AA5E4B3A}" dt="2023-11-09T22:09:27.833" v="2221" actId="47"/>
        <pc:sldMkLst>
          <pc:docMk/>
          <pc:sldMk cId="3054750451" sldId="262"/>
        </pc:sldMkLst>
        <pc:spChg chg="del">
          <ac:chgData name="Giuseppe Caravella" userId="1db733278aa0aad1" providerId="LiveId" clId="{4384637E-3867-4FA8-BA2F-B955AA5E4B3A}" dt="2023-11-05T22:44:53.752" v="408" actId="478"/>
          <ac:spMkLst>
            <pc:docMk/>
            <pc:sldMk cId="3054750451" sldId="262"/>
            <ac:spMk id="2" creationId="{9D0D6CA0-E6C6-23E7-3DD5-1191B86A2667}"/>
          </ac:spMkLst>
        </pc:spChg>
        <pc:spChg chg="mod">
          <ac:chgData name="Giuseppe Caravella" userId="1db733278aa0aad1" providerId="LiveId" clId="{4384637E-3867-4FA8-BA2F-B955AA5E4B3A}" dt="2023-11-05T22:44:48.809" v="407" actId="27636"/>
          <ac:spMkLst>
            <pc:docMk/>
            <pc:sldMk cId="3054750451" sldId="262"/>
            <ac:spMk id="3" creationId="{0CBF80FA-276F-6D26-7E22-EBA566712C2C}"/>
          </ac:spMkLst>
        </pc:spChg>
      </pc:sldChg>
      <pc:sldChg chg="addSp delSp modSp new mod ord setBg">
        <pc:chgData name="Giuseppe Caravella" userId="1db733278aa0aad1" providerId="LiveId" clId="{4384637E-3867-4FA8-BA2F-B955AA5E4B3A}" dt="2023-11-09T22:12:05.242" v="2239" actId="20577"/>
        <pc:sldMkLst>
          <pc:docMk/>
          <pc:sldMk cId="3572481608" sldId="263"/>
        </pc:sldMkLst>
        <pc:spChg chg="del">
          <ac:chgData name="Giuseppe Caravella" userId="1db733278aa0aad1" providerId="LiveId" clId="{4384637E-3867-4FA8-BA2F-B955AA5E4B3A}" dt="2023-11-05T22:47:25.690" v="412" actId="478"/>
          <ac:spMkLst>
            <pc:docMk/>
            <pc:sldMk cId="3572481608" sldId="263"/>
            <ac:spMk id="2" creationId="{4B278D09-4E4D-1E66-9D1A-13EDFDD3FD26}"/>
          </ac:spMkLst>
        </pc:spChg>
        <pc:spChg chg="mod">
          <ac:chgData name="Giuseppe Caravella" userId="1db733278aa0aad1" providerId="LiveId" clId="{4384637E-3867-4FA8-BA2F-B955AA5E4B3A}" dt="2023-11-09T22:12:05.242" v="2239" actId="20577"/>
          <ac:spMkLst>
            <pc:docMk/>
            <pc:sldMk cId="3572481608" sldId="263"/>
            <ac:spMk id="3" creationId="{A1CD9068-0F73-1AE5-D88B-80600AD1C8AE}"/>
          </ac:spMkLst>
        </pc:spChg>
        <pc:spChg chg="add">
          <ac:chgData name="Giuseppe Caravella" userId="1db733278aa0aad1" providerId="LiveId" clId="{4384637E-3867-4FA8-BA2F-B955AA5E4B3A}" dt="2023-11-09T22:11:49.196" v="2238" actId="26606"/>
          <ac:spMkLst>
            <pc:docMk/>
            <pc:sldMk cId="3572481608" sldId="263"/>
            <ac:spMk id="8" creationId="{45D37F4E-DDB4-456B-97E0-9937730A039F}"/>
          </ac:spMkLst>
        </pc:spChg>
        <pc:spChg chg="add">
          <ac:chgData name="Giuseppe Caravella" userId="1db733278aa0aad1" providerId="LiveId" clId="{4384637E-3867-4FA8-BA2F-B955AA5E4B3A}" dt="2023-11-09T22:11:49.196" v="2238" actId="26606"/>
          <ac:spMkLst>
            <pc:docMk/>
            <pc:sldMk cId="3572481608" sldId="263"/>
            <ac:spMk id="10" creationId="{B2DD41CD-8F47-4F56-AD12-4E2FF7696987}"/>
          </ac:spMkLst>
        </pc:spChg>
        <pc:picChg chg="add mod">
          <ac:chgData name="Giuseppe Caravella" userId="1db733278aa0aad1" providerId="LiveId" clId="{4384637E-3867-4FA8-BA2F-B955AA5E4B3A}" dt="2023-11-09T22:11:49.196" v="2238" actId="26606"/>
          <ac:picMkLst>
            <pc:docMk/>
            <pc:sldMk cId="3572481608" sldId="263"/>
            <ac:picMk id="2" creationId="{DF4D4628-2BC1-F041-6E73-58DE03106EAC}"/>
          </ac:picMkLst>
        </pc:picChg>
      </pc:sldChg>
      <pc:sldChg chg="addSp delSp modSp new mod ord setBg">
        <pc:chgData name="Giuseppe Caravella" userId="1db733278aa0aad1" providerId="LiveId" clId="{4384637E-3867-4FA8-BA2F-B955AA5E4B3A}" dt="2023-11-09T22:11:40.831" v="2236" actId="571"/>
        <pc:sldMkLst>
          <pc:docMk/>
          <pc:sldMk cId="3279657277" sldId="264"/>
        </pc:sldMkLst>
        <pc:spChg chg="del">
          <ac:chgData name="Giuseppe Caravella" userId="1db733278aa0aad1" providerId="LiveId" clId="{4384637E-3867-4FA8-BA2F-B955AA5E4B3A}" dt="2023-11-05T22:48:42.477" v="416" actId="478"/>
          <ac:spMkLst>
            <pc:docMk/>
            <pc:sldMk cId="3279657277" sldId="264"/>
            <ac:spMk id="2" creationId="{B6B678A8-DB51-EF2A-EB22-B95DF456FD30}"/>
          </ac:spMkLst>
        </pc:spChg>
        <pc:spChg chg="mod">
          <ac:chgData name="Giuseppe Caravella" userId="1db733278aa0aad1" providerId="LiveId" clId="{4384637E-3867-4FA8-BA2F-B955AA5E4B3A}" dt="2023-11-09T22:08:04.269" v="2210" actId="20577"/>
          <ac:spMkLst>
            <pc:docMk/>
            <pc:sldMk cId="3279657277" sldId="264"/>
            <ac:spMk id="3" creationId="{8E71A49D-B31C-262B-B4D0-C721A27D6433}"/>
          </ac:spMkLst>
        </pc:spChg>
        <pc:spChg chg="add">
          <ac:chgData name="Giuseppe Caravella" userId="1db733278aa0aad1" providerId="LiveId" clId="{4384637E-3867-4FA8-BA2F-B955AA5E4B3A}" dt="2023-11-09T22:07:33.529" v="2205" actId="26606"/>
          <ac:spMkLst>
            <pc:docMk/>
            <pc:sldMk cId="3279657277" sldId="264"/>
            <ac:spMk id="8" creationId="{45D37F4E-DDB4-456B-97E0-9937730A039F}"/>
          </ac:spMkLst>
        </pc:spChg>
        <pc:spChg chg="add">
          <ac:chgData name="Giuseppe Caravella" userId="1db733278aa0aad1" providerId="LiveId" clId="{4384637E-3867-4FA8-BA2F-B955AA5E4B3A}" dt="2023-11-09T22:07:33.529" v="2205" actId="26606"/>
          <ac:spMkLst>
            <pc:docMk/>
            <pc:sldMk cId="3279657277" sldId="264"/>
            <ac:spMk id="10" creationId="{B2DD41CD-8F47-4F56-AD12-4E2FF7696987}"/>
          </ac:spMkLst>
        </pc:spChg>
        <pc:picChg chg="add mod">
          <ac:chgData name="Giuseppe Caravella" userId="1db733278aa0aad1" providerId="LiveId" clId="{4384637E-3867-4FA8-BA2F-B955AA5E4B3A}" dt="2023-11-09T22:07:33.529" v="2205" actId="26606"/>
          <ac:picMkLst>
            <pc:docMk/>
            <pc:sldMk cId="3279657277" sldId="264"/>
            <ac:picMk id="2" creationId="{5F941FBD-5E21-8E65-8B06-2527729842E5}"/>
          </ac:picMkLst>
        </pc:picChg>
        <pc:picChg chg="add mod">
          <ac:chgData name="Giuseppe Caravella" userId="1db733278aa0aad1" providerId="LiveId" clId="{4384637E-3867-4FA8-BA2F-B955AA5E4B3A}" dt="2023-11-09T22:11:40.831" v="2236" actId="571"/>
          <ac:picMkLst>
            <pc:docMk/>
            <pc:sldMk cId="3279657277" sldId="264"/>
            <ac:picMk id="4" creationId="{ABA85AF9-FCAC-4006-CA34-4B4892BD6D3D}"/>
          </ac:picMkLst>
        </pc:picChg>
      </pc:sldChg>
      <pc:sldChg chg="modSp new del mod">
        <pc:chgData name="Giuseppe Caravella" userId="1db733278aa0aad1" providerId="LiveId" clId="{4384637E-3867-4FA8-BA2F-B955AA5E4B3A}" dt="2023-11-09T21:46:43.386" v="2123" actId="47"/>
        <pc:sldMkLst>
          <pc:docMk/>
          <pc:sldMk cId="2501636757" sldId="265"/>
        </pc:sldMkLst>
        <pc:spChg chg="mod">
          <ac:chgData name="Giuseppe Caravella" userId="1db733278aa0aad1" providerId="LiveId" clId="{4384637E-3867-4FA8-BA2F-B955AA5E4B3A}" dt="2023-11-05T22:50:03.195" v="419" actId="27636"/>
          <ac:spMkLst>
            <pc:docMk/>
            <pc:sldMk cId="2501636757" sldId="265"/>
            <ac:spMk id="3" creationId="{3E378E14-1982-6236-BEC2-349D44B02990}"/>
          </ac:spMkLst>
        </pc:spChg>
      </pc:sldChg>
      <pc:sldChg chg="addSp modSp new mod">
        <pc:chgData name="Giuseppe Caravella" userId="1db733278aa0aad1" providerId="LiveId" clId="{4384637E-3867-4FA8-BA2F-B955AA5E4B3A}" dt="2023-11-09T21:19:20.147" v="1552" actId="20577"/>
        <pc:sldMkLst>
          <pc:docMk/>
          <pc:sldMk cId="725592969" sldId="266"/>
        </pc:sldMkLst>
        <pc:spChg chg="mod">
          <ac:chgData name="Giuseppe Caravella" userId="1db733278aa0aad1" providerId="LiveId" clId="{4384637E-3867-4FA8-BA2F-B955AA5E4B3A}" dt="2023-11-09T19:57:06.293" v="434" actId="113"/>
          <ac:spMkLst>
            <pc:docMk/>
            <pc:sldMk cId="725592969" sldId="266"/>
            <ac:spMk id="2" creationId="{F292390C-E692-9509-61A2-43CC1C3C80F6}"/>
          </ac:spMkLst>
        </pc:spChg>
        <pc:spChg chg="mod">
          <ac:chgData name="Giuseppe Caravella" userId="1db733278aa0aad1" providerId="LiveId" clId="{4384637E-3867-4FA8-BA2F-B955AA5E4B3A}" dt="2023-11-09T21:18:38.051" v="1546" actId="20577"/>
          <ac:spMkLst>
            <pc:docMk/>
            <pc:sldMk cId="725592969" sldId="266"/>
            <ac:spMk id="3" creationId="{59BF4803-8F1F-1170-3438-D3A33CD5F21B}"/>
          </ac:spMkLst>
        </pc:spChg>
        <pc:spChg chg="add mod">
          <ac:chgData name="Giuseppe Caravella" userId="1db733278aa0aad1" providerId="LiveId" clId="{4384637E-3867-4FA8-BA2F-B955AA5E4B3A}" dt="2023-11-09T21:19:20.147" v="1552" actId="20577"/>
          <ac:spMkLst>
            <pc:docMk/>
            <pc:sldMk cId="725592969" sldId="266"/>
            <ac:spMk id="5" creationId="{3E639576-6AA8-8C21-09DC-26FA86227407}"/>
          </ac:spMkLst>
        </pc:spChg>
      </pc:sldChg>
      <pc:sldChg chg="addSp delSp modSp new mod">
        <pc:chgData name="Giuseppe Caravella" userId="1db733278aa0aad1" providerId="LiveId" clId="{4384637E-3867-4FA8-BA2F-B955AA5E4B3A}" dt="2023-11-09T20:32:47.257" v="686" actId="255"/>
        <pc:sldMkLst>
          <pc:docMk/>
          <pc:sldMk cId="2981168767" sldId="267"/>
        </pc:sldMkLst>
        <pc:spChg chg="mod">
          <ac:chgData name="Giuseppe Caravella" userId="1db733278aa0aad1" providerId="LiveId" clId="{4384637E-3867-4FA8-BA2F-B955AA5E4B3A}" dt="2023-11-09T20:32:47.257" v="686" actId="255"/>
          <ac:spMkLst>
            <pc:docMk/>
            <pc:sldMk cId="2981168767" sldId="267"/>
            <ac:spMk id="2" creationId="{42D56E5E-80F2-04D6-B004-8A36CC7FAD9E}"/>
          </ac:spMkLst>
        </pc:spChg>
        <pc:spChg chg="del">
          <ac:chgData name="Giuseppe Caravella" userId="1db733278aa0aad1" providerId="LiveId" clId="{4384637E-3867-4FA8-BA2F-B955AA5E4B3A}" dt="2023-11-09T20:02:28.481" v="460" actId="3680"/>
          <ac:spMkLst>
            <pc:docMk/>
            <pc:sldMk cId="2981168767" sldId="267"/>
            <ac:spMk id="3" creationId="{B57CFC90-7765-63CB-7893-EC255DD68D4B}"/>
          </ac:spMkLst>
        </pc:spChg>
        <pc:graphicFrameChg chg="add mod ord modGraphic">
          <ac:chgData name="Giuseppe Caravella" userId="1db733278aa0aad1" providerId="LiveId" clId="{4384637E-3867-4FA8-BA2F-B955AA5E4B3A}" dt="2023-11-09T20:32:17.095" v="668" actId="20577"/>
          <ac:graphicFrameMkLst>
            <pc:docMk/>
            <pc:sldMk cId="2981168767" sldId="267"/>
            <ac:graphicFrameMk id="4" creationId="{14DF8E1F-B0B2-60AB-97EB-B5FC38480B63}"/>
          </ac:graphicFrameMkLst>
        </pc:graphicFrameChg>
      </pc:sldChg>
      <pc:sldChg chg="addSp delSp modSp new mod setBg">
        <pc:chgData name="Giuseppe Caravella" userId="1db733278aa0aad1" providerId="LiveId" clId="{4384637E-3867-4FA8-BA2F-B955AA5E4B3A}" dt="2023-11-09T21:21:27.784" v="1643" actId="20577"/>
        <pc:sldMkLst>
          <pc:docMk/>
          <pc:sldMk cId="3406741130" sldId="268"/>
        </pc:sldMkLst>
        <pc:spChg chg="add del mod">
          <ac:chgData name="Giuseppe Caravella" userId="1db733278aa0aad1" providerId="LiveId" clId="{4384637E-3867-4FA8-BA2F-B955AA5E4B3A}" dt="2023-11-09T21:00:46.611" v="1228" actId="122"/>
          <ac:spMkLst>
            <pc:docMk/>
            <pc:sldMk cId="3406741130" sldId="268"/>
            <ac:spMk id="2" creationId="{B5967C66-2BF9-7065-C41E-B4E4CED1BEEB}"/>
          </ac:spMkLst>
        </pc:spChg>
        <pc:spChg chg="del">
          <ac:chgData name="Giuseppe Caravella" userId="1db733278aa0aad1" providerId="LiveId" clId="{4384637E-3867-4FA8-BA2F-B955AA5E4B3A}" dt="2023-11-09T20:35:00.820" v="688"/>
          <ac:spMkLst>
            <pc:docMk/>
            <pc:sldMk cId="3406741130" sldId="268"/>
            <ac:spMk id="3" creationId="{36C9B13A-5FB5-C6A7-7DDC-3F710FFF8A9C}"/>
          </ac:spMkLst>
        </pc:spChg>
        <pc:spChg chg="add mod">
          <ac:chgData name="Giuseppe Caravella" userId="1db733278aa0aad1" providerId="LiveId" clId="{4384637E-3867-4FA8-BA2F-B955AA5E4B3A}" dt="2023-11-09T20:37:08.910" v="730" actId="1076"/>
          <ac:spMkLst>
            <pc:docMk/>
            <pc:sldMk cId="3406741130" sldId="268"/>
            <ac:spMk id="5" creationId="{8D8F8F46-20CE-28D4-100E-3FB750391C64}"/>
          </ac:spMkLst>
        </pc:spChg>
        <pc:spChg chg="add mod">
          <ac:chgData name="Giuseppe Caravella" userId="1db733278aa0aad1" providerId="LiveId" clId="{4384637E-3867-4FA8-BA2F-B955AA5E4B3A}" dt="2023-11-09T20:40:43.214" v="804" actId="1076"/>
          <ac:spMkLst>
            <pc:docMk/>
            <pc:sldMk cId="3406741130" sldId="268"/>
            <ac:spMk id="7" creationId="{FE267DF1-7F86-6512-DF7F-497CBC56136A}"/>
          </ac:spMkLst>
        </pc:spChg>
        <pc:spChg chg="add del">
          <ac:chgData name="Giuseppe Caravella" userId="1db733278aa0aad1" providerId="LiveId" clId="{4384637E-3867-4FA8-BA2F-B955AA5E4B3A}" dt="2023-11-09T20:35:24.173" v="691" actId="26606"/>
          <ac:spMkLst>
            <pc:docMk/>
            <pc:sldMk cId="3406741130" sldId="268"/>
            <ac:spMk id="8" creationId="{8918D9D8-1FC0-8498-D91E-7ED6994CED52}"/>
          </ac:spMkLst>
        </pc:spChg>
        <pc:spChg chg="add del">
          <ac:chgData name="Giuseppe Caravella" userId="1db733278aa0aad1" providerId="LiveId" clId="{4384637E-3867-4FA8-BA2F-B955AA5E4B3A}" dt="2023-11-09T20:35:31.498" v="693" actId="26606"/>
          <ac:spMkLst>
            <pc:docMk/>
            <pc:sldMk cId="3406741130" sldId="268"/>
            <ac:spMk id="9" creationId="{B649E800-A5C8-49A0-A453-ED537DA3156A}"/>
          </ac:spMkLst>
        </pc:spChg>
        <pc:spChg chg="add del">
          <ac:chgData name="Giuseppe Caravella" userId="1db733278aa0aad1" providerId="LiveId" clId="{4384637E-3867-4FA8-BA2F-B955AA5E4B3A}" dt="2023-11-09T20:35:31.498" v="693" actId="26606"/>
          <ac:spMkLst>
            <pc:docMk/>
            <pc:sldMk cId="3406741130" sldId="268"/>
            <ac:spMk id="16" creationId="{8BA67DD7-B75D-4A30-90A4-EEA9F64AF11B}"/>
          </ac:spMkLst>
        </pc:spChg>
        <pc:spChg chg="add mod">
          <ac:chgData name="Giuseppe Caravella" userId="1db733278aa0aad1" providerId="LiveId" clId="{4384637E-3867-4FA8-BA2F-B955AA5E4B3A}" dt="2023-11-09T20:42:45.939" v="945" actId="20577"/>
          <ac:spMkLst>
            <pc:docMk/>
            <pc:sldMk cId="3406741130" sldId="268"/>
            <ac:spMk id="18" creationId="{83503DDF-9EBC-1AED-F4FF-24CAF01EBC9C}"/>
          </ac:spMkLst>
        </pc:spChg>
        <pc:spChg chg="add mod">
          <ac:chgData name="Giuseppe Caravella" userId="1db733278aa0aad1" providerId="LiveId" clId="{4384637E-3867-4FA8-BA2F-B955AA5E4B3A}" dt="2023-11-09T21:21:27.784" v="1643" actId="20577"/>
          <ac:spMkLst>
            <pc:docMk/>
            <pc:sldMk cId="3406741130" sldId="268"/>
            <ac:spMk id="20" creationId="{6E6541E5-D765-6DF4-951E-C21CCCD2AEAC}"/>
          </ac:spMkLst>
        </pc:spChg>
        <pc:spChg chg="add mod">
          <ac:chgData name="Giuseppe Caravella" userId="1db733278aa0aad1" providerId="LiveId" clId="{4384637E-3867-4FA8-BA2F-B955AA5E4B3A}" dt="2023-11-09T20:54:46.725" v="1147" actId="1076"/>
          <ac:spMkLst>
            <pc:docMk/>
            <pc:sldMk cId="3406741130" sldId="268"/>
            <ac:spMk id="23" creationId="{6898C6F8-579D-F192-F3F6-F4C8ECEC3418}"/>
          </ac:spMkLst>
        </pc:spChg>
        <pc:spChg chg="add mod">
          <ac:chgData name="Giuseppe Caravella" userId="1db733278aa0aad1" providerId="LiveId" clId="{4384637E-3867-4FA8-BA2F-B955AA5E4B3A}" dt="2023-11-09T20:59:46.831" v="1191" actId="20577"/>
          <ac:spMkLst>
            <pc:docMk/>
            <pc:sldMk cId="3406741130" sldId="268"/>
            <ac:spMk id="27" creationId="{E2B250FC-2EDB-C34A-091C-902805E62DFD}"/>
          </ac:spMkLst>
        </pc:spChg>
        <pc:grpChg chg="add del">
          <ac:chgData name="Giuseppe Caravella" userId="1db733278aa0aad1" providerId="LiveId" clId="{4384637E-3867-4FA8-BA2F-B955AA5E4B3A}" dt="2023-11-09T20:35:24.173" v="691" actId="26606"/>
          <ac:grpSpMkLst>
            <pc:docMk/>
            <pc:sldMk cId="3406741130" sldId="268"/>
            <ac:grpSpMk id="11" creationId="{31C49F18-8757-4E87-5C2E-9D6D7B82BA3B}"/>
          </ac:grpSpMkLst>
        </pc:grpChg>
        <pc:grpChg chg="add del">
          <ac:chgData name="Giuseppe Caravella" userId="1db733278aa0aad1" providerId="LiveId" clId="{4384637E-3867-4FA8-BA2F-B955AA5E4B3A}" dt="2023-11-09T20:35:31.498" v="693" actId="26606"/>
          <ac:grpSpMkLst>
            <pc:docMk/>
            <pc:sldMk cId="3406741130" sldId="268"/>
            <ac:grpSpMk id="17" creationId="{E8C5FC48-0A3C-4D6D-A0D5-EEE93213DBBE}"/>
          </ac:grpSpMkLst>
        </pc:grpChg>
        <pc:picChg chg="add mod">
          <ac:chgData name="Giuseppe Caravella" userId="1db733278aa0aad1" providerId="LiveId" clId="{4384637E-3867-4FA8-BA2F-B955AA5E4B3A}" dt="2023-11-09T20:37:20.263" v="731" actId="1076"/>
          <ac:picMkLst>
            <pc:docMk/>
            <pc:sldMk cId="3406741130" sldId="268"/>
            <ac:picMk id="4" creationId="{D6A67AF2-0A2B-4DFF-2B35-C69B8CA470BA}"/>
          </ac:picMkLst>
        </pc:picChg>
        <pc:picChg chg="add mod">
          <ac:chgData name="Giuseppe Caravella" userId="1db733278aa0aad1" providerId="LiveId" clId="{4384637E-3867-4FA8-BA2F-B955AA5E4B3A}" dt="2023-11-09T20:39:58.628" v="736"/>
          <ac:picMkLst>
            <pc:docMk/>
            <pc:sldMk cId="3406741130" sldId="268"/>
            <ac:picMk id="6" creationId="{CFC90FC5-BE73-96FF-B8C8-A7ED6966D0A0}"/>
          </ac:picMkLst>
        </pc:picChg>
        <pc:picChg chg="add mod">
          <ac:chgData name="Giuseppe Caravella" userId="1db733278aa0aad1" providerId="LiveId" clId="{4384637E-3867-4FA8-BA2F-B955AA5E4B3A}" dt="2023-11-09T20:41:51.275" v="810" actId="1076"/>
          <ac:picMkLst>
            <pc:docMk/>
            <pc:sldMk cId="3406741130" sldId="268"/>
            <ac:picMk id="10" creationId="{B45D60D3-A0F7-49D9-FEB4-A94EDF94826C}"/>
          </ac:picMkLst>
        </pc:picChg>
        <pc:picChg chg="add mod">
          <ac:chgData name="Giuseppe Caravella" userId="1db733278aa0aad1" providerId="LiveId" clId="{4384637E-3867-4FA8-BA2F-B955AA5E4B3A}" dt="2023-11-09T20:47:59.184" v="952" actId="1076"/>
          <ac:picMkLst>
            <pc:docMk/>
            <pc:sldMk cId="3406741130" sldId="268"/>
            <ac:picMk id="19" creationId="{120F68BF-DA49-920D-080F-14EC48C57939}"/>
          </ac:picMkLst>
        </pc:picChg>
        <pc:picChg chg="add del mod">
          <ac:chgData name="Giuseppe Caravella" userId="1db733278aa0aad1" providerId="LiveId" clId="{4384637E-3867-4FA8-BA2F-B955AA5E4B3A}" dt="2023-11-09T20:51:04.971" v="1075" actId="478"/>
          <ac:picMkLst>
            <pc:docMk/>
            <pc:sldMk cId="3406741130" sldId="268"/>
            <ac:picMk id="21" creationId="{A1CA52B8-D885-8515-8393-BA3E1D1197C8}"/>
          </ac:picMkLst>
        </pc:picChg>
        <pc:picChg chg="add mod">
          <ac:chgData name="Giuseppe Caravella" userId="1db733278aa0aad1" providerId="LiveId" clId="{4384637E-3867-4FA8-BA2F-B955AA5E4B3A}" dt="2023-11-09T20:53:57.668" v="1082" actId="1076"/>
          <ac:picMkLst>
            <pc:docMk/>
            <pc:sldMk cId="3406741130" sldId="268"/>
            <ac:picMk id="22" creationId="{B2C1D33F-C401-D9D9-A686-B82A8BEA2EDB}"/>
          </ac:picMkLst>
        </pc:picChg>
        <pc:picChg chg="add del">
          <ac:chgData name="Giuseppe Caravella" userId="1db733278aa0aad1" providerId="LiveId" clId="{4384637E-3867-4FA8-BA2F-B955AA5E4B3A}" dt="2023-11-09T20:57:02.168" v="1149"/>
          <ac:picMkLst>
            <pc:docMk/>
            <pc:sldMk cId="3406741130" sldId="268"/>
            <ac:picMk id="24" creationId="{BE948758-48FF-F907-CE5E-87EBEA479F83}"/>
          </ac:picMkLst>
        </pc:picChg>
        <pc:picChg chg="add del mod">
          <ac:chgData name="Giuseppe Caravella" userId="1db733278aa0aad1" providerId="LiveId" clId="{4384637E-3867-4FA8-BA2F-B955AA5E4B3A}" dt="2023-11-09T20:57:16.468" v="1153"/>
          <ac:picMkLst>
            <pc:docMk/>
            <pc:sldMk cId="3406741130" sldId="268"/>
            <ac:picMk id="25" creationId="{F21F7365-4674-D0D2-EC9D-02DA07CFFBC6}"/>
          </ac:picMkLst>
        </pc:picChg>
        <pc:picChg chg="add mod">
          <ac:chgData name="Giuseppe Caravella" userId="1db733278aa0aad1" providerId="LiveId" clId="{4384637E-3867-4FA8-BA2F-B955AA5E4B3A}" dt="2023-11-09T20:57:54.419" v="1158" actId="1076"/>
          <ac:picMkLst>
            <pc:docMk/>
            <pc:sldMk cId="3406741130" sldId="268"/>
            <ac:picMk id="26" creationId="{17DFA2E7-57AF-CA07-3754-08CFD5A1407D}"/>
          </ac:picMkLst>
        </pc:picChg>
        <pc:picChg chg="add del">
          <ac:chgData name="Giuseppe Caravella" userId="1db733278aa0aad1" providerId="LiveId" clId="{4384637E-3867-4FA8-BA2F-B955AA5E4B3A}" dt="2023-11-09T20:48:15.681" v="954" actId="478"/>
          <ac:picMkLst>
            <pc:docMk/>
            <pc:sldMk cId="3406741130" sldId="268"/>
            <ac:picMk id="1026" creationId="{F21F62A2-F427-FC28-D0E1-3666019C95C4}"/>
          </ac:picMkLst>
        </pc:picChg>
      </pc:sldChg>
      <pc:sldChg chg="addSp delSp modSp new mod">
        <pc:chgData name="Giuseppe Caravella" userId="1db733278aa0aad1" providerId="LiveId" clId="{4384637E-3867-4FA8-BA2F-B955AA5E4B3A}" dt="2023-11-09T21:51:29.300" v="2126" actId="1076"/>
        <pc:sldMkLst>
          <pc:docMk/>
          <pc:sldMk cId="1526856995" sldId="269"/>
        </pc:sldMkLst>
        <pc:spChg chg="add del mod">
          <ac:chgData name="Giuseppe Caravella" userId="1db733278aa0aad1" providerId="LiveId" clId="{4384637E-3867-4FA8-BA2F-B955AA5E4B3A}" dt="2023-11-09T21:03:46.230" v="1233" actId="478"/>
          <ac:spMkLst>
            <pc:docMk/>
            <pc:sldMk cId="1526856995" sldId="269"/>
            <ac:spMk id="4" creationId="{9086DD67-0B19-9F81-26FE-7568DE7E2CED}"/>
          </ac:spMkLst>
        </pc:spChg>
        <pc:spChg chg="add del mod">
          <ac:chgData name="Giuseppe Caravella" userId="1db733278aa0aad1" providerId="LiveId" clId="{4384637E-3867-4FA8-BA2F-B955AA5E4B3A}" dt="2023-11-09T21:04:12.513" v="1242" actId="478"/>
          <ac:spMkLst>
            <pc:docMk/>
            <pc:sldMk cId="1526856995" sldId="269"/>
            <ac:spMk id="6" creationId="{483BB566-9423-59C3-A3BE-6EE4BFFA3C23}"/>
          </ac:spMkLst>
        </pc:spChg>
        <pc:spChg chg="add mod">
          <ac:chgData name="Giuseppe Caravella" userId="1db733278aa0aad1" providerId="LiveId" clId="{4384637E-3867-4FA8-BA2F-B955AA5E4B3A}" dt="2023-11-09T21:05:46.777" v="1297" actId="1076"/>
          <ac:spMkLst>
            <pc:docMk/>
            <pc:sldMk cId="1526856995" sldId="269"/>
            <ac:spMk id="12" creationId="{27195472-0189-8935-0F16-774DF7DF93A9}"/>
          </ac:spMkLst>
        </pc:spChg>
        <pc:spChg chg="add mod">
          <ac:chgData name="Giuseppe Caravella" userId="1db733278aa0aad1" providerId="LiveId" clId="{4384637E-3867-4FA8-BA2F-B955AA5E4B3A}" dt="2023-11-09T21:33:13.796" v="1925" actId="1035"/>
          <ac:spMkLst>
            <pc:docMk/>
            <pc:sldMk cId="1526856995" sldId="269"/>
            <ac:spMk id="14" creationId="{BB4D0B18-36DA-398D-4591-1F47FC2B97E6}"/>
          </ac:spMkLst>
        </pc:spChg>
        <pc:spChg chg="add mod">
          <ac:chgData name="Giuseppe Caravella" userId="1db733278aa0aad1" providerId="LiveId" clId="{4384637E-3867-4FA8-BA2F-B955AA5E4B3A}" dt="2023-11-09T21:33:06.050" v="1918" actId="1035"/>
          <ac:spMkLst>
            <pc:docMk/>
            <pc:sldMk cId="1526856995" sldId="269"/>
            <ac:spMk id="16" creationId="{F6DD99DE-9238-E0B1-0F77-065EE0B0EEF3}"/>
          </ac:spMkLst>
        </pc:spChg>
        <pc:spChg chg="add mod">
          <ac:chgData name="Giuseppe Caravella" userId="1db733278aa0aad1" providerId="LiveId" clId="{4384637E-3867-4FA8-BA2F-B955AA5E4B3A}" dt="2023-11-09T21:36:56.333" v="1968" actId="1076"/>
          <ac:spMkLst>
            <pc:docMk/>
            <pc:sldMk cId="1526856995" sldId="269"/>
            <ac:spMk id="18" creationId="{C1A83EB8-8E0D-9CC1-B988-4C49327D9F2F}"/>
          </ac:spMkLst>
        </pc:spChg>
        <pc:spChg chg="add mod">
          <ac:chgData name="Giuseppe Caravella" userId="1db733278aa0aad1" providerId="LiveId" clId="{4384637E-3867-4FA8-BA2F-B955AA5E4B3A}" dt="2023-11-09T21:51:29.300" v="2126" actId="1076"/>
          <ac:spMkLst>
            <pc:docMk/>
            <pc:sldMk cId="1526856995" sldId="269"/>
            <ac:spMk id="20" creationId="{9C1E51B1-53E0-145E-7A84-05E226E1F1A5}"/>
          </ac:spMkLst>
        </pc:spChg>
        <pc:spChg chg="add mod">
          <ac:chgData name="Giuseppe Caravella" userId="1db733278aa0aad1" providerId="LiveId" clId="{4384637E-3867-4FA8-BA2F-B955AA5E4B3A}" dt="2023-11-09T21:21:06.398" v="1641" actId="1076"/>
          <ac:spMkLst>
            <pc:docMk/>
            <pc:sldMk cId="1526856995" sldId="269"/>
            <ac:spMk id="22" creationId="{98F4F041-8111-66AD-0186-FB9ADFDB883F}"/>
          </ac:spMkLst>
        </pc:spChg>
        <pc:spChg chg="add mod">
          <ac:chgData name="Giuseppe Caravella" userId="1db733278aa0aad1" providerId="LiveId" clId="{4384637E-3867-4FA8-BA2F-B955AA5E4B3A}" dt="2023-11-09T21:21:03.253" v="1640" actId="1076"/>
          <ac:spMkLst>
            <pc:docMk/>
            <pc:sldMk cId="1526856995" sldId="269"/>
            <ac:spMk id="24" creationId="{1A2FBD57-D5F8-43F3-8881-9E32BA181D90}"/>
          </ac:spMkLst>
        </pc:spChg>
        <pc:spChg chg="add mod">
          <ac:chgData name="Giuseppe Caravella" userId="1db733278aa0aad1" providerId="LiveId" clId="{4384637E-3867-4FA8-BA2F-B955AA5E4B3A}" dt="2023-11-09T21:32:25.580" v="1913" actId="1076"/>
          <ac:spMkLst>
            <pc:docMk/>
            <pc:sldMk cId="1526856995" sldId="269"/>
            <ac:spMk id="26" creationId="{6EE62E8A-CB12-6A56-90BD-E1BE74EC89FE}"/>
          </ac:spMkLst>
        </pc:spChg>
        <pc:spChg chg="add mod">
          <ac:chgData name="Giuseppe Caravella" userId="1db733278aa0aad1" providerId="LiveId" clId="{4384637E-3867-4FA8-BA2F-B955AA5E4B3A}" dt="2023-11-09T21:32:22.701" v="1912" actId="1076"/>
          <ac:spMkLst>
            <pc:docMk/>
            <pc:sldMk cId="1526856995" sldId="269"/>
            <ac:spMk id="28" creationId="{8CA96E77-4FA1-70CF-98F8-45356A90C04C}"/>
          </ac:spMkLst>
        </pc:spChg>
        <pc:spChg chg="add del mod">
          <ac:chgData name="Giuseppe Caravella" userId="1db733278aa0aad1" providerId="LiveId" clId="{4384637E-3867-4FA8-BA2F-B955AA5E4B3A}" dt="2023-11-09T21:29:09.147" v="1893" actId="478"/>
          <ac:spMkLst>
            <pc:docMk/>
            <pc:sldMk cId="1526856995" sldId="269"/>
            <ac:spMk id="30" creationId="{19D19254-D30A-69E5-595F-4C0A2661189C}"/>
          </ac:spMkLst>
        </pc:spChg>
        <pc:spChg chg="add mod">
          <ac:chgData name="Giuseppe Caravella" userId="1db733278aa0aad1" providerId="LiveId" clId="{4384637E-3867-4FA8-BA2F-B955AA5E4B3A}" dt="2023-11-09T21:30:28.750" v="1904" actId="1076"/>
          <ac:spMkLst>
            <pc:docMk/>
            <pc:sldMk cId="1526856995" sldId="269"/>
            <ac:spMk id="32" creationId="{5FE6386B-A1E2-4280-1F73-611EA6344514}"/>
          </ac:spMkLst>
        </pc:spChg>
        <pc:spChg chg="add mod">
          <ac:chgData name="Giuseppe Caravella" userId="1db733278aa0aad1" providerId="LiveId" clId="{4384637E-3867-4FA8-BA2F-B955AA5E4B3A}" dt="2023-11-09T21:34:04.201" v="1928" actId="1076"/>
          <ac:spMkLst>
            <pc:docMk/>
            <pc:sldMk cId="1526856995" sldId="269"/>
            <ac:spMk id="34" creationId="{9D636739-2330-0FE0-FB52-506C105C0052}"/>
          </ac:spMkLst>
        </pc:spChg>
        <pc:spChg chg="add mod">
          <ac:chgData name="Giuseppe Caravella" userId="1db733278aa0aad1" providerId="LiveId" clId="{4384637E-3867-4FA8-BA2F-B955AA5E4B3A}" dt="2023-11-09T21:38:16.861" v="1971" actId="1076"/>
          <ac:spMkLst>
            <pc:docMk/>
            <pc:sldMk cId="1526856995" sldId="269"/>
            <ac:spMk id="36" creationId="{680036D1-D838-7EFE-5D52-6B237EF18DF8}"/>
          </ac:spMkLst>
        </pc:spChg>
        <pc:spChg chg="add mod">
          <ac:chgData name="Giuseppe Caravella" userId="1db733278aa0aad1" providerId="LiveId" clId="{4384637E-3867-4FA8-BA2F-B955AA5E4B3A}" dt="2023-11-09T21:38:43.492" v="1978" actId="122"/>
          <ac:spMkLst>
            <pc:docMk/>
            <pc:sldMk cId="1526856995" sldId="269"/>
            <ac:spMk id="38" creationId="{1F08A131-27B7-A556-3EFE-EEDF1A0433BC}"/>
          </ac:spMkLst>
        </pc:spChg>
        <pc:spChg chg="add mod">
          <ac:chgData name="Giuseppe Caravella" userId="1db733278aa0aad1" providerId="LiveId" clId="{4384637E-3867-4FA8-BA2F-B955AA5E4B3A}" dt="2023-11-09T21:40:09.844" v="1997" actId="115"/>
          <ac:spMkLst>
            <pc:docMk/>
            <pc:sldMk cId="1526856995" sldId="269"/>
            <ac:spMk id="40" creationId="{1F9CB81F-CFED-7509-BB4C-E0F772BF3EB6}"/>
          </ac:spMkLst>
        </pc:spChg>
        <pc:spChg chg="add mod">
          <ac:chgData name="Giuseppe Caravella" userId="1db733278aa0aad1" providerId="LiveId" clId="{4384637E-3867-4FA8-BA2F-B955AA5E4B3A}" dt="2023-11-09T21:42:23.491" v="2020" actId="14100"/>
          <ac:spMkLst>
            <pc:docMk/>
            <pc:sldMk cId="1526856995" sldId="269"/>
            <ac:spMk id="41" creationId="{F060711C-E559-A7D0-F380-1BBC25B6667A}"/>
          </ac:spMkLst>
        </pc:spChg>
        <pc:spChg chg="add mod">
          <ac:chgData name="Giuseppe Caravella" userId="1db733278aa0aad1" providerId="LiveId" clId="{4384637E-3867-4FA8-BA2F-B955AA5E4B3A}" dt="2023-11-09T21:42:37.365" v="2023" actId="1038"/>
          <ac:spMkLst>
            <pc:docMk/>
            <pc:sldMk cId="1526856995" sldId="269"/>
            <ac:spMk id="42" creationId="{20FC996F-1189-F9B2-8A3D-96F05C5426B9}"/>
          </ac:spMkLst>
        </pc:spChg>
        <pc:spChg chg="add mod">
          <ac:chgData name="Giuseppe Caravella" userId="1db733278aa0aad1" providerId="LiveId" clId="{4384637E-3867-4FA8-BA2F-B955AA5E4B3A}" dt="2023-11-09T21:45:39.173" v="2110" actId="14100"/>
          <ac:spMkLst>
            <pc:docMk/>
            <pc:sldMk cId="1526856995" sldId="269"/>
            <ac:spMk id="44" creationId="{45E9C411-D06A-0CCC-4077-8C861D9BBD7B}"/>
          </ac:spMkLst>
        </pc:spChg>
        <pc:picChg chg="add del mod">
          <ac:chgData name="Giuseppe Caravella" userId="1db733278aa0aad1" providerId="LiveId" clId="{4384637E-3867-4FA8-BA2F-B955AA5E4B3A}" dt="2023-11-09T21:38:12.219" v="1970" actId="478"/>
          <ac:picMkLst>
            <pc:docMk/>
            <pc:sldMk cId="1526856995" sldId="269"/>
            <ac:picMk id="35" creationId="{D0A28E74-E8A1-9762-4E1C-82B736EDC953}"/>
          </ac:picMkLst>
        </pc:picChg>
        <pc:cxnChg chg="add mod">
          <ac:chgData name="Giuseppe Caravella" userId="1db733278aa0aad1" providerId="LiveId" clId="{4384637E-3867-4FA8-BA2F-B955AA5E4B3A}" dt="2023-11-09T21:46:07.268" v="2122" actId="1038"/>
          <ac:cxnSpMkLst>
            <pc:docMk/>
            <pc:sldMk cId="1526856995" sldId="269"/>
            <ac:cxnSpMk id="3" creationId="{10C89F0D-5855-13AA-4285-DE351E26C3E7}"/>
          </ac:cxnSpMkLst>
        </pc:cxnChg>
        <pc:cxnChg chg="add mod">
          <ac:chgData name="Giuseppe Caravella" userId="1db733278aa0aad1" providerId="LiveId" clId="{4384637E-3867-4FA8-BA2F-B955AA5E4B3A}" dt="2023-11-09T21:05:25.223" v="1294" actId="1036"/>
          <ac:cxnSpMkLst>
            <pc:docMk/>
            <pc:sldMk cId="1526856995" sldId="269"/>
            <ac:cxnSpMk id="7" creationId="{BCD6F605-7281-38BD-F9CD-C4CAFD71F5D0}"/>
          </ac:cxnSpMkLst>
        </pc:cxnChg>
      </pc:sldChg>
      <pc:sldChg chg="addSp delSp modSp new mod setBg">
        <pc:chgData name="Giuseppe Caravella" userId="1db733278aa0aad1" providerId="LiveId" clId="{4384637E-3867-4FA8-BA2F-B955AA5E4B3A}" dt="2023-11-09T22:07:49.452" v="2207" actId="5793"/>
        <pc:sldMkLst>
          <pc:docMk/>
          <pc:sldMk cId="3641247461" sldId="270"/>
        </pc:sldMkLst>
        <pc:spChg chg="add del mod">
          <ac:chgData name="Giuseppe Caravella" userId="1db733278aa0aad1" providerId="LiveId" clId="{4384637E-3867-4FA8-BA2F-B955AA5E4B3A}" dt="2023-11-09T22:02:08.746" v="2145" actId="478"/>
          <ac:spMkLst>
            <pc:docMk/>
            <pc:sldMk cId="3641247461" sldId="270"/>
            <ac:spMk id="4" creationId="{ECEB7661-0E77-CB6E-7D02-55FF787B7AA1}"/>
          </ac:spMkLst>
        </pc:spChg>
        <pc:spChg chg="add mod">
          <ac:chgData name="Giuseppe Caravella" userId="1db733278aa0aad1" providerId="LiveId" clId="{4384637E-3867-4FA8-BA2F-B955AA5E4B3A}" dt="2023-11-09T22:07:49.452" v="2207" actId="5793"/>
          <ac:spMkLst>
            <pc:docMk/>
            <pc:sldMk cId="3641247461" sldId="270"/>
            <ac:spMk id="6" creationId="{579BD207-251D-20BD-AAF0-58EE942E8A80}"/>
          </ac:spMkLst>
        </pc:spChg>
        <pc:spChg chg="add">
          <ac:chgData name="Giuseppe Caravella" userId="1db733278aa0aad1" providerId="LiveId" clId="{4384637E-3867-4FA8-BA2F-B955AA5E4B3A}" dt="2023-11-09T22:07:44.482" v="2206" actId="26606"/>
          <ac:spMkLst>
            <pc:docMk/>
            <pc:sldMk cId="3641247461" sldId="270"/>
            <ac:spMk id="11" creationId="{45D37F4E-DDB4-456B-97E0-9937730A039F}"/>
          </ac:spMkLst>
        </pc:spChg>
        <pc:spChg chg="add">
          <ac:chgData name="Giuseppe Caravella" userId="1db733278aa0aad1" providerId="LiveId" clId="{4384637E-3867-4FA8-BA2F-B955AA5E4B3A}" dt="2023-11-09T22:07:44.482" v="2206" actId="26606"/>
          <ac:spMkLst>
            <pc:docMk/>
            <pc:sldMk cId="3641247461" sldId="270"/>
            <ac:spMk id="13" creationId="{B2DD41CD-8F47-4F56-AD12-4E2FF7696987}"/>
          </ac:spMkLst>
        </pc:spChg>
        <pc:picChg chg="add mod ord">
          <ac:chgData name="Giuseppe Caravella" userId="1db733278aa0aad1" providerId="LiveId" clId="{4384637E-3867-4FA8-BA2F-B955AA5E4B3A}" dt="2023-11-09T22:07:44.482" v="2206" actId="26606"/>
          <ac:picMkLst>
            <pc:docMk/>
            <pc:sldMk cId="3641247461" sldId="270"/>
            <ac:picMk id="2" creationId="{AC77E271-D461-1EB6-B08D-CC34EA6CEB92}"/>
          </ac:picMkLst>
        </pc:picChg>
        <pc:picChg chg="add del mod">
          <ac:chgData name="Giuseppe Caravella" userId="1db733278aa0aad1" providerId="LiveId" clId="{4384637E-3867-4FA8-BA2F-B955AA5E4B3A}" dt="2023-11-09T21:59:28.309" v="2132" actId="478"/>
          <ac:picMkLst>
            <pc:docMk/>
            <pc:sldMk cId="3641247461" sldId="270"/>
            <ac:picMk id="2050" creationId="{2BBE7C96-88CD-014F-82AA-63ED4B05534F}"/>
          </ac:picMkLst>
        </pc:picChg>
      </pc:sldChg>
      <pc:sldChg chg="modSp new mod">
        <pc:chgData name="Giuseppe Caravella" userId="1db733278aa0aad1" providerId="LiveId" clId="{4384637E-3867-4FA8-BA2F-B955AA5E4B3A}" dt="2023-11-09T22:15:39.195" v="2279" actId="20577"/>
        <pc:sldMkLst>
          <pc:docMk/>
          <pc:sldMk cId="4150372854" sldId="271"/>
        </pc:sldMkLst>
        <pc:spChg chg="mod">
          <ac:chgData name="Giuseppe Caravella" userId="1db733278aa0aad1" providerId="LiveId" clId="{4384637E-3867-4FA8-BA2F-B955AA5E4B3A}" dt="2023-11-09T22:15:20.319" v="2265" actId="1076"/>
          <ac:spMkLst>
            <pc:docMk/>
            <pc:sldMk cId="4150372854" sldId="271"/>
            <ac:spMk id="2" creationId="{2E705C76-384A-7181-DE81-A6473E0C7E21}"/>
          </ac:spMkLst>
        </pc:spChg>
        <pc:spChg chg="mod">
          <ac:chgData name="Giuseppe Caravella" userId="1db733278aa0aad1" providerId="LiveId" clId="{4384637E-3867-4FA8-BA2F-B955AA5E4B3A}" dt="2023-11-09T22:15:39.195" v="2279" actId="20577"/>
          <ac:spMkLst>
            <pc:docMk/>
            <pc:sldMk cId="4150372854" sldId="271"/>
            <ac:spMk id="3" creationId="{8917BD00-0225-07CA-3D65-AE313044D7D1}"/>
          </ac:spMkLst>
        </pc:spChg>
      </pc:sldChg>
      <pc:sldChg chg="addSp delSp modSp new mod">
        <pc:chgData name="Giuseppe Caravella" userId="1db733278aa0aad1" providerId="LiveId" clId="{4384637E-3867-4FA8-BA2F-B955AA5E4B3A}" dt="2023-11-09T22:26:25.535" v="2432" actId="1076"/>
        <pc:sldMkLst>
          <pc:docMk/>
          <pc:sldMk cId="2529884016" sldId="272"/>
        </pc:sldMkLst>
        <pc:spChg chg="mod">
          <ac:chgData name="Giuseppe Caravella" userId="1db733278aa0aad1" providerId="LiveId" clId="{4384637E-3867-4FA8-BA2F-B955AA5E4B3A}" dt="2023-11-09T22:16:58.939" v="2293" actId="20577"/>
          <ac:spMkLst>
            <pc:docMk/>
            <pc:sldMk cId="2529884016" sldId="272"/>
            <ac:spMk id="2" creationId="{9C73B715-8713-9893-65F5-957733631AA0}"/>
          </ac:spMkLst>
        </pc:spChg>
        <pc:spChg chg="mod">
          <ac:chgData name="Giuseppe Caravella" userId="1db733278aa0aad1" providerId="LiveId" clId="{4384637E-3867-4FA8-BA2F-B955AA5E4B3A}" dt="2023-11-09T22:18:37.698" v="2308" actId="14100"/>
          <ac:spMkLst>
            <pc:docMk/>
            <pc:sldMk cId="2529884016" sldId="272"/>
            <ac:spMk id="3" creationId="{E9917BF0-C405-180A-B499-11EDF3208FA8}"/>
          </ac:spMkLst>
        </pc:spChg>
        <pc:spChg chg="add mod">
          <ac:chgData name="Giuseppe Caravella" userId="1db733278aa0aad1" providerId="LiveId" clId="{4384637E-3867-4FA8-BA2F-B955AA5E4B3A}" dt="2023-11-09T22:18:58.550" v="2323" actId="113"/>
          <ac:spMkLst>
            <pc:docMk/>
            <pc:sldMk cId="2529884016" sldId="272"/>
            <ac:spMk id="5" creationId="{595890B5-36DC-F7B7-1368-CD9BAFE15195}"/>
          </ac:spMkLst>
        </pc:spChg>
        <pc:spChg chg="add mod">
          <ac:chgData name="Giuseppe Caravella" userId="1db733278aa0aad1" providerId="LiveId" clId="{4384637E-3867-4FA8-BA2F-B955AA5E4B3A}" dt="2023-11-09T22:22:57.393" v="2361" actId="1076"/>
          <ac:spMkLst>
            <pc:docMk/>
            <pc:sldMk cId="2529884016" sldId="272"/>
            <ac:spMk id="7" creationId="{8E0131BF-2152-4E16-38D5-AA7376D2D0B5}"/>
          </ac:spMkLst>
        </pc:spChg>
        <pc:spChg chg="add mod">
          <ac:chgData name="Giuseppe Caravella" userId="1db733278aa0aad1" providerId="LiveId" clId="{4384637E-3867-4FA8-BA2F-B955AA5E4B3A}" dt="2023-11-09T22:23:48.742" v="2370" actId="1076"/>
          <ac:spMkLst>
            <pc:docMk/>
            <pc:sldMk cId="2529884016" sldId="272"/>
            <ac:spMk id="9" creationId="{5E28B1BE-C78B-D62E-2D55-5D94C9197A9B}"/>
          </ac:spMkLst>
        </pc:spChg>
        <pc:spChg chg="add mod">
          <ac:chgData name="Giuseppe Caravella" userId="1db733278aa0aad1" providerId="LiveId" clId="{4384637E-3867-4FA8-BA2F-B955AA5E4B3A}" dt="2023-11-09T22:24:07.811" v="2424" actId="1037"/>
          <ac:spMkLst>
            <pc:docMk/>
            <pc:sldMk cId="2529884016" sldId="272"/>
            <ac:spMk id="11" creationId="{FD72619B-617C-677E-8898-5EC7F18ED377}"/>
          </ac:spMkLst>
        </pc:spChg>
        <pc:spChg chg="add mod">
          <ac:chgData name="Giuseppe Caravella" userId="1db733278aa0aad1" providerId="LiveId" clId="{4384637E-3867-4FA8-BA2F-B955AA5E4B3A}" dt="2023-11-09T22:22:34.772" v="2357" actId="1076"/>
          <ac:spMkLst>
            <pc:docMk/>
            <pc:sldMk cId="2529884016" sldId="272"/>
            <ac:spMk id="12" creationId="{F03F9DB3-515D-2CF4-DF79-D267BA1FBA4E}"/>
          </ac:spMkLst>
        </pc:spChg>
        <pc:spChg chg="add del mod">
          <ac:chgData name="Giuseppe Caravella" userId="1db733278aa0aad1" providerId="LiveId" clId="{4384637E-3867-4FA8-BA2F-B955AA5E4B3A}" dt="2023-11-09T22:23:28.119" v="2365" actId="478"/>
          <ac:spMkLst>
            <pc:docMk/>
            <pc:sldMk cId="2529884016" sldId="272"/>
            <ac:spMk id="14" creationId="{F727F06F-84FA-15B4-FEE6-A3A1D6AA5F9B}"/>
          </ac:spMkLst>
        </pc:spChg>
        <pc:spChg chg="add mod">
          <ac:chgData name="Giuseppe Caravella" userId="1db733278aa0aad1" providerId="LiveId" clId="{4384637E-3867-4FA8-BA2F-B955AA5E4B3A}" dt="2023-11-09T22:24:36.375" v="2428" actId="1076"/>
          <ac:spMkLst>
            <pc:docMk/>
            <pc:sldMk cId="2529884016" sldId="272"/>
            <ac:spMk id="16" creationId="{6291043C-9D5F-3DBE-A5FF-28374500990B}"/>
          </ac:spMkLst>
        </pc:spChg>
        <pc:spChg chg="add mod">
          <ac:chgData name="Giuseppe Caravella" userId="1db733278aa0aad1" providerId="LiveId" clId="{4384637E-3867-4FA8-BA2F-B955AA5E4B3A}" dt="2023-11-09T22:24:01.078" v="2400" actId="1036"/>
          <ac:spMkLst>
            <pc:docMk/>
            <pc:sldMk cId="2529884016" sldId="272"/>
            <ac:spMk id="17" creationId="{00B3F983-4727-C218-DA4A-8B92216A9BB0}"/>
          </ac:spMkLst>
        </pc:spChg>
        <pc:picChg chg="add mod">
          <ac:chgData name="Giuseppe Caravella" userId="1db733278aa0aad1" providerId="LiveId" clId="{4384637E-3867-4FA8-BA2F-B955AA5E4B3A}" dt="2023-11-09T22:26:25.535" v="2432" actId="1076"/>
          <ac:picMkLst>
            <pc:docMk/>
            <pc:sldMk cId="2529884016" sldId="272"/>
            <ac:picMk id="18" creationId="{57D70D73-6AD6-8FA8-8B90-2D2E52A5B504}"/>
          </ac:picMkLst>
        </pc:picChg>
      </pc:sldChg>
      <pc:sldChg chg="addSp delSp modSp new mod setBg">
        <pc:chgData name="Giuseppe Caravella" userId="1db733278aa0aad1" providerId="LiveId" clId="{4384637E-3867-4FA8-BA2F-B955AA5E4B3A}" dt="2023-11-09T22:31:20.475" v="2537" actId="1076"/>
        <pc:sldMkLst>
          <pc:docMk/>
          <pc:sldMk cId="1327122867" sldId="273"/>
        </pc:sldMkLst>
        <pc:spChg chg="del mod">
          <ac:chgData name="Giuseppe Caravella" userId="1db733278aa0aad1" providerId="LiveId" clId="{4384637E-3867-4FA8-BA2F-B955AA5E4B3A}" dt="2023-11-09T22:28:44.794" v="2437" actId="478"/>
          <ac:spMkLst>
            <pc:docMk/>
            <pc:sldMk cId="1327122867" sldId="273"/>
            <ac:spMk id="2" creationId="{6CC3EB4E-F4F9-C1DD-39FB-AD5A8EC537C3}"/>
          </ac:spMkLst>
        </pc:spChg>
        <pc:spChg chg="del">
          <ac:chgData name="Giuseppe Caravella" userId="1db733278aa0aad1" providerId="LiveId" clId="{4384637E-3867-4FA8-BA2F-B955AA5E4B3A}" dt="2023-11-09T22:28:21.446" v="2434" actId="22"/>
          <ac:spMkLst>
            <pc:docMk/>
            <pc:sldMk cId="1327122867" sldId="273"/>
            <ac:spMk id="3" creationId="{CE893E1F-8AA3-10B7-28B9-D872B9F173B4}"/>
          </ac:spMkLst>
        </pc:spChg>
        <pc:spChg chg="add mod">
          <ac:chgData name="Giuseppe Caravella" userId="1db733278aa0aad1" providerId="LiveId" clId="{4384637E-3867-4FA8-BA2F-B955AA5E4B3A}" dt="2023-11-09T22:31:20.475" v="2537" actId="1076"/>
          <ac:spMkLst>
            <pc:docMk/>
            <pc:sldMk cId="1327122867" sldId="273"/>
            <ac:spMk id="7" creationId="{25F5CCB8-48DB-F5C8-7385-19585DA07916}"/>
          </ac:spMkLst>
        </pc:spChg>
        <pc:spChg chg="add del">
          <ac:chgData name="Giuseppe Caravella" userId="1db733278aa0aad1" providerId="LiveId" clId="{4384637E-3867-4FA8-BA2F-B955AA5E4B3A}" dt="2023-11-09T22:28:38.367" v="2436" actId="26606"/>
          <ac:spMkLst>
            <pc:docMk/>
            <pc:sldMk cId="1327122867" sldId="273"/>
            <ac:spMk id="9" creationId="{5957A95B-8532-0E69-C920-C50950DA2679}"/>
          </ac:spMkLst>
        </pc:spChg>
        <pc:spChg chg="add del">
          <ac:chgData name="Giuseppe Caravella" userId="1db733278aa0aad1" providerId="LiveId" clId="{4384637E-3867-4FA8-BA2F-B955AA5E4B3A}" dt="2023-11-09T22:28:38.367" v="2436" actId="26606"/>
          <ac:spMkLst>
            <pc:docMk/>
            <pc:sldMk cId="1327122867" sldId="273"/>
            <ac:spMk id="12" creationId="{45D37F4E-DDB4-456B-97E0-9937730A039F}"/>
          </ac:spMkLst>
        </pc:spChg>
        <pc:spChg chg="add del">
          <ac:chgData name="Giuseppe Caravella" userId="1db733278aa0aad1" providerId="LiveId" clId="{4384637E-3867-4FA8-BA2F-B955AA5E4B3A}" dt="2023-11-09T22:28:38.367" v="2436" actId="26606"/>
          <ac:spMkLst>
            <pc:docMk/>
            <pc:sldMk cId="1327122867" sldId="273"/>
            <ac:spMk id="14" creationId="{B2DD41CD-8F47-4F56-AD12-4E2FF7696987}"/>
          </ac:spMkLst>
        </pc:spChg>
        <pc:picChg chg="add mod ord">
          <ac:chgData name="Giuseppe Caravella" userId="1db733278aa0aad1" providerId="LiveId" clId="{4384637E-3867-4FA8-BA2F-B955AA5E4B3A}" dt="2023-11-09T22:28:53.536" v="2440" actId="14100"/>
          <ac:picMkLst>
            <pc:docMk/>
            <pc:sldMk cId="1327122867" sldId="273"/>
            <ac:picMk id="5" creationId="{4F1F2934-A8AC-9B22-62E2-408D27FC4405}"/>
          </ac:picMkLst>
        </pc:picChg>
      </pc:sldChg>
      <pc:sldChg chg="modSp new mod">
        <pc:chgData name="Giuseppe Caravella" userId="1db733278aa0aad1" providerId="LiveId" clId="{4384637E-3867-4FA8-BA2F-B955AA5E4B3A}" dt="2023-11-09T22:33:34.396" v="2540" actId="27636"/>
        <pc:sldMkLst>
          <pc:docMk/>
          <pc:sldMk cId="3263118632" sldId="274"/>
        </pc:sldMkLst>
        <pc:spChg chg="mod">
          <ac:chgData name="Giuseppe Caravella" userId="1db733278aa0aad1" providerId="LiveId" clId="{4384637E-3867-4FA8-BA2F-B955AA5E4B3A}" dt="2023-11-09T22:33:34.396" v="2540" actId="27636"/>
          <ac:spMkLst>
            <pc:docMk/>
            <pc:sldMk cId="3263118632" sldId="274"/>
            <ac:spMk id="3" creationId="{AC67EDFB-2CEC-C6A2-FC73-B6FE6D1AB7B7}"/>
          </ac:spMkLst>
        </pc:spChg>
      </pc:sldChg>
      <pc:sldChg chg="addSp new mod">
        <pc:chgData name="Giuseppe Caravella" userId="1db733278aa0aad1" providerId="LiveId" clId="{4384637E-3867-4FA8-BA2F-B955AA5E4B3A}" dt="2023-11-10T09:02:16.313" v="2542" actId="22"/>
        <pc:sldMkLst>
          <pc:docMk/>
          <pc:sldMk cId="1230387958" sldId="281"/>
        </pc:sldMkLst>
        <pc:spChg chg="add">
          <ac:chgData name="Giuseppe Caravella" userId="1db733278aa0aad1" providerId="LiveId" clId="{4384637E-3867-4FA8-BA2F-B955AA5E4B3A}" dt="2023-11-10T09:02:16.313" v="2542" actId="22"/>
          <ac:spMkLst>
            <pc:docMk/>
            <pc:sldMk cId="1230387958" sldId="281"/>
            <ac:spMk id="3" creationId="{28B41EEE-D989-6620-D5CF-960D427C68E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618E8F-4DBC-4077-B8AC-10510272A05B}" type="datetimeFigureOut">
              <a:rPr lang="it-IT" smtClean="0"/>
              <a:t>10/11/2023</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5F6A4F-CAA9-448D-9C55-7BA56A1E5A1B}" type="slidenum">
              <a:rPr lang="it-IT" smtClean="0"/>
              <a:t>‹N›</a:t>
            </a:fld>
            <a:endParaRPr lang="it-IT"/>
          </a:p>
        </p:txBody>
      </p:sp>
    </p:spTree>
    <p:extLst>
      <p:ext uri="{BB962C8B-B14F-4D97-AF65-F5344CB8AC3E}">
        <p14:creationId xmlns:p14="http://schemas.microsoft.com/office/powerpoint/2010/main" val="1383999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8B5F6A4F-CAA9-448D-9C55-7BA56A1E5A1B}" type="slidenum">
              <a:rPr lang="it-IT" smtClean="0"/>
              <a:t>7</a:t>
            </a:fld>
            <a:endParaRPr lang="it-IT"/>
          </a:p>
        </p:txBody>
      </p:sp>
    </p:spTree>
    <p:extLst>
      <p:ext uri="{BB962C8B-B14F-4D97-AF65-F5344CB8AC3E}">
        <p14:creationId xmlns:p14="http://schemas.microsoft.com/office/powerpoint/2010/main" val="1050665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8B5F6A4F-CAA9-448D-9C55-7BA56A1E5A1B}" type="slidenum">
              <a:rPr lang="it-IT" smtClean="0"/>
              <a:t>9</a:t>
            </a:fld>
            <a:endParaRPr lang="it-IT"/>
          </a:p>
        </p:txBody>
      </p:sp>
    </p:spTree>
    <p:extLst>
      <p:ext uri="{BB962C8B-B14F-4D97-AF65-F5344CB8AC3E}">
        <p14:creationId xmlns:p14="http://schemas.microsoft.com/office/powerpoint/2010/main" val="217829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4D1A7A-F00D-7CBA-F9B9-4DE9D4C29CC7}"/>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4382E9C2-91D8-EA63-7F10-BB5429ECE9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B2BFA154-8001-3E83-AC55-F81CF9405DC2}"/>
              </a:ext>
            </a:extLst>
          </p:cNvPr>
          <p:cNvSpPr>
            <a:spLocks noGrp="1"/>
          </p:cNvSpPr>
          <p:nvPr>
            <p:ph type="dt" sz="half" idx="10"/>
          </p:nvPr>
        </p:nvSpPr>
        <p:spPr/>
        <p:txBody>
          <a:bodyPr/>
          <a:lstStyle/>
          <a:p>
            <a:fld id="{F471B4AA-3DA0-44BD-B3B0-13A9D0EF7B08}" type="datetimeFigureOut">
              <a:rPr lang="it-IT" smtClean="0"/>
              <a:t>10/11/2023</a:t>
            </a:fld>
            <a:endParaRPr lang="it-IT"/>
          </a:p>
        </p:txBody>
      </p:sp>
      <p:sp>
        <p:nvSpPr>
          <p:cNvPr id="5" name="Segnaposto piè di pagina 4">
            <a:extLst>
              <a:ext uri="{FF2B5EF4-FFF2-40B4-BE49-F238E27FC236}">
                <a16:creationId xmlns:a16="http://schemas.microsoft.com/office/drawing/2014/main" id="{1D7BDF08-2969-C3AE-1D48-3FB87027D22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48E352D-A1DE-07C8-F79B-195ADE685CCE}"/>
              </a:ext>
            </a:extLst>
          </p:cNvPr>
          <p:cNvSpPr>
            <a:spLocks noGrp="1"/>
          </p:cNvSpPr>
          <p:nvPr>
            <p:ph type="sldNum" sz="quarter" idx="12"/>
          </p:nvPr>
        </p:nvSpPr>
        <p:spPr/>
        <p:txBody>
          <a:bodyPr/>
          <a:lstStyle/>
          <a:p>
            <a:fld id="{E62C20DB-85E6-423D-BC20-838025E86DFC}" type="slidenum">
              <a:rPr lang="it-IT" smtClean="0"/>
              <a:t>‹N›</a:t>
            </a:fld>
            <a:endParaRPr lang="it-IT"/>
          </a:p>
        </p:txBody>
      </p:sp>
    </p:spTree>
    <p:extLst>
      <p:ext uri="{BB962C8B-B14F-4D97-AF65-F5344CB8AC3E}">
        <p14:creationId xmlns:p14="http://schemas.microsoft.com/office/powerpoint/2010/main" val="1658377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5286E62-E822-AA89-2EEC-2716D7AEB9C5}"/>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70CF454-8888-56C7-1308-F8563DE87AA0}"/>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7634C26-3EF0-1EEE-C89C-695FB88BB565}"/>
              </a:ext>
            </a:extLst>
          </p:cNvPr>
          <p:cNvSpPr>
            <a:spLocks noGrp="1"/>
          </p:cNvSpPr>
          <p:nvPr>
            <p:ph type="dt" sz="half" idx="10"/>
          </p:nvPr>
        </p:nvSpPr>
        <p:spPr/>
        <p:txBody>
          <a:bodyPr/>
          <a:lstStyle/>
          <a:p>
            <a:fld id="{F471B4AA-3DA0-44BD-B3B0-13A9D0EF7B08}" type="datetimeFigureOut">
              <a:rPr lang="it-IT" smtClean="0"/>
              <a:t>10/11/2023</a:t>
            </a:fld>
            <a:endParaRPr lang="it-IT"/>
          </a:p>
        </p:txBody>
      </p:sp>
      <p:sp>
        <p:nvSpPr>
          <p:cNvPr id="5" name="Segnaposto piè di pagina 4">
            <a:extLst>
              <a:ext uri="{FF2B5EF4-FFF2-40B4-BE49-F238E27FC236}">
                <a16:creationId xmlns:a16="http://schemas.microsoft.com/office/drawing/2014/main" id="{7417086D-B138-101A-5CB2-BE6B3EA04E2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1E771AB-ED48-EF56-E13F-245171873302}"/>
              </a:ext>
            </a:extLst>
          </p:cNvPr>
          <p:cNvSpPr>
            <a:spLocks noGrp="1"/>
          </p:cNvSpPr>
          <p:nvPr>
            <p:ph type="sldNum" sz="quarter" idx="12"/>
          </p:nvPr>
        </p:nvSpPr>
        <p:spPr/>
        <p:txBody>
          <a:bodyPr/>
          <a:lstStyle/>
          <a:p>
            <a:fld id="{E62C20DB-85E6-423D-BC20-838025E86DFC}" type="slidenum">
              <a:rPr lang="it-IT" smtClean="0"/>
              <a:t>‹N›</a:t>
            </a:fld>
            <a:endParaRPr lang="it-IT"/>
          </a:p>
        </p:txBody>
      </p:sp>
    </p:spTree>
    <p:extLst>
      <p:ext uri="{BB962C8B-B14F-4D97-AF65-F5344CB8AC3E}">
        <p14:creationId xmlns:p14="http://schemas.microsoft.com/office/powerpoint/2010/main" val="2573830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0A63C24-D707-DC2D-76CF-942867EABA92}"/>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4C748EB0-15AD-3CAC-5D44-944B37A4FE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DD460B70-6927-0B1A-5C7C-6E0AC12BC180}"/>
              </a:ext>
            </a:extLst>
          </p:cNvPr>
          <p:cNvSpPr>
            <a:spLocks noGrp="1"/>
          </p:cNvSpPr>
          <p:nvPr>
            <p:ph type="dt" sz="half" idx="10"/>
          </p:nvPr>
        </p:nvSpPr>
        <p:spPr/>
        <p:txBody>
          <a:bodyPr/>
          <a:lstStyle/>
          <a:p>
            <a:fld id="{F471B4AA-3DA0-44BD-B3B0-13A9D0EF7B08}" type="datetimeFigureOut">
              <a:rPr lang="it-IT" smtClean="0"/>
              <a:t>10/11/2023</a:t>
            </a:fld>
            <a:endParaRPr lang="it-IT"/>
          </a:p>
        </p:txBody>
      </p:sp>
      <p:sp>
        <p:nvSpPr>
          <p:cNvPr id="5" name="Segnaposto piè di pagina 4">
            <a:extLst>
              <a:ext uri="{FF2B5EF4-FFF2-40B4-BE49-F238E27FC236}">
                <a16:creationId xmlns:a16="http://schemas.microsoft.com/office/drawing/2014/main" id="{F573F0C4-73E3-9FD3-6D72-0CD60E7C88A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A3B0A30-D424-72C9-6F63-2F414005E1F1}"/>
              </a:ext>
            </a:extLst>
          </p:cNvPr>
          <p:cNvSpPr>
            <a:spLocks noGrp="1"/>
          </p:cNvSpPr>
          <p:nvPr>
            <p:ph type="sldNum" sz="quarter" idx="12"/>
          </p:nvPr>
        </p:nvSpPr>
        <p:spPr/>
        <p:txBody>
          <a:bodyPr/>
          <a:lstStyle/>
          <a:p>
            <a:fld id="{E62C20DB-85E6-423D-BC20-838025E86DFC}" type="slidenum">
              <a:rPr lang="it-IT" smtClean="0"/>
              <a:t>‹N›</a:t>
            </a:fld>
            <a:endParaRPr lang="it-IT"/>
          </a:p>
        </p:txBody>
      </p:sp>
    </p:spTree>
    <p:extLst>
      <p:ext uri="{BB962C8B-B14F-4D97-AF65-F5344CB8AC3E}">
        <p14:creationId xmlns:p14="http://schemas.microsoft.com/office/powerpoint/2010/main" val="3109445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16D7427-2E68-D576-DD5D-0B3F33BE672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236ED1B-837F-27D4-CB4A-31CC9130473B}"/>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C320EED4-5862-B387-63AD-4631FDDAEC54}"/>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4FF11AF-EEA0-290D-38E7-A5E1D54E2E01}"/>
              </a:ext>
            </a:extLst>
          </p:cNvPr>
          <p:cNvSpPr>
            <a:spLocks noGrp="1"/>
          </p:cNvSpPr>
          <p:nvPr>
            <p:ph type="dt" sz="half" idx="10"/>
          </p:nvPr>
        </p:nvSpPr>
        <p:spPr/>
        <p:txBody>
          <a:bodyPr/>
          <a:lstStyle/>
          <a:p>
            <a:fld id="{F471B4AA-3DA0-44BD-B3B0-13A9D0EF7B08}" type="datetimeFigureOut">
              <a:rPr lang="it-IT" smtClean="0"/>
              <a:t>10/11/2023</a:t>
            </a:fld>
            <a:endParaRPr lang="it-IT"/>
          </a:p>
        </p:txBody>
      </p:sp>
      <p:sp>
        <p:nvSpPr>
          <p:cNvPr id="6" name="Segnaposto piè di pagina 5">
            <a:extLst>
              <a:ext uri="{FF2B5EF4-FFF2-40B4-BE49-F238E27FC236}">
                <a16:creationId xmlns:a16="http://schemas.microsoft.com/office/drawing/2014/main" id="{0A046DE9-A4EC-5AA8-CE25-D506114E64D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C88F0E3-B05B-18A3-7072-B374D75EFA71}"/>
              </a:ext>
            </a:extLst>
          </p:cNvPr>
          <p:cNvSpPr>
            <a:spLocks noGrp="1"/>
          </p:cNvSpPr>
          <p:nvPr>
            <p:ph type="sldNum" sz="quarter" idx="12"/>
          </p:nvPr>
        </p:nvSpPr>
        <p:spPr/>
        <p:txBody>
          <a:bodyPr/>
          <a:lstStyle/>
          <a:p>
            <a:fld id="{E62C20DB-85E6-423D-BC20-838025E86DFC}" type="slidenum">
              <a:rPr lang="it-IT" smtClean="0"/>
              <a:t>‹N›</a:t>
            </a:fld>
            <a:endParaRPr lang="it-IT"/>
          </a:p>
        </p:txBody>
      </p:sp>
    </p:spTree>
    <p:extLst>
      <p:ext uri="{BB962C8B-B14F-4D97-AF65-F5344CB8AC3E}">
        <p14:creationId xmlns:p14="http://schemas.microsoft.com/office/powerpoint/2010/main" val="322437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960BC5-E47B-8667-D4FF-93B7277C3F2F}"/>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5CF1671E-C85E-C6F1-1F43-0ADD55D611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11994CDE-B757-46EA-22E6-110462FBF6AD}"/>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0F31A478-35D6-D4B4-4EE6-D894C0728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D6FAD643-5C90-7C10-AE07-D3E90A3F709E}"/>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DBC80C64-B2B6-FE6B-A4FE-4C66AA2ABFAA}"/>
              </a:ext>
            </a:extLst>
          </p:cNvPr>
          <p:cNvSpPr>
            <a:spLocks noGrp="1"/>
          </p:cNvSpPr>
          <p:nvPr>
            <p:ph type="dt" sz="half" idx="10"/>
          </p:nvPr>
        </p:nvSpPr>
        <p:spPr/>
        <p:txBody>
          <a:bodyPr/>
          <a:lstStyle/>
          <a:p>
            <a:fld id="{F471B4AA-3DA0-44BD-B3B0-13A9D0EF7B08}" type="datetimeFigureOut">
              <a:rPr lang="it-IT" smtClean="0"/>
              <a:t>10/11/2023</a:t>
            </a:fld>
            <a:endParaRPr lang="it-IT"/>
          </a:p>
        </p:txBody>
      </p:sp>
      <p:sp>
        <p:nvSpPr>
          <p:cNvPr id="8" name="Segnaposto piè di pagina 7">
            <a:extLst>
              <a:ext uri="{FF2B5EF4-FFF2-40B4-BE49-F238E27FC236}">
                <a16:creationId xmlns:a16="http://schemas.microsoft.com/office/drawing/2014/main" id="{630915A5-7F9C-E2B4-CBDB-E8189774F8F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4AF42DFB-423A-BCEF-6F37-A096291D153A}"/>
              </a:ext>
            </a:extLst>
          </p:cNvPr>
          <p:cNvSpPr>
            <a:spLocks noGrp="1"/>
          </p:cNvSpPr>
          <p:nvPr>
            <p:ph type="sldNum" sz="quarter" idx="12"/>
          </p:nvPr>
        </p:nvSpPr>
        <p:spPr/>
        <p:txBody>
          <a:bodyPr/>
          <a:lstStyle/>
          <a:p>
            <a:fld id="{E62C20DB-85E6-423D-BC20-838025E86DFC}" type="slidenum">
              <a:rPr lang="it-IT" smtClean="0"/>
              <a:t>‹N›</a:t>
            </a:fld>
            <a:endParaRPr lang="it-IT"/>
          </a:p>
        </p:txBody>
      </p:sp>
    </p:spTree>
    <p:extLst>
      <p:ext uri="{BB962C8B-B14F-4D97-AF65-F5344CB8AC3E}">
        <p14:creationId xmlns:p14="http://schemas.microsoft.com/office/powerpoint/2010/main" val="71641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334BA7D-3C33-ECAC-7770-04432C6FF095}"/>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ABF51E91-7697-55D6-67AE-AAB68DFEC7C2}"/>
              </a:ext>
            </a:extLst>
          </p:cNvPr>
          <p:cNvSpPr>
            <a:spLocks noGrp="1"/>
          </p:cNvSpPr>
          <p:nvPr>
            <p:ph type="dt" sz="half" idx="10"/>
          </p:nvPr>
        </p:nvSpPr>
        <p:spPr/>
        <p:txBody>
          <a:bodyPr/>
          <a:lstStyle/>
          <a:p>
            <a:fld id="{F471B4AA-3DA0-44BD-B3B0-13A9D0EF7B08}" type="datetimeFigureOut">
              <a:rPr lang="it-IT" smtClean="0"/>
              <a:t>10/11/2023</a:t>
            </a:fld>
            <a:endParaRPr lang="it-IT"/>
          </a:p>
        </p:txBody>
      </p:sp>
      <p:sp>
        <p:nvSpPr>
          <p:cNvPr id="4" name="Segnaposto piè di pagina 3">
            <a:extLst>
              <a:ext uri="{FF2B5EF4-FFF2-40B4-BE49-F238E27FC236}">
                <a16:creationId xmlns:a16="http://schemas.microsoft.com/office/drawing/2014/main" id="{1F06A97A-8664-5155-2D4F-A49AF65B98DD}"/>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91AAFFF3-0BAD-A3CD-713E-60F6D4DB675B}"/>
              </a:ext>
            </a:extLst>
          </p:cNvPr>
          <p:cNvSpPr>
            <a:spLocks noGrp="1"/>
          </p:cNvSpPr>
          <p:nvPr>
            <p:ph type="sldNum" sz="quarter" idx="12"/>
          </p:nvPr>
        </p:nvSpPr>
        <p:spPr/>
        <p:txBody>
          <a:bodyPr/>
          <a:lstStyle/>
          <a:p>
            <a:fld id="{E62C20DB-85E6-423D-BC20-838025E86DFC}" type="slidenum">
              <a:rPr lang="it-IT" smtClean="0"/>
              <a:t>‹N›</a:t>
            </a:fld>
            <a:endParaRPr lang="it-IT"/>
          </a:p>
        </p:txBody>
      </p:sp>
    </p:spTree>
    <p:extLst>
      <p:ext uri="{BB962C8B-B14F-4D97-AF65-F5344CB8AC3E}">
        <p14:creationId xmlns:p14="http://schemas.microsoft.com/office/powerpoint/2010/main" val="4113202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86EF2B06-CF3B-CBCD-B2AC-E1FBC82BF37E}"/>
              </a:ext>
            </a:extLst>
          </p:cNvPr>
          <p:cNvSpPr>
            <a:spLocks noGrp="1"/>
          </p:cNvSpPr>
          <p:nvPr>
            <p:ph type="dt" sz="half" idx="10"/>
          </p:nvPr>
        </p:nvSpPr>
        <p:spPr/>
        <p:txBody>
          <a:bodyPr/>
          <a:lstStyle/>
          <a:p>
            <a:fld id="{F471B4AA-3DA0-44BD-B3B0-13A9D0EF7B08}" type="datetimeFigureOut">
              <a:rPr lang="it-IT" smtClean="0"/>
              <a:t>10/11/2023</a:t>
            </a:fld>
            <a:endParaRPr lang="it-IT"/>
          </a:p>
        </p:txBody>
      </p:sp>
      <p:sp>
        <p:nvSpPr>
          <p:cNvPr id="3" name="Segnaposto piè di pagina 2">
            <a:extLst>
              <a:ext uri="{FF2B5EF4-FFF2-40B4-BE49-F238E27FC236}">
                <a16:creationId xmlns:a16="http://schemas.microsoft.com/office/drawing/2014/main" id="{C861D87C-B34B-F2E5-C91B-EFF16D3F17B7}"/>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7ABC975D-A505-FA69-72FA-82B2C2ABA99A}"/>
              </a:ext>
            </a:extLst>
          </p:cNvPr>
          <p:cNvSpPr>
            <a:spLocks noGrp="1"/>
          </p:cNvSpPr>
          <p:nvPr>
            <p:ph type="sldNum" sz="quarter" idx="12"/>
          </p:nvPr>
        </p:nvSpPr>
        <p:spPr/>
        <p:txBody>
          <a:bodyPr/>
          <a:lstStyle/>
          <a:p>
            <a:fld id="{E62C20DB-85E6-423D-BC20-838025E86DFC}" type="slidenum">
              <a:rPr lang="it-IT" smtClean="0"/>
              <a:t>‹N›</a:t>
            </a:fld>
            <a:endParaRPr lang="it-IT"/>
          </a:p>
        </p:txBody>
      </p:sp>
    </p:spTree>
    <p:extLst>
      <p:ext uri="{BB962C8B-B14F-4D97-AF65-F5344CB8AC3E}">
        <p14:creationId xmlns:p14="http://schemas.microsoft.com/office/powerpoint/2010/main" val="1396161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39364C0-492E-22E4-B5F3-B6A23C7C60E4}"/>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BCF8109-8DD9-CB05-A4A5-46D352CFB5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37B26E01-76A8-53C0-FE57-FE3157AD5A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917D993C-2D40-ACED-4EE2-1604D2BC3B13}"/>
              </a:ext>
            </a:extLst>
          </p:cNvPr>
          <p:cNvSpPr>
            <a:spLocks noGrp="1"/>
          </p:cNvSpPr>
          <p:nvPr>
            <p:ph type="dt" sz="half" idx="10"/>
          </p:nvPr>
        </p:nvSpPr>
        <p:spPr/>
        <p:txBody>
          <a:bodyPr/>
          <a:lstStyle/>
          <a:p>
            <a:fld id="{F471B4AA-3DA0-44BD-B3B0-13A9D0EF7B08}" type="datetimeFigureOut">
              <a:rPr lang="it-IT" smtClean="0"/>
              <a:t>10/11/2023</a:t>
            </a:fld>
            <a:endParaRPr lang="it-IT"/>
          </a:p>
        </p:txBody>
      </p:sp>
      <p:sp>
        <p:nvSpPr>
          <p:cNvPr id="6" name="Segnaposto piè di pagina 5">
            <a:extLst>
              <a:ext uri="{FF2B5EF4-FFF2-40B4-BE49-F238E27FC236}">
                <a16:creationId xmlns:a16="http://schemas.microsoft.com/office/drawing/2014/main" id="{10789D0A-F393-180B-66A4-A875FF47AF05}"/>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923DBA3E-CEBD-6529-1A19-FC8CF3573A83}"/>
              </a:ext>
            </a:extLst>
          </p:cNvPr>
          <p:cNvSpPr>
            <a:spLocks noGrp="1"/>
          </p:cNvSpPr>
          <p:nvPr>
            <p:ph type="sldNum" sz="quarter" idx="12"/>
          </p:nvPr>
        </p:nvSpPr>
        <p:spPr/>
        <p:txBody>
          <a:bodyPr/>
          <a:lstStyle/>
          <a:p>
            <a:fld id="{E62C20DB-85E6-423D-BC20-838025E86DFC}" type="slidenum">
              <a:rPr lang="it-IT" smtClean="0"/>
              <a:t>‹N›</a:t>
            </a:fld>
            <a:endParaRPr lang="it-IT"/>
          </a:p>
        </p:txBody>
      </p:sp>
    </p:spTree>
    <p:extLst>
      <p:ext uri="{BB962C8B-B14F-4D97-AF65-F5344CB8AC3E}">
        <p14:creationId xmlns:p14="http://schemas.microsoft.com/office/powerpoint/2010/main" val="1974482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C0D10DB-E715-699A-7CDE-B5854F6D4630}"/>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852B1C6E-CB01-2715-0F9B-B69E81837C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CA37A31-D9D3-8838-F64F-06BA67909C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E5917A2C-5E66-607A-B8E5-F37583A18AB5}"/>
              </a:ext>
            </a:extLst>
          </p:cNvPr>
          <p:cNvSpPr>
            <a:spLocks noGrp="1"/>
          </p:cNvSpPr>
          <p:nvPr>
            <p:ph type="dt" sz="half" idx="10"/>
          </p:nvPr>
        </p:nvSpPr>
        <p:spPr/>
        <p:txBody>
          <a:bodyPr/>
          <a:lstStyle/>
          <a:p>
            <a:fld id="{F471B4AA-3DA0-44BD-B3B0-13A9D0EF7B08}" type="datetimeFigureOut">
              <a:rPr lang="it-IT" smtClean="0"/>
              <a:t>10/11/2023</a:t>
            </a:fld>
            <a:endParaRPr lang="it-IT"/>
          </a:p>
        </p:txBody>
      </p:sp>
      <p:sp>
        <p:nvSpPr>
          <p:cNvPr id="6" name="Segnaposto piè di pagina 5">
            <a:extLst>
              <a:ext uri="{FF2B5EF4-FFF2-40B4-BE49-F238E27FC236}">
                <a16:creationId xmlns:a16="http://schemas.microsoft.com/office/drawing/2014/main" id="{08A411AF-E6EB-140D-15BE-20F86B4E7C1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61DB965-28CD-8519-FB86-98CF7959D384}"/>
              </a:ext>
            </a:extLst>
          </p:cNvPr>
          <p:cNvSpPr>
            <a:spLocks noGrp="1"/>
          </p:cNvSpPr>
          <p:nvPr>
            <p:ph type="sldNum" sz="quarter" idx="12"/>
          </p:nvPr>
        </p:nvSpPr>
        <p:spPr/>
        <p:txBody>
          <a:bodyPr/>
          <a:lstStyle/>
          <a:p>
            <a:fld id="{E62C20DB-85E6-423D-BC20-838025E86DFC}" type="slidenum">
              <a:rPr lang="it-IT" smtClean="0"/>
              <a:t>‹N›</a:t>
            </a:fld>
            <a:endParaRPr lang="it-IT"/>
          </a:p>
        </p:txBody>
      </p:sp>
    </p:spTree>
    <p:extLst>
      <p:ext uri="{BB962C8B-B14F-4D97-AF65-F5344CB8AC3E}">
        <p14:creationId xmlns:p14="http://schemas.microsoft.com/office/powerpoint/2010/main" val="1310156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6DF10C-A570-5BAF-DF1C-71BF49B8F532}"/>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D8DC2260-A371-666D-BAE8-6193E791F02E}"/>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F5E8677-4B3B-A05E-B7BE-34F15BD4B001}"/>
              </a:ext>
            </a:extLst>
          </p:cNvPr>
          <p:cNvSpPr>
            <a:spLocks noGrp="1"/>
          </p:cNvSpPr>
          <p:nvPr>
            <p:ph type="dt" sz="half" idx="10"/>
          </p:nvPr>
        </p:nvSpPr>
        <p:spPr/>
        <p:txBody>
          <a:bodyPr/>
          <a:lstStyle/>
          <a:p>
            <a:fld id="{F471B4AA-3DA0-44BD-B3B0-13A9D0EF7B08}" type="datetimeFigureOut">
              <a:rPr lang="it-IT" smtClean="0"/>
              <a:t>10/11/2023</a:t>
            </a:fld>
            <a:endParaRPr lang="it-IT"/>
          </a:p>
        </p:txBody>
      </p:sp>
      <p:sp>
        <p:nvSpPr>
          <p:cNvPr id="5" name="Segnaposto piè di pagina 4">
            <a:extLst>
              <a:ext uri="{FF2B5EF4-FFF2-40B4-BE49-F238E27FC236}">
                <a16:creationId xmlns:a16="http://schemas.microsoft.com/office/drawing/2014/main" id="{A932B41C-8BE9-91DB-B277-0AE95C7AA2A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B9F1E16-27E4-3E49-B415-2562325A4340}"/>
              </a:ext>
            </a:extLst>
          </p:cNvPr>
          <p:cNvSpPr>
            <a:spLocks noGrp="1"/>
          </p:cNvSpPr>
          <p:nvPr>
            <p:ph type="sldNum" sz="quarter" idx="12"/>
          </p:nvPr>
        </p:nvSpPr>
        <p:spPr/>
        <p:txBody>
          <a:bodyPr/>
          <a:lstStyle/>
          <a:p>
            <a:fld id="{E62C20DB-85E6-423D-BC20-838025E86DFC}" type="slidenum">
              <a:rPr lang="it-IT" smtClean="0"/>
              <a:t>‹N›</a:t>
            </a:fld>
            <a:endParaRPr lang="it-IT"/>
          </a:p>
        </p:txBody>
      </p:sp>
    </p:spTree>
    <p:extLst>
      <p:ext uri="{BB962C8B-B14F-4D97-AF65-F5344CB8AC3E}">
        <p14:creationId xmlns:p14="http://schemas.microsoft.com/office/powerpoint/2010/main" val="97083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86F1CBA6-007B-C745-3C3E-9364FF207E26}"/>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5EEF0AF-3985-9CAD-1071-4BFACA1A8A60}"/>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F296F1E-36BA-9288-01A3-7D7B4C3D1AAF}"/>
              </a:ext>
            </a:extLst>
          </p:cNvPr>
          <p:cNvSpPr>
            <a:spLocks noGrp="1"/>
          </p:cNvSpPr>
          <p:nvPr>
            <p:ph type="dt" sz="half" idx="10"/>
          </p:nvPr>
        </p:nvSpPr>
        <p:spPr/>
        <p:txBody>
          <a:bodyPr/>
          <a:lstStyle/>
          <a:p>
            <a:fld id="{F471B4AA-3DA0-44BD-B3B0-13A9D0EF7B08}" type="datetimeFigureOut">
              <a:rPr lang="it-IT" smtClean="0"/>
              <a:t>10/11/2023</a:t>
            </a:fld>
            <a:endParaRPr lang="it-IT"/>
          </a:p>
        </p:txBody>
      </p:sp>
      <p:sp>
        <p:nvSpPr>
          <p:cNvPr id="5" name="Segnaposto piè di pagina 4">
            <a:extLst>
              <a:ext uri="{FF2B5EF4-FFF2-40B4-BE49-F238E27FC236}">
                <a16:creationId xmlns:a16="http://schemas.microsoft.com/office/drawing/2014/main" id="{E2A86460-7C39-A245-8744-D40846B292D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5ACE5F9-7EEF-0310-C859-8354AEE56A15}"/>
              </a:ext>
            </a:extLst>
          </p:cNvPr>
          <p:cNvSpPr>
            <a:spLocks noGrp="1"/>
          </p:cNvSpPr>
          <p:nvPr>
            <p:ph type="sldNum" sz="quarter" idx="12"/>
          </p:nvPr>
        </p:nvSpPr>
        <p:spPr/>
        <p:txBody>
          <a:bodyPr/>
          <a:lstStyle/>
          <a:p>
            <a:fld id="{E62C20DB-85E6-423D-BC20-838025E86DFC}" type="slidenum">
              <a:rPr lang="it-IT" smtClean="0"/>
              <a:t>‹N›</a:t>
            </a:fld>
            <a:endParaRPr lang="it-IT"/>
          </a:p>
        </p:txBody>
      </p:sp>
    </p:spTree>
    <p:extLst>
      <p:ext uri="{BB962C8B-B14F-4D97-AF65-F5344CB8AC3E}">
        <p14:creationId xmlns:p14="http://schemas.microsoft.com/office/powerpoint/2010/main" val="2042808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BA668BD9-F075-DCE6-E0B5-00E8911B9E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CD3EC1E-2EC5-1D70-85E7-B7A4BC26FF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7FF9FDD-012D-82BA-B5D5-77E84C0A13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71B4AA-3DA0-44BD-B3B0-13A9D0EF7B08}" type="datetimeFigureOut">
              <a:rPr lang="it-IT" smtClean="0"/>
              <a:t>10/11/2023</a:t>
            </a:fld>
            <a:endParaRPr lang="it-IT"/>
          </a:p>
        </p:txBody>
      </p:sp>
      <p:sp>
        <p:nvSpPr>
          <p:cNvPr id="5" name="Segnaposto piè di pagina 4">
            <a:extLst>
              <a:ext uri="{FF2B5EF4-FFF2-40B4-BE49-F238E27FC236}">
                <a16:creationId xmlns:a16="http://schemas.microsoft.com/office/drawing/2014/main" id="{092D2D1E-7B4F-F03B-607F-82E5F0A637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23D6CF65-9E86-A191-C998-F01CAD04ED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2C20DB-85E6-423D-BC20-838025E86DFC}" type="slidenum">
              <a:rPr lang="it-IT" smtClean="0"/>
              <a:t>‹N›</a:t>
            </a:fld>
            <a:endParaRPr lang="it-IT"/>
          </a:p>
        </p:txBody>
      </p:sp>
    </p:spTree>
    <p:extLst>
      <p:ext uri="{BB962C8B-B14F-4D97-AF65-F5344CB8AC3E}">
        <p14:creationId xmlns:p14="http://schemas.microsoft.com/office/powerpoint/2010/main" val="31336622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5.png"/><Relationship Id="rId7" Type="http://schemas.openxmlformats.org/officeDocument/2006/relationships/image" Target="../media/image7.png"/><Relationship Id="rId12" Type="http://schemas.microsoft.com/office/2007/relationships/hdphoto" Target="../media/hdphoto5.wdp"/><Relationship Id="rId2" Type="http://schemas.openxmlformats.org/officeDocument/2006/relationships/image" Target="../media/image4.png"/><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9.png"/><Relationship Id="rId5" Type="http://schemas.openxmlformats.org/officeDocument/2006/relationships/image" Target="../media/image6.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Segnaposto contenuto 8">
            <a:extLst>
              <a:ext uri="{FF2B5EF4-FFF2-40B4-BE49-F238E27FC236}">
                <a16:creationId xmlns:a16="http://schemas.microsoft.com/office/drawing/2014/main" id="{E5F5E6D3-7517-05BD-CC0F-8F3398FCFC12}"/>
              </a:ext>
            </a:extLst>
          </p:cNvPr>
          <p:cNvPicPr>
            <a:picLocks noChangeAspect="1"/>
          </p:cNvPicPr>
          <p:nvPr/>
        </p:nvPicPr>
        <p:blipFill rotWithShape="1">
          <a:blip r:embed="rId2"/>
          <a:srcRect t="7851" r="1" b="18524"/>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ttangolo 10">
            <a:extLst>
              <a:ext uri="{FF2B5EF4-FFF2-40B4-BE49-F238E27FC236}">
                <a16:creationId xmlns:a16="http://schemas.microsoft.com/office/drawing/2014/main" id="{DF2D9CE4-37EC-BA0C-FF37-E211E50556F1}"/>
              </a:ext>
            </a:extLst>
          </p:cNvPr>
          <p:cNvSpPr/>
          <p:nvPr/>
        </p:nvSpPr>
        <p:spPr>
          <a:xfrm>
            <a:off x="5205936" y="0"/>
            <a:ext cx="6039730" cy="2123658"/>
          </a:xfrm>
          <a:prstGeom prst="rect">
            <a:avLst/>
          </a:prstGeom>
          <a:noFill/>
        </p:spPr>
        <p:txBody>
          <a:bodyPr wrap="none" lIns="91440" tIns="45720" rIns="91440" bIns="45720">
            <a:spAutoFit/>
          </a:bodyPr>
          <a:lstStyle/>
          <a:p>
            <a:pPr algn="ctr"/>
            <a:r>
              <a:rPr lang="it-IT" sz="4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IV CONGRESSO </a:t>
            </a:r>
          </a:p>
          <a:p>
            <a:pPr algn="ctr"/>
            <a:r>
              <a:rPr lang="it-IT" sz="4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NAZIONALE IVAS</a:t>
            </a:r>
          </a:p>
          <a:p>
            <a:pPr algn="ctr"/>
            <a:r>
              <a:rPr lang="it-IT"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ROMA 10-11 NOVEMBRE</a:t>
            </a:r>
            <a:endParaRPr lang="it-IT" sz="4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14" name="CasellaDiTesto 13">
            <a:extLst>
              <a:ext uri="{FF2B5EF4-FFF2-40B4-BE49-F238E27FC236}">
                <a16:creationId xmlns:a16="http://schemas.microsoft.com/office/drawing/2014/main" id="{909B6D45-55E8-BDD6-DD6B-7A31DE5E5D01}"/>
              </a:ext>
            </a:extLst>
          </p:cNvPr>
          <p:cNvSpPr txBox="1"/>
          <p:nvPr/>
        </p:nvSpPr>
        <p:spPr>
          <a:xfrm>
            <a:off x="4894640" y="2880540"/>
            <a:ext cx="7140044" cy="1631216"/>
          </a:xfrm>
          <a:prstGeom prst="rect">
            <a:avLst/>
          </a:prstGeom>
          <a:noFill/>
        </p:spPr>
        <p:txBody>
          <a:bodyPr wrap="square">
            <a:spAutoFit/>
          </a:bodyPr>
          <a:lstStyle/>
          <a:p>
            <a:r>
              <a:rPr lang="it-IT" sz="2800" b="1" dirty="0">
                <a:latin typeface="+mj-lt"/>
                <a:ea typeface="+mj-ea"/>
                <a:cs typeface="+mj-cs"/>
              </a:rPr>
              <a:t>Regolamento EU 528/2012 recepimento in Italia </a:t>
            </a:r>
          </a:p>
          <a:p>
            <a:r>
              <a:rPr lang="it-IT" sz="7200" b="1" dirty="0">
                <a:latin typeface="+mj-lt"/>
                <a:ea typeface="+mj-ea"/>
                <a:cs typeface="+mj-cs"/>
              </a:rPr>
              <a:t>Farmaci vs Biocidi</a:t>
            </a:r>
          </a:p>
        </p:txBody>
      </p:sp>
      <p:sp>
        <p:nvSpPr>
          <p:cNvPr id="17" name="CasellaDiTesto 16">
            <a:extLst>
              <a:ext uri="{FF2B5EF4-FFF2-40B4-BE49-F238E27FC236}">
                <a16:creationId xmlns:a16="http://schemas.microsoft.com/office/drawing/2014/main" id="{1441F4B4-903E-6A94-8156-F86C87F82E46}"/>
              </a:ext>
            </a:extLst>
          </p:cNvPr>
          <p:cNvSpPr txBox="1"/>
          <p:nvPr/>
        </p:nvSpPr>
        <p:spPr>
          <a:xfrm>
            <a:off x="10025806" y="6062365"/>
            <a:ext cx="2087536" cy="369332"/>
          </a:xfrm>
          <a:prstGeom prst="rect">
            <a:avLst/>
          </a:prstGeom>
          <a:noFill/>
        </p:spPr>
        <p:txBody>
          <a:bodyPr wrap="square">
            <a:spAutoFit/>
          </a:bodyPr>
          <a:lstStyle/>
          <a:p>
            <a:r>
              <a:rPr lang="it-IT" dirty="0"/>
              <a:t>Giuseppe Caravella</a:t>
            </a:r>
          </a:p>
        </p:txBody>
      </p:sp>
    </p:spTree>
    <p:extLst>
      <p:ext uri="{BB962C8B-B14F-4D97-AF65-F5344CB8AC3E}">
        <p14:creationId xmlns:p14="http://schemas.microsoft.com/office/powerpoint/2010/main" val="1051985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292390C-E692-9509-61A2-43CC1C3C80F6}"/>
              </a:ext>
            </a:extLst>
          </p:cNvPr>
          <p:cNvSpPr>
            <a:spLocks noGrp="1"/>
          </p:cNvSpPr>
          <p:nvPr>
            <p:ph type="title"/>
          </p:nvPr>
        </p:nvSpPr>
        <p:spPr/>
        <p:txBody>
          <a:bodyPr>
            <a:normAutofit/>
          </a:bodyPr>
          <a:lstStyle/>
          <a:p>
            <a:pPr algn="ctr"/>
            <a:r>
              <a:rPr lang="it-IT" sz="7200" b="1" dirty="0"/>
              <a:t>NORMATIVA</a:t>
            </a:r>
          </a:p>
        </p:txBody>
      </p:sp>
      <p:sp>
        <p:nvSpPr>
          <p:cNvPr id="3" name="Segnaposto contenuto 2">
            <a:extLst>
              <a:ext uri="{FF2B5EF4-FFF2-40B4-BE49-F238E27FC236}">
                <a16:creationId xmlns:a16="http://schemas.microsoft.com/office/drawing/2014/main" id="{59BF4803-8F1F-1170-3438-D3A33CD5F21B}"/>
              </a:ext>
            </a:extLst>
          </p:cNvPr>
          <p:cNvSpPr>
            <a:spLocks noGrp="1"/>
          </p:cNvSpPr>
          <p:nvPr>
            <p:ph idx="1"/>
          </p:nvPr>
        </p:nvSpPr>
        <p:spPr>
          <a:xfrm>
            <a:off x="838200" y="1690688"/>
            <a:ext cx="10515600" cy="4351338"/>
          </a:xfrm>
        </p:spPr>
        <p:txBody>
          <a:bodyPr/>
          <a:lstStyle/>
          <a:p>
            <a:pPr marL="0" indent="0">
              <a:buNone/>
            </a:pPr>
            <a:r>
              <a:rPr lang="it-IT" dirty="0"/>
              <a:t>Fino al 1991, tutti i disinfettanti, compresi gli antisettici, erano classificati in un unico modo: con il numero di registrazione rilasciato dal Ministero della Sanità, e facevano parte della categoria dei Presidi Medico Chirurgici (PMC) </a:t>
            </a:r>
          </a:p>
        </p:txBody>
      </p:sp>
      <p:sp>
        <p:nvSpPr>
          <p:cNvPr id="5" name="CasellaDiTesto 4">
            <a:extLst>
              <a:ext uri="{FF2B5EF4-FFF2-40B4-BE49-F238E27FC236}">
                <a16:creationId xmlns:a16="http://schemas.microsoft.com/office/drawing/2014/main" id="{3E639576-6AA8-8C21-09DC-26FA86227407}"/>
              </a:ext>
            </a:extLst>
          </p:cNvPr>
          <p:cNvSpPr txBox="1"/>
          <p:nvPr/>
        </p:nvSpPr>
        <p:spPr>
          <a:xfrm>
            <a:off x="3165988" y="3697380"/>
            <a:ext cx="6096000" cy="1200329"/>
          </a:xfrm>
          <a:prstGeom prst="rect">
            <a:avLst/>
          </a:prstGeom>
          <a:noFill/>
        </p:spPr>
        <p:txBody>
          <a:bodyPr wrap="square">
            <a:spAutoFit/>
          </a:bodyPr>
          <a:lstStyle/>
          <a:p>
            <a:pPr algn="ctr"/>
            <a:r>
              <a:rPr lang="it-IT" dirty="0"/>
              <a:t>PRESIDI CHIMICI DI CLASSE I </a:t>
            </a:r>
          </a:p>
          <a:p>
            <a:pPr algn="ctr"/>
            <a:r>
              <a:rPr lang="it-IT" b="1" u="sng" dirty="0"/>
              <a:t>Disinfettanti destinati ad essere usati su uomo ed animale</a:t>
            </a:r>
          </a:p>
          <a:p>
            <a:pPr algn="ctr"/>
            <a:r>
              <a:rPr lang="it-IT" dirty="0"/>
              <a:t>PRESIDI CHIMICI DI CLASSE II </a:t>
            </a:r>
          </a:p>
          <a:p>
            <a:pPr algn="ctr"/>
            <a:r>
              <a:rPr lang="it-IT" dirty="0"/>
              <a:t>Disinfettanti destinati ad essere usati su oggetti ed ambienti</a:t>
            </a:r>
          </a:p>
        </p:txBody>
      </p:sp>
    </p:spTree>
    <p:extLst>
      <p:ext uri="{BB962C8B-B14F-4D97-AF65-F5344CB8AC3E}">
        <p14:creationId xmlns:p14="http://schemas.microsoft.com/office/powerpoint/2010/main" val="725592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2D56E5E-80F2-04D6-B004-8A36CC7FAD9E}"/>
              </a:ext>
            </a:extLst>
          </p:cNvPr>
          <p:cNvSpPr>
            <a:spLocks noGrp="1"/>
          </p:cNvSpPr>
          <p:nvPr>
            <p:ph type="title"/>
          </p:nvPr>
        </p:nvSpPr>
        <p:spPr>
          <a:xfrm>
            <a:off x="838200" y="325796"/>
            <a:ext cx="10515600" cy="1325563"/>
          </a:xfrm>
        </p:spPr>
        <p:txBody>
          <a:bodyPr/>
          <a:lstStyle/>
          <a:p>
            <a:pPr algn="ctr"/>
            <a:r>
              <a:rPr lang="it-IT" sz="7200" b="1" dirty="0"/>
              <a:t>NORMATIVA</a:t>
            </a:r>
            <a:endParaRPr lang="it-IT" sz="3600" b="1" dirty="0"/>
          </a:p>
        </p:txBody>
      </p:sp>
      <p:graphicFrame>
        <p:nvGraphicFramePr>
          <p:cNvPr id="4" name="Segnaposto contenuto 3">
            <a:extLst>
              <a:ext uri="{FF2B5EF4-FFF2-40B4-BE49-F238E27FC236}">
                <a16:creationId xmlns:a16="http://schemas.microsoft.com/office/drawing/2014/main" id="{14DF8E1F-B0B2-60AB-97EB-B5FC38480B63}"/>
              </a:ext>
            </a:extLst>
          </p:cNvPr>
          <p:cNvGraphicFramePr>
            <a:graphicFrameLocks noGrp="1"/>
          </p:cNvGraphicFramePr>
          <p:nvPr>
            <p:ph idx="1"/>
            <p:extLst>
              <p:ext uri="{D42A27DB-BD31-4B8C-83A1-F6EECF244321}">
                <p14:modId xmlns:p14="http://schemas.microsoft.com/office/powerpoint/2010/main" val="2423789551"/>
              </p:ext>
            </p:extLst>
          </p:nvPr>
        </p:nvGraphicFramePr>
        <p:xfrm>
          <a:off x="838200" y="1936955"/>
          <a:ext cx="10515600" cy="3474720"/>
        </p:xfrm>
        <a:graphic>
          <a:graphicData uri="http://schemas.openxmlformats.org/drawingml/2006/table">
            <a:tbl>
              <a:tblPr firstRow="1" bandRow="1">
                <a:tableStyleId>{21E4AEA4-8DFA-4A89-87EB-49C32662AFE0}</a:tableStyleId>
              </a:tblPr>
              <a:tblGrid>
                <a:gridCol w="6231194">
                  <a:extLst>
                    <a:ext uri="{9D8B030D-6E8A-4147-A177-3AD203B41FA5}">
                      <a16:colId xmlns:a16="http://schemas.microsoft.com/office/drawing/2014/main" val="1699574739"/>
                    </a:ext>
                  </a:extLst>
                </a:gridCol>
                <a:gridCol w="4284406">
                  <a:extLst>
                    <a:ext uri="{9D8B030D-6E8A-4147-A177-3AD203B41FA5}">
                      <a16:colId xmlns:a16="http://schemas.microsoft.com/office/drawing/2014/main" val="1591538412"/>
                    </a:ext>
                  </a:extLst>
                </a:gridCol>
              </a:tblGrid>
              <a:tr h="259510">
                <a:tc>
                  <a:txBody>
                    <a:bodyPr/>
                    <a:lstStyle/>
                    <a:p>
                      <a:pPr algn="ctr"/>
                      <a:r>
                        <a:rPr lang="it-IT" dirty="0"/>
                        <a:t>PRODOTTO</a:t>
                      </a:r>
                    </a:p>
                  </a:txBody>
                  <a:tcPr/>
                </a:tc>
                <a:tc>
                  <a:txBody>
                    <a:bodyPr/>
                    <a:lstStyle/>
                    <a:p>
                      <a:pPr algn="ctr"/>
                      <a:r>
                        <a:rPr lang="it-IT" dirty="0"/>
                        <a:t>INDICAZIONI D’USO</a:t>
                      </a:r>
                    </a:p>
                  </a:txBody>
                  <a:tcPr/>
                </a:tc>
                <a:extLst>
                  <a:ext uri="{0D108BD9-81ED-4DB2-BD59-A6C34878D82A}">
                    <a16:rowId xmlns:a16="http://schemas.microsoft.com/office/drawing/2014/main" val="2867586711"/>
                  </a:ext>
                </a:extLst>
              </a:tr>
              <a:tr h="370840">
                <a:tc>
                  <a:txBody>
                    <a:bodyPr/>
                    <a:lstStyle/>
                    <a:p>
                      <a:r>
                        <a:rPr lang="it-IT" sz="1800" kern="1200" dirty="0">
                          <a:solidFill>
                            <a:schemeClr val="dk1"/>
                          </a:solidFill>
                          <a:latin typeface="+mn-lt"/>
                          <a:ea typeface="+mn-ea"/>
                          <a:cs typeface="+mn-cs"/>
                        </a:rPr>
                        <a:t>Disinfettanti PMC </a:t>
                      </a:r>
                    </a:p>
                    <a:p>
                      <a:r>
                        <a:rPr lang="it-IT" sz="800" b="0" i="0" kern="1200" dirty="0">
                          <a:solidFill>
                            <a:schemeClr val="dk1"/>
                          </a:solidFill>
                          <a:effectLst/>
                          <a:latin typeface="+mn-lt"/>
                          <a:ea typeface="+mn-ea"/>
                          <a:cs typeface="+mn-cs"/>
                        </a:rPr>
                        <a:t>articolo 1 del D.P.R. 392 del 6 ottobre 1998: disinfettanti e sostanze poste in commercio come germicide o battericide. insetticidi per uso domestico e civile</a:t>
                      </a:r>
                      <a:endParaRPr lang="it-IT" sz="800" kern="1200" dirty="0">
                        <a:solidFill>
                          <a:schemeClr val="dk1"/>
                        </a:solidFill>
                        <a:latin typeface="+mn-lt"/>
                        <a:ea typeface="+mn-ea"/>
                        <a:cs typeface="+mn-cs"/>
                      </a:endParaRPr>
                    </a:p>
                  </a:txBody>
                  <a:tcPr/>
                </a:tc>
                <a:tc>
                  <a:txBody>
                    <a:bodyPr/>
                    <a:lstStyle/>
                    <a:p>
                      <a:r>
                        <a:rPr lang="it-IT" dirty="0"/>
                        <a:t>Superfici e materiali senza marcatura CE </a:t>
                      </a:r>
                    </a:p>
                  </a:txBody>
                  <a:tcPr/>
                </a:tc>
                <a:extLst>
                  <a:ext uri="{0D108BD9-81ED-4DB2-BD59-A6C34878D82A}">
                    <a16:rowId xmlns:a16="http://schemas.microsoft.com/office/drawing/2014/main" val="838115886"/>
                  </a:ext>
                </a:extLst>
              </a:tr>
              <a:tr h="370840">
                <a:tc>
                  <a:txBody>
                    <a:bodyPr/>
                    <a:lstStyle/>
                    <a:p>
                      <a:r>
                        <a:rPr lang="it-IT" dirty="0"/>
                        <a:t>Disinfettanti CE </a:t>
                      </a:r>
                    </a:p>
                    <a:p>
                      <a:r>
                        <a:rPr lang="it-IT" sz="800" b="0" i="0" kern="1200" dirty="0">
                          <a:solidFill>
                            <a:schemeClr val="dk1"/>
                          </a:solidFill>
                          <a:effectLst/>
                          <a:latin typeface="+mn-lt"/>
                          <a:ea typeface="+mn-ea"/>
                          <a:cs typeface="+mn-cs"/>
                        </a:rPr>
                        <a:t>Regolamento dei dispositivi medici UE 2017/745 che abroga la Direttiva 93/42/CEE</a:t>
                      </a:r>
                    </a:p>
                  </a:txBody>
                  <a:tcPr/>
                </a:tc>
                <a:tc>
                  <a:txBody>
                    <a:bodyPr/>
                    <a:lstStyle/>
                    <a:p>
                      <a:r>
                        <a:rPr lang="it-IT" dirty="0"/>
                        <a:t>Apparecchiature e materiali marcate CE </a:t>
                      </a:r>
                    </a:p>
                    <a:p>
                      <a:r>
                        <a:rPr lang="it-IT" dirty="0"/>
                        <a:t>(dispositivi medici) </a:t>
                      </a:r>
                    </a:p>
                  </a:txBody>
                  <a:tcPr/>
                </a:tc>
                <a:extLst>
                  <a:ext uri="{0D108BD9-81ED-4DB2-BD59-A6C34878D82A}">
                    <a16:rowId xmlns:a16="http://schemas.microsoft.com/office/drawing/2014/main" val="2740889803"/>
                  </a:ext>
                </a:extLst>
              </a:tr>
              <a:tr h="370840">
                <a:tc>
                  <a:txBody>
                    <a:bodyPr/>
                    <a:lstStyle/>
                    <a:p>
                      <a:r>
                        <a:rPr lang="it-IT" dirty="0"/>
                        <a:t>Antisettici PMC </a:t>
                      </a:r>
                    </a:p>
                    <a:p>
                      <a:r>
                        <a:rPr lang="it-IT" sz="800" b="0" i="0" kern="1200" dirty="0">
                          <a:solidFill>
                            <a:schemeClr val="dk1"/>
                          </a:solidFill>
                          <a:effectLst/>
                          <a:latin typeface="+mn-lt"/>
                          <a:ea typeface="+mn-ea"/>
                          <a:cs typeface="+mn-cs"/>
                        </a:rPr>
                        <a:t>articolo 2 del d.P.R. 6 ottobre 1998, n. 392-prodotti destinati alla disinfezione della cute integra</a:t>
                      </a:r>
                    </a:p>
                  </a:txBody>
                  <a:tcPr/>
                </a:tc>
                <a:tc>
                  <a:txBody>
                    <a:bodyPr/>
                    <a:lstStyle/>
                    <a:p>
                      <a:r>
                        <a:rPr lang="it-IT" dirty="0"/>
                        <a:t>Cute integra</a:t>
                      </a:r>
                      <a:endParaRPr lang="it-IT" b="1" dirty="0"/>
                    </a:p>
                  </a:txBody>
                  <a:tcPr/>
                </a:tc>
                <a:extLst>
                  <a:ext uri="{0D108BD9-81ED-4DB2-BD59-A6C34878D82A}">
                    <a16:rowId xmlns:a16="http://schemas.microsoft.com/office/drawing/2014/main" val="226481438"/>
                  </a:ext>
                </a:extLst>
              </a:tr>
              <a:tr h="370840">
                <a:tc>
                  <a:txBody>
                    <a:bodyPr/>
                    <a:lstStyle/>
                    <a:p>
                      <a:r>
                        <a:rPr lang="it-IT" dirty="0"/>
                        <a:t>Antisettici AIC </a:t>
                      </a:r>
                    </a:p>
                    <a:p>
                      <a:r>
                        <a:rPr lang="it-IT" sz="800" b="0" i="0" kern="1200" dirty="0">
                          <a:solidFill>
                            <a:schemeClr val="dk1"/>
                          </a:solidFill>
                          <a:effectLst/>
                          <a:latin typeface="+mn-lt"/>
                          <a:ea typeface="+mn-ea"/>
                          <a:cs typeface="+mn-cs"/>
                        </a:rPr>
                        <a:t>decreto Lgs. N. 178 del 29 maggio 1991- prodotti registrati come OTC </a:t>
                      </a:r>
                    </a:p>
                    <a:p>
                      <a:r>
                        <a:rPr lang="it-IT" sz="800" b="0" i="0" kern="1200" dirty="0">
                          <a:solidFill>
                            <a:schemeClr val="dk1"/>
                          </a:solidFill>
                          <a:effectLst/>
                          <a:latin typeface="+mn-lt"/>
                          <a:ea typeface="+mn-ea"/>
                          <a:cs typeface="+mn-cs"/>
                        </a:rPr>
                        <a:t>restano assoggettati alla disciplina dei presidi di cui all’art. 189 del Testo Unico delle leggi sanitarie approvato con Regio Decreto 27 luglio 1934, n. 1265 i disinfettanti per uso ambientale e i prodotti esclusivamente destinati al trattamento della cute sana, con finalità di generica prevenzione. </a:t>
                      </a:r>
                    </a:p>
                  </a:txBody>
                  <a:tcPr/>
                </a:tc>
                <a:tc>
                  <a:txBody>
                    <a:bodyPr/>
                    <a:lstStyle/>
                    <a:p>
                      <a:r>
                        <a:rPr lang="it-IT" dirty="0"/>
                        <a:t>Cute lesa e mucose Cute integra</a:t>
                      </a:r>
                    </a:p>
                    <a:p>
                      <a:r>
                        <a:rPr lang="it-IT" b="1" dirty="0"/>
                        <a:t>(ad oggi non vincolante)</a:t>
                      </a:r>
                    </a:p>
                  </a:txBody>
                  <a:tcPr/>
                </a:tc>
                <a:extLst>
                  <a:ext uri="{0D108BD9-81ED-4DB2-BD59-A6C34878D82A}">
                    <a16:rowId xmlns:a16="http://schemas.microsoft.com/office/drawing/2014/main" val="1083519601"/>
                  </a:ext>
                </a:extLst>
              </a:tr>
              <a:tr h="370840">
                <a:tc>
                  <a:txBody>
                    <a:bodyPr/>
                    <a:lstStyle/>
                    <a:p>
                      <a:r>
                        <a:rPr lang="it-IT" dirty="0"/>
                        <a:t>Cosmetici </a:t>
                      </a:r>
                    </a:p>
                    <a:p>
                      <a:r>
                        <a:rPr lang="it-IT" sz="800" b="0" i="0" kern="1200" dirty="0">
                          <a:solidFill>
                            <a:schemeClr val="dk1"/>
                          </a:solidFill>
                          <a:effectLst/>
                          <a:latin typeface="+mn-lt"/>
                          <a:ea typeface="+mn-ea"/>
                          <a:cs typeface="+mn-cs"/>
                        </a:rPr>
                        <a:t>Regolamento 1223/2009 e </a:t>
                      </a:r>
                      <a:r>
                        <a:rPr lang="it-IT" sz="800" b="0" i="0" kern="1200" dirty="0" err="1">
                          <a:solidFill>
                            <a:schemeClr val="dk1"/>
                          </a:solidFill>
                          <a:effectLst/>
                          <a:latin typeface="+mn-lt"/>
                          <a:ea typeface="+mn-ea"/>
                          <a:cs typeface="+mn-cs"/>
                        </a:rPr>
                        <a:t>s.m.i</a:t>
                      </a:r>
                      <a:r>
                        <a:rPr lang="it-IT" sz="800" b="0" i="0" kern="1200" dirty="0">
                          <a:solidFill>
                            <a:schemeClr val="dk1"/>
                          </a:solidFill>
                          <a:effectLst/>
                          <a:latin typeface="+mn-lt"/>
                          <a:ea typeface="+mn-ea"/>
                          <a:cs typeface="+mn-cs"/>
                        </a:rPr>
                        <a:t> prodotto per la pulizia delle mani, con azione secondaria igienizzante, viene identificato come prodotto cosmetico  </a:t>
                      </a:r>
                    </a:p>
                  </a:txBody>
                  <a:tcPr/>
                </a:tc>
                <a:tc>
                  <a:txBody>
                    <a:bodyPr/>
                    <a:lstStyle/>
                    <a:p>
                      <a:r>
                        <a:rPr lang="it-IT" dirty="0"/>
                        <a:t>Cute integra: prodotti detergenti che vantano proprietà igienizzanti </a:t>
                      </a:r>
                    </a:p>
                  </a:txBody>
                  <a:tcPr/>
                </a:tc>
                <a:extLst>
                  <a:ext uri="{0D108BD9-81ED-4DB2-BD59-A6C34878D82A}">
                    <a16:rowId xmlns:a16="http://schemas.microsoft.com/office/drawing/2014/main" val="3688596985"/>
                  </a:ext>
                </a:extLst>
              </a:tr>
            </a:tbl>
          </a:graphicData>
        </a:graphic>
      </p:graphicFrame>
    </p:spTree>
    <p:extLst>
      <p:ext uri="{BB962C8B-B14F-4D97-AF65-F5344CB8AC3E}">
        <p14:creationId xmlns:p14="http://schemas.microsoft.com/office/powerpoint/2010/main" val="2981168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a:extLst>
              <a:ext uri="{FF2B5EF4-FFF2-40B4-BE49-F238E27FC236}">
                <a16:creationId xmlns:a16="http://schemas.microsoft.com/office/drawing/2014/main" id="{DEB60F2E-0ECC-3346-B49A-2F4DA36B09B5}"/>
              </a:ext>
            </a:extLst>
          </p:cNvPr>
          <p:cNvPicPr>
            <a:picLocks noChangeAspect="1"/>
          </p:cNvPicPr>
          <p:nvPr/>
        </p:nvPicPr>
        <p:blipFill>
          <a:blip r:embed="rId2"/>
          <a:stretch>
            <a:fillRect/>
          </a:stretch>
        </p:blipFill>
        <p:spPr>
          <a:xfrm>
            <a:off x="573893" y="480060"/>
            <a:ext cx="10905066" cy="3380573"/>
          </a:xfrm>
          <a:prstGeom prst="rect">
            <a:avLst/>
          </a:prstGeom>
        </p:spPr>
      </p:pic>
    </p:spTree>
    <p:extLst>
      <p:ext uri="{BB962C8B-B14F-4D97-AF65-F5344CB8AC3E}">
        <p14:creationId xmlns:p14="http://schemas.microsoft.com/office/powerpoint/2010/main" val="1012611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DEB60F2E-0ECC-3346-B49A-2F4DA36B09B5}"/>
              </a:ext>
            </a:extLst>
          </p:cNvPr>
          <p:cNvPicPr>
            <a:picLocks noChangeAspect="1"/>
          </p:cNvPicPr>
          <p:nvPr/>
        </p:nvPicPr>
        <p:blipFill>
          <a:blip r:embed="rId2"/>
          <a:stretch>
            <a:fillRect/>
          </a:stretch>
        </p:blipFill>
        <p:spPr>
          <a:xfrm>
            <a:off x="2359742" y="0"/>
            <a:ext cx="7693540" cy="2384999"/>
          </a:xfrm>
          <a:prstGeom prst="rect">
            <a:avLst/>
          </a:prstGeom>
        </p:spPr>
      </p:pic>
      <p:sp>
        <p:nvSpPr>
          <p:cNvPr id="4" name="CasellaDiTesto 3">
            <a:extLst>
              <a:ext uri="{FF2B5EF4-FFF2-40B4-BE49-F238E27FC236}">
                <a16:creationId xmlns:a16="http://schemas.microsoft.com/office/drawing/2014/main" id="{E208EEAB-24A4-FFDE-5451-7D3968BB4BD3}"/>
              </a:ext>
            </a:extLst>
          </p:cNvPr>
          <p:cNvSpPr txBox="1"/>
          <p:nvPr/>
        </p:nvSpPr>
        <p:spPr>
          <a:xfrm>
            <a:off x="5687760" y="2798743"/>
            <a:ext cx="6096000" cy="2031325"/>
          </a:xfrm>
          <a:prstGeom prst="rect">
            <a:avLst/>
          </a:prstGeom>
          <a:noFill/>
        </p:spPr>
        <p:txBody>
          <a:bodyPr wrap="square">
            <a:spAutoFit/>
          </a:bodyPr>
          <a:lstStyle/>
          <a:p>
            <a:endParaRPr lang="it-IT" i="1" dirty="0"/>
          </a:p>
          <a:p>
            <a:r>
              <a:rPr lang="it-IT" i="1" dirty="0"/>
              <a:t>a) «biocidi»: — </a:t>
            </a:r>
            <a:r>
              <a:rPr lang="it-IT" b="1" i="1" dirty="0"/>
              <a:t>qualsiasi sostanza o miscela nella forma in cui è fornita all’utilizzatore</a:t>
            </a:r>
            <a:r>
              <a:rPr lang="it-IT" i="1" dirty="0"/>
              <a:t>, costituita da, contenenti o capaci di generare uno o più principi attivi, </a:t>
            </a:r>
            <a:r>
              <a:rPr lang="it-IT" b="1" i="1" dirty="0"/>
              <a:t>allo scopo di distruggere, eliminare e rendere innocuo, impedire l’azione o esercitare altro effetto di controllo su qualsiasi organismo nocivo, con qualsiasi mezzo diverso dalla mera azione fisica o meccanica,</a:t>
            </a:r>
          </a:p>
        </p:txBody>
      </p:sp>
      <p:sp>
        <p:nvSpPr>
          <p:cNvPr id="6" name="CasellaDiTesto 5">
            <a:extLst>
              <a:ext uri="{FF2B5EF4-FFF2-40B4-BE49-F238E27FC236}">
                <a16:creationId xmlns:a16="http://schemas.microsoft.com/office/drawing/2014/main" id="{16A8DCBC-CC68-26DE-35CD-32912CB8EEF9}"/>
              </a:ext>
            </a:extLst>
          </p:cNvPr>
          <p:cNvSpPr txBox="1"/>
          <p:nvPr/>
        </p:nvSpPr>
        <p:spPr>
          <a:xfrm>
            <a:off x="5697592" y="4703683"/>
            <a:ext cx="6096000" cy="1754326"/>
          </a:xfrm>
          <a:prstGeom prst="rect">
            <a:avLst/>
          </a:prstGeom>
          <a:noFill/>
        </p:spPr>
        <p:txBody>
          <a:bodyPr wrap="square">
            <a:spAutoFit/>
          </a:bodyPr>
          <a:lstStyle/>
          <a:p>
            <a:r>
              <a:rPr lang="it-IT" i="1" dirty="0"/>
              <a:t>qualsiasi sostanza o miscela, generata da sostanze o </a:t>
            </a:r>
          </a:p>
          <a:p>
            <a:r>
              <a:rPr lang="it-IT" i="1" dirty="0"/>
              <a:t>miscele che non rientrano in quanto tali nel primo </a:t>
            </a:r>
          </a:p>
          <a:p>
            <a:r>
              <a:rPr lang="it-IT" i="1" dirty="0"/>
              <a:t>trattino, utilizzata con l’intento di distruggere, eliminare, </a:t>
            </a:r>
          </a:p>
          <a:p>
            <a:r>
              <a:rPr lang="it-IT" i="1" dirty="0"/>
              <a:t>rendere innocuo, impedire l’azione o esercitare altro </a:t>
            </a:r>
          </a:p>
          <a:p>
            <a:r>
              <a:rPr lang="it-IT" i="1" dirty="0"/>
              <a:t>effetto di controllo su qualsiasi organismo nocivo, con </a:t>
            </a:r>
          </a:p>
          <a:p>
            <a:r>
              <a:rPr lang="it-IT" i="1" dirty="0"/>
              <a:t>qualsiasi mezzo diverso dalla mera azione fisica o meccanica.</a:t>
            </a:r>
          </a:p>
        </p:txBody>
      </p:sp>
      <p:sp>
        <p:nvSpPr>
          <p:cNvPr id="10" name="CasellaDiTesto 9">
            <a:extLst>
              <a:ext uri="{FF2B5EF4-FFF2-40B4-BE49-F238E27FC236}">
                <a16:creationId xmlns:a16="http://schemas.microsoft.com/office/drawing/2014/main" id="{7A1D1489-082B-05D7-50B2-9C17AFCEDDA5}"/>
              </a:ext>
            </a:extLst>
          </p:cNvPr>
          <p:cNvSpPr txBox="1"/>
          <p:nvPr/>
        </p:nvSpPr>
        <p:spPr>
          <a:xfrm>
            <a:off x="511277" y="4079341"/>
            <a:ext cx="4827640" cy="646331"/>
          </a:xfrm>
          <a:prstGeom prst="rect">
            <a:avLst/>
          </a:prstGeom>
          <a:noFill/>
        </p:spPr>
        <p:txBody>
          <a:bodyPr wrap="square">
            <a:spAutoFit/>
          </a:bodyPr>
          <a:lstStyle/>
          <a:p>
            <a:r>
              <a:rPr lang="it-IT" i="1" dirty="0"/>
              <a:t>Articolo 3 Definizioni 1. </a:t>
            </a:r>
          </a:p>
          <a:p>
            <a:r>
              <a:rPr lang="it-IT" i="1" dirty="0"/>
              <a:t>Ai fini del presente regolamento si intendono per: </a:t>
            </a:r>
          </a:p>
        </p:txBody>
      </p:sp>
    </p:spTree>
    <p:extLst>
      <p:ext uri="{BB962C8B-B14F-4D97-AF65-F5344CB8AC3E}">
        <p14:creationId xmlns:p14="http://schemas.microsoft.com/office/powerpoint/2010/main" val="2205888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34A06331-60D1-C1FF-6785-FF5F3659E715}"/>
              </a:ext>
            </a:extLst>
          </p:cNvPr>
          <p:cNvPicPr>
            <a:picLocks noGrp="1" noChangeAspect="1"/>
          </p:cNvPicPr>
          <p:nvPr>
            <p:ph idx="1"/>
          </p:nvPr>
        </p:nvPicPr>
        <p:blipFill>
          <a:blip r:embed="rId2"/>
          <a:stretch>
            <a:fillRect/>
          </a:stretch>
        </p:blipFill>
        <p:spPr>
          <a:xfrm>
            <a:off x="1330359" y="0"/>
            <a:ext cx="9865580" cy="3048000"/>
          </a:xfrm>
        </p:spPr>
      </p:pic>
      <p:sp>
        <p:nvSpPr>
          <p:cNvPr id="7" name="CasellaDiTesto 6">
            <a:extLst>
              <a:ext uri="{FF2B5EF4-FFF2-40B4-BE49-F238E27FC236}">
                <a16:creationId xmlns:a16="http://schemas.microsoft.com/office/drawing/2014/main" id="{E61D9303-596B-20DF-3C8B-7A9E71A20506}"/>
              </a:ext>
            </a:extLst>
          </p:cNvPr>
          <p:cNvSpPr txBox="1"/>
          <p:nvPr/>
        </p:nvSpPr>
        <p:spPr>
          <a:xfrm>
            <a:off x="5604388" y="3429000"/>
            <a:ext cx="6096000" cy="3139321"/>
          </a:xfrm>
          <a:prstGeom prst="rect">
            <a:avLst/>
          </a:prstGeom>
          <a:noFill/>
          <a:ln w="12700">
            <a:solidFill>
              <a:srgbClr val="0070C0"/>
            </a:solidFill>
          </a:ln>
        </p:spPr>
        <p:txBody>
          <a:bodyPr wrap="square">
            <a:spAutoFit/>
          </a:bodyPr>
          <a:lstStyle/>
          <a:p>
            <a:r>
              <a:rPr lang="it-IT" dirty="0"/>
              <a:t>…………….Il presente regolamento dovrebbe fondarsi sul principio di precauzione al fine di </a:t>
            </a:r>
            <a:r>
              <a:rPr lang="it-IT" b="1" u="sng" dirty="0"/>
              <a:t>assicurare che la produzione e la messa a disposizione sul mercato di principi attivi e biocidi non comportino effetti nocivi per la salute umana o animale o effetti inaccettabili sull’ambiente. </a:t>
            </a:r>
            <a:r>
              <a:rPr lang="it-IT" dirty="0"/>
              <a:t>Al fine di eliminare, per quanto possibile, gli ostacoli al commercio di biocidi</a:t>
            </a:r>
            <a:r>
              <a:rPr lang="it-IT" b="1" u="sng" dirty="0"/>
              <a:t>, è opportuno stabilire norme relative all’approvazione dei principi attivi e alla messa a disposizione sul mercato e all’uso dei biocidi</a:t>
            </a:r>
            <a:r>
              <a:rPr lang="it-IT" dirty="0"/>
              <a:t>, comprese norme sul riconoscimento reciproco delle autorizzazioni e sul commercio</a:t>
            </a:r>
          </a:p>
          <a:p>
            <a:r>
              <a:rPr lang="it-IT" dirty="0"/>
              <a:t> parallelo…………………………..</a:t>
            </a:r>
          </a:p>
        </p:txBody>
      </p:sp>
      <p:sp>
        <p:nvSpPr>
          <p:cNvPr id="9" name="CasellaDiTesto 8">
            <a:extLst>
              <a:ext uri="{FF2B5EF4-FFF2-40B4-BE49-F238E27FC236}">
                <a16:creationId xmlns:a16="http://schemas.microsoft.com/office/drawing/2014/main" id="{4CD79222-2886-7520-FF0E-F1A7986971E9}"/>
              </a:ext>
            </a:extLst>
          </p:cNvPr>
          <p:cNvSpPr txBox="1"/>
          <p:nvPr/>
        </p:nvSpPr>
        <p:spPr>
          <a:xfrm>
            <a:off x="560438" y="3921826"/>
            <a:ext cx="4404851" cy="1477328"/>
          </a:xfrm>
          <a:prstGeom prst="rect">
            <a:avLst/>
          </a:prstGeom>
          <a:noFill/>
          <a:ln w="12700">
            <a:solidFill>
              <a:srgbClr val="0070C0"/>
            </a:solidFill>
          </a:ln>
        </p:spPr>
        <p:txBody>
          <a:bodyPr wrap="square">
            <a:spAutoFit/>
          </a:bodyPr>
          <a:lstStyle/>
          <a:p>
            <a:r>
              <a:rPr lang="it-IT" dirty="0"/>
              <a:t>………………..</a:t>
            </a:r>
            <a:r>
              <a:rPr lang="it-IT" b="1" u="sng" dirty="0"/>
              <a:t>i biocidi dovrebbero essere messi </a:t>
            </a:r>
          </a:p>
          <a:p>
            <a:r>
              <a:rPr lang="it-IT" b="1" u="sng" dirty="0"/>
              <a:t>a disposizione sul mercato </a:t>
            </a:r>
          </a:p>
          <a:p>
            <a:r>
              <a:rPr lang="it-IT" b="1" u="sng" dirty="0"/>
              <a:t>o usati solo se autorizzati </a:t>
            </a:r>
          </a:p>
          <a:p>
            <a:r>
              <a:rPr lang="it-IT" b="1" u="sng" dirty="0"/>
              <a:t>conformemente al presente</a:t>
            </a:r>
          </a:p>
          <a:p>
            <a:r>
              <a:rPr lang="it-IT" b="1" u="sng" dirty="0"/>
              <a:t> regolamento</a:t>
            </a:r>
            <a:r>
              <a:rPr lang="it-IT" dirty="0"/>
              <a:t>…… </a:t>
            </a:r>
          </a:p>
        </p:txBody>
      </p:sp>
    </p:spTree>
    <p:extLst>
      <p:ext uri="{BB962C8B-B14F-4D97-AF65-F5344CB8AC3E}">
        <p14:creationId xmlns:p14="http://schemas.microsoft.com/office/powerpoint/2010/main" val="2261533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nettore diritto 2">
            <a:extLst>
              <a:ext uri="{FF2B5EF4-FFF2-40B4-BE49-F238E27FC236}">
                <a16:creationId xmlns:a16="http://schemas.microsoft.com/office/drawing/2014/main" id="{10C89F0D-5855-13AA-4285-DE351E26C3E7}"/>
              </a:ext>
            </a:extLst>
          </p:cNvPr>
          <p:cNvCxnSpPr>
            <a:cxnSpLocks/>
          </p:cNvCxnSpPr>
          <p:nvPr/>
        </p:nvCxnSpPr>
        <p:spPr>
          <a:xfrm>
            <a:off x="6086166" y="0"/>
            <a:ext cx="49164"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Connettore diritto 6">
            <a:extLst>
              <a:ext uri="{FF2B5EF4-FFF2-40B4-BE49-F238E27FC236}">
                <a16:creationId xmlns:a16="http://schemas.microsoft.com/office/drawing/2014/main" id="{BCD6F605-7281-38BD-F9CD-C4CAFD71F5D0}"/>
              </a:ext>
            </a:extLst>
          </p:cNvPr>
          <p:cNvCxnSpPr>
            <a:cxnSpLocks/>
          </p:cNvCxnSpPr>
          <p:nvPr/>
        </p:nvCxnSpPr>
        <p:spPr>
          <a:xfrm>
            <a:off x="0" y="3438832"/>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27195472-0189-8935-0F16-774DF7DF93A9}"/>
              </a:ext>
            </a:extLst>
          </p:cNvPr>
          <p:cNvSpPr txBox="1"/>
          <p:nvPr/>
        </p:nvSpPr>
        <p:spPr>
          <a:xfrm>
            <a:off x="1943582" y="176981"/>
            <a:ext cx="2081019" cy="369332"/>
          </a:xfrm>
          <a:prstGeom prst="rect">
            <a:avLst/>
          </a:prstGeom>
          <a:noFill/>
        </p:spPr>
        <p:txBody>
          <a:bodyPr wrap="none" rtlCol="0">
            <a:spAutoFit/>
          </a:bodyPr>
          <a:lstStyle/>
          <a:p>
            <a:r>
              <a:rPr lang="it-IT" dirty="0"/>
              <a:t>DISPOSITIVI MEDICI </a:t>
            </a:r>
          </a:p>
        </p:txBody>
      </p:sp>
      <p:sp>
        <p:nvSpPr>
          <p:cNvPr id="14" name="CasellaDiTesto 13">
            <a:extLst>
              <a:ext uri="{FF2B5EF4-FFF2-40B4-BE49-F238E27FC236}">
                <a16:creationId xmlns:a16="http://schemas.microsoft.com/office/drawing/2014/main" id="{BB4D0B18-36DA-398D-4591-1F47FC2B97E6}"/>
              </a:ext>
            </a:extLst>
          </p:cNvPr>
          <p:cNvSpPr txBox="1"/>
          <p:nvPr/>
        </p:nvSpPr>
        <p:spPr>
          <a:xfrm>
            <a:off x="24581" y="538753"/>
            <a:ext cx="6100916" cy="1077218"/>
          </a:xfrm>
          <a:prstGeom prst="rect">
            <a:avLst/>
          </a:prstGeom>
          <a:noFill/>
        </p:spPr>
        <p:txBody>
          <a:bodyPr wrap="square">
            <a:spAutoFit/>
          </a:bodyPr>
          <a:lstStyle/>
          <a:p>
            <a:pPr algn="ctr"/>
            <a:r>
              <a:rPr lang="it-IT" sz="1600" dirty="0"/>
              <a:t>Direttiva 93/42 CEE recepita dal </a:t>
            </a:r>
            <a:r>
              <a:rPr lang="it-IT" sz="1600" dirty="0" err="1"/>
              <a:t>D.Lvo</a:t>
            </a:r>
            <a:r>
              <a:rPr lang="it-IT" sz="1600" dirty="0"/>
              <a:t> n. 46 del 24/2/97: </a:t>
            </a:r>
          </a:p>
          <a:p>
            <a:pPr algn="ctr"/>
            <a:r>
              <a:rPr lang="it-IT" sz="1600" dirty="0"/>
              <a:t>“tutti </a:t>
            </a:r>
            <a:r>
              <a:rPr lang="it-IT" sz="1600" dirty="0" err="1"/>
              <a:t>idispositivi</a:t>
            </a:r>
            <a:r>
              <a:rPr lang="it-IT" sz="1600" dirty="0"/>
              <a:t> destinati specificatamente ad essere utilizzati per disinfettare dispositivi medici, rientranti nelle classe IIa</a:t>
            </a:r>
          </a:p>
          <a:p>
            <a:pPr algn="ctr"/>
            <a:endParaRPr lang="it-IT" sz="1600" dirty="0"/>
          </a:p>
        </p:txBody>
      </p:sp>
      <p:sp>
        <p:nvSpPr>
          <p:cNvPr id="16" name="CasellaDiTesto 15">
            <a:extLst>
              <a:ext uri="{FF2B5EF4-FFF2-40B4-BE49-F238E27FC236}">
                <a16:creationId xmlns:a16="http://schemas.microsoft.com/office/drawing/2014/main" id="{F6DD99DE-9238-E0B1-0F77-065EE0B0EEF3}"/>
              </a:ext>
            </a:extLst>
          </p:cNvPr>
          <p:cNvSpPr txBox="1"/>
          <p:nvPr/>
        </p:nvSpPr>
        <p:spPr>
          <a:xfrm>
            <a:off x="24581" y="1408539"/>
            <a:ext cx="6100916" cy="830997"/>
          </a:xfrm>
          <a:prstGeom prst="rect">
            <a:avLst/>
          </a:prstGeom>
          <a:noFill/>
        </p:spPr>
        <p:txBody>
          <a:bodyPr wrap="square">
            <a:spAutoFit/>
          </a:bodyPr>
          <a:lstStyle/>
          <a:p>
            <a:pPr algn="ctr"/>
            <a:r>
              <a:rPr lang="it-IT" sz="1600" dirty="0"/>
              <a:t>Il Regolamento Europeo 745/2017 individua come DM, i prodotti specificamente destinati alla pulizia, disinfezione o sterilizzazione dei dispositivi</a:t>
            </a:r>
          </a:p>
        </p:txBody>
      </p:sp>
      <p:sp>
        <p:nvSpPr>
          <p:cNvPr id="18" name="CasellaDiTesto 17">
            <a:extLst>
              <a:ext uri="{FF2B5EF4-FFF2-40B4-BE49-F238E27FC236}">
                <a16:creationId xmlns:a16="http://schemas.microsoft.com/office/drawing/2014/main" id="{C1A83EB8-8E0D-9CC1-B988-4C49327D9F2F}"/>
              </a:ext>
            </a:extLst>
          </p:cNvPr>
          <p:cNvSpPr txBox="1"/>
          <p:nvPr/>
        </p:nvSpPr>
        <p:spPr>
          <a:xfrm>
            <a:off x="7498825" y="140792"/>
            <a:ext cx="3016047" cy="369332"/>
          </a:xfrm>
          <a:prstGeom prst="rect">
            <a:avLst/>
          </a:prstGeom>
          <a:noFill/>
        </p:spPr>
        <p:txBody>
          <a:bodyPr wrap="square">
            <a:spAutoFit/>
          </a:bodyPr>
          <a:lstStyle/>
          <a:p>
            <a:r>
              <a:rPr lang="it-IT" dirty="0"/>
              <a:t>PRESIDI MEDICO CHIRURGICI </a:t>
            </a:r>
          </a:p>
        </p:txBody>
      </p:sp>
      <p:sp>
        <p:nvSpPr>
          <p:cNvPr id="20" name="CasellaDiTesto 19">
            <a:extLst>
              <a:ext uri="{FF2B5EF4-FFF2-40B4-BE49-F238E27FC236}">
                <a16:creationId xmlns:a16="http://schemas.microsoft.com/office/drawing/2014/main" id="{9C1E51B1-53E0-145E-7A84-05E226E1F1A5}"/>
              </a:ext>
            </a:extLst>
          </p:cNvPr>
          <p:cNvSpPr txBox="1"/>
          <p:nvPr/>
        </p:nvSpPr>
        <p:spPr>
          <a:xfrm>
            <a:off x="6096000" y="899965"/>
            <a:ext cx="6100916" cy="584775"/>
          </a:xfrm>
          <a:prstGeom prst="rect">
            <a:avLst/>
          </a:prstGeom>
          <a:noFill/>
        </p:spPr>
        <p:txBody>
          <a:bodyPr wrap="square">
            <a:spAutoFit/>
          </a:bodyPr>
          <a:lstStyle/>
          <a:p>
            <a:pPr algn="ctr"/>
            <a:r>
              <a:rPr lang="it-IT" sz="1600" dirty="0"/>
              <a:t>D.P.R. n.392/1998: “antisettici per cute integra, i disinfettanti ambientali e per materiale non classificato come dispositivo medico”</a:t>
            </a:r>
          </a:p>
        </p:txBody>
      </p:sp>
      <p:sp>
        <p:nvSpPr>
          <p:cNvPr id="22" name="CasellaDiTesto 21">
            <a:extLst>
              <a:ext uri="{FF2B5EF4-FFF2-40B4-BE49-F238E27FC236}">
                <a16:creationId xmlns:a16="http://schemas.microsoft.com/office/drawing/2014/main" id="{98F4F041-8111-66AD-0186-FB9ADFDB883F}"/>
              </a:ext>
            </a:extLst>
          </p:cNvPr>
          <p:cNvSpPr txBox="1"/>
          <p:nvPr/>
        </p:nvSpPr>
        <p:spPr>
          <a:xfrm>
            <a:off x="2324101" y="3538252"/>
            <a:ext cx="1344562" cy="369332"/>
          </a:xfrm>
          <a:prstGeom prst="rect">
            <a:avLst/>
          </a:prstGeom>
          <a:noFill/>
        </p:spPr>
        <p:txBody>
          <a:bodyPr wrap="square">
            <a:spAutoFit/>
          </a:bodyPr>
          <a:lstStyle/>
          <a:p>
            <a:r>
              <a:rPr lang="it-IT" dirty="0"/>
              <a:t>MEDICINALI </a:t>
            </a:r>
          </a:p>
        </p:txBody>
      </p:sp>
      <p:sp>
        <p:nvSpPr>
          <p:cNvPr id="24" name="CasellaDiTesto 23">
            <a:extLst>
              <a:ext uri="{FF2B5EF4-FFF2-40B4-BE49-F238E27FC236}">
                <a16:creationId xmlns:a16="http://schemas.microsoft.com/office/drawing/2014/main" id="{1A2FBD57-D5F8-43F3-8881-9E32BA181D90}"/>
              </a:ext>
            </a:extLst>
          </p:cNvPr>
          <p:cNvSpPr txBox="1"/>
          <p:nvPr/>
        </p:nvSpPr>
        <p:spPr>
          <a:xfrm>
            <a:off x="-63908" y="4095987"/>
            <a:ext cx="6120580" cy="1077218"/>
          </a:xfrm>
          <a:prstGeom prst="rect">
            <a:avLst/>
          </a:prstGeom>
          <a:noFill/>
        </p:spPr>
        <p:txBody>
          <a:bodyPr wrap="square">
            <a:spAutoFit/>
          </a:bodyPr>
          <a:lstStyle/>
          <a:p>
            <a:pPr algn="ctr"/>
            <a:r>
              <a:rPr lang="it-IT" sz="1600" dirty="0" err="1"/>
              <a:t>D.Lvo</a:t>
            </a:r>
            <a:r>
              <a:rPr lang="it-IT" sz="1600" dirty="0"/>
              <a:t> n.178 del 29/5/91, D.L. 219 del 24/04/06 Tutti i prodotti usati in disinfezione ad uso esterno per il trattamento di lesioni cutanee o destinati a venire a contatto con mucose, devono essere registrati come specialità medicinali</a:t>
            </a:r>
          </a:p>
        </p:txBody>
      </p:sp>
      <p:sp>
        <p:nvSpPr>
          <p:cNvPr id="26" name="CasellaDiTesto 25">
            <a:extLst>
              <a:ext uri="{FF2B5EF4-FFF2-40B4-BE49-F238E27FC236}">
                <a16:creationId xmlns:a16="http://schemas.microsoft.com/office/drawing/2014/main" id="{6EE62E8A-CB12-6A56-90BD-E1BE74EC89FE}"/>
              </a:ext>
            </a:extLst>
          </p:cNvPr>
          <p:cNvSpPr txBox="1"/>
          <p:nvPr/>
        </p:nvSpPr>
        <p:spPr>
          <a:xfrm>
            <a:off x="1607576" y="5319398"/>
            <a:ext cx="2689122" cy="461665"/>
          </a:xfrm>
          <a:prstGeom prst="rect">
            <a:avLst/>
          </a:prstGeom>
          <a:noFill/>
        </p:spPr>
        <p:txBody>
          <a:bodyPr wrap="square">
            <a:spAutoFit/>
          </a:bodyPr>
          <a:lstStyle/>
          <a:p>
            <a:r>
              <a:rPr lang="it-IT" sz="1200" dirty="0"/>
              <a:t>Clorexidina in soluzione acquosa 0,05%</a:t>
            </a:r>
          </a:p>
          <a:p>
            <a:r>
              <a:rPr lang="it-IT" sz="1200" dirty="0"/>
              <a:t>Indicazioni Registrate – IN LABEL</a:t>
            </a:r>
          </a:p>
        </p:txBody>
      </p:sp>
      <p:sp>
        <p:nvSpPr>
          <p:cNvPr id="28" name="CasellaDiTesto 27">
            <a:extLst>
              <a:ext uri="{FF2B5EF4-FFF2-40B4-BE49-F238E27FC236}">
                <a16:creationId xmlns:a16="http://schemas.microsoft.com/office/drawing/2014/main" id="{8CA96E77-4FA1-70CF-98F8-45356A90C04C}"/>
              </a:ext>
            </a:extLst>
          </p:cNvPr>
          <p:cNvSpPr txBox="1"/>
          <p:nvPr/>
        </p:nvSpPr>
        <p:spPr>
          <a:xfrm>
            <a:off x="1076635" y="5927257"/>
            <a:ext cx="3839494" cy="646331"/>
          </a:xfrm>
          <a:prstGeom prst="rect">
            <a:avLst/>
          </a:prstGeom>
          <a:noFill/>
        </p:spPr>
        <p:txBody>
          <a:bodyPr wrap="square">
            <a:spAutoFit/>
          </a:bodyPr>
          <a:lstStyle/>
          <a:p>
            <a:pPr algn="ctr"/>
            <a:r>
              <a:rPr lang="it-IT" sz="1200" dirty="0"/>
              <a:t>•disinfezione della cute lesa (ferite, ustioni);</a:t>
            </a:r>
          </a:p>
          <a:p>
            <a:pPr algn="ctr"/>
            <a:r>
              <a:rPr lang="it-IT" sz="1200" dirty="0"/>
              <a:t>• irrigazione delle mucose in ostetricia e ginecologia</a:t>
            </a:r>
          </a:p>
          <a:p>
            <a:pPr algn="ctr"/>
            <a:r>
              <a:rPr lang="it-IT" sz="1200" dirty="0"/>
              <a:t>Indicazioni NON Registrate – OFF LABEL (L. n. 94/1998)</a:t>
            </a:r>
          </a:p>
        </p:txBody>
      </p:sp>
      <p:sp>
        <p:nvSpPr>
          <p:cNvPr id="32" name="CasellaDiTesto 31">
            <a:extLst>
              <a:ext uri="{FF2B5EF4-FFF2-40B4-BE49-F238E27FC236}">
                <a16:creationId xmlns:a16="http://schemas.microsoft.com/office/drawing/2014/main" id="{5FE6386B-A1E2-4280-1F73-611EA6344514}"/>
              </a:ext>
            </a:extLst>
          </p:cNvPr>
          <p:cNvSpPr txBox="1"/>
          <p:nvPr/>
        </p:nvSpPr>
        <p:spPr>
          <a:xfrm>
            <a:off x="-63908" y="2069515"/>
            <a:ext cx="6164824" cy="1384995"/>
          </a:xfrm>
          <a:prstGeom prst="rect">
            <a:avLst/>
          </a:prstGeom>
          <a:noFill/>
        </p:spPr>
        <p:txBody>
          <a:bodyPr wrap="square">
            <a:spAutoFit/>
          </a:bodyPr>
          <a:lstStyle/>
          <a:p>
            <a:pPr algn="ctr"/>
            <a:r>
              <a:rPr lang="it-IT" sz="1200" dirty="0"/>
              <a:t>.</a:t>
            </a:r>
          </a:p>
          <a:p>
            <a:pPr algn="ctr"/>
            <a:r>
              <a:rPr lang="it-IT" sz="1200" dirty="0"/>
              <a:t>L’uso off-label di un dispositivo medico è a tutti gli effetti un uso non conforme alla valutazione di conformità che precede l’immissione in commercio dello stesso. Di conseguenza, se un operatore sanitario (medico) decide di utilizzare un dispositivo medico al di fuori della destinazione d’uso espressamente definita solo ed esclusivamente dal suo fabbricante, deve essere fortemente invitato e guidato a seguire prima l’iter necessario per svolgere un’indagine (sperimentazione) clinica</a:t>
            </a:r>
          </a:p>
        </p:txBody>
      </p:sp>
      <p:sp>
        <p:nvSpPr>
          <p:cNvPr id="34" name="CasellaDiTesto 33">
            <a:extLst>
              <a:ext uri="{FF2B5EF4-FFF2-40B4-BE49-F238E27FC236}">
                <a16:creationId xmlns:a16="http://schemas.microsoft.com/office/drawing/2014/main" id="{9D636739-2330-0FE0-FB52-506C105C0052}"/>
              </a:ext>
            </a:extLst>
          </p:cNvPr>
          <p:cNvSpPr txBox="1"/>
          <p:nvPr/>
        </p:nvSpPr>
        <p:spPr>
          <a:xfrm>
            <a:off x="8657305" y="3538252"/>
            <a:ext cx="919316" cy="369332"/>
          </a:xfrm>
          <a:prstGeom prst="rect">
            <a:avLst/>
          </a:prstGeom>
          <a:noFill/>
        </p:spPr>
        <p:txBody>
          <a:bodyPr wrap="square">
            <a:spAutoFit/>
          </a:bodyPr>
          <a:lstStyle/>
          <a:p>
            <a:r>
              <a:rPr lang="it-IT" dirty="0"/>
              <a:t>BIOCIDI </a:t>
            </a:r>
          </a:p>
        </p:txBody>
      </p:sp>
      <p:sp>
        <p:nvSpPr>
          <p:cNvPr id="36" name="CasellaDiTesto 35">
            <a:extLst>
              <a:ext uri="{FF2B5EF4-FFF2-40B4-BE49-F238E27FC236}">
                <a16:creationId xmlns:a16="http://schemas.microsoft.com/office/drawing/2014/main" id="{680036D1-D838-7EFE-5D52-6B237EF18DF8}"/>
              </a:ext>
            </a:extLst>
          </p:cNvPr>
          <p:cNvSpPr txBox="1"/>
          <p:nvPr/>
        </p:nvSpPr>
        <p:spPr>
          <a:xfrm>
            <a:off x="7885475" y="3926710"/>
            <a:ext cx="2897524" cy="338554"/>
          </a:xfrm>
          <a:prstGeom prst="rect">
            <a:avLst/>
          </a:prstGeom>
          <a:noFill/>
        </p:spPr>
        <p:txBody>
          <a:bodyPr wrap="none" rtlCol="0">
            <a:spAutoFit/>
          </a:bodyPr>
          <a:lstStyle/>
          <a:p>
            <a:r>
              <a:rPr lang="it-IT" sz="1600" dirty="0"/>
              <a:t>Regolamento Europeo 528/2012</a:t>
            </a:r>
          </a:p>
        </p:txBody>
      </p:sp>
      <p:sp>
        <p:nvSpPr>
          <p:cNvPr id="38" name="CasellaDiTesto 37">
            <a:extLst>
              <a:ext uri="{FF2B5EF4-FFF2-40B4-BE49-F238E27FC236}">
                <a16:creationId xmlns:a16="http://schemas.microsoft.com/office/drawing/2014/main" id="{1F08A131-27B7-A556-3EFE-EEDF1A0433BC}"/>
              </a:ext>
            </a:extLst>
          </p:cNvPr>
          <p:cNvSpPr txBox="1"/>
          <p:nvPr/>
        </p:nvSpPr>
        <p:spPr>
          <a:xfrm>
            <a:off x="7108725" y="4265264"/>
            <a:ext cx="4372166" cy="584775"/>
          </a:xfrm>
          <a:prstGeom prst="rect">
            <a:avLst/>
          </a:prstGeom>
          <a:noFill/>
        </p:spPr>
        <p:txBody>
          <a:bodyPr wrap="square">
            <a:spAutoFit/>
          </a:bodyPr>
          <a:lstStyle/>
          <a:p>
            <a:pPr algn="ctr"/>
            <a:r>
              <a:rPr lang="it-IT" sz="1600" dirty="0"/>
              <a:t>I biocidi sono 23 tipologie di prodotti (PT) divisi in </a:t>
            </a:r>
          </a:p>
          <a:p>
            <a:pPr algn="ctr"/>
            <a:r>
              <a:rPr lang="it-IT" sz="1600" dirty="0"/>
              <a:t>4 gruppi in base alla attività ed all'utilizzo</a:t>
            </a:r>
          </a:p>
        </p:txBody>
      </p:sp>
      <p:sp>
        <p:nvSpPr>
          <p:cNvPr id="40" name="CasellaDiTesto 39">
            <a:extLst>
              <a:ext uri="{FF2B5EF4-FFF2-40B4-BE49-F238E27FC236}">
                <a16:creationId xmlns:a16="http://schemas.microsoft.com/office/drawing/2014/main" id="{1F9CB81F-CFED-7509-BB4C-E0F772BF3EB6}"/>
              </a:ext>
            </a:extLst>
          </p:cNvPr>
          <p:cNvSpPr txBox="1"/>
          <p:nvPr/>
        </p:nvSpPr>
        <p:spPr>
          <a:xfrm>
            <a:off x="6683979" y="5011621"/>
            <a:ext cx="5414616" cy="1077218"/>
          </a:xfrm>
          <a:prstGeom prst="rect">
            <a:avLst/>
          </a:prstGeom>
          <a:noFill/>
        </p:spPr>
        <p:txBody>
          <a:bodyPr wrap="square">
            <a:spAutoFit/>
          </a:bodyPr>
          <a:lstStyle/>
          <a:p>
            <a:pPr algn="ctr"/>
            <a:r>
              <a:rPr lang="it-IT" sz="1600" dirty="0"/>
              <a:t>Gruppo 1 </a:t>
            </a:r>
            <a:r>
              <a:rPr lang="it-IT" sz="1600" b="1" u="sng" dirty="0"/>
              <a:t>Disinfettanti e biocidi in generale </a:t>
            </a:r>
          </a:p>
          <a:p>
            <a:pPr algn="ctr"/>
            <a:r>
              <a:rPr lang="it-IT" sz="1600" dirty="0"/>
              <a:t>Gruppo 2 Preservanti (es. prodotti in scatola) </a:t>
            </a:r>
          </a:p>
          <a:p>
            <a:pPr algn="ctr"/>
            <a:r>
              <a:rPr lang="it-IT" sz="1600" dirty="0"/>
              <a:t>Gruppo 3 Controllo animali nocivi (artropodi, molluschi) </a:t>
            </a:r>
          </a:p>
          <a:p>
            <a:pPr algn="ctr"/>
            <a:r>
              <a:rPr lang="it-IT" sz="1600" dirty="0"/>
              <a:t>Gruppo 4 Altri biocidi (fluidi usati per imbalsamazione)</a:t>
            </a:r>
          </a:p>
        </p:txBody>
      </p:sp>
      <p:sp>
        <p:nvSpPr>
          <p:cNvPr id="41" name="Freccia in giù 40">
            <a:extLst>
              <a:ext uri="{FF2B5EF4-FFF2-40B4-BE49-F238E27FC236}">
                <a16:creationId xmlns:a16="http://schemas.microsoft.com/office/drawing/2014/main" id="{F060711C-E559-A7D0-F380-1BBC25B6667A}"/>
              </a:ext>
            </a:extLst>
          </p:cNvPr>
          <p:cNvSpPr/>
          <p:nvPr/>
        </p:nvSpPr>
        <p:spPr>
          <a:xfrm>
            <a:off x="8803668" y="1778432"/>
            <a:ext cx="484632" cy="1439512"/>
          </a:xfrm>
          <a:prstGeom prst="downArrow">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42" name="CasellaDiTesto 41">
            <a:extLst>
              <a:ext uri="{FF2B5EF4-FFF2-40B4-BE49-F238E27FC236}">
                <a16:creationId xmlns:a16="http://schemas.microsoft.com/office/drawing/2014/main" id="{20FC996F-1189-F9B2-8A3D-96F05C5426B9}"/>
              </a:ext>
            </a:extLst>
          </p:cNvPr>
          <p:cNvSpPr txBox="1"/>
          <p:nvPr/>
        </p:nvSpPr>
        <p:spPr>
          <a:xfrm rot="5400000">
            <a:off x="8488380" y="2247416"/>
            <a:ext cx="1154535" cy="307777"/>
          </a:xfrm>
          <a:prstGeom prst="rect">
            <a:avLst/>
          </a:prstGeom>
          <a:noFill/>
        </p:spPr>
        <p:txBody>
          <a:bodyPr wrap="square" rtlCol="0">
            <a:spAutoFit/>
          </a:bodyPr>
          <a:lstStyle/>
          <a:p>
            <a:r>
              <a:rPr lang="it-IT" sz="1400" dirty="0"/>
              <a:t>Disinfettanti</a:t>
            </a:r>
          </a:p>
        </p:txBody>
      </p:sp>
      <p:sp>
        <p:nvSpPr>
          <p:cNvPr id="44" name="CasellaDiTesto 43">
            <a:extLst>
              <a:ext uri="{FF2B5EF4-FFF2-40B4-BE49-F238E27FC236}">
                <a16:creationId xmlns:a16="http://schemas.microsoft.com/office/drawing/2014/main" id="{45E9C411-D06A-0CCC-4077-8C861D9BBD7B}"/>
              </a:ext>
            </a:extLst>
          </p:cNvPr>
          <p:cNvSpPr txBox="1"/>
          <p:nvPr/>
        </p:nvSpPr>
        <p:spPr>
          <a:xfrm>
            <a:off x="9322081" y="1909124"/>
            <a:ext cx="2073506" cy="800219"/>
          </a:xfrm>
          <a:prstGeom prst="rect">
            <a:avLst/>
          </a:prstGeom>
          <a:noFill/>
        </p:spPr>
        <p:txBody>
          <a:bodyPr wrap="square">
            <a:spAutoFit/>
          </a:bodyPr>
          <a:lstStyle/>
          <a:p>
            <a:pPr algn="ctr"/>
            <a:r>
              <a:rPr lang="it-IT" dirty="0"/>
              <a:t>I </a:t>
            </a:r>
            <a:r>
              <a:rPr lang="it-IT" sz="1400" dirty="0"/>
              <a:t>disinfettanti passeranno </a:t>
            </a:r>
          </a:p>
          <a:p>
            <a:pPr algn="ctr"/>
            <a:r>
              <a:rPr lang="it-IT" sz="1400" dirty="0"/>
              <a:t>entro il 31-12-2024</a:t>
            </a:r>
          </a:p>
          <a:p>
            <a:pPr algn="ctr"/>
            <a:r>
              <a:rPr lang="it-IT" sz="1400" dirty="0"/>
              <a:t> da PMC a BIOCIDI</a:t>
            </a:r>
          </a:p>
        </p:txBody>
      </p:sp>
    </p:spTree>
    <p:extLst>
      <p:ext uri="{BB962C8B-B14F-4D97-AF65-F5344CB8AC3E}">
        <p14:creationId xmlns:p14="http://schemas.microsoft.com/office/powerpoint/2010/main" val="1526856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967C66-2BF9-7065-C41E-B4E4CED1BEEB}"/>
              </a:ext>
            </a:extLst>
          </p:cNvPr>
          <p:cNvSpPr>
            <a:spLocks noGrp="1"/>
          </p:cNvSpPr>
          <p:nvPr>
            <p:ph type="title"/>
          </p:nvPr>
        </p:nvSpPr>
        <p:spPr/>
        <p:txBody>
          <a:bodyPr/>
          <a:lstStyle/>
          <a:p>
            <a:pPr algn="ctr"/>
            <a:r>
              <a:rPr lang="it-IT" dirty="0"/>
              <a:t>UNA MOLECOLA TANTE NORMATIVE</a:t>
            </a:r>
          </a:p>
        </p:txBody>
      </p:sp>
      <p:pic>
        <p:nvPicPr>
          <p:cNvPr id="4" name="Segnaposto contenuto 3">
            <a:extLst>
              <a:ext uri="{FF2B5EF4-FFF2-40B4-BE49-F238E27FC236}">
                <a16:creationId xmlns:a16="http://schemas.microsoft.com/office/drawing/2014/main" id="{D6A67AF2-0A2B-4DFF-2B35-C69B8CA470BA}"/>
              </a:ext>
            </a:extLst>
          </p:cNvPr>
          <p:cNvPicPr>
            <a:picLocks noGrp="1" noChangeAspect="1"/>
          </p:cNvPicPr>
          <p:nvPr>
            <p:ph idx="1"/>
          </p:nvPr>
        </p:nvPicPr>
        <p:blipFill>
          <a:blip r:embed="rId2"/>
          <a:stretch>
            <a:fillRect/>
          </a:stretch>
        </p:blipFill>
        <p:spPr>
          <a:xfrm>
            <a:off x="4426820" y="2119774"/>
            <a:ext cx="2888380" cy="2009775"/>
          </a:xfrm>
          <a:prstGeom prst="rect">
            <a:avLst/>
          </a:prstGeom>
        </p:spPr>
      </p:pic>
      <p:sp>
        <p:nvSpPr>
          <p:cNvPr id="5" name="CasellaDiTesto 4">
            <a:extLst>
              <a:ext uri="{FF2B5EF4-FFF2-40B4-BE49-F238E27FC236}">
                <a16:creationId xmlns:a16="http://schemas.microsoft.com/office/drawing/2014/main" id="{8D8F8F46-20CE-28D4-100E-3FB750391C64}"/>
              </a:ext>
            </a:extLst>
          </p:cNvPr>
          <p:cNvSpPr txBox="1"/>
          <p:nvPr/>
        </p:nvSpPr>
        <p:spPr>
          <a:xfrm>
            <a:off x="4752130" y="4129549"/>
            <a:ext cx="2454070" cy="369332"/>
          </a:xfrm>
          <a:prstGeom prst="rect">
            <a:avLst/>
          </a:prstGeom>
          <a:noFill/>
        </p:spPr>
        <p:txBody>
          <a:bodyPr wrap="none" rtlCol="0">
            <a:spAutoFit/>
          </a:bodyPr>
          <a:lstStyle/>
          <a:p>
            <a:r>
              <a:rPr lang="it-IT" b="1" dirty="0"/>
              <a:t>Clorexidina </a:t>
            </a:r>
            <a:r>
              <a:rPr lang="it-IT" b="1" dirty="0" err="1"/>
              <a:t>Digluconato</a:t>
            </a:r>
            <a:endParaRPr lang="it-IT" b="1" dirty="0"/>
          </a:p>
        </p:txBody>
      </p:sp>
      <p:pic>
        <p:nvPicPr>
          <p:cNvPr id="6" name="Immagine 5">
            <a:extLst>
              <a:ext uri="{FF2B5EF4-FFF2-40B4-BE49-F238E27FC236}">
                <a16:creationId xmlns:a16="http://schemas.microsoft.com/office/drawing/2014/main" id="{CFC90FC5-BE73-96FF-B8C8-A7ED6966D0A0}"/>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7791295" y="1966451"/>
            <a:ext cx="1047751" cy="1047751"/>
          </a:xfrm>
          <a:prstGeom prst="rect">
            <a:avLst/>
          </a:prstGeom>
        </p:spPr>
      </p:pic>
      <p:sp>
        <p:nvSpPr>
          <p:cNvPr id="7" name="CasellaDiTesto 6">
            <a:extLst>
              <a:ext uri="{FF2B5EF4-FFF2-40B4-BE49-F238E27FC236}">
                <a16:creationId xmlns:a16="http://schemas.microsoft.com/office/drawing/2014/main" id="{FE267DF1-7F86-6512-DF7F-497CBC56136A}"/>
              </a:ext>
            </a:extLst>
          </p:cNvPr>
          <p:cNvSpPr txBox="1"/>
          <p:nvPr/>
        </p:nvSpPr>
        <p:spPr>
          <a:xfrm>
            <a:off x="8563897" y="2167160"/>
            <a:ext cx="2712602" cy="646331"/>
          </a:xfrm>
          <a:prstGeom prst="rect">
            <a:avLst/>
          </a:prstGeom>
          <a:noFill/>
        </p:spPr>
        <p:txBody>
          <a:bodyPr wrap="none" rtlCol="0">
            <a:spAutoFit/>
          </a:bodyPr>
          <a:lstStyle/>
          <a:p>
            <a:pPr algn="ctr"/>
            <a:r>
              <a:rPr lang="it-IT" dirty="0"/>
              <a:t>Antisettico cute integra</a:t>
            </a:r>
          </a:p>
          <a:p>
            <a:pPr algn="ctr"/>
            <a:r>
              <a:rPr lang="it-IT" dirty="0"/>
              <a:t>Presidio Medico Chirurgico</a:t>
            </a:r>
          </a:p>
        </p:txBody>
      </p:sp>
      <p:pic>
        <p:nvPicPr>
          <p:cNvPr id="10" name="Immagine 9">
            <a:extLst>
              <a:ext uri="{FF2B5EF4-FFF2-40B4-BE49-F238E27FC236}">
                <a16:creationId xmlns:a16="http://schemas.microsoft.com/office/drawing/2014/main" id="{B45D60D3-A0F7-49D9-FEB4-A94EDF94826C}"/>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40000" contrast="-40000"/>
                    </a14:imgEffect>
                  </a14:imgLayer>
                </a14:imgProps>
              </a:ext>
            </a:extLst>
          </a:blip>
          <a:stretch>
            <a:fillRect/>
          </a:stretch>
        </p:blipFill>
        <p:spPr>
          <a:xfrm>
            <a:off x="2869952" y="1966451"/>
            <a:ext cx="1170567" cy="1175793"/>
          </a:xfrm>
          <a:prstGeom prst="rect">
            <a:avLst/>
          </a:prstGeom>
        </p:spPr>
      </p:pic>
      <p:sp>
        <p:nvSpPr>
          <p:cNvPr id="18" name="CasellaDiTesto 17">
            <a:extLst>
              <a:ext uri="{FF2B5EF4-FFF2-40B4-BE49-F238E27FC236}">
                <a16:creationId xmlns:a16="http://schemas.microsoft.com/office/drawing/2014/main" id="{83503DDF-9EBC-1AED-F4FF-24CAF01EBC9C}"/>
              </a:ext>
            </a:extLst>
          </p:cNvPr>
          <p:cNvSpPr txBox="1"/>
          <p:nvPr/>
        </p:nvSpPr>
        <p:spPr>
          <a:xfrm>
            <a:off x="793107" y="2164632"/>
            <a:ext cx="2365198" cy="646331"/>
          </a:xfrm>
          <a:prstGeom prst="rect">
            <a:avLst/>
          </a:prstGeom>
          <a:noFill/>
        </p:spPr>
        <p:txBody>
          <a:bodyPr wrap="none" rtlCol="0">
            <a:spAutoFit/>
          </a:bodyPr>
          <a:lstStyle/>
          <a:p>
            <a:pPr algn="ctr"/>
            <a:r>
              <a:rPr lang="it-IT" dirty="0"/>
              <a:t>Antisettico cute integra</a:t>
            </a:r>
          </a:p>
          <a:p>
            <a:pPr algn="ctr"/>
            <a:r>
              <a:rPr lang="it-IT" dirty="0"/>
              <a:t>Farmaco</a:t>
            </a:r>
          </a:p>
        </p:txBody>
      </p:sp>
      <p:pic>
        <p:nvPicPr>
          <p:cNvPr id="19" name="Immagine 18">
            <a:extLst>
              <a:ext uri="{FF2B5EF4-FFF2-40B4-BE49-F238E27FC236}">
                <a16:creationId xmlns:a16="http://schemas.microsoft.com/office/drawing/2014/main" id="{120F68BF-DA49-920D-080F-14EC48C57939}"/>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40000" contrast="40000"/>
                    </a14:imgEffect>
                  </a14:imgLayer>
                </a14:imgProps>
              </a:ext>
            </a:extLst>
          </a:blip>
          <a:stretch>
            <a:fillRect/>
          </a:stretch>
        </p:blipFill>
        <p:spPr>
          <a:xfrm>
            <a:off x="3327416" y="4129549"/>
            <a:ext cx="526670" cy="1120574"/>
          </a:xfrm>
          <a:prstGeom prst="rect">
            <a:avLst/>
          </a:prstGeom>
        </p:spPr>
      </p:pic>
      <p:sp>
        <p:nvSpPr>
          <p:cNvPr id="20" name="CasellaDiTesto 19">
            <a:extLst>
              <a:ext uri="{FF2B5EF4-FFF2-40B4-BE49-F238E27FC236}">
                <a16:creationId xmlns:a16="http://schemas.microsoft.com/office/drawing/2014/main" id="{6E6541E5-D765-6DF4-951E-C21CCCD2AEAC}"/>
              </a:ext>
            </a:extLst>
          </p:cNvPr>
          <p:cNvSpPr txBox="1"/>
          <p:nvPr/>
        </p:nvSpPr>
        <p:spPr>
          <a:xfrm>
            <a:off x="602856" y="4416226"/>
            <a:ext cx="2273763" cy="646331"/>
          </a:xfrm>
          <a:prstGeom prst="rect">
            <a:avLst/>
          </a:prstGeom>
          <a:noFill/>
        </p:spPr>
        <p:txBody>
          <a:bodyPr wrap="none" rtlCol="0">
            <a:spAutoFit/>
          </a:bodyPr>
          <a:lstStyle/>
          <a:p>
            <a:pPr algn="ctr"/>
            <a:r>
              <a:rPr lang="it-IT" dirty="0" err="1"/>
              <a:t>Colluttorio</a:t>
            </a:r>
            <a:r>
              <a:rPr lang="it-IT" dirty="0"/>
              <a:t> antisettico </a:t>
            </a:r>
          </a:p>
          <a:p>
            <a:pPr algn="ctr"/>
            <a:r>
              <a:rPr lang="it-IT" dirty="0"/>
              <a:t>Dispositivo Medico</a:t>
            </a:r>
          </a:p>
        </p:txBody>
      </p:sp>
      <p:pic>
        <p:nvPicPr>
          <p:cNvPr id="22" name="Immagine 21">
            <a:extLst>
              <a:ext uri="{FF2B5EF4-FFF2-40B4-BE49-F238E27FC236}">
                <a16:creationId xmlns:a16="http://schemas.microsoft.com/office/drawing/2014/main" id="{B2C1D33F-C401-D9D9-A686-B82A8BEA2EDB}"/>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40000" contrast="40000"/>
                    </a14:imgEffect>
                  </a14:imgLayer>
                </a14:imgProps>
              </a:ext>
            </a:extLst>
          </a:blip>
          <a:stretch>
            <a:fillRect/>
          </a:stretch>
        </p:blipFill>
        <p:spPr>
          <a:xfrm>
            <a:off x="7473571" y="3985517"/>
            <a:ext cx="1683198" cy="1120574"/>
          </a:xfrm>
          <a:prstGeom prst="rect">
            <a:avLst/>
          </a:prstGeom>
        </p:spPr>
      </p:pic>
      <p:sp>
        <p:nvSpPr>
          <p:cNvPr id="23" name="CasellaDiTesto 22">
            <a:extLst>
              <a:ext uri="{FF2B5EF4-FFF2-40B4-BE49-F238E27FC236}">
                <a16:creationId xmlns:a16="http://schemas.microsoft.com/office/drawing/2014/main" id="{6898C6F8-579D-F192-F3F6-F4C8ECEC3418}"/>
              </a:ext>
            </a:extLst>
          </p:cNvPr>
          <p:cNvSpPr txBox="1"/>
          <p:nvPr/>
        </p:nvSpPr>
        <p:spPr>
          <a:xfrm>
            <a:off x="8563897" y="4576843"/>
            <a:ext cx="2986716" cy="646331"/>
          </a:xfrm>
          <a:prstGeom prst="rect">
            <a:avLst/>
          </a:prstGeom>
          <a:noFill/>
        </p:spPr>
        <p:txBody>
          <a:bodyPr wrap="none" rtlCol="0">
            <a:spAutoFit/>
          </a:bodyPr>
          <a:lstStyle/>
          <a:p>
            <a:pPr algn="ctr"/>
            <a:r>
              <a:rPr lang="it-IT" dirty="0"/>
              <a:t>Prodotto Galenico</a:t>
            </a:r>
          </a:p>
          <a:p>
            <a:pPr algn="ctr"/>
            <a:r>
              <a:rPr lang="it-IT" dirty="0"/>
              <a:t>Farmaco- Galenico Magistrale</a:t>
            </a:r>
          </a:p>
        </p:txBody>
      </p:sp>
      <p:pic>
        <p:nvPicPr>
          <p:cNvPr id="26" name="Immagine 25">
            <a:extLst>
              <a:ext uri="{FF2B5EF4-FFF2-40B4-BE49-F238E27FC236}">
                <a16:creationId xmlns:a16="http://schemas.microsoft.com/office/drawing/2014/main" id="{17DFA2E7-57AF-CA07-3754-08CFD5A1407D}"/>
              </a:ext>
            </a:extLst>
          </p:cNvPr>
          <p:cNvPicPr>
            <a:picLocks noChangeAspect="1"/>
          </p:cNvPicPr>
          <p:nvPr/>
        </p:nvPicPr>
        <p:blipFill>
          <a:blip r:embed="rId11">
            <a:extLst>
              <a:ext uri="{BEBA8EAE-BF5A-486C-A8C5-ECC9F3942E4B}">
                <a14:imgProps xmlns:a14="http://schemas.microsoft.com/office/drawing/2010/main">
                  <a14:imgLayer r:embed="rId12">
                    <a14:imgEffect>
                      <a14:brightnessContrast bright="40000" contrast="-40000"/>
                    </a14:imgEffect>
                  </a14:imgLayer>
                </a14:imgProps>
              </a:ext>
            </a:extLst>
          </a:blip>
          <a:stretch>
            <a:fillRect/>
          </a:stretch>
        </p:blipFill>
        <p:spPr>
          <a:xfrm>
            <a:off x="5395451" y="4586371"/>
            <a:ext cx="1401097" cy="1401097"/>
          </a:xfrm>
          <a:prstGeom prst="rect">
            <a:avLst/>
          </a:prstGeom>
        </p:spPr>
      </p:pic>
      <p:sp>
        <p:nvSpPr>
          <p:cNvPr id="27" name="CasellaDiTesto 26">
            <a:extLst>
              <a:ext uri="{FF2B5EF4-FFF2-40B4-BE49-F238E27FC236}">
                <a16:creationId xmlns:a16="http://schemas.microsoft.com/office/drawing/2014/main" id="{E2B250FC-2EDB-C34A-091C-902805E62DFD}"/>
              </a:ext>
            </a:extLst>
          </p:cNvPr>
          <p:cNvSpPr txBox="1"/>
          <p:nvPr/>
        </p:nvSpPr>
        <p:spPr>
          <a:xfrm>
            <a:off x="4842387" y="5929938"/>
            <a:ext cx="2712602" cy="646331"/>
          </a:xfrm>
          <a:prstGeom prst="rect">
            <a:avLst/>
          </a:prstGeom>
          <a:noFill/>
        </p:spPr>
        <p:txBody>
          <a:bodyPr wrap="none" rtlCol="0">
            <a:spAutoFit/>
          </a:bodyPr>
          <a:lstStyle/>
          <a:p>
            <a:pPr algn="ctr"/>
            <a:r>
              <a:rPr lang="it-IT" dirty="0"/>
              <a:t>Igienizzante superfici </a:t>
            </a:r>
          </a:p>
          <a:p>
            <a:pPr algn="ctr"/>
            <a:r>
              <a:rPr lang="it-IT" dirty="0"/>
              <a:t>Presidio Medico Chirurgico</a:t>
            </a:r>
          </a:p>
        </p:txBody>
      </p:sp>
    </p:spTree>
    <p:extLst>
      <p:ext uri="{BB962C8B-B14F-4D97-AF65-F5344CB8AC3E}">
        <p14:creationId xmlns:p14="http://schemas.microsoft.com/office/powerpoint/2010/main" val="3406741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nettore diritto 2">
            <a:extLst>
              <a:ext uri="{FF2B5EF4-FFF2-40B4-BE49-F238E27FC236}">
                <a16:creationId xmlns:a16="http://schemas.microsoft.com/office/drawing/2014/main" id="{10C89F0D-5855-13AA-4285-DE351E26C3E7}"/>
              </a:ext>
            </a:extLst>
          </p:cNvPr>
          <p:cNvCxnSpPr>
            <a:cxnSpLocks/>
          </p:cNvCxnSpPr>
          <p:nvPr/>
        </p:nvCxnSpPr>
        <p:spPr>
          <a:xfrm>
            <a:off x="6086166" y="0"/>
            <a:ext cx="49164"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Connettore diritto 6">
            <a:extLst>
              <a:ext uri="{FF2B5EF4-FFF2-40B4-BE49-F238E27FC236}">
                <a16:creationId xmlns:a16="http://schemas.microsoft.com/office/drawing/2014/main" id="{BCD6F605-7281-38BD-F9CD-C4CAFD71F5D0}"/>
              </a:ext>
            </a:extLst>
          </p:cNvPr>
          <p:cNvCxnSpPr>
            <a:cxnSpLocks/>
          </p:cNvCxnSpPr>
          <p:nvPr/>
        </p:nvCxnSpPr>
        <p:spPr>
          <a:xfrm>
            <a:off x="0" y="3438832"/>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Immagine 1">
            <a:extLst>
              <a:ext uri="{FF2B5EF4-FFF2-40B4-BE49-F238E27FC236}">
                <a16:creationId xmlns:a16="http://schemas.microsoft.com/office/drawing/2014/main" id="{05DE8757-AF21-169C-A387-71132191D881}"/>
              </a:ext>
            </a:extLst>
          </p:cNvPr>
          <p:cNvPicPr>
            <a:picLocks noChangeAspect="1"/>
          </p:cNvPicPr>
          <p:nvPr/>
        </p:nvPicPr>
        <p:blipFill>
          <a:blip r:embed="rId3"/>
          <a:stretch>
            <a:fillRect/>
          </a:stretch>
        </p:blipFill>
        <p:spPr>
          <a:xfrm>
            <a:off x="4038330" y="1295217"/>
            <a:ext cx="3938357" cy="4096867"/>
          </a:xfrm>
          <a:prstGeom prst="rect">
            <a:avLst/>
          </a:prstGeom>
          <a:ln>
            <a:noFill/>
          </a:ln>
          <a:effectLst>
            <a:softEdge rad="112500"/>
          </a:effectLst>
        </p:spPr>
      </p:pic>
      <p:sp>
        <p:nvSpPr>
          <p:cNvPr id="5" name="CasellaDiTesto 4">
            <a:extLst>
              <a:ext uri="{FF2B5EF4-FFF2-40B4-BE49-F238E27FC236}">
                <a16:creationId xmlns:a16="http://schemas.microsoft.com/office/drawing/2014/main" id="{AEB48CC8-D530-A68C-84B3-C4F3A7B8E867}"/>
              </a:ext>
            </a:extLst>
          </p:cNvPr>
          <p:cNvSpPr txBox="1"/>
          <p:nvPr/>
        </p:nvSpPr>
        <p:spPr>
          <a:xfrm>
            <a:off x="24582" y="480364"/>
            <a:ext cx="6100916" cy="2400657"/>
          </a:xfrm>
          <a:prstGeom prst="rect">
            <a:avLst/>
          </a:prstGeom>
          <a:noFill/>
        </p:spPr>
        <p:txBody>
          <a:bodyPr wrap="square">
            <a:spAutoFit/>
          </a:bodyPr>
          <a:lstStyle/>
          <a:p>
            <a:r>
              <a:rPr lang="it-IT" sz="1500" dirty="0"/>
              <a:t>La normativa 392 del 1998 era un</a:t>
            </a:r>
            <a:r>
              <a:rPr lang="it-IT" sz="1500" b="1" dirty="0"/>
              <a:t> unicum </a:t>
            </a:r>
            <a:r>
              <a:rPr lang="it-IT" sz="1500" dirty="0"/>
              <a:t>nel panorama europeo, ma cosa succede ora ai presidi medico-chirurgici</a:t>
            </a:r>
            <a:r>
              <a:rPr lang="it-IT" sz="1500" b="1" dirty="0"/>
              <a:t>? Il passaggio non è automatico</a:t>
            </a:r>
            <a:r>
              <a:rPr lang="it-IT" sz="1500" dirty="0"/>
              <a:t> e le aziende che li producevano già prima dell’entrata in vigore del regolamento 528/2012 hanno dovuto presentare </a:t>
            </a:r>
            <a:r>
              <a:rPr lang="it-IT" sz="1500" b="1" dirty="0"/>
              <a:t>una domanda autorizzativa </a:t>
            </a:r>
            <a:r>
              <a:rPr lang="it-IT" sz="1500" dirty="0"/>
              <a:t>e chiedere la </a:t>
            </a:r>
            <a:r>
              <a:rPr lang="it-IT" sz="1500" b="1" dirty="0"/>
              <a:t>conversione da PMC a biocida </a:t>
            </a:r>
            <a:r>
              <a:rPr lang="it-IT" sz="1500" dirty="0"/>
              <a:t>(correlato al tipo di prodotto). La fase di transito verso la nuova normativa non è ancora terminata: alcuni prodotti sono tuttora considerati PMC e devono essere prodotti da officine autorizzate, mentre tutti gli altri biocidi, rientranti già nel nuovo regolamento, possono essere prodotti senza l’obbligo dell’officina di produzione</a:t>
            </a:r>
          </a:p>
        </p:txBody>
      </p:sp>
      <p:sp>
        <p:nvSpPr>
          <p:cNvPr id="10" name="CasellaDiTesto 9">
            <a:extLst>
              <a:ext uri="{FF2B5EF4-FFF2-40B4-BE49-F238E27FC236}">
                <a16:creationId xmlns:a16="http://schemas.microsoft.com/office/drawing/2014/main" id="{E348B92B-75D2-38BC-9CF7-892318D2FF94}"/>
              </a:ext>
            </a:extLst>
          </p:cNvPr>
          <p:cNvSpPr txBox="1"/>
          <p:nvPr/>
        </p:nvSpPr>
        <p:spPr>
          <a:xfrm>
            <a:off x="6287729" y="450868"/>
            <a:ext cx="5781360" cy="1708160"/>
          </a:xfrm>
          <a:prstGeom prst="rect">
            <a:avLst/>
          </a:prstGeom>
          <a:noFill/>
        </p:spPr>
        <p:txBody>
          <a:bodyPr wrap="square">
            <a:spAutoFit/>
          </a:bodyPr>
          <a:lstStyle/>
          <a:p>
            <a:pPr marL="0" indent="0">
              <a:buNone/>
            </a:pPr>
            <a:r>
              <a:rPr lang="it-IT" sz="1500" dirty="0">
                <a:latin typeface="Encode Sans Expanded"/>
              </a:rPr>
              <a:t>Il dossier di un biocida è molto </a:t>
            </a:r>
            <a:r>
              <a:rPr lang="it-IT" sz="1500" dirty="0" err="1">
                <a:latin typeface="Encode Sans Expanded"/>
              </a:rPr>
              <a:t>piu</a:t>
            </a:r>
            <a:r>
              <a:rPr lang="it-IT" sz="1500" dirty="0">
                <a:latin typeface="Encode Sans Expanded"/>
              </a:rPr>
              <a:t>̀ complesso di una pratica PMC e, soprattutto, le piccole </a:t>
            </a:r>
            <a:r>
              <a:rPr lang="it-IT" sz="1500" dirty="0" err="1">
                <a:latin typeface="Encode Sans Expanded"/>
              </a:rPr>
              <a:t>societa</a:t>
            </a:r>
            <a:r>
              <a:rPr lang="it-IT" sz="1500" dirty="0">
                <a:latin typeface="Encode Sans Expanded"/>
              </a:rPr>
              <a:t>̀ fanno fatica a capire questo passaggio </a:t>
            </a:r>
            <a:r>
              <a:rPr lang="it-IT" sz="1500" dirty="0" err="1">
                <a:latin typeface="Encode Sans Expanded"/>
              </a:rPr>
              <a:t>poiche</a:t>
            </a:r>
            <a:r>
              <a:rPr lang="it-IT" sz="1500" dirty="0">
                <a:latin typeface="Encode Sans Expanded"/>
              </a:rPr>
              <a:t>́ hanno poca dimestichezza con le questioni regolatorie. L’aspetto dei costi ha </a:t>
            </a:r>
            <a:r>
              <a:rPr lang="it-IT" sz="1500" dirty="0" err="1">
                <a:latin typeface="Encode Sans Expanded"/>
              </a:rPr>
              <a:t>altresi</a:t>
            </a:r>
            <a:r>
              <a:rPr lang="it-IT" sz="1500" dirty="0">
                <a:latin typeface="Encode Sans Expanded"/>
              </a:rPr>
              <a:t>̀ un impatto rilevante.</a:t>
            </a:r>
          </a:p>
          <a:p>
            <a:pPr marL="0" indent="0">
              <a:buNone/>
            </a:pPr>
            <a:r>
              <a:rPr lang="it-IT" sz="1500" dirty="0">
                <a:latin typeface="Encode Sans Expanded"/>
              </a:rPr>
              <a:t> Se per un PMC negli ultimi anni </a:t>
            </a:r>
            <a:r>
              <a:rPr lang="it-IT" sz="1500" b="1" dirty="0">
                <a:latin typeface="Encode Sans Expanded"/>
              </a:rPr>
              <a:t>il costo era di circa 10 mila €, </a:t>
            </a:r>
          </a:p>
          <a:p>
            <a:pPr marL="0" indent="0">
              <a:buNone/>
            </a:pPr>
            <a:r>
              <a:rPr lang="it-IT" sz="1500" b="1" dirty="0">
                <a:latin typeface="Encode Sans Expanded"/>
              </a:rPr>
              <a:t>per un biocida siamo </a:t>
            </a:r>
            <a:r>
              <a:rPr lang="it-IT" sz="1500" b="1" dirty="0" err="1">
                <a:latin typeface="Encode Sans Expanded"/>
              </a:rPr>
              <a:t>gia</a:t>
            </a:r>
            <a:r>
              <a:rPr lang="it-IT" sz="1500" b="1" dirty="0">
                <a:latin typeface="Encode Sans Expanded"/>
              </a:rPr>
              <a:t>̀ sugli 80mila € al netto delle tasse ministeriali</a:t>
            </a:r>
          </a:p>
          <a:p>
            <a:pPr marL="0" indent="0">
              <a:buNone/>
            </a:pPr>
            <a:r>
              <a:rPr lang="it-IT" sz="1500" dirty="0">
                <a:latin typeface="Encode Sans Expanded"/>
              </a:rPr>
              <a:t> a causa della necessità di effettuare studi approfonditi e certificati»</a:t>
            </a:r>
            <a:endParaRPr lang="it-IT" sz="1500" dirty="0"/>
          </a:p>
        </p:txBody>
      </p:sp>
      <p:sp>
        <p:nvSpPr>
          <p:cNvPr id="13" name="CasellaDiTesto 12">
            <a:extLst>
              <a:ext uri="{FF2B5EF4-FFF2-40B4-BE49-F238E27FC236}">
                <a16:creationId xmlns:a16="http://schemas.microsoft.com/office/drawing/2014/main" id="{468E550C-D0E3-06DE-D21D-DE2EEAFF53F9}"/>
              </a:ext>
            </a:extLst>
          </p:cNvPr>
          <p:cNvSpPr txBox="1"/>
          <p:nvPr/>
        </p:nvSpPr>
        <p:spPr>
          <a:xfrm>
            <a:off x="9832" y="3438832"/>
            <a:ext cx="6100916" cy="3323987"/>
          </a:xfrm>
          <a:prstGeom prst="rect">
            <a:avLst/>
          </a:prstGeom>
          <a:noFill/>
        </p:spPr>
        <p:txBody>
          <a:bodyPr wrap="square">
            <a:spAutoFit/>
          </a:bodyPr>
          <a:lstStyle/>
          <a:p>
            <a:pPr marL="0" indent="0">
              <a:buNone/>
            </a:pPr>
            <a:r>
              <a:rPr lang="it-IT" sz="1500" dirty="0"/>
              <a:t>L’inclusione delle </a:t>
            </a:r>
            <a:r>
              <a:rPr lang="it-IT" sz="1500" dirty="0" err="1"/>
              <a:t>societa</a:t>
            </a:r>
            <a:r>
              <a:rPr lang="it-IT" sz="1500" dirty="0"/>
              <a:t>̀ produttrici di principi attivi biocidi </a:t>
            </a:r>
          </a:p>
          <a:p>
            <a:pPr marL="0" indent="0">
              <a:buNone/>
            </a:pPr>
            <a:r>
              <a:rPr lang="it-IT" sz="1500" dirty="0"/>
              <a:t>nella lista positiva dei fornitori autorizzati secondo </a:t>
            </a:r>
          </a:p>
          <a:p>
            <a:pPr marL="0" indent="0">
              <a:buNone/>
            </a:pPr>
            <a:r>
              <a:rPr lang="it-IT" sz="1500" dirty="0"/>
              <a:t>l’articolo 95 del Regolamento, in vigore </a:t>
            </a:r>
          </a:p>
          <a:p>
            <a:pPr marL="0" indent="0">
              <a:buNone/>
            </a:pPr>
            <a:r>
              <a:rPr lang="it-IT" sz="1500" b="1" dirty="0"/>
              <a:t>dal 1° settembre 2015, </a:t>
            </a:r>
          </a:p>
          <a:p>
            <a:pPr marL="0" indent="0">
              <a:buNone/>
            </a:pPr>
            <a:r>
              <a:rPr lang="it-IT" sz="1500" b="1" dirty="0"/>
              <a:t>obbliga i produttori del prodotto commerciale </a:t>
            </a:r>
          </a:p>
          <a:p>
            <a:pPr marL="0" indent="0">
              <a:buNone/>
            </a:pPr>
            <a:r>
              <a:rPr lang="it-IT" sz="1500" b="1" dirty="0"/>
              <a:t>a dichiarare</a:t>
            </a:r>
          </a:p>
          <a:p>
            <a:pPr marL="0" indent="0">
              <a:buNone/>
            </a:pPr>
            <a:r>
              <a:rPr lang="it-IT" sz="1500" b="1" dirty="0"/>
              <a:t>il proprio fornitore all’interno del dossier</a:t>
            </a:r>
            <a:r>
              <a:rPr lang="it-IT" sz="1500" dirty="0"/>
              <a:t>; una </a:t>
            </a:r>
            <a:r>
              <a:rPr lang="it-IT" sz="1500" dirty="0" err="1"/>
              <a:t>novita</a:t>
            </a:r>
            <a:r>
              <a:rPr lang="it-IT" sz="1500" dirty="0"/>
              <a:t>̀ assoluta per il settore. Se per molti attivi la scelta di possibili fornitori inclusi nella lista positiva è rimasta ampia, vi sono anche casi per i quali c’è una sola </a:t>
            </a:r>
            <a:r>
              <a:rPr lang="it-IT" sz="1500" dirty="0" err="1"/>
              <a:t>societa</a:t>
            </a:r>
            <a:r>
              <a:rPr lang="it-IT" sz="1500" dirty="0"/>
              <a:t>̀ che li </a:t>
            </a:r>
            <a:r>
              <a:rPr lang="it-IT" sz="1500" dirty="0" err="1"/>
              <a:t>produce.La</a:t>
            </a:r>
            <a:r>
              <a:rPr lang="it-IT" sz="1500" dirty="0"/>
              <a:t> lista </a:t>
            </a:r>
            <a:r>
              <a:rPr lang="it-IT" sz="1500" dirty="0" err="1"/>
              <a:t>puo</a:t>
            </a:r>
            <a:r>
              <a:rPr lang="it-IT" sz="1500" dirty="0"/>
              <a:t>̀ anche comprendere importatori o formulatori che fungono da legali rappresentanti per l’Europa di aziende extra-europee. In Italia, l’attivo deve </a:t>
            </a:r>
            <a:r>
              <a:rPr lang="it-IT" sz="1500" dirty="0" err="1"/>
              <a:t>gia</a:t>
            </a:r>
            <a:r>
              <a:rPr lang="it-IT" sz="1500" dirty="0"/>
              <a:t>̀ essere acquistato da un fornitore autorizzato anche per i presidi medico-chirurgici (PMC), che non sono ancora formalmente entrati nel regime dei biocidi.</a:t>
            </a:r>
          </a:p>
        </p:txBody>
      </p:sp>
      <p:sp>
        <p:nvSpPr>
          <p:cNvPr id="25" name="CasellaDiTesto 24">
            <a:extLst>
              <a:ext uri="{FF2B5EF4-FFF2-40B4-BE49-F238E27FC236}">
                <a16:creationId xmlns:a16="http://schemas.microsoft.com/office/drawing/2014/main" id="{B1771FC4-A2F2-0FA0-6A88-40D5D076F034}"/>
              </a:ext>
            </a:extLst>
          </p:cNvPr>
          <p:cNvSpPr txBox="1"/>
          <p:nvPr/>
        </p:nvSpPr>
        <p:spPr>
          <a:xfrm>
            <a:off x="7676534" y="3520954"/>
            <a:ext cx="6110748" cy="1477328"/>
          </a:xfrm>
          <a:prstGeom prst="rect">
            <a:avLst/>
          </a:prstGeom>
          <a:noFill/>
        </p:spPr>
        <p:txBody>
          <a:bodyPr wrap="square">
            <a:spAutoFit/>
          </a:bodyPr>
          <a:lstStyle/>
          <a:p>
            <a:r>
              <a:rPr lang="it-IT" sz="1500" b="1" dirty="0"/>
              <a:t>L'azienda deve verificare lo status della sostanza attiva</a:t>
            </a:r>
          </a:p>
          <a:p>
            <a:r>
              <a:rPr lang="it-IT" sz="1500" b="1" dirty="0"/>
              <a:t> nella lista positiva </a:t>
            </a:r>
            <a:r>
              <a:rPr lang="it-IT" sz="1500" dirty="0"/>
              <a:t>Assicurarsi che si consideri</a:t>
            </a:r>
          </a:p>
          <a:p>
            <a:r>
              <a:rPr lang="it-IT" sz="1500" dirty="0"/>
              <a:t> il corretto PT per finalità e uso del biocida </a:t>
            </a:r>
          </a:p>
          <a:p>
            <a:r>
              <a:rPr lang="it-IT" sz="1500" b="1" dirty="0"/>
              <a:t>Se il principio attivo non è incluso nella lista positiva</a:t>
            </a:r>
            <a:r>
              <a:rPr lang="it-IT" sz="1500" dirty="0"/>
              <a:t>, </a:t>
            </a:r>
          </a:p>
          <a:p>
            <a:r>
              <a:rPr lang="it-IT" sz="1500" dirty="0"/>
              <a:t>controllare che il prodotto sia tecnicamente equivalente </a:t>
            </a:r>
          </a:p>
          <a:p>
            <a:r>
              <a:rPr lang="it-IT" sz="1500" dirty="0"/>
              <a:t>a quello presente. </a:t>
            </a:r>
          </a:p>
        </p:txBody>
      </p:sp>
      <p:sp>
        <p:nvSpPr>
          <p:cNvPr id="29" name="CasellaDiTesto 28">
            <a:extLst>
              <a:ext uri="{FF2B5EF4-FFF2-40B4-BE49-F238E27FC236}">
                <a16:creationId xmlns:a16="http://schemas.microsoft.com/office/drawing/2014/main" id="{9A89086B-9493-34DF-BEF8-750178B3D641}"/>
              </a:ext>
            </a:extLst>
          </p:cNvPr>
          <p:cNvSpPr txBox="1"/>
          <p:nvPr/>
        </p:nvSpPr>
        <p:spPr>
          <a:xfrm>
            <a:off x="6241027" y="4934232"/>
            <a:ext cx="5828062" cy="1477328"/>
          </a:xfrm>
          <a:prstGeom prst="rect">
            <a:avLst/>
          </a:prstGeom>
          <a:noFill/>
        </p:spPr>
        <p:txBody>
          <a:bodyPr wrap="square">
            <a:spAutoFit/>
          </a:bodyPr>
          <a:lstStyle/>
          <a:p>
            <a:r>
              <a:rPr lang="it-IT" sz="1500" dirty="0"/>
              <a:t>Dati di efficacia e di valutazione del rischio soddisfano quelli richiesti </a:t>
            </a:r>
          </a:p>
          <a:p>
            <a:r>
              <a:rPr lang="it-IT" sz="1500" dirty="0"/>
              <a:t>Il prodotto deve corrispondere a un PMC già registrato o un prodotto </a:t>
            </a:r>
          </a:p>
          <a:p>
            <a:r>
              <a:rPr lang="it-IT" sz="1500" dirty="0"/>
              <a:t>di libera vendita .La domanda deve specificare la denominazione </a:t>
            </a:r>
          </a:p>
          <a:p>
            <a:r>
              <a:rPr lang="it-IT" sz="1500" dirty="0"/>
              <a:t>commerciale del PMC già autorizzato ed il numero di registrazione </a:t>
            </a:r>
          </a:p>
          <a:p>
            <a:r>
              <a:rPr lang="it-IT" sz="1500" dirty="0"/>
              <a:t>Il prodotto in commercio deve avere la composizione simile al biocida </a:t>
            </a:r>
          </a:p>
          <a:p>
            <a:r>
              <a:rPr lang="it-IT" sz="1500" dirty="0"/>
              <a:t>di cui si chiede l'autorizzazione </a:t>
            </a:r>
          </a:p>
        </p:txBody>
      </p:sp>
    </p:spTree>
    <p:extLst>
      <p:ext uri="{BB962C8B-B14F-4D97-AF65-F5344CB8AC3E}">
        <p14:creationId xmlns:p14="http://schemas.microsoft.com/office/powerpoint/2010/main" val="417271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C73B715-8713-9893-65F5-957733631AA0}"/>
              </a:ext>
            </a:extLst>
          </p:cNvPr>
          <p:cNvSpPr>
            <a:spLocks noGrp="1"/>
          </p:cNvSpPr>
          <p:nvPr>
            <p:ph type="title"/>
          </p:nvPr>
        </p:nvSpPr>
        <p:spPr/>
        <p:txBody>
          <a:bodyPr/>
          <a:lstStyle/>
          <a:p>
            <a:r>
              <a:rPr lang="it-IT" dirty="0"/>
              <a:t>DOMANDA DI AUTORIZZAZIONE PRODOTTO BIOCIDA IN ITALIA</a:t>
            </a:r>
          </a:p>
        </p:txBody>
      </p:sp>
      <p:sp>
        <p:nvSpPr>
          <p:cNvPr id="3" name="Segnaposto contenuto 2">
            <a:extLst>
              <a:ext uri="{FF2B5EF4-FFF2-40B4-BE49-F238E27FC236}">
                <a16:creationId xmlns:a16="http://schemas.microsoft.com/office/drawing/2014/main" id="{E9917BF0-C405-180A-B499-11EDF3208FA8}"/>
              </a:ext>
            </a:extLst>
          </p:cNvPr>
          <p:cNvSpPr>
            <a:spLocks noGrp="1"/>
          </p:cNvSpPr>
          <p:nvPr>
            <p:ph idx="1"/>
          </p:nvPr>
        </p:nvSpPr>
        <p:spPr>
          <a:xfrm>
            <a:off x="491613" y="1825625"/>
            <a:ext cx="11356257" cy="1025730"/>
          </a:xfrm>
        </p:spPr>
        <p:txBody>
          <a:bodyPr>
            <a:normAutofit/>
          </a:bodyPr>
          <a:lstStyle/>
          <a:p>
            <a:pPr marL="0" indent="0" algn="ctr">
              <a:buNone/>
            </a:pPr>
            <a:r>
              <a:rPr lang="it-IT" sz="2000" dirty="0"/>
              <a:t>FORMAT: DOMANDA E DOSSIER (dati e documenti , proposta di classificazione, scheda di sicurezza ed etichetta del prodotto) Dati da presentare: proprietà fisico-chimiche, tossicologiche, ambientali, </a:t>
            </a:r>
            <a:r>
              <a:rPr lang="it-IT" sz="2000" dirty="0" err="1"/>
              <a:t>ecotossicologi</a:t>
            </a:r>
            <a:r>
              <a:rPr lang="it-IT" sz="2000" dirty="0"/>
              <a:t> che, proprietà della sostanza e del prodotto utili ai fini della autorizzazioni</a:t>
            </a:r>
          </a:p>
        </p:txBody>
      </p:sp>
      <p:sp>
        <p:nvSpPr>
          <p:cNvPr id="5" name="CasellaDiTesto 4">
            <a:extLst>
              <a:ext uri="{FF2B5EF4-FFF2-40B4-BE49-F238E27FC236}">
                <a16:creationId xmlns:a16="http://schemas.microsoft.com/office/drawing/2014/main" id="{595890B5-36DC-F7B7-1368-CD9BAFE15195}"/>
              </a:ext>
            </a:extLst>
          </p:cNvPr>
          <p:cNvSpPr txBox="1"/>
          <p:nvPr/>
        </p:nvSpPr>
        <p:spPr>
          <a:xfrm>
            <a:off x="4562167" y="2851355"/>
            <a:ext cx="3549445" cy="369332"/>
          </a:xfrm>
          <a:prstGeom prst="rect">
            <a:avLst/>
          </a:prstGeom>
          <a:noFill/>
        </p:spPr>
        <p:txBody>
          <a:bodyPr wrap="square">
            <a:spAutoFit/>
          </a:bodyPr>
          <a:lstStyle/>
          <a:p>
            <a:r>
              <a:rPr lang="it-IT" b="1" dirty="0"/>
              <a:t>DOMANDA ARRIVA AL MINISTERO</a:t>
            </a:r>
          </a:p>
        </p:txBody>
      </p:sp>
      <p:sp>
        <p:nvSpPr>
          <p:cNvPr id="7" name="CasellaDiTesto 6">
            <a:extLst>
              <a:ext uri="{FF2B5EF4-FFF2-40B4-BE49-F238E27FC236}">
                <a16:creationId xmlns:a16="http://schemas.microsoft.com/office/drawing/2014/main" id="{8E0131BF-2152-4E16-38D5-AA7376D2D0B5}"/>
              </a:ext>
            </a:extLst>
          </p:cNvPr>
          <p:cNvSpPr txBox="1"/>
          <p:nvPr/>
        </p:nvSpPr>
        <p:spPr>
          <a:xfrm>
            <a:off x="5333999" y="3413576"/>
            <a:ext cx="835742" cy="307777"/>
          </a:xfrm>
          <a:prstGeom prst="rect">
            <a:avLst/>
          </a:prstGeom>
          <a:noFill/>
        </p:spPr>
        <p:txBody>
          <a:bodyPr wrap="square">
            <a:spAutoFit/>
          </a:bodyPr>
          <a:lstStyle/>
          <a:p>
            <a:r>
              <a:rPr lang="it-IT" sz="1400" b="1" dirty="0"/>
              <a:t>CHECK</a:t>
            </a:r>
          </a:p>
        </p:txBody>
      </p:sp>
      <p:sp>
        <p:nvSpPr>
          <p:cNvPr id="9" name="CasellaDiTesto 8">
            <a:extLst>
              <a:ext uri="{FF2B5EF4-FFF2-40B4-BE49-F238E27FC236}">
                <a16:creationId xmlns:a16="http://schemas.microsoft.com/office/drawing/2014/main" id="{5E28B1BE-C78B-D62E-2D55-5D94C9197A9B}"/>
              </a:ext>
            </a:extLst>
          </p:cNvPr>
          <p:cNvSpPr txBox="1"/>
          <p:nvPr/>
        </p:nvSpPr>
        <p:spPr>
          <a:xfrm>
            <a:off x="4562167" y="4166360"/>
            <a:ext cx="3350343" cy="369332"/>
          </a:xfrm>
          <a:prstGeom prst="rect">
            <a:avLst/>
          </a:prstGeom>
          <a:noFill/>
        </p:spPr>
        <p:txBody>
          <a:bodyPr wrap="square">
            <a:spAutoFit/>
          </a:bodyPr>
          <a:lstStyle/>
          <a:p>
            <a:r>
              <a:rPr lang="it-IT" b="1" dirty="0"/>
              <a:t>ISTITUTO SUPERIORE DI SANITA'</a:t>
            </a:r>
            <a:endParaRPr lang="it-IT" sz="1400" b="1" dirty="0"/>
          </a:p>
        </p:txBody>
      </p:sp>
      <p:sp>
        <p:nvSpPr>
          <p:cNvPr id="11" name="CasellaDiTesto 10">
            <a:extLst>
              <a:ext uri="{FF2B5EF4-FFF2-40B4-BE49-F238E27FC236}">
                <a16:creationId xmlns:a16="http://schemas.microsoft.com/office/drawing/2014/main" id="{FD72619B-617C-677E-8898-5EC7F18ED377}"/>
              </a:ext>
            </a:extLst>
          </p:cNvPr>
          <p:cNvSpPr txBox="1"/>
          <p:nvPr/>
        </p:nvSpPr>
        <p:spPr>
          <a:xfrm>
            <a:off x="4385186" y="5583785"/>
            <a:ext cx="3549445" cy="646331"/>
          </a:xfrm>
          <a:prstGeom prst="rect">
            <a:avLst/>
          </a:prstGeom>
          <a:noFill/>
        </p:spPr>
        <p:txBody>
          <a:bodyPr wrap="square">
            <a:spAutoFit/>
          </a:bodyPr>
          <a:lstStyle/>
          <a:p>
            <a:pPr algn="ctr"/>
            <a:r>
              <a:rPr lang="it-IT" b="1" dirty="0"/>
              <a:t>RILASCIO AUTORIZZAZIONE BIOCIDA </a:t>
            </a:r>
          </a:p>
        </p:txBody>
      </p:sp>
      <p:sp>
        <p:nvSpPr>
          <p:cNvPr id="12" name="Freccia in giù 11">
            <a:extLst>
              <a:ext uri="{FF2B5EF4-FFF2-40B4-BE49-F238E27FC236}">
                <a16:creationId xmlns:a16="http://schemas.microsoft.com/office/drawing/2014/main" id="{F03F9DB3-515D-2CF4-DF79-D267BA1FBA4E}"/>
              </a:ext>
            </a:extLst>
          </p:cNvPr>
          <p:cNvSpPr/>
          <p:nvPr/>
        </p:nvSpPr>
        <p:spPr>
          <a:xfrm>
            <a:off x="5899353" y="3288216"/>
            <a:ext cx="491613" cy="790874"/>
          </a:xfrm>
          <a:prstGeom prst="downArrow">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6" name="CasellaDiTesto 15">
            <a:extLst>
              <a:ext uri="{FF2B5EF4-FFF2-40B4-BE49-F238E27FC236}">
                <a16:creationId xmlns:a16="http://schemas.microsoft.com/office/drawing/2014/main" id="{6291043C-9D5F-3DBE-A5FF-28374500990B}"/>
              </a:ext>
            </a:extLst>
          </p:cNvPr>
          <p:cNvSpPr txBox="1"/>
          <p:nvPr/>
        </p:nvSpPr>
        <p:spPr>
          <a:xfrm>
            <a:off x="6390966" y="4749701"/>
            <a:ext cx="2278626" cy="310037"/>
          </a:xfrm>
          <a:prstGeom prst="rect">
            <a:avLst/>
          </a:prstGeom>
          <a:noFill/>
        </p:spPr>
        <p:txBody>
          <a:bodyPr wrap="square">
            <a:spAutoFit/>
          </a:bodyPr>
          <a:lstStyle/>
          <a:p>
            <a:r>
              <a:rPr lang="it-IT" sz="1400" b="1" dirty="0"/>
              <a:t>PER VALUTAZIONE DOSSIER</a:t>
            </a:r>
          </a:p>
        </p:txBody>
      </p:sp>
      <p:sp>
        <p:nvSpPr>
          <p:cNvPr id="17" name="Freccia in giù 16">
            <a:extLst>
              <a:ext uri="{FF2B5EF4-FFF2-40B4-BE49-F238E27FC236}">
                <a16:creationId xmlns:a16="http://schemas.microsoft.com/office/drawing/2014/main" id="{00B3F983-4727-C218-DA4A-8B92216A9BB0}"/>
              </a:ext>
            </a:extLst>
          </p:cNvPr>
          <p:cNvSpPr/>
          <p:nvPr/>
        </p:nvSpPr>
        <p:spPr>
          <a:xfrm>
            <a:off x="5899353" y="4611599"/>
            <a:ext cx="491613" cy="790874"/>
          </a:xfrm>
          <a:prstGeom prst="downArrow">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18" name="Immagine 17">
            <a:extLst>
              <a:ext uri="{FF2B5EF4-FFF2-40B4-BE49-F238E27FC236}">
                <a16:creationId xmlns:a16="http://schemas.microsoft.com/office/drawing/2014/main" id="{57D70D73-6AD6-8FA8-8B90-2D2E52A5B504}"/>
              </a:ext>
            </a:extLst>
          </p:cNvPr>
          <p:cNvPicPr>
            <a:picLocks noChangeAspect="1"/>
          </p:cNvPicPr>
          <p:nvPr/>
        </p:nvPicPr>
        <p:blipFill>
          <a:blip r:embed="rId2"/>
          <a:stretch>
            <a:fillRect/>
          </a:stretch>
        </p:blipFill>
        <p:spPr>
          <a:xfrm>
            <a:off x="5157274" y="883581"/>
            <a:ext cx="1189192" cy="879364"/>
          </a:xfrm>
          <a:prstGeom prst="rect">
            <a:avLst/>
          </a:prstGeom>
        </p:spPr>
      </p:pic>
    </p:spTree>
    <p:extLst>
      <p:ext uri="{BB962C8B-B14F-4D97-AF65-F5344CB8AC3E}">
        <p14:creationId xmlns:p14="http://schemas.microsoft.com/office/powerpoint/2010/main" val="2529884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4F1F2934-A8AC-9B22-62E2-408D27FC4405}"/>
              </a:ext>
            </a:extLst>
          </p:cNvPr>
          <p:cNvPicPr>
            <a:picLocks noGrp="1" noChangeAspect="1"/>
          </p:cNvPicPr>
          <p:nvPr>
            <p:ph idx="1"/>
          </p:nvPr>
        </p:nvPicPr>
        <p:blipFill>
          <a:blip r:embed="rId2"/>
          <a:stretch>
            <a:fillRect/>
          </a:stretch>
        </p:blipFill>
        <p:spPr>
          <a:xfrm>
            <a:off x="1445343" y="0"/>
            <a:ext cx="9507792" cy="4145639"/>
          </a:xfrm>
        </p:spPr>
      </p:pic>
      <p:sp>
        <p:nvSpPr>
          <p:cNvPr id="7" name="CasellaDiTesto 6">
            <a:extLst>
              <a:ext uri="{FF2B5EF4-FFF2-40B4-BE49-F238E27FC236}">
                <a16:creationId xmlns:a16="http://schemas.microsoft.com/office/drawing/2014/main" id="{25F5CCB8-48DB-F5C8-7385-19585DA07916}"/>
              </a:ext>
            </a:extLst>
          </p:cNvPr>
          <p:cNvSpPr txBox="1"/>
          <p:nvPr/>
        </p:nvSpPr>
        <p:spPr>
          <a:xfrm>
            <a:off x="2133601" y="4540281"/>
            <a:ext cx="8583560" cy="1754326"/>
          </a:xfrm>
          <a:prstGeom prst="rect">
            <a:avLst/>
          </a:prstGeom>
          <a:noFill/>
        </p:spPr>
        <p:txBody>
          <a:bodyPr wrap="square">
            <a:spAutoFit/>
          </a:bodyPr>
          <a:lstStyle/>
          <a:p>
            <a:r>
              <a:rPr lang="it-IT" dirty="0"/>
              <a:t>…………………….si rileva che in sede di attuazione dell’articolo 89 del Regolamento (UE) 528/2012 è emerso che, relativamente all’immissione in commercio, </a:t>
            </a:r>
            <a:r>
              <a:rPr lang="it-IT" b="1" u="sng" dirty="0"/>
              <a:t>i disinfettanti destinati all’utilizzo su cute integra prima di un trattamento medico autorizzati come presidi medico chirurgici non potranno essere autorizzati come prodotti biocidi</a:t>
            </a:r>
            <a:r>
              <a:rPr lang="it-IT" dirty="0"/>
              <a:t>, in quanto non ricadenti nella relativa normativa secondo le interpretazioni elaborate in sede europea……………………………………</a:t>
            </a:r>
          </a:p>
        </p:txBody>
      </p:sp>
    </p:spTree>
    <p:extLst>
      <p:ext uri="{BB962C8B-B14F-4D97-AF65-F5344CB8AC3E}">
        <p14:creationId xmlns:p14="http://schemas.microsoft.com/office/powerpoint/2010/main" val="1327122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804A5EE-028D-99F3-94FC-B3137359E734}"/>
              </a:ext>
            </a:extLst>
          </p:cNvPr>
          <p:cNvSpPr>
            <a:spLocks noGrp="1"/>
          </p:cNvSpPr>
          <p:nvPr>
            <p:ph type="title"/>
          </p:nvPr>
        </p:nvSpPr>
        <p:spPr>
          <a:xfrm>
            <a:off x="640080" y="460155"/>
            <a:ext cx="4368602" cy="695829"/>
          </a:xfrm>
        </p:spPr>
        <p:txBody>
          <a:bodyPr anchor="b">
            <a:normAutofit fontScale="90000"/>
          </a:bodyPr>
          <a:lstStyle/>
          <a:p>
            <a:r>
              <a:rPr lang="en-US" sz="1800" b="1" dirty="0"/>
              <a:t>5.4.1 PT1 Human hygiene biocidal products</a:t>
            </a:r>
            <a:br>
              <a:rPr lang="en-US" sz="1800" b="1" dirty="0"/>
            </a:br>
            <a:br>
              <a:rPr lang="en-US" sz="1800" b="1" dirty="0"/>
            </a:br>
            <a:r>
              <a:rPr lang="it-IT" sz="1600" dirty="0"/>
              <a:t>5.4.1.1 </a:t>
            </a:r>
            <a:r>
              <a:rPr lang="it-IT" sz="1600" dirty="0" err="1"/>
              <a:t>Introduction</a:t>
            </a:r>
            <a:endParaRPr lang="it-IT" sz="1600" b="1" dirty="0"/>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EAAD9F8D-ABCF-D2AA-5C97-D11ED4D1C1DC}"/>
              </a:ext>
            </a:extLst>
          </p:cNvPr>
          <p:cNvSpPr>
            <a:spLocks noGrp="1"/>
          </p:cNvSpPr>
          <p:nvPr>
            <p:ph idx="1"/>
          </p:nvPr>
        </p:nvSpPr>
        <p:spPr>
          <a:xfrm>
            <a:off x="640080" y="2872899"/>
            <a:ext cx="4243589" cy="3320668"/>
          </a:xfrm>
        </p:spPr>
        <p:txBody>
          <a:bodyPr>
            <a:normAutofit fontScale="92500" lnSpcReduction="10000"/>
          </a:bodyPr>
          <a:lstStyle/>
          <a:p>
            <a:pPr marL="0" indent="0">
              <a:buNone/>
            </a:pPr>
            <a:r>
              <a:rPr lang="en-US" sz="1600" dirty="0"/>
              <a:t>………….Products applied on human skin may be assigned to either biocidal, medicinal or cosmetic products or even to medical devices. If the product under investigation is within the scope of the Medicinal Products Directive (2001/83/EC), the Cosmetic Products Regulation ((EC) No 1223/2009) or the Medical Devices Directive (93/42/EEC), it is excluded from the BPR for the respective use. </a:t>
            </a:r>
            <a:r>
              <a:rPr lang="en-US" sz="1600" dirty="0">
                <a:highlight>
                  <a:srgbClr val="C0C0C0"/>
                </a:highlight>
              </a:rPr>
              <a:t>Products for disinfection of damaged skin (e.g. wound disinfection) or </a:t>
            </a:r>
            <a:r>
              <a:rPr lang="en-US" sz="1600" b="1" u="sng" dirty="0">
                <a:highlight>
                  <a:srgbClr val="C0C0C0"/>
                </a:highlight>
              </a:rPr>
              <a:t>disinfection of undamaged skin before a medical treatment of a patient (e.g. pre-operative skin disinfection before surgery and disinfection before injection) and products with a claim of medicinal </a:t>
            </a:r>
            <a:r>
              <a:rPr lang="en-US" sz="1600" dirty="0">
                <a:highlight>
                  <a:srgbClr val="C0C0C0"/>
                </a:highlight>
              </a:rPr>
              <a:t>use, are always medicinal products </a:t>
            </a:r>
            <a:r>
              <a:rPr lang="en-US" sz="1600" dirty="0"/>
              <a:t>(covered by the Directive 2001/83/EC on medicinal products for human use)…………….</a:t>
            </a:r>
            <a:endParaRPr lang="en-US" sz="2200" dirty="0"/>
          </a:p>
        </p:txBody>
      </p:sp>
      <p:pic>
        <p:nvPicPr>
          <p:cNvPr id="5" name="Segnaposto contenuto 4" descr="Immagine che contiene testo, schermata, Carattere, logo&#10;&#10;Descrizione generata automaticamente">
            <a:extLst>
              <a:ext uri="{FF2B5EF4-FFF2-40B4-BE49-F238E27FC236}">
                <a16:creationId xmlns:a16="http://schemas.microsoft.com/office/drawing/2014/main" id="{A04CEEF1-77D7-47B1-7827-7C49371D1FE1}"/>
              </a:ext>
            </a:extLst>
          </p:cNvPr>
          <p:cNvPicPr>
            <a:picLocks noChangeAspect="1"/>
          </p:cNvPicPr>
          <p:nvPr/>
        </p:nvPicPr>
        <p:blipFill rotWithShape="1">
          <a:blip r:embed="rId2"/>
          <a:srcRect t="253" b="30207"/>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880113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4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ontent Placeholder 7">
            <a:extLst>
              <a:ext uri="{FF2B5EF4-FFF2-40B4-BE49-F238E27FC236}">
                <a16:creationId xmlns:a16="http://schemas.microsoft.com/office/drawing/2014/main" id="{0693CEA9-BBF3-DF21-0A9B-FDD94CC1673E}"/>
              </a:ext>
            </a:extLst>
          </p:cNvPr>
          <p:cNvSpPr>
            <a:spLocks noGrp="1"/>
          </p:cNvSpPr>
          <p:nvPr>
            <p:ph idx="1"/>
          </p:nvPr>
        </p:nvSpPr>
        <p:spPr>
          <a:xfrm>
            <a:off x="6996635" y="413813"/>
            <a:ext cx="4243589" cy="1630275"/>
          </a:xfrm>
        </p:spPr>
        <p:txBody>
          <a:bodyPr>
            <a:normAutofit/>
          </a:bodyPr>
          <a:lstStyle/>
          <a:p>
            <a:pPr marL="0" indent="0">
              <a:buNone/>
            </a:pPr>
            <a:r>
              <a:rPr lang="it-IT" sz="1600" dirty="0"/>
              <a:t>……………………….i prodotti disinfettanti ricadono contestualmente sia nell’ambito di applicazione della normativa nazionale in materia di presidi medico chirurgici (d.P.R. 6 ottobre 1998, n. 392), sia nell’ambito di applicazione delle disposizioni sui prodotti biocidi (Regolamento UE 528/2012 del Parlamento europeo)…………………………………</a:t>
            </a:r>
            <a:endParaRPr lang="en-US" sz="2200" dirty="0"/>
          </a:p>
        </p:txBody>
      </p:sp>
      <p:pic>
        <p:nvPicPr>
          <p:cNvPr id="6" name="Immagine 5">
            <a:extLst>
              <a:ext uri="{FF2B5EF4-FFF2-40B4-BE49-F238E27FC236}">
                <a16:creationId xmlns:a16="http://schemas.microsoft.com/office/drawing/2014/main" id="{18F13F14-34E7-2596-B138-81A0590463F6}"/>
              </a:ext>
            </a:extLst>
          </p:cNvPr>
          <p:cNvPicPr>
            <a:picLocks noChangeAspect="1"/>
          </p:cNvPicPr>
          <p:nvPr/>
        </p:nvPicPr>
        <p:blipFill>
          <a:blip r:embed="rId2"/>
          <a:stretch>
            <a:fillRect/>
          </a:stretch>
        </p:blipFill>
        <p:spPr>
          <a:xfrm>
            <a:off x="193573" y="218337"/>
            <a:ext cx="4726268" cy="2060168"/>
          </a:xfrm>
          <a:prstGeom prst="rect">
            <a:avLst/>
          </a:prstGeom>
        </p:spPr>
      </p:pic>
      <p:sp>
        <p:nvSpPr>
          <p:cNvPr id="10" name="CasellaDiTesto 9">
            <a:extLst>
              <a:ext uri="{FF2B5EF4-FFF2-40B4-BE49-F238E27FC236}">
                <a16:creationId xmlns:a16="http://schemas.microsoft.com/office/drawing/2014/main" id="{C67B6725-98F1-8621-A1BB-B51173E33ECB}"/>
              </a:ext>
            </a:extLst>
          </p:cNvPr>
          <p:cNvSpPr txBox="1"/>
          <p:nvPr/>
        </p:nvSpPr>
        <p:spPr>
          <a:xfrm>
            <a:off x="6972054" y="2301860"/>
            <a:ext cx="4158062" cy="2062103"/>
          </a:xfrm>
          <a:prstGeom prst="rect">
            <a:avLst/>
          </a:prstGeom>
          <a:noFill/>
        </p:spPr>
        <p:txBody>
          <a:bodyPr wrap="square">
            <a:spAutoFit/>
          </a:bodyPr>
          <a:lstStyle/>
          <a:p>
            <a:r>
              <a:rPr lang="it-IT" sz="1600" dirty="0"/>
              <a:t>…………in sede di attuazione dell’articolo 89 del Regolamento (UE) 528/2012 è emerso che, relativamente all’immissione in commercio, </a:t>
            </a:r>
            <a:r>
              <a:rPr lang="it-IT" sz="1600" b="1" u="sng" dirty="0"/>
              <a:t>i disinfettanti destinati all’utilizzo su cute integra prima di un trattamento medico autorizzati come presidi medico chirurgici non potranno essere autorizzati come prodotti biocidi</a:t>
            </a:r>
            <a:r>
              <a:rPr lang="it-IT" sz="1600" u="sng" dirty="0"/>
              <a:t>…………………………………………………………</a:t>
            </a:r>
          </a:p>
        </p:txBody>
      </p:sp>
      <p:sp>
        <p:nvSpPr>
          <p:cNvPr id="27" name="CasellaDiTesto 26">
            <a:extLst>
              <a:ext uri="{FF2B5EF4-FFF2-40B4-BE49-F238E27FC236}">
                <a16:creationId xmlns:a16="http://schemas.microsoft.com/office/drawing/2014/main" id="{8AC7769B-2F6F-1BC3-6BB5-75027A4BCB8F}"/>
              </a:ext>
            </a:extLst>
          </p:cNvPr>
          <p:cNvSpPr txBox="1"/>
          <p:nvPr/>
        </p:nvSpPr>
        <p:spPr>
          <a:xfrm>
            <a:off x="6996635" y="4522924"/>
            <a:ext cx="4069572" cy="2062103"/>
          </a:xfrm>
          <a:prstGeom prst="rect">
            <a:avLst/>
          </a:prstGeom>
          <a:noFill/>
        </p:spPr>
        <p:txBody>
          <a:bodyPr wrap="square">
            <a:spAutoFit/>
          </a:bodyPr>
          <a:lstStyle/>
          <a:p>
            <a:r>
              <a:rPr lang="it-IT" sz="1600" dirty="0"/>
              <a:t>……Laddove, ad esito della valutazione, dovesse risultare confermata l’impossibilità di mantenere per tale tipologia di prodotti l’autorizzazione rilasciata ai sensi del d.P.R. 6 ottobre 1998, n. 392, appare comunque opportuno garantire un periodo transitorio per la cessazione della validità delle autorizzazioni……………….</a:t>
            </a:r>
          </a:p>
        </p:txBody>
      </p:sp>
      <p:pic>
        <p:nvPicPr>
          <p:cNvPr id="32" name="Immagine 31">
            <a:extLst>
              <a:ext uri="{FF2B5EF4-FFF2-40B4-BE49-F238E27FC236}">
                <a16:creationId xmlns:a16="http://schemas.microsoft.com/office/drawing/2014/main" id="{83420538-1E0A-F62D-76B6-B9DDA4CF98F1}"/>
              </a:ext>
            </a:extLst>
          </p:cNvPr>
          <p:cNvPicPr>
            <a:picLocks noChangeAspect="1"/>
          </p:cNvPicPr>
          <p:nvPr/>
        </p:nvPicPr>
        <p:blipFill>
          <a:blip r:embed="rId3"/>
          <a:stretch>
            <a:fillRect/>
          </a:stretch>
        </p:blipFill>
        <p:spPr>
          <a:xfrm>
            <a:off x="157401" y="3586219"/>
            <a:ext cx="5500185" cy="570546"/>
          </a:xfrm>
          <a:prstGeom prst="rect">
            <a:avLst/>
          </a:prstGeom>
        </p:spPr>
      </p:pic>
      <p:pic>
        <p:nvPicPr>
          <p:cNvPr id="38" name="Immagine 37">
            <a:extLst>
              <a:ext uri="{FF2B5EF4-FFF2-40B4-BE49-F238E27FC236}">
                <a16:creationId xmlns:a16="http://schemas.microsoft.com/office/drawing/2014/main" id="{4C505EE9-A5A7-6114-C63A-23AE274B00A6}"/>
              </a:ext>
            </a:extLst>
          </p:cNvPr>
          <p:cNvPicPr>
            <a:picLocks noChangeAspect="1"/>
          </p:cNvPicPr>
          <p:nvPr/>
        </p:nvPicPr>
        <p:blipFill rotWithShape="1">
          <a:blip r:embed="rId4"/>
          <a:srcRect b="10934"/>
          <a:stretch/>
        </p:blipFill>
        <p:spPr>
          <a:xfrm>
            <a:off x="193573" y="2695149"/>
            <a:ext cx="5464013" cy="862003"/>
          </a:xfrm>
          <a:prstGeom prst="rect">
            <a:avLst/>
          </a:prstGeom>
        </p:spPr>
      </p:pic>
      <p:pic>
        <p:nvPicPr>
          <p:cNvPr id="40" name="Immagine 39">
            <a:extLst>
              <a:ext uri="{FF2B5EF4-FFF2-40B4-BE49-F238E27FC236}">
                <a16:creationId xmlns:a16="http://schemas.microsoft.com/office/drawing/2014/main" id="{3B200C73-0084-1C25-FFDD-41E67DD797BC}"/>
              </a:ext>
            </a:extLst>
          </p:cNvPr>
          <p:cNvPicPr>
            <a:picLocks noChangeAspect="1"/>
          </p:cNvPicPr>
          <p:nvPr/>
        </p:nvPicPr>
        <p:blipFill>
          <a:blip r:embed="rId5"/>
          <a:stretch>
            <a:fillRect/>
          </a:stretch>
        </p:blipFill>
        <p:spPr>
          <a:xfrm>
            <a:off x="926442" y="4156765"/>
            <a:ext cx="4069572" cy="2483210"/>
          </a:xfrm>
          <a:prstGeom prst="rect">
            <a:avLst/>
          </a:prstGeom>
        </p:spPr>
      </p:pic>
      <p:sp>
        <p:nvSpPr>
          <p:cNvPr id="45" name="CasellaDiTesto 44">
            <a:extLst>
              <a:ext uri="{FF2B5EF4-FFF2-40B4-BE49-F238E27FC236}">
                <a16:creationId xmlns:a16="http://schemas.microsoft.com/office/drawing/2014/main" id="{96B353C2-5D97-6E22-B890-6E3EDAD2BC54}"/>
              </a:ext>
            </a:extLst>
          </p:cNvPr>
          <p:cNvSpPr txBox="1"/>
          <p:nvPr/>
        </p:nvSpPr>
        <p:spPr>
          <a:xfrm rot="19579956">
            <a:off x="-583936" y="2577417"/>
            <a:ext cx="7389911" cy="3046988"/>
          </a:xfrm>
          <a:prstGeom prst="rect">
            <a:avLst/>
          </a:prstGeom>
          <a:noFill/>
        </p:spPr>
        <p:txBody>
          <a:bodyPr wrap="square">
            <a:spAutoFit/>
          </a:bodyPr>
          <a:lstStyle/>
          <a:p>
            <a:pPr algn="ctr"/>
            <a:r>
              <a:rPr lang="it-IT" sz="3200" b="1" dirty="0"/>
              <a:t>Revoca da </a:t>
            </a:r>
          </a:p>
          <a:p>
            <a:pPr algn="ctr"/>
            <a:r>
              <a:rPr lang="it-IT" sz="3200" b="1" dirty="0"/>
              <a:t>gennaio 2025 </a:t>
            </a:r>
          </a:p>
          <a:p>
            <a:pPr algn="ctr"/>
            <a:r>
              <a:rPr lang="it-IT" sz="3200" b="1" dirty="0"/>
              <a:t>possibilità di poter mettere a disposizione sul mercato i lotti già immessi in commercio sino al </a:t>
            </a:r>
          </a:p>
          <a:p>
            <a:pPr algn="ctr"/>
            <a:r>
              <a:rPr lang="it-IT" sz="3200" b="1" dirty="0"/>
              <a:t>30 giugno 2025</a:t>
            </a:r>
          </a:p>
        </p:txBody>
      </p:sp>
      <p:sp>
        <p:nvSpPr>
          <p:cNvPr id="52" name="Rettangolo 51">
            <a:extLst>
              <a:ext uri="{FF2B5EF4-FFF2-40B4-BE49-F238E27FC236}">
                <a16:creationId xmlns:a16="http://schemas.microsoft.com/office/drawing/2014/main" id="{9F3FE336-0958-A5DA-B3A0-0CADCA165316}"/>
              </a:ext>
            </a:extLst>
          </p:cNvPr>
          <p:cNvSpPr/>
          <p:nvPr/>
        </p:nvSpPr>
        <p:spPr>
          <a:xfrm>
            <a:off x="6607277" y="156025"/>
            <a:ext cx="4726268" cy="659036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122245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813F0CD4-E487-41B6-CCCC-6DB6705EBE69}"/>
              </a:ext>
            </a:extLst>
          </p:cNvPr>
          <p:cNvPicPr>
            <a:picLocks noChangeAspect="1"/>
          </p:cNvPicPr>
          <p:nvPr/>
        </p:nvPicPr>
        <p:blipFill>
          <a:blip r:embed="rId2">
            <a:alphaModFix amt="35000"/>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61316" y="152301"/>
            <a:ext cx="1518324" cy="1503291"/>
          </a:xfrm>
          <a:prstGeom prst="rect">
            <a:avLst/>
          </a:prstGeom>
        </p:spPr>
      </p:pic>
      <p:sp>
        <p:nvSpPr>
          <p:cNvPr id="5" name="CasellaDiTesto 4">
            <a:extLst>
              <a:ext uri="{FF2B5EF4-FFF2-40B4-BE49-F238E27FC236}">
                <a16:creationId xmlns:a16="http://schemas.microsoft.com/office/drawing/2014/main" id="{BFFCE818-B4A4-741A-2FA1-1EAF2D45EC63}"/>
              </a:ext>
            </a:extLst>
          </p:cNvPr>
          <p:cNvSpPr txBox="1"/>
          <p:nvPr/>
        </p:nvSpPr>
        <p:spPr>
          <a:xfrm>
            <a:off x="2241755" y="152301"/>
            <a:ext cx="6096000" cy="1477328"/>
          </a:xfrm>
          <a:prstGeom prst="rect">
            <a:avLst/>
          </a:prstGeom>
          <a:noFill/>
        </p:spPr>
        <p:txBody>
          <a:bodyPr wrap="square">
            <a:spAutoFit/>
          </a:bodyPr>
          <a:lstStyle/>
          <a:p>
            <a:r>
              <a:rPr lang="it-IT" dirty="0"/>
              <a:t>A marzo 2016 l'MHRA (Agenzia UK regolatoria del farmaco) ha stabilito che i prodotti antisettici topici contenenti clorexidina che sono destinati ad essere impiegati per scopi medici, come ad esempio la preparazione della pelle prima di un intervento chirurgico, devono essere classificati come medicinali</a:t>
            </a:r>
          </a:p>
        </p:txBody>
      </p:sp>
      <p:pic>
        <p:nvPicPr>
          <p:cNvPr id="7" name="Immagine 6">
            <a:extLst>
              <a:ext uri="{FF2B5EF4-FFF2-40B4-BE49-F238E27FC236}">
                <a16:creationId xmlns:a16="http://schemas.microsoft.com/office/drawing/2014/main" id="{79DEA4A6-4454-1CBC-F0A5-C28DF6911543}"/>
              </a:ext>
            </a:extLst>
          </p:cNvPr>
          <p:cNvPicPr>
            <a:picLocks noChangeAspect="1"/>
          </p:cNvPicPr>
          <p:nvPr/>
        </p:nvPicPr>
        <p:blipFill>
          <a:blip r:embed="rId4">
            <a:alphaModFix amt="50000"/>
          </a:blip>
          <a:stretch>
            <a:fillRect/>
          </a:stretch>
        </p:blipFill>
        <p:spPr>
          <a:xfrm>
            <a:off x="71706" y="2235274"/>
            <a:ext cx="1897544" cy="2072820"/>
          </a:xfrm>
          <a:prstGeom prst="rect">
            <a:avLst/>
          </a:prstGeom>
        </p:spPr>
      </p:pic>
      <p:sp>
        <p:nvSpPr>
          <p:cNvPr id="9" name="CasellaDiTesto 8">
            <a:extLst>
              <a:ext uri="{FF2B5EF4-FFF2-40B4-BE49-F238E27FC236}">
                <a16:creationId xmlns:a16="http://schemas.microsoft.com/office/drawing/2014/main" id="{C1247CC1-A5D5-8346-F0F4-AFCE87EC5C5A}"/>
              </a:ext>
            </a:extLst>
          </p:cNvPr>
          <p:cNvSpPr txBox="1"/>
          <p:nvPr/>
        </p:nvSpPr>
        <p:spPr>
          <a:xfrm>
            <a:off x="2241755" y="2394521"/>
            <a:ext cx="6096000" cy="1754326"/>
          </a:xfrm>
          <a:prstGeom prst="rect">
            <a:avLst/>
          </a:prstGeom>
          <a:noFill/>
        </p:spPr>
        <p:txBody>
          <a:bodyPr wrap="square">
            <a:spAutoFit/>
          </a:bodyPr>
          <a:lstStyle/>
          <a:p>
            <a:r>
              <a:rPr lang="it-IT" dirty="0"/>
              <a:t>Se antisettici per la pelle e disinfettanti per le mani sono conformi alla definizione di prodotti medicinali (previsto dal German </a:t>
            </a:r>
            <a:r>
              <a:rPr lang="it-IT" dirty="0" err="1"/>
              <a:t>Medicines</a:t>
            </a:r>
            <a:r>
              <a:rPr lang="it-IT" dirty="0"/>
              <a:t> Act - AMG) e a quella di sostanze chimiche (Chemical Act) (biocidi sezione 3b </a:t>
            </a:r>
            <a:r>
              <a:rPr lang="it-IT" dirty="0" err="1"/>
              <a:t>ChemG</a:t>
            </a:r>
            <a:r>
              <a:rPr lang="it-IT" dirty="0"/>
              <a:t>), sono considerati medicinali secondo la clausola “in-case-of-</a:t>
            </a:r>
            <a:r>
              <a:rPr lang="it-IT" dirty="0" err="1"/>
              <a:t>doubt</a:t>
            </a:r>
            <a:r>
              <a:rPr lang="it-IT" dirty="0"/>
              <a:t>-</a:t>
            </a:r>
            <a:r>
              <a:rPr lang="it-IT" dirty="0" err="1"/>
              <a:t>regulation</a:t>
            </a:r>
            <a:r>
              <a:rPr lang="it-IT" dirty="0"/>
              <a:t>” (sezione 2 comma 3 bis AMG). </a:t>
            </a:r>
          </a:p>
        </p:txBody>
      </p:sp>
      <p:pic>
        <p:nvPicPr>
          <p:cNvPr id="13" name="Immagine 12">
            <a:extLst>
              <a:ext uri="{FF2B5EF4-FFF2-40B4-BE49-F238E27FC236}">
                <a16:creationId xmlns:a16="http://schemas.microsoft.com/office/drawing/2014/main" id="{9F0FE120-990D-C9F9-A64E-A00671831144}"/>
              </a:ext>
            </a:extLst>
          </p:cNvPr>
          <p:cNvPicPr>
            <a:picLocks noChangeAspect="1"/>
          </p:cNvPicPr>
          <p:nvPr/>
        </p:nvPicPr>
        <p:blipFill>
          <a:blip r:embed="rId5">
            <a:alphaModFix amt="50000"/>
          </a:blip>
          <a:stretch>
            <a:fillRect/>
          </a:stretch>
        </p:blipFill>
        <p:spPr>
          <a:xfrm>
            <a:off x="153164" y="4995928"/>
            <a:ext cx="1798476" cy="1417443"/>
          </a:xfrm>
          <a:prstGeom prst="rect">
            <a:avLst/>
          </a:prstGeom>
        </p:spPr>
      </p:pic>
      <p:sp>
        <p:nvSpPr>
          <p:cNvPr id="15" name="CasellaDiTesto 14">
            <a:extLst>
              <a:ext uri="{FF2B5EF4-FFF2-40B4-BE49-F238E27FC236}">
                <a16:creationId xmlns:a16="http://schemas.microsoft.com/office/drawing/2014/main" id="{CB7E1E0A-863F-D8EA-7D93-7CE36A1A5703}"/>
              </a:ext>
            </a:extLst>
          </p:cNvPr>
          <p:cNvSpPr txBox="1"/>
          <p:nvPr/>
        </p:nvSpPr>
        <p:spPr>
          <a:xfrm>
            <a:off x="2241755" y="4773928"/>
            <a:ext cx="6096000" cy="1754326"/>
          </a:xfrm>
          <a:prstGeom prst="rect">
            <a:avLst/>
          </a:prstGeom>
          <a:noFill/>
        </p:spPr>
        <p:txBody>
          <a:bodyPr wrap="square">
            <a:spAutoFit/>
          </a:bodyPr>
          <a:lstStyle/>
          <a:p>
            <a:r>
              <a:rPr lang="it-IT" dirty="0"/>
              <a:t>Ci sono tre categorie giuridiche di disinfettanti: </a:t>
            </a:r>
          </a:p>
          <a:p>
            <a:r>
              <a:rPr lang="it-IT" dirty="0"/>
              <a:t>biocidi, dispositivi medici e farmaci. </a:t>
            </a:r>
          </a:p>
          <a:p>
            <a:r>
              <a:rPr lang="it-IT" dirty="0"/>
              <a:t>Biocidi: antisettici destinati ad essere applicati sulla pelle sana, anche per la disinfezione preoperatoria della pelle. </a:t>
            </a:r>
          </a:p>
          <a:p>
            <a:r>
              <a:rPr lang="it-IT" dirty="0"/>
              <a:t>Medicinali: antisettici destinati ad essere applicati su pelle già danneggiata (ferite, cicatrici, ustioni, infezioni della pelle, </a:t>
            </a:r>
            <a:r>
              <a:rPr lang="it-IT" dirty="0" err="1"/>
              <a:t>ecc</a:t>
            </a:r>
            <a:r>
              <a:rPr lang="it-IT" dirty="0"/>
              <a:t>).</a:t>
            </a:r>
          </a:p>
        </p:txBody>
      </p:sp>
    </p:spTree>
    <p:extLst>
      <p:ext uri="{BB962C8B-B14F-4D97-AF65-F5344CB8AC3E}">
        <p14:creationId xmlns:p14="http://schemas.microsoft.com/office/powerpoint/2010/main" val="3828305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436604C6-A116-77F3-0AB1-69F33F20B00F}"/>
              </a:ext>
            </a:extLst>
          </p:cNvPr>
          <p:cNvSpPr txBox="1"/>
          <p:nvPr/>
        </p:nvSpPr>
        <p:spPr>
          <a:xfrm>
            <a:off x="4200316" y="2965106"/>
            <a:ext cx="3414255" cy="769441"/>
          </a:xfrm>
          <a:prstGeom prst="rect">
            <a:avLst/>
          </a:prstGeom>
          <a:noFill/>
        </p:spPr>
        <p:txBody>
          <a:bodyPr wrap="square">
            <a:spAutoFit/>
          </a:bodyPr>
          <a:lstStyle/>
          <a:p>
            <a:r>
              <a:rPr lang="it-IT" sz="4400" b="1" dirty="0"/>
              <a:t>Principi Attivi </a:t>
            </a:r>
          </a:p>
        </p:txBody>
      </p:sp>
      <p:sp>
        <p:nvSpPr>
          <p:cNvPr id="5" name="CasellaDiTesto 4">
            <a:extLst>
              <a:ext uri="{FF2B5EF4-FFF2-40B4-BE49-F238E27FC236}">
                <a16:creationId xmlns:a16="http://schemas.microsoft.com/office/drawing/2014/main" id="{0BF0047F-B96C-4A85-FF60-53CCCA77AAC5}"/>
              </a:ext>
            </a:extLst>
          </p:cNvPr>
          <p:cNvSpPr txBox="1"/>
          <p:nvPr/>
        </p:nvSpPr>
        <p:spPr>
          <a:xfrm>
            <a:off x="321997" y="31128"/>
            <a:ext cx="2834159" cy="954107"/>
          </a:xfrm>
          <a:prstGeom prst="rect">
            <a:avLst/>
          </a:prstGeom>
          <a:noFill/>
        </p:spPr>
        <p:txBody>
          <a:bodyPr wrap="square">
            <a:spAutoFit/>
          </a:bodyPr>
          <a:lstStyle/>
          <a:p>
            <a:pPr algn="ctr"/>
            <a:r>
              <a:rPr lang="it-IT" sz="2800" b="1" dirty="0">
                <a:solidFill>
                  <a:schemeClr val="bg1">
                    <a:lumMod val="50000"/>
                  </a:schemeClr>
                </a:solidFill>
              </a:rPr>
              <a:t>Sali d’Ammonio </a:t>
            </a:r>
          </a:p>
          <a:p>
            <a:pPr algn="ctr"/>
            <a:r>
              <a:rPr lang="it-IT" sz="2800" b="1" dirty="0">
                <a:solidFill>
                  <a:schemeClr val="bg1">
                    <a:lumMod val="50000"/>
                  </a:schemeClr>
                </a:solidFill>
              </a:rPr>
              <a:t>Quaternario</a:t>
            </a:r>
          </a:p>
        </p:txBody>
      </p:sp>
      <p:sp>
        <p:nvSpPr>
          <p:cNvPr id="7" name="CasellaDiTesto 6">
            <a:extLst>
              <a:ext uri="{FF2B5EF4-FFF2-40B4-BE49-F238E27FC236}">
                <a16:creationId xmlns:a16="http://schemas.microsoft.com/office/drawing/2014/main" id="{67D41554-A56D-2DE5-A96B-E0E402AD6D04}"/>
              </a:ext>
            </a:extLst>
          </p:cNvPr>
          <p:cNvSpPr txBox="1"/>
          <p:nvPr/>
        </p:nvSpPr>
        <p:spPr>
          <a:xfrm>
            <a:off x="3553133" y="19474"/>
            <a:ext cx="3195490" cy="523220"/>
          </a:xfrm>
          <a:prstGeom prst="rect">
            <a:avLst/>
          </a:prstGeom>
          <a:noFill/>
        </p:spPr>
        <p:txBody>
          <a:bodyPr wrap="square">
            <a:spAutoFit/>
          </a:bodyPr>
          <a:lstStyle/>
          <a:p>
            <a:r>
              <a:rPr lang="it-IT" sz="2800" b="1" dirty="0">
                <a:solidFill>
                  <a:schemeClr val="bg1">
                    <a:lumMod val="50000"/>
                  </a:schemeClr>
                </a:solidFill>
              </a:rPr>
              <a:t>Composti Ossidativi</a:t>
            </a:r>
          </a:p>
        </p:txBody>
      </p:sp>
      <p:sp>
        <p:nvSpPr>
          <p:cNvPr id="9" name="CasellaDiTesto 8">
            <a:extLst>
              <a:ext uri="{FF2B5EF4-FFF2-40B4-BE49-F238E27FC236}">
                <a16:creationId xmlns:a16="http://schemas.microsoft.com/office/drawing/2014/main" id="{A7549D76-75F0-F907-9E1D-30432846B705}"/>
              </a:ext>
            </a:extLst>
          </p:cNvPr>
          <p:cNvSpPr txBox="1"/>
          <p:nvPr/>
        </p:nvSpPr>
        <p:spPr>
          <a:xfrm>
            <a:off x="8898194" y="542921"/>
            <a:ext cx="1986116" cy="369332"/>
          </a:xfrm>
          <a:prstGeom prst="rect">
            <a:avLst/>
          </a:prstGeom>
          <a:noFill/>
        </p:spPr>
        <p:txBody>
          <a:bodyPr wrap="square">
            <a:spAutoFit/>
          </a:bodyPr>
          <a:lstStyle/>
          <a:p>
            <a:r>
              <a:rPr lang="it-IT" dirty="0"/>
              <a:t>Composti Fenolici</a:t>
            </a:r>
          </a:p>
        </p:txBody>
      </p:sp>
      <p:sp>
        <p:nvSpPr>
          <p:cNvPr id="11" name="CasellaDiTesto 10">
            <a:extLst>
              <a:ext uri="{FF2B5EF4-FFF2-40B4-BE49-F238E27FC236}">
                <a16:creationId xmlns:a16="http://schemas.microsoft.com/office/drawing/2014/main" id="{41CC86B7-3A9B-0F33-7378-BE6FACF761E3}"/>
              </a:ext>
            </a:extLst>
          </p:cNvPr>
          <p:cNvSpPr txBox="1"/>
          <p:nvPr/>
        </p:nvSpPr>
        <p:spPr>
          <a:xfrm>
            <a:off x="102004" y="3002875"/>
            <a:ext cx="3414255" cy="523220"/>
          </a:xfrm>
          <a:prstGeom prst="rect">
            <a:avLst/>
          </a:prstGeom>
          <a:noFill/>
        </p:spPr>
        <p:txBody>
          <a:bodyPr wrap="square">
            <a:spAutoFit/>
          </a:bodyPr>
          <a:lstStyle/>
          <a:p>
            <a:r>
              <a:rPr lang="it-IT" sz="2800" b="1" dirty="0">
                <a:solidFill>
                  <a:schemeClr val="bg1">
                    <a:lumMod val="50000"/>
                  </a:schemeClr>
                </a:solidFill>
              </a:rPr>
              <a:t>Cloro e </a:t>
            </a:r>
            <a:r>
              <a:rPr lang="it-IT" sz="2800" b="1" dirty="0" err="1">
                <a:solidFill>
                  <a:schemeClr val="bg1">
                    <a:lumMod val="50000"/>
                  </a:schemeClr>
                </a:solidFill>
              </a:rPr>
              <a:t>Cloroderivati</a:t>
            </a:r>
            <a:endParaRPr lang="it-IT" sz="2800" b="1" dirty="0">
              <a:solidFill>
                <a:schemeClr val="bg1">
                  <a:lumMod val="50000"/>
                </a:schemeClr>
              </a:solidFill>
            </a:endParaRPr>
          </a:p>
        </p:txBody>
      </p:sp>
      <p:sp>
        <p:nvSpPr>
          <p:cNvPr id="13" name="CasellaDiTesto 12">
            <a:extLst>
              <a:ext uri="{FF2B5EF4-FFF2-40B4-BE49-F238E27FC236}">
                <a16:creationId xmlns:a16="http://schemas.microsoft.com/office/drawing/2014/main" id="{D00F1C27-E899-077A-A1CA-149DD2F04FDA}"/>
              </a:ext>
            </a:extLst>
          </p:cNvPr>
          <p:cNvSpPr txBox="1"/>
          <p:nvPr/>
        </p:nvSpPr>
        <p:spPr>
          <a:xfrm>
            <a:off x="8652385" y="3161829"/>
            <a:ext cx="2477729" cy="523220"/>
          </a:xfrm>
          <a:prstGeom prst="rect">
            <a:avLst/>
          </a:prstGeom>
          <a:noFill/>
        </p:spPr>
        <p:txBody>
          <a:bodyPr wrap="square">
            <a:spAutoFit/>
          </a:bodyPr>
          <a:lstStyle/>
          <a:p>
            <a:r>
              <a:rPr lang="it-IT" sz="2800" b="1" dirty="0">
                <a:solidFill>
                  <a:schemeClr val="bg1">
                    <a:lumMod val="50000"/>
                  </a:schemeClr>
                </a:solidFill>
              </a:rPr>
              <a:t>Iodio e </a:t>
            </a:r>
            <a:r>
              <a:rPr lang="it-IT" sz="2800" b="1" dirty="0" err="1">
                <a:solidFill>
                  <a:schemeClr val="bg1">
                    <a:lumMod val="50000"/>
                  </a:schemeClr>
                </a:solidFill>
              </a:rPr>
              <a:t>Iodofori</a:t>
            </a:r>
            <a:endParaRPr lang="it-IT" sz="2800" b="1" dirty="0">
              <a:solidFill>
                <a:schemeClr val="bg1">
                  <a:lumMod val="50000"/>
                </a:schemeClr>
              </a:solidFill>
            </a:endParaRPr>
          </a:p>
        </p:txBody>
      </p:sp>
      <p:sp>
        <p:nvSpPr>
          <p:cNvPr id="15" name="CasellaDiTesto 14">
            <a:extLst>
              <a:ext uri="{FF2B5EF4-FFF2-40B4-BE49-F238E27FC236}">
                <a16:creationId xmlns:a16="http://schemas.microsoft.com/office/drawing/2014/main" id="{85C2CA9E-0FE6-0CDD-1D4D-53410FE8C6A3}"/>
              </a:ext>
            </a:extLst>
          </p:cNvPr>
          <p:cNvSpPr txBox="1"/>
          <p:nvPr/>
        </p:nvSpPr>
        <p:spPr>
          <a:xfrm>
            <a:off x="476863" y="5160484"/>
            <a:ext cx="1936955" cy="523220"/>
          </a:xfrm>
          <a:prstGeom prst="rect">
            <a:avLst/>
          </a:prstGeom>
          <a:noFill/>
        </p:spPr>
        <p:txBody>
          <a:bodyPr wrap="square">
            <a:spAutoFit/>
          </a:bodyPr>
          <a:lstStyle/>
          <a:p>
            <a:r>
              <a:rPr lang="it-IT" sz="2800" b="1" dirty="0">
                <a:solidFill>
                  <a:schemeClr val="bg1">
                    <a:lumMod val="50000"/>
                  </a:schemeClr>
                </a:solidFill>
              </a:rPr>
              <a:t>Clorexidina</a:t>
            </a:r>
          </a:p>
        </p:txBody>
      </p:sp>
      <p:sp>
        <p:nvSpPr>
          <p:cNvPr id="16" name="CasellaDiTesto 15">
            <a:extLst>
              <a:ext uri="{FF2B5EF4-FFF2-40B4-BE49-F238E27FC236}">
                <a16:creationId xmlns:a16="http://schemas.microsoft.com/office/drawing/2014/main" id="{8004A01C-0830-E098-F582-1B51FC9DE0D8}"/>
              </a:ext>
            </a:extLst>
          </p:cNvPr>
          <p:cNvSpPr txBox="1"/>
          <p:nvPr/>
        </p:nvSpPr>
        <p:spPr>
          <a:xfrm>
            <a:off x="5480256" y="5303378"/>
            <a:ext cx="1936955" cy="523220"/>
          </a:xfrm>
          <a:prstGeom prst="rect">
            <a:avLst/>
          </a:prstGeom>
          <a:noFill/>
        </p:spPr>
        <p:txBody>
          <a:bodyPr wrap="square">
            <a:spAutoFit/>
          </a:bodyPr>
          <a:lstStyle/>
          <a:p>
            <a:r>
              <a:rPr lang="it-IT" sz="2800" b="1" dirty="0" err="1">
                <a:solidFill>
                  <a:schemeClr val="bg1">
                    <a:lumMod val="50000"/>
                  </a:schemeClr>
                </a:solidFill>
              </a:rPr>
              <a:t>Poliesanide</a:t>
            </a:r>
            <a:endParaRPr lang="it-IT" sz="2800" b="1" dirty="0">
              <a:solidFill>
                <a:schemeClr val="bg1">
                  <a:lumMod val="50000"/>
                </a:schemeClr>
              </a:solidFill>
            </a:endParaRPr>
          </a:p>
        </p:txBody>
      </p:sp>
      <p:sp>
        <p:nvSpPr>
          <p:cNvPr id="18" name="CasellaDiTesto 17">
            <a:extLst>
              <a:ext uri="{FF2B5EF4-FFF2-40B4-BE49-F238E27FC236}">
                <a16:creationId xmlns:a16="http://schemas.microsoft.com/office/drawing/2014/main" id="{65493A22-D160-D33B-9425-F36AB9209871}"/>
              </a:ext>
            </a:extLst>
          </p:cNvPr>
          <p:cNvSpPr txBox="1"/>
          <p:nvPr/>
        </p:nvSpPr>
        <p:spPr>
          <a:xfrm>
            <a:off x="9891250" y="5160484"/>
            <a:ext cx="1229032" cy="523220"/>
          </a:xfrm>
          <a:prstGeom prst="rect">
            <a:avLst/>
          </a:prstGeom>
          <a:noFill/>
        </p:spPr>
        <p:txBody>
          <a:bodyPr wrap="square">
            <a:spAutoFit/>
          </a:bodyPr>
          <a:lstStyle/>
          <a:p>
            <a:r>
              <a:rPr lang="it-IT" sz="2800" b="1" dirty="0" err="1">
                <a:solidFill>
                  <a:schemeClr val="bg1">
                    <a:lumMod val="50000"/>
                  </a:schemeClr>
                </a:solidFill>
              </a:rPr>
              <a:t>Alcooli</a:t>
            </a:r>
            <a:endParaRPr lang="it-IT" sz="2800" b="1" dirty="0">
              <a:solidFill>
                <a:schemeClr val="bg1">
                  <a:lumMod val="50000"/>
                </a:schemeClr>
              </a:solidFill>
            </a:endParaRPr>
          </a:p>
        </p:txBody>
      </p:sp>
      <p:sp>
        <p:nvSpPr>
          <p:cNvPr id="20" name="CasellaDiTesto 19">
            <a:extLst>
              <a:ext uri="{FF2B5EF4-FFF2-40B4-BE49-F238E27FC236}">
                <a16:creationId xmlns:a16="http://schemas.microsoft.com/office/drawing/2014/main" id="{1342E735-0FE6-7D80-1C29-6343E01A981E}"/>
              </a:ext>
            </a:extLst>
          </p:cNvPr>
          <p:cNvSpPr txBox="1"/>
          <p:nvPr/>
        </p:nvSpPr>
        <p:spPr>
          <a:xfrm>
            <a:off x="8227144" y="5695248"/>
            <a:ext cx="3256937" cy="307777"/>
          </a:xfrm>
          <a:prstGeom prst="rect">
            <a:avLst/>
          </a:prstGeom>
          <a:noFill/>
        </p:spPr>
        <p:txBody>
          <a:bodyPr wrap="square">
            <a:spAutoFit/>
          </a:bodyPr>
          <a:lstStyle/>
          <a:p>
            <a:pPr algn="ctr"/>
            <a:r>
              <a:rPr lang="it-IT" sz="1400" dirty="0"/>
              <a:t>Alcool etilico, Alcool isopropilico </a:t>
            </a:r>
          </a:p>
        </p:txBody>
      </p:sp>
      <p:sp>
        <p:nvSpPr>
          <p:cNvPr id="22" name="CasellaDiTesto 21">
            <a:extLst>
              <a:ext uri="{FF2B5EF4-FFF2-40B4-BE49-F238E27FC236}">
                <a16:creationId xmlns:a16="http://schemas.microsoft.com/office/drawing/2014/main" id="{FB02A055-3E20-8E2D-1594-4F95DC7C11AB}"/>
              </a:ext>
            </a:extLst>
          </p:cNvPr>
          <p:cNvSpPr txBox="1"/>
          <p:nvPr/>
        </p:nvSpPr>
        <p:spPr>
          <a:xfrm>
            <a:off x="8593393" y="6033802"/>
            <a:ext cx="3598607" cy="307777"/>
          </a:xfrm>
          <a:prstGeom prst="rect">
            <a:avLst/>
          </a:prstGeom>
          <a:noFill/>
        </p:spPr>
        <p:txBody>
          <a:bodyPr wrap="square">
            <a:spAutoFit/>
          </a:bodyPr>
          <a:lstStyle/>
          <a:p>
            <a:r>
              <a:rPr lang="it-IT" sz="1400" dirty="0"/>
              <a:t>Sono utilizzati a concentrazioni tra il 60-80 V/V</a:t>
            </a:r>
          </a:p>
        </p:txBody>
      </p:sp>
      <p:sp>
        <p:nvSpPr>
          <p:cNvPr id="24" name="CasellaDiTesto 23">
            <a:extLst>
              <a:ext uri="{FF2B5EF4-FFF2-40B4-BE49-F238E27FC236}">
                <a16:creationId xmlns:a16="http://schemas.microsoft.com/office/drawing/2014/main" id="{AD7C99E9-7CD1-E6E4-783B-82C6F8F48410}"/>
              </a:ext>
            </a:extLst>
          </p:cNvPr>
          <p:cNvSpPr txBox="1"/>
          <p:nvPr/>
        </p:nvSpPr>
        <p:spPr>
          <a:xfrm>
            <a:off x="8593393" y="6341579"/>
            <a:ext cx="3608439" cy="523220"/>
          </a:xfrm>
          <a:prstGeom prst="rect">
            <a:avLst/>
          </a:prstGeom>
          <a:noFill/>
        </p:spPr>
        <p:txBody>
          <a:bodyPr wrap="square">
            <a:spAutoFit/>
          </a:bodyPr>
          <a:lstStyle/>
          <a:p>
            <a:r>
              <a:rPr lang="it-IT" sz="1400" dirty="0"/>
              <a:t>Potenziano l’azione biocida e l’effetto residuo di altri disinfettanti (clorexidina, </a:t>
            </a:r>
            <a:r>
              <a:rPr lang="it-IT" sz="1400" dirty="0" err="1"/>
              <a:t>iodio,iodofori</a:t>
            </a:r>
            <a:r>
              <a:rPr lang="it-IT" sz="1400" dirty="0"/>
              <a:t>)</a:t>
            </a:r>
          </a:p>
        </p:txBody>
      </p:sp>
      <p:sp>
        <p:nvSpPr>
          <p:cNvPr id="26" name="CasellaDiTesto 25">
            <a:extLst>
              <a:ext uri="{FF2B5EF4-FFF2-40B4-BE49-F238E27FC236}">
                <a16:creationId xmlns:a16="http://schemas.microsoft.com/office/drawing/2014/main" id="{ECC1A316-F5CB-6204-FBC6-970DD2AB2768}"/>
              </a:ext>
            </a:extLst>
          </p:cNvPr>
          <p:cNvSpPr txBox="1"/>
          <p:nvPr/>
        </p:nvSpPr>
        <p:spPr>
          <a:xfrm>
            <a:off x="12291" y="6093091"/>
            <a:ext cx="3888657" cy="307777"/>
          </a:xfrm>
          <a:prstGeom prst="rect">
            <a:avLst/>
          </a:prstGeom>
          <a:noFill/>
        </p:spPr>
        <p:txBody>
          <a:bodyPr wrap="square">
            <a:spAutoFit/>
          </a:bodyPr>
          <a:lstStyle/>
          <a:p>
            <a:r>
              <a:rPr lang="it-IT" sz="1400" dirty="0"/>
              <a:t>Ad alte concentrazioni 2-4 % ha azione battericida</a:t>
            </a:r>
          </a:p>
        </p:txBody>
      </p:sp>
      <p:sp>
        <p:nvSpPr>
          <p:cNvPr id="28" name="CasellaDiTesto 27">
            <a:extLst>
              <a:ext uri="{FF2B5EF4-FFF2-40B4-BE49-F238E27FC236}">
                <a16:creationId xmlns:a16="http://schemas.microsoft.com/office/drawing/2014/main" id="{BC07A0BC-F7C2-1D70-721D-6FA698547B1B}"/>
              </a:ext>
            </a:extLst>
          </p:cNvPr>
          <p:cNvSpPr txBox="1"/>
          <p:nvPr/>
        </p:nvSpPr>
        <p:spPr>
          <a:xfrm>
            <a:off x="12294" y="5814270"/>
            <a:ext cx="4331109" cy="305305"/>
          </a:xfrm>
          <a:prstGeom prst="rect">
            <a:avLst/>
          </a:prstGeom>
          <a:noFill/>
        </p:spPr>
        <p:txBody>
          <a:bodyPr wrap="square">
            <a:spAutoFit/>
          </a:bodyPr>
          <a:lstStyle/>
          <a:p>
            <a:r>
              <a:rPr lang="it-IT" sz="1400" dirty="0"/>
              <a:t>A basse concentrazioni 0,5-1 % ha attività batteriostatica </a:t>
            </a:r>
          </a:p>
        </p:txBody>
      </p:sp>
      <p:sp>
        <p:nvSpPr>
          <p:cNvPr id="30" name="CasellaDiTesto 29">
            <a:extLst>
              <a:ext uri="{FF2B5EF4-FFF2-40B4-BE49-F238E27FC236}">
                <a16:creationId xmlns:a16="http://schemas.microsoft.com/office/drawing/2014/main" id="{C69E44F7-8BE5-83A7-BD20-1F82BE2D9F1B}"/>
              </a:ext>
            </a:extLst>
          </p:cNvPr>
          <p:cNvSpPr txBox="1"/>
          <p:nvPr/>
        </p:nvSpPr>
        <p:spPr>
          <a:xfrm>
            <a:off x="4926" y="5564988"/>
            <a:ext cx="2492477" cy="307777"/>
          </a:xfrm>
          <a:prstGeom prst="rect">
            <a:avLst/>
          </a:prstGeom>
          <a:noFill/>
        </p:spPr>
        <p:txBody>
          <a:bodyPr wrap="square">
            <a:spAutoFit/>
          </a:bodyPr>
          <a:lstStyle/>
          <a:p>
            <a:r>
              <a:rPr lang="it-IT" sz="1400" dirty="0"/>
              <a:t>Sali (gluconato CHG e acetato)</a:t>
            </a:r>
          </a:p>
        </p:txBody>
      </p:sp>
      <p:sp>
        <p:nvSpPr>
          <p:cNvPr id="32" name="CasellaDiTesto 31">
            <a:extLst>
              <a:ext uri="{FF2B5EF4-FFF2-40B4-BE49-F238E27FC236}">
                <a16:creationId xmlns:a16="http://schemas.microsoft.com/office/drawing/2014/main" id="{8714BE03-315A-7B46-FF45-7355AA47D0AA}"/>
              </a:ext>
            </a:extLst>
          </p:cNvPr>
          <p:cNvSpPr txBox="1"/>
          <p:nvPr/>
        </p:nvSpPr>
        <p:spPr>
          <a:xfrm>
            <a:off x="-7373" y="6334743"/>
            <a:ext cx="4487196" cy="523220"/>
          </a:xfrm>
          <a:prstGeom prst="rect">
            <a:avLst/>
          </a:prstGeom>
          <a:noFill/>
        </p:spPr>
        <p:txBody>
          <a:bodyPr wrap="square">
            <a:spAutoFit/>
          </a:bodyPr>
          <a:lstStyle/>
          <a:p>
            <a:r>
              <a:rPr lang="it-IT" sz="1400" dirty="0"/>
              <a:t>Azione residua alta, (non usare su cute neonati prematuri, pericolo ustioni chimiche, nota AIFA ottobre 2014</a:t>
            </a:r>
          </a:p>
        </p:txBody>
      </p:sp>
      <p:sp>
        <p:nvSpPr>
          <p:cNvPr id="41" name="CasellaDiTesto 40">
            <a:extLst>
              <a:ext uri="{FF2B5EF4-FFF2-40B4-BE49-F238E27FC236}">
                <a16:creationId xmlns:a16="http://schemas.microsoft.com/office/drawing/2014/main" id="{80C30305-7E7D-965C-5C9C-A0031082F970}"/>
              </a:ext>
            </a:extLst>
          </p:cNvPr>
          <p:cNvSpPr txBox="1"/>
          <p:nvPr/>
        </p:nvSpPr>
        <p:spPr>
          <a:xfrm>
            <a:off x="6213988" y="3868003"/>
            <a:ext cx="3195490" cy="307777"/>
          </a:xfrm>
          <a:prstGeom prst="rect">
            <a:avLst/>
          </a:prstGeom>
          <a:noFill/>
        </p:spPr>
        <p:txBody>
          <a:bodyPr wrap="square">
            <a:spAutoFit/>
          </a:bodyPr>
          <a:lstStyle/>
          <a:p>
            <a:pPr algn="ctr"/>
            <a:r>
              <a:rPr lang="it-IT" sz="1400" dirty="0"/>
              <a:t>Azione battericida</a:t>
            </a:r>
          </a:p>
        </p:txBody>
      </p:sp>
      <p:sp>
        <p:nvSpPr>
          <p:cNvPr id="43" name="CasellaDiTesto 42">
            <a:extLst>
              <a:ext uri="{FF2B5EF4-FFF2-40B4-BE49-F238E27FC236}">
                <a16:creationId xmlns:a16="http://schemas.microsoft.com/office/drawing/2014/main" id="{C66F78FB-F6E9-F09B-031D-C438AA69BA20}"/>
              </a:ext>
            </a:extLst>
          </p:cNvPr>
          <p:cNvSpPr txBox="1"/>
          <p:nvPr/>
        </p:nvSpPr>
        <p:spPr>
          <a:xfrm>
            <a:off x="6956325" y="4089003"/>
            <a:ext cx="2608004" cy="307777"/>
          </a:xfrm>
          <a:prstGeom prst="rect">
            <a:avLst/>
          </a:prstGeom>
          <a:noFill/>
        </p:spPr>
        <p:txBody>
          <a:bodyPr wrap="square">
            <a:spAutoFit/>
          </a:bodyPr>
          <a:lstStyle/>
          <a:p>
            <a:pPr algn="ctr"/>
            <a:r>
              <a:rPr lang="it-IT" sz="1400" dirty="0"/>
              <a:t>Attività residua di breve durata </a:t>
            </a:r>
          </a:p>
        </p:txBody>
      </p:sp>
      <p:sp>
        <p:nvSpPr>
          <p:cNvPr id="45" name="CasellaDiTesto 44">
            <a:extLst>
              <a:ext uri="{FF2B5EF4-FFF2-40B4-BE49-F238E27FC236}">
                <a16:creationId xmlns:a16="http://schemas.microsoft.com/office/drawing/2014/main" id="{679F9445-4512-D48F-1792-D45AFBABF0EC}"/>
              </a:ext>
            </a:extLst>
          </p:cNvPr>
          <p:cNvSpPr txBox="1"/>
          <p:nvPr/>
        </p:nvSpPr>
        <p:spPr>
          <a:xfrm>
            <a:off x="7069395" y="4315797"/>
            <a:ext cx="3424081" cy="307777"/>
          </a:xfrm>
          <a:prstGeom prst="rect">
            <a:avLst/>
          </a:prstGeom>
          <a:noFill/>
        </p:spPr>
        <p:txBody>
          <a:bodyPr wrap="square">
            <a:spAutoFit/>
          </a:bodyPr>
          <a:lstStyle/>
          <a:p>
            <a:r>
              <a:rPr lang="it-IT" sz="1400" dirty="0"/>
              <a:t>Interferisce con la funzionalità della tiroide</a:t>
            </a:r>
          </a:p>
        </p:txBody>
      </p:sp>
      <p:sp>
        <p:nvSpPr>
          <p:cNvPr id="47" name="CasellaDiTesto 46">
            <a:extLst>
              <a:ext uri="{FF2B5EF4-FFF2-40B4-BE49-F238E27FC236}">
                <a16:creationId xmlns:a16="http://schemas.microsoft.com/office/drawing/2014/main" id="{56451D1D-8558-C3B2-5251-A8CB83DFA83B}"/>
              </a:ext>
            </a:extLst>
          </p:cNvPr>
          <p:cNvSpPr txBox="1"/>
          <p:nvPr/>
        </p:nvSpPr>
        <p:spPr>
          <a:xfrm>
            <a:off x="6545825" y="3664146"/>
            <a:ext cx="6115664" cy="307777"/>
          </a:xfrm>
          <a:prstGeom prst="rect">
            <a:avLst/>
          </a:prstGeom>
          <a:noFill/>
        </p:spPr>
        <p:txBody>
          <a:bodyPr wrap="square">
            <a:spAutoFit/>
          </a:bodyPr>
          <a:lstStyle/>
          <a:p>
            <a:pPr algn="ctr"/>
            <a:r>
              <a:rPr lang="it-IT" sz="1400" dirty="0"/>
              <a:t>Utilizzato come complesso PVP-IODIO (10% iodio libero disponibile)</a:t>
            </a:r>
          </a:p>
        </p:txBody>
      </p:sp>
      <p:sp>
        <p:nvSpPr>
          <p:cNvPr id="49" name="CasellaDiTesto 48">
            <a:extLst>
              <a:ext uri="{FF2B5EF4-FFF2-40B4-BE49-F238E27FC236}">
                <a16:creationId xmlns:a16="http://schemas.microsoft.com/office/drawing/2014/main" id="{D37CEAE7-B98A-962D-CE67-2D933A91E6B2}"/>
              </a:ext>
            </a:extLst>
          </p:cNvPr>
          <p:cNvSpPr txBox="1"/>
          <p:nvPr/>
        </p:nvSpPr>
        <p:spPr>
          <a:xfrm>
            <a:off x="12290" y="3541802"/>
            <a:ext cx="3888658" cy="307777"/>
          </a:xfrm>
          <a:prstGeom prst="rect">
            <a:avLst/>
          </a:prstGeom>
          <a:noFill/>
        </p:spPr>
        <p:txBody>
          <a:bodyPr wrap="square">
            <a:spAutoFit/>
          </a:bodyPr>
          <a:lstStyle/>
          <a:p>
            <a:r>
              <a:rPr lang="it-IT" sz="1400" dirty="0" err="1"/>
              <a:t>Clorossidante</a:t>
            </a:r>
            <a:r>
              <a:rPr lang="it-IT" sz="1400" dirty="0"/>
              <a:t> elettrolitico, sodio ipoclorito, </a:t>
            </a:r>
            <a:r>
              <a:rPr lang="it-IT" sz="1400" dirty="0" err="1"/>
              <a:t>NaDCC</a:t>
            </a:r>
            <a:endParaRPr lang="it-IT" sz="1400" dirty="0"/>
          </a:p>
        </p:txBody>
      </p:sp>
      <p:sp>
        <p:nvSpPr>
          <p:cNvPr id="51" name="CasellaDiTesto 50">
            <a:extLst>
              <a:ext uri="{FF2B5EF4-FFF2-40B4-BE49-F238E27FC236}">
                <a16:creationId xmlns:a16="http://schemas.microsoft.com/office/drawing/2014/main" id="{161834AC-9FFC-E2C4-A91F-2F7B99C4DB96}"/>
              </a:ext>
            </a:extLst>
          </p:cNvPr>
          <p:cNvSpPr txBox="1"/>
          <p:nvPr/>
        </p:nvSpPr>
        <p:spPr>
          <a:xfrm>
            <a:off x="-1" y="3795456"/>
            <a:ext cx="3972235" cy="307777"/>
          </a:xfrm>
          <a:prstGeom prst="rect">
            <a:avLst/>
          </a:prstGeom>
          <a:noFill/>
        </p:spPr>
        <p:txBody>
          <a:bodyPr wrap="square">
            <a:spAutoFit/>
          </a:bodyPr>
          <a:lstStyle/>
          <a:p>
            <a:r>
              <a:rPr lang="it-IT" sz="1400" dirty="0"/>
              <a:t>Azione biocida esercitata da </a:t>
            </a:r>
            <a:r>
              <a:rPr lang="it-IT" sz="1400" dirty="0" err="1"/>
              <a:t>HClO</a:t>
            </a:r>
            <a:r>
              <a:rPr lang="it-IT" sz="1400" dirty="0"/>
              <a:t> (acido ipocloroso)</a:t>
            </a:r>
          </a:p>
        </p:txBody>
      </p:sp>
      <p:sp>
        <p:nvSpPr>
          <p:cNvPr id="53" name="CasellaDiTesto 52">
            <a:extLst>
              <a:ext uri="{FF2B5EF4-FFF2-40B4-BE49-F238E27FC236}">
                <a16:creationId xmlns:a16="http://schemas.microsoft.com/office/drawing/2014/main" id="{4B10AA0B-2D11-7401-FA3F-AEA08B92ED8B}"/>
              </a:ext>
            </a:extLst>
          </p:cNvPr>
          <p:cNvSpPr txBox="1"/>
          <p:nvPr/>
        </p:nvSpPr>
        <p:spPr>
          <a:xfrm>
            <a:off x="-17205" y="4050442"/>
            <a:ext cx="6346722" cy="307777"/>
          </a:xfrm>
          <a:prstGeom prst="rect">
            <a:avLst/>
          </a:prstGeom>
          <a:noFill/>
        </p:spPr>
        <p:txBody>
          <a:bodyPr wrap="square">
            <a:spAutoFit/>
          </a:bodyPr>
          <a:lstStyle/>
          <a:p>
            <a:r>
              <a:rPr lang="it-IT" sz="1400" dirty="0"/>
              <a:t>Uso prolungato può provocare corrosione metalli e l’alterazione di alcune plastiche</a:t>
            </a:r>
          </a:p>
        </p:txBody>
      </p:sp>
      <p:sp>
        <p:nvSpPr>
          <p:cNvPr id="55" name="CasellaDiTesto 54">
            <a:extLst>
              <a:ext uri="{FF2B5EF4-FFF2-40B4-BE49-F238E27FC236}">
                <a16:creationId xmlns:a16="http://schemas.microsoft.com/office/drawing/2014/main" id="{075D95BE-8D18-DB7F-4DD2-80B3FBB0CA25}"/>
              </a:ext>
            </a:extLst>
          </p:cNvPr>
          <p:cNvSpPr txBox="1"/>
          <p:nvPr/>
        </p:nvSpPr>
        <p:spPr>
          <a:xfrm>
            <a:off x="-17205" y="4336430"/>
            <a:ext cx="6346722" cy="738664"/>
          </a:xfrm>
          <a:prstGeom prst="rect">
            <a:avLst/>
          </a:prstGeom>
          <a:noFill/>
        </p:spPr>
        <p:txBody>
          <a:bodyPr wrap="square">
            <a:spAutoFit/>
          </a:bodyPr>
          <a:lstStyle/>
          <a:p>
            <a:r>
              <a:rPr lang="it-IT" sz="1400" dirty="0"/>
              <a:t>Agiscono sui Batteri </a:t>
            </a:r>
            <a:r>
              <a:rPr lang="it-IT" sz="1400" dirty="0" err="1"/>
              <a:t>gram</a:t>
            </a:r>
            <a:r>
              <a:rPr lang="it-IT" sz="1400" dirty="0"/>
              <a:t> + sui </a:t>
            </a:r>
            <a:r>
              <a:rPr lang="it-IT" sz="1400" dirty="0" err="1"/>
              <a:t>gram</a:t>
            </a:r>
            <a:r>
              <a:rPr lang="it-IT" sz="1400" dirty="0"/>
              <a:t>- , sui virus lipofili e idrofili , micobatteri (alte </a:t>
            </a:r>
            <a:r>
              <a:rPr lang="it-IT" sz="1400" dirty="0" err="1"/>
              <a:t>conc</a:t>
            </a:r>
            <a:r>
              <a:rPr lang="it-IT" sz="1400" dirty="0"/>
              <a:t>. cloro 5000 ppm), spore (alte </a:t>
            </a:r>
            <a:r>
              <a:rPr lang="it-IT" sz="1400" dirty="0" err="1"/>
              <a:t>conc</a:t>
            </a:r>
            <a:r>
              <a:rPr lang="it-IT" sz="1400" dirty="0"/>
              <a:t>. cloro 5000 </a:t>
            </a:r>
            <a:r>
              <a:rPr lang="it-IT" sz="1400" dirty="0" err="1"/>
              <a:t>pm</a:t>
            </a:r>
            <a:r>
              <a:rPr lang="it-IT" sz="1400" dirty="0"/>
              <a:t>). Agiscono moderatamente sui funghi </a:t>
            </a:r>
          </a:p>
        </p:txBody>
      </p:sp>
      <p:sp>
        <p:nvSpPr>
          <p:cNvPr id="57" name="CasellaDiTesto 56">
            <a:extLst>
              <a:ext uri="{FF2B5EF4-FFF2-40B4-BE49-F238E27FC236}">
                <a16:creationId xmlns:a16="http://schemas.microsoft.com/office/drawing/2014/main" id="{B7036FBA-A996-2457-277D-AE4B63DED6CD}"/>
              </a:ext>
            </a:extLst>
          </p:cNvPr>
          <p:cNvSpPr txBox="1"/>
          <p:nvPr/>
        </p:nvSpPr>
        <p:spPr>
          <a:xfrm>
            <a:off x="7467598" y="923797"/>
            <a:ext cx="4729317" cy="314773"/>
          </a:xfrm>
          <a:prstGeom prst="rect">
            <a:avLst/>
          </a:prstGeom>
          <a:noFill/>
        </p:spPr>
        <p:txBody>
          <a:bodyPr wrap="square">
            <a:spAutoFit/>
          </a:bodyPr>
          <a:lstStyle/>
          <a:p>
            <a:r>
              <a:rPr lang="it-IT" sz="1400" dirty="0"/>
              <a:t>Miscele di derivati fenolici </a:t>
            </a:r>
            <a:r>
              <a:rPr lang="it-IT" sz="1400" dirty="0" err="1"/>
              <a:t>Alchil</a:t>
            </a:r>
            <a:r>
              <a:rPr lang="it-IT" sz="1400" dirty="0"/>
              <a:t> e </a:t>
            </a:r>
            <a:r>
              <a:rPr lang="it-IT" sz="1400" dirty="0" err="1"/>
              <a:t>arilfenoli</a:t>
            </a:r>
            <a:r>
              <a:rPr lang="it-IT" sz="1400" dirty="0"/>
              <a:t>, fenoli alogenati</a:t>
            </a:r>
          </a:p>
        </p:txBody>
      </p:sp>
      <p:sp>
        <p:nvSpPr>
          <p:cNvPr id="59" name="CasellaDiTesto 58">
            <a:extLst>
              <a:ext uri="{FF2B5EF4-FFF2-40B4-BE49-F238E27FC236}">
                <a16:creationId xmlns:a16="http://schemas.microsoft.com/office/drawing/2014/main" id="{D7D98D4B-82B2-982C-E120-E8CDE3373B74}"/>
              </a:ext>
            </a:extLst>
          </p:cNvPr>
          <p:cNvSpPr txBox="1"/>
          <p:nvPr/>
        </p:nvSpPr>
        <p:spPr>
          <a:xfrm>
            <a:off x="7467598" y="1192171"/>
            <a:ext cx="4535130" cy="738664"/>
          </a:xfrm>
          <a:prstGeom prst="rect">
            <a:avLst/>
          </a:prstGeom>
          <a:noFill/>
        </p:spPr>
        <p:txBody>
          <a:bodyPr wrap="square">
            <a:spAutoFit/>
          </a:bodyPr>
          <a:lstStyle/>
          <a:p>
            <a:r>
              <a:rPr lang="it-IT" sz="1400" dirty="0"/>
              <a:t>Ampio spettro d’azione, attivi sui batteri, funghi. Virus (HIV) e micobatterio tubercolare alle concentrazioni consigliate e in presenza di detergenti e surfactanti, non sporicida</a:t>
            </a:r>
          </a:p>
        </p:txBody>
      </p:sp>
      <p:sp>
        <p:nvSpPr>
          <p:cNvPr id="61" name="CasellaDiTesto 60">
            <a:extLst>
              <a:ext uri="{FF2B5EF4-FFF2-40B4-BE49-F238E27FC236}">
                <a16:creationId xmlns:a16="http://schemas.microsoft.com/office/drawing/2014/main" id="{3278A403-5823-AB74-22F1-02EEE620E47B}"/>
              </a:ext>
            </a:extLst>
          </p:cNvPr>
          <p:cNvSpPr txBox="1"/>
          <p:nvPr/>
        </p:nvSpPr>
        <p:spPr>
          <a:xfrm>
            <a:off x="7477433" y="1868166"/>
            <a:ext cx="4839930" cy="307777"/>
          </a:xfrm>
          <a:prstGeom prst="rect">
            <a:avLst/>
          </a:prstGeom>
          <a:noFill/>
        </p:spPr>
        <p:txBody>
          <a:bodyPr wrap="square">
            <a:spAutoFit/>
          </a:bodyPr>
          <a:lstStyle/>
          <a:p>
            <a:r>
              <a:rPr lang="it-IT" sz="1400" dirty="0"/>
              <a:t>L’attività biocida aumenta con la presenza di materiale organico</a:t>
            </a:r>
          </a:p>
        </p:txBody>
      </p:sp>
      <p:sp>
        <p:nvSpPr>
          <p:cNvPr id="62" name="CasellaDiTesto 61">
            <a:extLst>
              <a:ext uri="{FF2B5EF4-FFF2-40B4-BE49-F238E27FC236}">
                <a16:creationId xmlns:a16="http://schemas.microsoft.com/office/drawing/2014/main" id="{7D8830BE-13F2-FBAB-8BF6-06DEE6E39CC6}"/>
              </a:ext>
            </a:extLst>
          </p:cNvPr>
          <p:cNvSpPr txBox="1"/>
          <p:nvPr/>
        </p:nvSpPr>
        <p:spPr>
          <a:xfrm>
            <a:off x="3553133" y="927294"/>
            <a:ext cx="3195490" cy="307777"/>
          </a:xfrm>
          <a:prstGeom prst="rect">
            <a:avLst/>
          </a:prstGeom>
          <a:noFill/>
        </p:spPr>
        <p:txBody>
          <a:bodyPr wrap="square">
            <a:spAutoFit/>
          </a:bodyPr>
          <a:lstStyle/>
          <a:p>
            <a:pPr algn="ctr"/>
            <a:r>
              <a:rPr lang="it-IT" sz="1400" dirty="0"/>
              <a:t>Perossido di idrogeno, acido peracetico</a:t>
            </a:r>
          </a:p>
        </p:txBody>
      </p:sp>
      <p:sp>
        <p:nvSpPr>
          <p:cNvPr id="64" name="CasellaDiTesto 63">
            <a:extLst>
              <a:ext uri="{FF2B5EF4-FFF2-40B4-BE49-F238E27FC236}">
                <a16:creationId xmlns:a16="http://schemas.microsoft.com/office/drawing/2014/main" id="{9A8CA0D3-607B-8B4F-8B5C-40FBFECE97E5}"/>
              </a:ext>
            </a:extLst>
          </p:cNvPr>
          <p:cNvSpPr txBox="1"/>
          <p:nvPr/>
        </p:nvSpPr>
        <p:spPr>
          <a:xfrm>
            <a:off x="3232357" y="1168806"/>
            <a:ext cx="3572800" cy="307777"/>
          </a:xfrm>
          <a:prstGeom prst="rect">
            <a:avLst/>
          </a:prstGeom>
          <a:noFill/>
        </p:spPr>
        <p:txBody>
          <a:bodyPr wrap="square">
            <a:spAutoFit/>
          </a:bodyPr>
          <a:lstStyle/>
          <a:p>
            <a:pPr algn="ctr"/>
            <a:r>
              <a:rPr lang="it-IT" sz="1400" dirty="0"/>
              <a:t>Meccanismo d’azione biocida H2O2 </a:t>
            </a:r>
          </a:p>
        </p:txBody>
      </p:sp>
      <p:sp>
        <p:nvSpPr>
          <p:cNvPr id="66" name="CasellaDiTesto 65">
            <a:extLst>
              <a:ext uri="{FF2B5EF4-FFF2-40B4-BE49-F238E27FC236}">
                <a16:creationId xmlns:a16="http://schemas.microsoft.com/office/drawing/2014/main" id="{E675A175-D135-AEA5-52BC-B272E6960E68}"/>
              </a:ext>
            </a:extLst>
          </p:cNvPr>
          <p:cNvSpPr txBox="1"/>
          <p:nvPr/>
        </p:nvSpPr>
        <p:spPr>
          <a:xfrm>
            <a:off x="3626259" y="1433238"/>
            <a:ext cx="3572800" cy="738664"/>
          </a:xfrm>
          <a:prstGeom prst="rect">
            <a:avLst/>
          </a:prstGeom>
          <a:noFill/>
        </p:spPr>
        <p:txBody>
          <a:bodyPr wrap="square">
            <a:spAutoFit/>
          </a:bodyPr>
          <a:lstStyle/>
          <a:p>
            <a:r>
              <a:rPr lang="it-IT" sz="1400" dirty="0"/>
              <a:t>H</a:t>
            </a:r>
            <a:r>
              <a:rPr lang="it-IT" sz="1400" baseline="-25000" dirty="0"/>
              <a:t>2</a:t>
            </a:r>
            <a:r>
              <a:rPr lang="it-IT" sz="1400" dirty="0"/>
              <a:t>O</a:t>
            </a:r>
            <a:r>
              <a:rPr lang="it-IT" sz="1400" baseline="-25000" dirty="0"/>
              <a:t>2</a:t>
            </a:r>
            <a:r>
              <a:rPr lang="it-IT" sz="1400" dirty="0"/>
              <a:t>Agisce su </a:t>
            </a:r>
            <a:r>
              <a:rPr lang="it-IT" sz="1400" dirty="0" err="1"/>
              <a:t>gram</a:t>
            </a:r>
            <a:r>
              <a:rPr lang="it-IT" sz="1400" dirty="0"/>
              <a:t> + e sui batteri </a:t>
            </a:r>
            <a:r>
              <a:rPr lang="it-IT" sz="1400" dirty="0" err="1"/>
              <a:t>gram</a:t>
            </a:r>
            <a:r>
              <a:rPr lang="it-IT" sz="1400" dirty="0"/>
              <a:t> </a:t>
            </a:r>
          </a:p>
          <a:p>
            <a:r>
              <a:rPr lang="it-IT" sz="1400" dirty="0"/>
              <a:t>lenta azione sui virus e funghi </a:t>
            </a:r>
          </a:p>
          <a:p>
            <a:r>
              <a:rPr lang="it-IT" sz="1400" dirty="0"/>
              <a:t>Su spore ad alte </a:t>
            </a:r>
            <a:r>
              <a:rPr lang="it-IT" sz="1400" dirty="0" err="1"/>
              <a:t>conc</a:t>
            </a:r>
            <a:r>
              <a:rPr lang="it-IT" sz="1400" dirty="0"/>
              <a:t>. e per tempo prolungato</a:t>
            </a:r>
          </a:p>
        </p:txBody>
      </p:sp>
      <p:sp>
        <p:nvSpPr>
          <p:cNvPr id="68" name="CasellaDiTesto 67">
            <a:extLst>
              <a:ext uri="{FF2B5EF4-FFF2-40B4-BE49-F238E27FC236}">
                <a16:creationId xmlns:a16="http://schemas.microsoft.com/office/drawing/2014/main" id="{E04ECCB4-B0B4-8F89-17CE-C76FFD89FB93}"/>
              </a:ext>
            </a:extLst>
          </p:cNvPr>
          <p:cNvSpPr txBox="1"/>
          <p:nvPr/>
        </p:nvSpPr>
        <p:spPr>
          <a:xfrm>
            <a:off x="3632194" y="2127113"/>
            <a:ext cx="3616351" cy="738664"/>
          </a:xfrm>
          <a:prstGeom prst="rect">
            <a:avLst/>
          </a:prstGeom>
          <a:noFill/>
        </p:spPr>
        <p:txBody>
          <a:bodyPr wrap="square">
            <a:spAutoFit/>
          </a:bodyPr>
          <a:lstStyle/>
          <a:p>
            <a:r>
              <a:rPr lang="it-IT" sz="1400" dirty="0"/>
              <a:t>Acido Peracetico ha uno spettro d’azione</a:t>
            </a:r>
          </a:p>
          <a:p>
            <a:r>
              <a:rPr lang="it-IT" sz="1400" dirty="0"/>
              <a:t> molto ampio , agisce infatti sui batteri ,virus, </a:t>
            </a:r>
          </a:p>
          <a:p>
            <a:r>
              <a:rPr lang="it-IT" sz="1400" dirty="0"/>
              <a:t>miceti, micobatteri, spore </a:t>
            </a:r>
          </a:p>
        </p:txBody>
      </p:sp>
      <p:sp>
        <p:nvSpPr>
          <p:cNvPr id="4" name="CasellaDiTesto 3">
            <a:extLst>
              <a:ext uri="{FF2B5EF4-FFF2-40B4-BE49-F238E27FC236}">
                <a16:creationId xmlns:a16="http://schemas.microsoft.com/office/drawing/2014/main" id="{94A45D96-5736-2915-B849-04177CD3FE4E}"/>
              </a:ext>
            </a:extLst>
          </p:cNvPr>
          <p:cNvSpPr txBox="1"/>
          <p:nvPr/>
        </p:nvSpPr>
        <p:spPr>
          <a:xfrm>
            <a:off x="880" y="903615"/>
            <a:ext cx="3616351" cy="523220"/>
          </a:xfrm>
          <a:prstGeom prst="rect">
            <a:avLst/>
          </a:prstGeom>
          <a:noFill/>
        </p:spPr>
        <p:txBody>
          <a:bodyPr wrap="square">
            <a:spAutoFit/>
          </a:bodyPr>
          <a:lstStyle/>
          <a:p>
            <a:r>
              <a:rPr lang="it-IT" sz="1400" dirty="0"/>
              <a:t>Cloruro di </a:t>
            </a:r>
            <a:r>
              <a:rPr lang="it-IT" sz="1400" dirty="0" err="1"/>
              <a:t>benzalconio</a:t>
            </a:r>
            <a:r>
              <a:rPr lang="it-IT" sz="1400" dirty="0"/>
              <a:t>, cloruro di </a:t>
            </a:r>
            <a:r>
              <a:rPr lang="it-IT" sz="1400" dirty="0" err="1"/>
              <a:t>benzoxonio</a:t>
            </a:r>
            <a:r>
              <a:rPr lang="it-IT" sz="1400" dirty="0"/>
              <a:t> </a:t>
            </a:r>
            <a:r>
              <a:rPr lang="it-IT" sz="1400" dirty="0" err="1"/>
              <a:t>cetrimide</a:t>
            </a:r>
            <a:r>
              <a:rPr lang="it-IT" sz="1400" dirty="0"/>
              <a:t>,</a:t>
            </a:r>
          </a:p>
        </p:txBody>
      </p:sp>
      <p:sp>
        <p:nvSpPr>
          <p:cNvPr id="8" name="CasellaDiTesto 7">
            <a:extLst>
              <a:ext uri="{FF2B5EF4-FFF2-40B4-BE49-F238E27FC236}">
                <a16:creationId xmlns:a16="http://schemas.microsoft.com/office/drawing/2014/main" id="{0E90634E-B726-AB88-5B40-D0CE9FE722D8}"/>
              </a:ext>
            </a:extLst>
          </p:cNvPr>
          <p:cNvSpPr txBox="1"/>
          <p:nvPr/>
        </p:nvSpPr>
        <p:spPr>
          <a:xfrm>
            <a:off x="2459" y="1330323"/>
            <a:ext cx="3584146" cy="523220"/>
          </a:xfrm>
          <a:prstGeom prst="rect">
            <a:avLst/>
          </a:prstGeom>
          <a:noFill/>
        </p:spPr>
        <p:txBody>
          <a:bodyPr wrap="square">
            <a:spAutoFit/>
          </a:bodyPr>
          <a:lstStyle/>
          <a:p>
            <a:r>
              <a:rPr lang="it-IT" sz="1400" dirty="0"/>
              <a:t>Molto elevato nei confronti dei Gram+ </a:t>
            </a:r>
          </a:p>
          <a:p>
            <a:r>
              <a:rPr lang="it-IT" sz="1400" dirty="0"/>
              <a:t>abbastanza elevato nei confronti dei Gram-</a:t>
            </a:r>
          </a:p>
        </p:txBody>
      </p:sp>
      <p:sp>
        <p:nvSpPr>
          <p:cNvPr id="12" name="CasellaDiTesto 11">
            <a:extLst>
              <a:ext uri="{FF2B5EF4-FFF2-40B4-BE49-F238E27FC236}">
                <a16:creationId xmlns:a16="http://schemas.microsoft.com/office/drawing/2014/main" id="{C96F6F9B-AFE3-DEF5-F88B-06A3B2F24EC6}"/>
              </a:ext>
            </a:extLst>
          </p:cNvPr>
          <p:cNvSpPr txBox="1"/>
          <p:nvPr/>
        </p:nvSpPr>
        <p:spPr>
          <a:xfrm>
            <a:off x="2458" y="1774951"/>
            <a:ext cx="2600629" cy="307777"/>
          </a:xfrm>
          <a:prstGeom prst="rect">
            <a:avLst/>
          </a:prstGeom>
          <a:noFill/>
        </p:spPr>
        <p:txBody>
          <a:bodyPr wrap="square">
            <a:spAutoFit/>
          </a:bodyPr>
          <a:lstStyle/>
          <a:p>
            <a:r>
              <a:rPr lang="it-IT" sz="1400" dirty="0"/>
              <a:t>Viene inattivato dai detergenti</a:t>
            </a:r>
          </a:p>
        </p:txBody>
      </p:sp>
      <p:sp>
        <p:nvSpPr>
          <p:cNvPr id="17" name="CasellaDiTesto 16">
            <a:extLst>
              <a:ext uri="{FF2B5EF4-FFF2-40B4-BE49-F238E27FC236}">
                <a16:creationId xmlns:a16="http://schemas.microsoft.com/office/drawing/2014/main" id="{32A54FFF-2100-A165-427C-41DA406078E9}"/>
              </a:ext>
            </a:extLst>
          </p:cNvPr>
          <p:cNvSpPr txBox="1"/>
          <p:nvPr/>
        </p:nvSpPr>
        <p:spPr>
          <a:xfrm>
            <a:off x="23348" y="2017622"/>
            <a:ext cx="3245881" cy="523220"/>
          </a:xfrm>
          <a:prstGeom prst="rect">
            <a:avLst/>
          </a:prstGeom>
          <a:noFill/>
        </p:spPr>
        <p:txBody>
          <a:bodyPr wrap="square">
            <a:spAutoFit/>
          </a:bodyPr>
          <a:lstStyle/>
          <a:p>
            <a:r>
              <a:rPr lang="it-IT" sz="1400" dirty="0"/>
              <a:t>0,1 –0,2% disinfezione preoperatoria </a:t>
            </a:r>
          </a:p>
          <a:p>
            <a:r>
              <a:rPr lang="it-IT" sz="1400" dirty="0"/>
              <a:t>della cute integra(cloruro di </a:t>
            </a:r>
            <a:r>
              <a:rPr lang="it-IT" sz="1400" dirty="0" err="1"/>
              <a:t>benzalconio</a:t>
            </a:r>
            <a:endParaRPr lang="it-IT" sz="1400" dirty="0"/>
          </a:p>
        </p:txBody>
      </p:sp>
      <p:sp>
        <p:nvSpPr>
          <p:cNvPr id="21" name="CasellaDiTesto 20">
            <a:extLst>
              <a:ext uri="{FF2B5EF4-FFF2-40B4-BE49-F238E27FC236}">
                <a16:creationId xmlns:a16="http://schemas.microsoft.com/office/drawing/2014/main" id="{989B3D82-0CEB-9056-F78E-C942DE4754F5}"/>
              </a:ext>
            </a:extLst>
          </p:cNvPr>
          <p:cNvSpPr txBox="1"/>
          <p:nvPr/>
        </p:nvSpPr>
        <p:spPr>
          <a:xfrm>
            <a:off x="4852836" y="5886312"/>
            <a:ext cx="3288889" cy="307777"/>
          </a:xfrm>
          <a:prstGeom prst="rect">
            <a:avLst/>
          </a:prstGeom>
          <a:noFill/>
        </p:spPr>
        <p:txBody>
          <a:bodyPr wrap="square">
            <a:spAutoFit/>
          </a:bodyPr>
          <a:lstStyle/>
          <a:p>
            <a:r>
              <a:rPr lang="it-IT" sz="1400" dirty="0"/>
              <a:t>Alta compatibilità cutanea non </a:t>
            </a:r>
            <a:r>
              <a:rPr lang="it-IT" sz="1400" dirty="0" err="1"/>
              <a:t>istolesiva</a:t>
            </a:r>
            <a:endParaRPr lang="it-IT" sz="1400" dirty="0"/>
          </a:p>
        </p:txBody>
      </p:sp>
      <p:sp>
        <p:nvSpPr>
          <p:cNvPr id="25" name="CasellaDiTesto 24">
            <a:extLst>
              <a:ext uri="{FF2B5EF4-FFF2-40B4-BE49-F238E27FC236}">
                <a16:creationId xmlns:a16="http://schemas.microsoft.com/office/drawing/2014/main" id="{22A99E72-1900-A2DD-CF26-FE40D243E71A}"/>
              </a:ext>
            </a:extLst>
          </p:cNvPr>
          <p:cNvSpPr txBox="1"/>
          <p:nvPr/>
        </p:nvSpPr>
        <p:spPr>
          <a:xfrm>
            <a:off x="4858366" y="6119105"/>
            <a:ext cx="3598607" cy="738664"/>
          </a:xfrm>
          <a:prstGeom prst="rect">
            <a:avLst/>
          </a:prstGeom>
          <a:noFill/>
        </p:spPr>
        <p:txBody>
          <a:bodyPr wrap="square">
            <a:spAutoFit/>
          </a:bodyPr>
          <a:lstStyle/>
          <a:p>
            <a:r>
              <a:rPr lang="it-IT" sz="1400" dirty="0"/>
              <a:t>Decontaminazione di cute e mucose </a:t>
            </a:r>
          </a:p>
          <a:p>
            <a:r>
              <a:rPr lang="it-IT" sz="1400" dirty="0"/>
              <a:t>per la prevenzione delle infezioni </a:t>
            </a:r>
          </a:p>
          <a:p>
            <a:r>
              <a:rPr lang="it-IT" sz="1400" dirty="0"/>
              <a:t>del sito chirurgico </a:t>
            </a:r>
          </a:p>
        </p:txBody>
      </p:sp>
    </p:spTree>
    <p:extLst>
      <p:ext uri="{BB962C8B-B14F-4D97-AF65-F5344CB8AC3E}">
        <p14:creationId xmlns:p14="http://schemas.microsoft.com/office/powerpoint/2010/main" val="29716474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28B41EEE-D989-6620-D5CF-960D427C68E0}"/>
              </a:ext>
            </a:extLst>
          </p:cNvPr>
          <p:cNvSpPr txBox="1"/>
          <p:nvPr/>
        </p:nvSpPr>
        <p:spPr>
          <a:xfrm>
            <a:off x="1868129" y="1325264"/>
            <a:ext cx="8819535" cy="2308324"/>
          </a:xfrm>
          <a:prstGeom prst="rect">
            <a:avLst/>
          </a:prstGeom>
          <a:noFill/>
        </p:spPr>
        <p:txBody>
          <a:bodyPr wrap="square">
            <a:spAutoFit/>
          </a:bodyPr>
          <a:lstStyle/>
          <a:p>
            <a:pPr algn="ctr"/>
            <a:r>
              <a:rPr lang="it-IT" sz="4800" b="1" dirty="0"/>
              <a:t>Antisepsi sito chirurgico</a:t>
            </a:r>
          </a:p>
          <a:p>
            <a:pPr algn="ctr"/>
            <a:r>
              <a:rPr lang="it-IT" sz="4800" b="1" dirty="0"/>
              <a:t>Antisepsi mani mediante frizione</a:t>
            </a:r>
          </a:p>
          <a:p>
            <a:pPr algn="ctr"/>
            <a:r>
              <a:rPr lang="it-IT" sz="4800" b="1" dirty="0"/>
              <a:t>Antisepsi cute </a:t>
            </a:r>
            <a:r>
              <a:rPr lang="it-IT" sz="4800" b="1" dirty="0" err="1"/>
              <a:t>venipuntura</a:t>
            </a:r>
            <a:r>
              <a:rPr lang="it-IT" sz="4800" b="1" dirty="0"/>
              <a:t> </a:t>
            </a:r>
          </a:p>
        </p:txBody>
      </p:sp>
      <p:sp>
        <p:nvSpPr>
          <p:cNvPr id="6" name="Freccia curva 5">
            <a:extLst>
              <a:ext uri="{FF2B5EF4-FFF2-40B4-BE49-F238E27FC236}">
                <a16:creationId xmlns:a16="http://schemas.microsoft.com/office/drawing/2014/main" id="{49F0DF03-1F5D-C2CF-D139-B0235E01EAA0}"/>
              </a:ext>
            </a:extLst>
          </p:cNvPr>
          <p:cNvSpPr/>
          <p:nvPr/>
        </p:nvSpPr>
        <p:spPr>
          <a:xfrm rot="5400000">
            <a:off x="10793754" y="3199248"/>
            <a:ext cx="813816" cy="868680"/>
          </a:xfrm>
          <a:prstGeom prst="bentArrow">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8" name="Freccia curva 7">
            <a:extLst>
              <a:ext uri="{FF2B5EF4-FFF2-40B4-BE49-F238E27FC236}">
                <a16:creationId xmlns:a16="http://schemas.microsoft.com/office/drawing/2014/main" id="{9091ECEA-E9C2-C2BA-0CD5-C2E373F93C96}"/>
              </a:ext>
            </a:extLst>
          </p:cNvPr>
          <p:cNvSpPr/>
          <p:nvPr/>
        </p:nvSpPr>
        <p:spPr>
          <a:xfrm rot="16200000">
            <a:off x="351405" y="1638178"/>
            <a:ext cx="813816" cy="868680"/>
          </a:xfrm>
          <a:prstGeom prst="bentArrow">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tx1"/>
              </a:solidFill>
            </a:endParaRPr>
          </a:p>
        </p:txBody>
      </p:sp>
      <p:sp>
        <p:nvSpPr>
          <p:cNvPr id="9" name="CasellaDiTesto 8">
            <a:extLst>
              <a:ext uri="{FF2B5EF4-FFF2-40B4-BE49-F238E27FC236}">
                <a16:creationId xmlns:a16="http://schemas.microsoft.com/office/drawing/2014/main" id="{2CCE49AE-7BA8-279A-4DCF-853FDF8AB05F}"/>
              </a:ext>
            </a:extLst>
          </p:cNvPr>
          <p:cNvSpPr txBox="1"/>
          <p:nvPr/>
        </p:nvSpPr>
        <p:spPr>
          <a:xfrm>
            <a:off x="323973" y="1140598"/>
            <a:ext cx="2278188" cy="369332"/>
          </a:xfrm>
          <a:prstGeom prst="rect">
            <a:avLst/>
          </a:prstGeom>
          <a:noFill/>
        </p:spPr>
        <p:txBody>
          <a:bodyPr wrap="none" rtlCol="0">
            <a:spAutoFit/>
          </a:bodyPr>
          <a:lstStyle/>
          <a:p>
            <a:r>
              <a:rPr lang="it-IT" dirty="0"/>
              <a:t>P.M.C. (D.P.R. 392/98)</a:t>
            </a:r>
          </a:p>
        </p:txBody>
      </p:sp>
      <p:sp>
        <p:nvSpPr>
          <p:cNvPr id="11" name="CasellaDiTesto 10">
            <a:extLst>
              <a:ext uri="{FF2B5EF4-FFF2-40B4-BE49-F238E27FC236}">
                <a16:creationId xmlns:a16="http://schemas.microsoft.com/office/drawing/2014/main" id="{2DF9189A-D151-0D21-CE90-807FE999303D}"/>
              </a:ext>
            </a:extLst>
          </p:cNvPr>
          <p:cNvSpPr txBox="1"/>
          <p:nvPr/>
        </p:nvSpPr>
        <p:spPr>
          <a:xfrm>
            <a:off x="8598309" y="4249682"/>
            <a:ext cx="3416710" cy="369332"/>
          </a:xfrm>
          <a:prstGeom prst="rect">
            <a:avLst/>
          </a:prstGeom>
          <a:noFill/>
        </p:spPr>
        <p:txBody>
          <a:bodyPr wrap="square">
            <a:spAutoFit/>
          </a:bodyPr>
          <a:lstStyle/>
          <a:p>
            <a:r>
              <a:rPr lang="it-IT" dirty="0"/>
              <a:t>Medicinali (</a:t>
            </a:r>
            <a:r>
              <a:rPr lang="it-IT" sz="1800" dirty="0"/>
              <a:t>D.L. 219 del 24/04/06)</a:t>
            </a:r>
            <a:endParaRPr lang="it-IT" dirty="0"/>
          </a:p>
        </p:txBody>
      </p:sp>
      <p:sp>
        <p:nvSpPr>
          <p:cNvPr id="12" name="CasellaDiTesto 11">
            <a:extLst>
              <a:ext uri="{FF2B5EF4-FFF2-40B4-BE49-F238E27FC236}">
                <a16:creationId xmlns:a16="http://schemas.microsoft.com/office/drawing/2014/main" id="{5D23851C-6077-264A-17A4-66E9353C850E}"/>
              </a:ext>
            </a:extLst>
          </p:cNvPr>
          <p:cNvSpPr txBox="1"/>
          <p:nvPr/>
        </p:nvSpPr>
        <p:spPr>
          <a:xfrm>
            <a:off x="58625" y="2710258"/>
            <a:ext cx="2268057" cy="923330"/>
          </a:xfrm>
          <a:prstGeom prst="rect">
            <a:avLst/>
          </a:prstGeom>
          <a:noFill/>
        </p:spPr>
        <p:txBody>
          <a:bodyPr wrap="none" rtlCol="0">
            <a:spAutoFit/>
          </a:bodyPr>
          <a:lstStyle/>
          <a:p>
            <a:r>
              <a:rPr lang="it-IT" dirty="0"/>
              <a:t>Fino al 31/12/2024 </a:t>
            </a:r>
          </a:p>
          <a:p>
            <a:r>
              <a:rPr lang="it-IT" dirty="0"/>
              <a:t>e se già in commercio </a:t>
            </a:r>
          </a:p>
          <a:p>
            <a:r>
              <a:rPr lang="it-IT" dirty="0"/>
              <a:t>fino al 30/06/2025</a:t>
            </a:r>
          </a:p>
        </p:txBody>
      </p:sp>
      <p:sp>
        <p:nvSpPr>
          <p:cNvPr id="13" name="CasellaDiTesto 12">
            <a:extLst>
              <a:ext uri="{FF2B5EF4-FFF2-40B4-BE49-F238E27FC236}">
                <a16:creationId xmlns:a16="http://schemas.microsoft.com/office/drawing/2014/main" id="{177AF128-47CA-511D-D539-895F3CF7AB9D}"/>
              </a:ext>
            </a:extLst>
          </p:cNvPr>
          <p:cNvSpPr txBox="1"/>
          <p:nvPr/>
        </p:nvSpPr>
        <p:spPr>
          <a:xfrm>
            <a:off x="8598309" y="4619014"/>
            <a:ext cx="3249562" cy="1200329"/>
          </a:xfrm>
          <a:prstGeom prst="rect">
            <a:avLst/>
          </a:prstGeom>
          <a:noFill/>
        </p:spPr>
        <p:txBody>
          <a:bodyPr wrap="square" rtlCol="0">
            <a:spAutoFit/>
          </a:bodyPr>
          <a:lstStyle/>
          <a:p>
            <a:r>
              <a:rPr lang="it-IT" dirty="0"/>
              <a:t>Dal 31/12/2024 </a:t>
            </a:r>
          </a:p>
          <a:p>
            <a:r>
              <a:rPr lang="it-IT" dirty="0"/>
              <a:t>e se il PMC equivalente è in commercio </a:t>
            </a:r>
          </a:p>
          <a:p>
            <a:r>
              <a:rPr lang="it-IT" dirty="0"/>
              <a:t>dal 30/06/2025</a:t>
            </a:r>
          </a:p>
        </p:txBody>
      </p:sp>
    </p:spTree>
    <p:extLst>
      <p:ext uri="{BB962C8B-B14F-4D97-AF65-F5344CB8AC3E}">
        <p14:creationId xmlns:p14="http://schemas.microsoft.com/office/powerpoint/2010/main" val="1230387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egnaposto contenuto 8">
            <a:extLst>
              <a:ext uri="{FF2B5EF4-FFF2-40B4-BE49-F238E27FC236}">
                <a16:creationId xmlns:a16="http://schemas.microsoft.com/office/drawing/2014/main" id="{E5F5E6D3-7517-05BD-CC0F-8F3398FCFC12}"/>
              </a:ext>
            </a:extLst>
          </p:cNvPr>
          <p:cNvPicPr>
            <a:picLocks noChangeAspect="1"/>
          </p:cNvPicPr>
          <p:nvPr/>
        </p:nvPicPr>
        <p:blipFill rotWithShape="1">
          <a:blip r:embed="rId2"/>
          <a:srcRect t="7851" r="1" b="18524"/>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Rettangolo 10">
            <a:extLst>
              <a:ext uri="{FF2B5EF4-FFF2-40B4-BE49-F238E27FC236}">
                <a16:creationId xmlns:a16="http://schemas.microsoft.com/office/drawing/2014/main" id="{DF2D9CE4-37EC-BA0C-FF37-E211E50556F1}"/>
              </a:ext>
            </a:extLst>
          </p:cNvPr>
          <p:cNvSpPr/>
          <p:nvPr/>
        </p:nvSpPr>
        <p:spPr>
          <a:xfrm>
            <a:off x="5205936" y="0"/>
            <a:ext cx="6039730" cy="2123658"/>
          </a:xfrm>
          <a:prstGeom prst="rect">
            <a:avLst/>
          </a:prstGeom>
          <a:noFill/>
        </p:spPr>
        <p:txBody>
          <a:bodyPr wrap="none" lIns="91440" tIns="45720" rIns="91440" bIns="45720">
            <a:spAutoFit/>
          </a:bodyPr>
          <a:lstStyle/>
          <a:p>
            <a:pPr algn="ctr"/>
            <a:r>
              <a:rPr lang="it-IT" sz="4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IV CONGRESSO </a:t>
            </a:r>
          </a:p>
          <a:p>
            <a:pPr algn="ctr"/>
            <a:r>
              <a:rPr lang="it-IT" sz="4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NAZIONALE IVAS</a:t>
            </a:r>
          </a:p>
          <a:p>
            <a:pPr algn="ctr"/>
            <a:r>
              <a:rPr lang="it-IT"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ROMA 10-11 NOVEMBRE</a:t>
            </a:r>
            <a:endParaRPr lang="it-IT" sz="4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14" name="CasellaDiTesto 13">
            <a:extLst>
              <a:ext uri="{FF2B5EF4-FFF2-40B4-BE49-F238E27FC236}">
                <a16:creationId xmlns:a16="http://schemas.microsoft.com/office/drawing/2014/main" id="{909B6D45-55E8-BDD6-DD6B-7A31DE5E5D01}"/>
              </a:ext>
            </a:extLst>
          </p:cNvPr>
          <p:cNvSpPr txBox="1"/>
          <p:nvPr/>
        </p:nvSpPr>
        <p:spPr>
          <a:xfrm>
            <a:off x="6251492" y="2123658"/>
            <a:ext cx="4121541" cy="584775"/>
          </a:xfrm>
          <a:prstGeom prst="rect">
            <a:avLst/>
          </a:prstGeom>
          <a:noFill/>
        </p:spPr>
        <p:txBody>
          <a:bodyPr wrap="square">
            <a:spAutoFit/>
          </a:bodyPr>
          <a:lstStyle/>
          <a:p>
            <a:pPr algn="ctr"/>
            <a:r>
              <a:rPr lang="it-IT" sz="1600" b="1" dirty="0">
                <a:latin typeface="+mj-lt"/>
                <a:ea typeface="+mj-ea"/>
                <a:cs typeface="+mj-cs"/>
              </a:rPr>
              <a:t>Regolamento EU 528/2012 recepimento in Italia </a:t>
            </a:r>
          </a:p>
          <a:p>
            <a:pPr algn="ctr"/>
            <a:r>
              <a:rPr lang="it-IT" sz="1600" b="1" dirty="0">
                <a:latin typeface="+mj-lt"/>
                <a:ea typeface="+mj-ea"/>
                <a:cs typeface="+mj-cs"/>
              </a:rPr>
              <a:t>Farmaci vs Biocidi</a:t>
            </a:r>
          </a:p>
        </p:txBody>
      </p:sp>
      <p:sp>
        <p:nvSpPr>
          <p:cNvPr id="2" name="Rettangolo 1">
            <a:extLst>
              <a:ext uri="{FF2B5EF4-FFF2-40B4-BE49-F238E27FC236}">
                <a16:creationId xmlns:a16="http://schemas.microsoft.com/office/drawing/2014/main" id="{F2D49CCD-858E-7461-E23D-0AAD746C1FF1}"/>
              </a:ext>
            </a:extLst>
          </p:cNvPr>
          <p:cNvSpPr/>
          <p:nvPr/>
        </p:nvSpPr>
        <p:spPr>
          <a:xfrm>
            <a:off x="6012638" y="3547438"/>
            <a:ext cx="4079964" cy="1631216"/>
          </a:xfrm>
          <a:prstGeom prst="rect">
            <a:avLst/>
          </a:prstGeom>
          <a:noFill/>
        </p:spPr>
        <p:txBody>
          <a:bodyPr wrap="none" lIns="91440" tIns="45720" rIns="91440" bIns="45720">
            <a:spAutoFit/>
          </a:bodyPr>
          <a:lstStyle/>
          <a:p>
            <a:pPr algn="ctr"/>
            <a:r>
              <a:rPr lang="it-IT" sz="10000" b="1" dirty="0">
                <a:ln w="6600">
                  <a:solidFill>
                    <a:schemeClr val="accent2"/>
                  </a:solidFill>
                  <a:prstDash val="solid"/>
                </a:ln>
                <a:solidFill>
                  <a:srgbClr val="FFFFFF"/>
                </a:solidFill>
                <a:effectLst>
                  <a:outerShdw dist="38100" dir="2700000" algn="tl" rotWithShape="0">
                    <a:schemeClr val="accent2"/>
                  </a:outerShdw>
                </a:effectLst>
              </a:rPr>
              <a:t>GRAZIE</a:t>
            </a:r>
          </a:p>
        </p:txBody>
      </p:sp>
    </p:spTree>
    <p:extLst>
      <p:ext uri="{BB962C8B-B14F-4D97-AF65-F5344CB8AC3E}">
        <p14:creationId xmlns:p14="http://schemas.microsoft.com/office/powerpoint/2010/main" val="1283043003"/>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540</TotalTime>
  <Words>2375</Words>
  <Application>Microsoft Office PowerPoint</Application>
  <PresentationFormat>Widescreen</PresentationFormat>
  <Paragraphs>201</Paragraphs>
  <Slides>17</Slides>
  <Notes>2</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17</vt:i4>
      </vt:variant>
    </vt:vector>
  </HeadingPairs>
  <TitlesOfParts>
    <vt:vector size="22" baseType="lpstr">
      <vt:lpstr>Arial</vt:lpstr>
      <vt:lpstr>Calibri</vt:lpstr>
      <vt:lpstr>Calibri Light</vt:lpstr>
      <vt:lpstr>Encode Sans Expanded</vt:lpstr>
      <vt:lpstr>Tema di Office</vt:lpstr>
      <vt:lpstr>Presentazione standard di PowerPoint</vt:lpstr>
      <vt:lpstr>NORMATIVA</vt:lpstr>
      <vt:lpstr>NORMATIVA</vt:lpstr>
      <vt:lpstr>Presentazione standard di PowerPoint</vt:lpstr>
      <vt:lpstr>Presentazione standard di PowerPoint</vt:lpstr>
      <vt:lpstr>Presentazione standard di PowerPoint</vt:lpstr>
      <vt:lpstr>Presentazione standard di PowerPoint</vt:lpstr>
      <vt:lpstr>UNA MOLECOLA TANTE NORMATIVE</vt:lpstr>
      <vt:lpstr>Presentazione standard di PowerPoint</vt:lpstr>
      <vt:lpstr>DOMANDA DI AUTORIZZAZIONE PRODOTTO BIOCIDA IN ITALIA</vt:lpstr>
      <vt:lpstr>Presentazione standard di PowerPoint</vt:lpstr>
      <vt:lpstr>5.4.1 PT1 Human hygiene biocidal products  5.4.1.1 Introduction</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Giuseppe Caravella</dc:creator>
  <cp:lastModifiedBy>Giuseppe Caravella</cp:lastModifiedBy>
  <cp:revision>15</cp:revision>
  <dcterms:created xsi:type="dcterms:W3CDTF">2023-11-05T21:41:08Z</dcterms:created>
  <dcterms:modified xsi:type="dcterms:W3CDTF">2023-11-10T13:28:26Z</dcterms:modified>
</cp:coreProperties>
</file>