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sldIdLst>
    <p:sldId id="256" r:id="rId2"/>
    <p:sldId id="270" r:id="rId3"/>
    <p:sldId id="263" r:id="rId4"/>
    <p:sldId id="264" r:id="rId5"/>
    <p:sldId id="265" r:id="rId6"/>
    <p:sldId id="266" r:id="rId7"/>
    <p:sldId id="268" r:id="rId8"/>
    <p:sldId id="267" r:id="rId9"/>
    <p:sldId id="258" r:id="rId10"/>
    <p:sldId id="261" r:id="rId11"/>
    <p:sldId id="262" r:id="rId12"/>
    <p:sldId id="271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84" d="100"/>
          <a:sy n="84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70FD8F-0050-42E3-8B3A-6ED7CFB9852E}" type="doc">
      <dgm:prSet loTypeId="urn:microsoft.com/office/officeart/2005/8/layout/process4" loCatId="process" qsTypeId="urn:microsoft.com/office/officeart/2005/8/quickstyle/simple5" qsCatId="simple" csTypeId="urn:microsoft.com/office/officeart/2005/8/colors/accent1_3" csCatId="accent1" phldr="1"/>
      <dgm:spPr/>
      <dgm:t>
        <a:bodyPr rtlCol="0"/>
        <a:lstStyle/>
        <a:p>
          <a:pPr rtl="0"/>
          <a:endParaRPr lang="en-US"/>
        </a:p>
      </dgm:t>
    </dgm:pt>
    <dgm:pt modelId="{55E8BD22-4DA1-46D8-84F6-0EDC716CF70F}">
      <dgm:prSet/>
      <dgm:spPr/>
      <dgm:t>
        <a:bodyPr/>
        <a:lstStyle/>
        <a:p>
          <a:r>
            <a:rPr lang="it-IT" dirty="0"/>
            <a:t>Area Gestionale – Organizzativa</a:t>
          </a:r>
        </a:p>
      </dgm:t>
    </dgm:pt>
    <dgm:pt modelId="{E855701D-3E93-404E-A5C7-F81CEA28EC22}" type="parTrans" cxnId="{D4C7EB29-32BF-4BA2-8E43-D2D5CAA9C24E}">
      <dgm:prSet/>
      <dgm:spPr/>
      <dgm:t>
        <a:bodyPr/>
        <a:lstStyle/>
        <a:p>
          <a:endParaRPr lang="it-IT"/>
        </a:p>
      </dgm:t>
    </dgm:pt>
    <dgm:pt modelId="{981A7EBF-D3F3-4524-A536-FEAFCC151F70}" type="sibTrans" cxnId="{D4C7EB29-32BF-4BA2-8E43-D2D5CAA9C24E}">
      <dgm:prSet/>
      <dgm:spPr/>
      <dgm:t>
        <a:bodyPr/>
        <a:lstStyle/>
        <a:p>
          <a:endParaRPr lang="it-IT"/>
        </a:p>
      </dgm:t>
    </dgm:pt>
    <dgm:pt modelId="{1CE3FFAB-62FA-4217-A934-C96EFF6EB502}">
      <dgm:prSet/>
      <dgm:spPr/>
      <dgm:t>
        <a:bodyPr/>
        <a:lstStyle/>
        <a:p>
          <a:r>
            <a:rPr lang="it-IT" dirty="0"/>
            <a:t>Area clinico Assistenziale</a:t>
          </a:r>
        </a:p>
      </dgm:t>
    </dgm:pt>
    <dgm:pt modelId="{C4C458FC-A5E5-4BD9-B787-EDBDCA9B01F8}" type="parTrans" cxnId="{5D523C18-80D4-4C24-9D42-DA15A89CED01}">
      <dgm:prSet/>
      <dgm:spPr/>
      <dgm:t>
        <a:bodyPr/>
        <a:lstStyle/>
        <a:p>
          <a:endParaRPr lang="it-IT"/>
        </a:p>
      </dgm:t>
    </dgm:pt>
    <dgm:pt modelId="{E8D3DEAB-09F5-4653-AC5E-F61ADEE237BD}" type="sibTrans" cxnId="{5D523C18-80D4-4C24-9D42-DA15A89CED01}">
      <dgm:prSet/>
      <dgm:spPr/>
      <dgm:t>
        <a:bodyPr/>
        <a:lstStyle/>
        <a:p>
          <a:endParaRPr lang="it-IT"/>
        </a:p>
      </dgm:t>
    </dgm:pt>
    <dgm:pt modelId="{A7C0CC42-9F75-4739-9753-1EE3C22E4E8A}">
      <dgm:prSet/>
      <dgm:spPr/>
      <dgm:t>
        <a:bodyPr/>
        <a:lstStyle/>
        <a:p>
          <a:r>
            <a:rPr lang="it-IT" dirty="0"/>
            <a:t>Area formativa e di ricerca</a:t>
          </a:r>
        </a:p>
      </dgm:t>
    </dgm:pt>
    <dgm:pt modelId="{2CB55E53-0C8B-404F-B776-62D99B4C15BA}" type="parTrans" cxnId="{05C0D616-6009-45BB-9C76-F0B0AF58362E}">
      <dgm:prSet/>
      <dgm:spPr/>
      <dgm:t>
        <a:bodyPr/>
        <a:lstStyle/>
        <a:p>
          <a:endParaRPr lang="it-IT"/>
        </a:p>
      </dgm:t>
    </dgm:pt>
    <dgm:pt modelId="{6626E08E-5641-4801-829D-C17226EA8326}" type="sibTrans" cxnId="{05C0D616-6009-45BB-9C76-F0B0AF58362E}">
      <dgm:prSet/>
      <dgm:spPr/>
      <dgm:t>
        <a:bodyPr/>
        <a:lstStyle/>
        <a:p>
          <a:endParaRPr lang="it-IT"/>
        </a:p>
      </dgm:t>
    </dgm:pt>
    <dgm:pt modelId="{F4162942-0CF1-49D0-BC79-01790CC8C129}">
      <dgm:prSet/>
      <dgm:spPr/>
      <dgm:t>
        <a:bodyPr/>
        <a:lstStyle/>
        <a:p>
          <a:r>
            <a:rPr lang="it-IT"/>
            <a:t>Area comunicativo relazionale</a:t>
          </a:r>
          <a:endParaRPr lang="it-IT" dirty="0"/>
        </a:p>
      </dgm:t>
    </dgm:pt>
    <dgm:pt modelId="{C4E8BB39-5643-4F65-8CF1-ACD170089A6F}" type="parTrans" cxnId="{F97A2732-BDE1-446F-85CC-5BF7DF24D60D}">
      <dgm:prSet/>
      <dgm:spPr/>
      <dgm:t>
        <a:bodyPr/>
        <a:lstStyle/>
        <a:p>
          <a:endParaRPr lang="it-IT"/>
        </a:p>
      </dgm:t>
    </dgm:pt>
    <dgm:pt modelId="{019F85DF-514C-41AF-9E1F-BA72C12395F4}" type="sibTrans" cxnId="{F97A2732-BDE1-446F-85CC-5BF7DF24D60D}">
      <dgm:prSet/>
      <dgm:spPr/>
      <dgm:t>
        <a:bodyPr/>
        <a:lstStyle/>
        <a:p>
          <a:endParaRPr lang="it-IT"/>
        </a:p>
      </dgm:t>
    </dgm:pt>
    <dgm:pt modelId="{E4AE9629-40C4-4967-AD50-D14917DA60AD}" type="pres">
      <dgm:prSet presAssocID="{6A70FD8F-0050-42E3-8B3A-6ED7CFB9852E}" presName="Name0" presStyleCnt="0">
        <dgm:presLayoutVars>
          <dgm:dir/>
          <dgm:animLvl val="lvl"/>
          <dgm:resizeHandles val="exact"/>
        </dgm:presLayoutVars>
      </dgm:prSet>
      <dgm:spPr/>
    </dgm:pt>
    <dgm:pt modelId="{13352C1A-85CC-4309-A404-7E6FDB96A3BF}" type="pres">
      <dgm:prSet presAssocID="{F4162942-0CF1-49D0-BC79-01790CC8C129}" presName="boxAndChildren" presStyleCnt="0"/>
      <dgm:spPr/>
    </dgm:pt>
    <dgm:pt modelId="{881A7937-BA8C-452D-AEA4-F1FE24F0E8FB}" type="pres">
      <dgm:prSet presAssocID="{F4162942-0CF1-49D0-BC79-01790CC8C129}" presName="parentTextBox" presStyleLbl="node1" presStyleIdx="0" presStyleCnt="4"/>
      <dgm:spPr/>
    </dgm:pt>
    <dgm:pt modelId="{694950D3-E455-41DE-B7DD-E6D6E85C5E5F}" type="pres">
      <dgm:prSet presAssocID="{6626E08E-5641-4801-829D-C17226EA8326}" presName="sp" presStyleCnt="0"/>
      <dgm:spPr/>
    </dgm:pt>
    <dgm:pt modelId="{3C2234F2-3BFB-43FD-AB36-9B0021F65575}" type="pres">
      <dgm:prSet presAssocID="{A7C0CC42-9F75-4739-9753-1EE3C22E4E8A}" presName="arrowAndChildren" presStyleCnt="0"/>
      <dgm:spPr/>
    </dgm:pt>
    <dgm:pt modelId="{57F08FBB-308E-4F0E-8C2B-7D93E2E5BA68}" type="pres">
      <dgm:prSet presAssocID="{A7C0CC42-9F75-4739-9753-1EE3C22E4E8A}" presName="parentTextArrow" presStyleLbl="node1" presStyleIdx="1" presStyleCnt="4"/>
      <dgm:spPr/>
    </dgm:pt>
    <dgm:pt modelId="{4D88DF0C-C287-41B0-8DF1-F0187F8D4C63}" type="pres">
      <dgm:prSet presAssocID="{E8D3DEAB-09F5-4653-AC5E-F61ADEE237BD}" presName="sp" presStyleCnt="0"/>
      <dgm:spPr/>
    </dgm:pt>
    <dgm:pt modelId="{F2F561EC-8686-4B8B-B810-224106C5CEC1}" type="pres">
      <dgm:prSet presAssocID="{1CE3FFAB-62FA-4217-A934-C96EFF6EB502}" presName="arrowAndChildren" presStyleCnt="0"/>
      <dgm:spPr/>
    </dgm:pt>
    <dgm:pt modelId="{0250B65E-09F7-4D2A-AC8D-BFE3B0D384BF}" type="pres">
      <dgm:prSet presAssocID="{1CE3FFAB-62FA-4217-A934-C96EFF6EB502}" presName="parentTextArrow" presStyleLbl="node1" presStyleIdx="2" presStyleCnt="4"/>
      <dgm:spPr/>
    </dgm:pt>
    <dgm:pt modelId="{AD9559A6-7CD4-4847-8770-815489B6C4BA}" type="pres">
      <dgm:prSet presAssocID="{981A7EBF-D3F3-4524-A536-FEAFCC151F70}" presName="sp" presStyleCnt="0"/>
      <dgm:spPr/>
    </dgm:pt>
    <dgm:pt modelId="{3F49FAD6-AE73-468F-A791-BFD14CE15EF9}" type="pres">
      <dgm:prSet presAssocID="{55E8BD22-4DA1-46D8-84F6-0EDC716CF70F}" presName="arrowAndChildren" presStyleCnt="0"/>
      <dgm:spPr/>
    </dgm:pt>
    <dgm:pt modelId="{38BA17B7-72FF-4CFD-A063-3F40485CF990}" type="pres">
      <dgm:prSet presAssocID="{55E8BD22-4DA1-46D8-84F6-0EDC716CF70F}" presName="parentTextArrow" presStyleLbl="node1" presStyleIdx="3" presStyleCnt="4"/>
      <dgm:spPr/>
    </dgm:pt>
  </dgm:ptLst>
  <dgm:cxnLst>
    <dgm:cxn modelId="{05C0D616-6009-45BB-9C76-F0B0AF58362E}" srcId="{6A70FD8F-0050-42E3-8B3A-6ED7CFB9852E}" destId="{A7C0CC42-9F75-4739-9753-1EE3C22E4E8A}" srcOrd="2" destOrd="0" parTransId="{2CB55E53-0C8B-404F-B776-62D99B4C15BA}" sibTransId="{6626E08E-5641-4801-829D-C17226EA8326}"/>
    <dgm:cxn modelId="{5D523C18-80D4-4C24-9D42-DA15A89CED01}" srcId="{6A70FD8F-0050-42E3-8B3A-6ED7CFB9852E}" destId="{1CE3FFAB-62FA-4217-A934-C96EFF6EB502}" srcOrd="1" destOrd="0" parTransId="{C4C458FC-A5E5-4BD9-B787-EDBDCA9B01F8}" sibTransId="{E8D3DEAB-09F5-4653-AC5E-F61ADEE237BD}"/>
    <dgm:cxn modelId="{1383171E-5E34-4E2C-AF5A-F013D15D68C4}" type="presOf" srcId="{1CE3FFAB-62FA-4217-A934-C96EFF6EB502}" destId="{0250B65E-09F7-4D2A-AC8D-BFE3B0D384BF}" srcOrd="0" destOrd="0" presId="urn:microsoft.com/office/officeart/2005/8/layout/process4"/>
    <dgm:cxn modelId="{D4C7EB29-32BF-4BA2-8E43-D2D5CAA9C24E}" srcId="{6A70FD8F-0050-42E3-8B3A-6ED7CFB9852E}" destId="{55E8BD22-4DA1-46D8-84F6-0EDC716CF70F}" srcOrd="0" destOrd="0" parTransId="{E855701D-3E93-404E-A5C7-F81CEA28EC22}" sibTransId="{981A7EBF-D3F3-4524-A536-FEAFCC151F70}"/>
    <dgm:cxn modelId="{F97A2732-BDE1-446F-85CC-5BF7DF24D60D}" srcId="{6A70FD8F-0050-42E3-8B3A-6ED7CFB9852E}" destId="{F4162942-0CF1-49D0-BC79-01790CC8C129}" srcOrd="3" destOrd="0" parTransId="{C4E8BB39-5643-4F65-8CF1-ACD170089A6F}" sibTransId="{019F85DF-514C-41AF-9E1F-BA72C12395F4}"/>
    <dgm:cxn modelId="{12264346-5A8E-416F-81C6-D9087CCD324A}" type="presOf" srcId="{6A70FD8F-0050-42E3-8B3A-6ED7CFB9852E}" destId="{E4AE9629-40C4-4967-AD50-D14917DA60AD}" srcOrd="0" destOrd="0" presId="urn:microsoft.com/office/officeart/2005/8/layout/process4"/>
    <dgm:cxn modelId="{CC800072-F183-43B5-A53E-AB5364D19BCE}" type="presOf" srcId="{55E8BD22-4DA1-46D8-84F6-0EDC716CF70F}" destId="{38BA17B7-72FF-4CFD-A063-3F40485CF990}" srcOrd="0" destOrd="0" presId="urn:microsoft.com/office/officeart/2005/8/layout/process4"/>
    <dgm:cxn modelId="{EC4B8186-3648-4C66-83D0-8DA31889BD04}" type="presOf" srcId="{A7C0CC42-9F75-4739-9753-1EE3C22E4E8A}" destId="{57F08FBB-308E-4F0E-8C2B-7D93E2E5BA68}" srcOrd="0" destOrd="0" presId="urn:microsoft.com/office/officeart/2005/8/layout/process4"/>
    <dgm:cxn modelId="{EC8055A8-D9A8-4562-9DE1-E8A5E7D46C20}" type="presOf" srcId="{F4162942-0CF1-49D0-BC79-01790CC8C129}" destId="{881A7937-BA8C-452D-AEA4-F1FE24F0E8FB}" srcOrd="0" destOrd="0" presId="urn:microsoft.com/office/officeart/2005/8/layout/process4"/>
    <dgm:cxn modelId="{45F6ABE8-EDA5-43CB-B1EC-C922E5F14A54}" type="presParOf" srcId="{E4AE9629-40C4-4967-AD50-D14917DA60AD}" destId="{13352C1A-85CC-4309-A404-7E6FDB96A3BF}" srcOrd="0" destOrd="0" presId="urn:microsoft.com/office/officeart/2005/8/layout/process4"/>
    <dgm:cxn modelId="{72632FE2-A15A-4193-A67A-4CE0C8CDBBE6}" type="presParOf" srcId="{13352C1A-85CC-4309-A404-7E6FDB96A3BF}" destId="{881A7937-BA8C-452D-AEA4-F1FE24F0E8FB}" srcOrd="0" destOrd="0" presId="urn:microsoft.com/office/officeart/2005/8/layout/process4"/>
    <dgm:cxn modelId="{E1B8A96F-6D60-42DF-9B8F-976FF2758E2D}" type="presParOf" srcId="{E4AE9629-40C4-4967-AD50-D14917DA60AD}" destId="{694950D3-E455-41DE-B7DD-E6D6E85C5E5F}" srcOrd="1" destOrd="0" presId="urn:microsoft.com/office/officeart/2005/8/layout/process4"/>
    <dgm:cxn modelId="{5F239FED-AD01-42E8-A973-25020A951387}" type="presParOf" srcId="{E4AE9629-40C4-4967-AD50-D14917DA60AD}" destId="{3C2234F2-3BFB-43FD-AB36-9B0021F65575}" srcOrd="2" destOrd="0" presId="urn:microsoft.com/office/officeart/2005/8/layout/process4"/>
    <dgm:cxn modelId="{F08798BB-F309-4F81-9573-58EA5038C1FE}" type="presParOf" srcId="{3C2234F2-3BFB-43FD-AB36-9B0021F65575}" destId="{57F08FBB-308E-4F0E-8C2B-7D93E2E5BA68}" srcOrd="0" destOrd="0" presId="urn:microsoft.com/office/officeart/2005/8/layout/process4"/>
    <dgm:cxn modelId="{BF681810-C0A4-44C6-BE25-00189EF3E687}" type="presParOf" srcId="{E4AE9629-40C4-4967-AD50-D14917DA60AD}" destId="{4D88DF0C-C287-41B0-8DF1-F0187F8D4C63}" srcOrd="3" destOrd="0" presId="urn:microsoft.com/office/officeart/2005/8/layout/process4"/>
    <dgm:cxn modelId="{3131F888-FA64-46D8-9B35-533371340A48}" type="presParOf" srcId="{E4AE9629-40C4-4967-AD50-D14917DA60AD}" destId="{F2F561EC-8686-4B8B-B810-224106C5CEC1}" srcOrd="4" destOrd="0" presId="urn:microsoft.com/office/officeart/2005/8/layout/process4"/>
    <dgm:cxn modelId="{597AA35F-BF99-488B-80EC-6CF8A4A7E6B9}" type="presParOf" srcId="{F2F561EC-8686-4B8B-B810-224106C5CEC1}" destId="{0250B65E-09F7-4D2A-AC8D-BFE3B0D384BF}" srcOrd="0" destOrd="0" presId="urn:microsoft.com/office/officeart/2005/8/layout/process4"/>
    <dgm:cxn modelId="{A56E06CC-03ED-454B-8C0A-50819C380D98}" type="presParOf" srcId="{E4AE9629-40C4-4967-AD50-D14917DA60AD}" destId="{AD9559A6-7CD4-4847-8770-815489B6C4BA}" srcOrd="5" destOrd="0" presId="urn:microsoft.com/office/officeart/2005/8/layout/process4"/>
    <dgm:cxn modelId="{C4E948E7-4BCE-49FB-ADFE-B371140384D4}" type="presParOf" srcId="{E4AE9629-40C4-4967-AD50-D14917DA60AD}" destId="{3F49FAD6-AE73-468F-A791-BFD14CE15EF9}" srcOrd="6" destOrd="0" presId="urn:microsoft.com/office/officeart/2005/8/layout/process4"/>
    <dgm:cxn modelId="{5E19A79C-272E-4471-B7AD-7C3BC9C046BC}" type="presParOf" srcId="{3F49FAD6-AE73-468F-A791-BFD14CE15EF9}" destId="{38BA17B7-72FF-4CFD-A063-3F40485CF99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70FD8F-0050-42E3-8B3A-6ED7CFB9852E}" type="doc">
      <dgm:prSet loTypeId="urn:microsoft.com/office/officeart/2005/8/layout/process3" loCatId="process" qsTypeId="urn:microsoft.com/office/officeart/2005/8/quickstyle/simple5" qsCatId="simple" csTypeId="urn:microsoft.com/office/officeart/2005/8/colors/accent1_3" csCatId="accent1" phldr="1"/>
      <dgm:spPr/>
      <dgm:t>
        <a:bodyPr rtlCol="0"/>
        <a:lstStyle/>
        <a:p>
          <a:pPr rtl="0"/>
          <a:endParaRPr lang="en-US"/>
        </a:p>
      </dgm:t>
    </dgm:pt>
    <dgm:pt modelId="{49FCBCB2-4D59-4BE7-BFD0-03665412B4DC}">
      <dgm:prSet/>
      <dgm:spPr/>
      <dgm:t>
        <a:bodyPr/>
        <a:lstStyle/>
        <a:p>
          <a:r>
            <a:rPr lang="it-IT" dirty="0"/>
            <a:t>Ambito ospedale-territorio</a:t>
          </a:r>
        </a:p>
      </dgm:t>
    </dgm:pt>
    <dgm:pt modelId="{279AE6A1-CAD2-4434-B676-C8816B2C2A9A}" type="parTrans" cxnId="{2477B8D5-B237-4F23-8DCD-D18C147717C3}">
      <dgm:prSet/>
      <dgm:spPr/>
      <dgm:t>
        <a:bodyPr/>
        <a:lstStyle/>
        <a:p>
          <a:endParaRPr lang="it-IT"/>
        </a:p>
      </dgm:t>
    </dgm:pt>
    <dgm:pt modelId="{8A3ED720-1DE6-43B7-85A4-A471DA5F3DE6}" type="sibTrans" cxnId="{2477B8D5-B237-4F23-8DCD-D18C147717C3}">
      <dgm:prSet/>
      <dgm:spPr/>
      <dgm:t>
        <a:bodyPr/>
        <a:lstStyle/>
        <a:p>
          <a:endParaRPr lang="it-IT"/>
        </a:p>
      </dgm:t>
    </dgm:pt>
    <dgm:pt modelId="{5B34C6D2-A65B-4EE6-8B0B-7E59905B4301}">
      <dgm:prSet/>
      <dgm:spPr/>
      <dgm:t>
        <a:bodyPr/>
        <a:lstStyle/>
        <a:p>
          <a:r>
            <a:rPr lang="it-IT" dirty="0"/>
            <a:t>L’esperto è un professionista in possesso di un Master di primo livello specifico e/o di documentata esperienza, che opera in collaborazione con gli altri professionisti del Team e in autonomia secondo il profilo professionale nei diversi setting di cura;</a:t>
          </a:r>
        </a:p>
      </dgm:t>
    </dgm:pt>
    <dgm:pt modelId="{97A72119-A615-4779-8ADF-B917E649604A}" type="sibTrans" cxnId="{1E2EC1B2-34CF-4D2C-A789-96DE72F8499A}">
      <dgm:prSet/>
      <dgm:spPr/>
      <dgm:t>
        <a:bodyPr/>
        <a:lstStyle/>
        <a:p>
          <a:endParaRPr lang="it-IT"/>
        </a:p>
      </dgm:t>
    </dgm:pt>
    <dgm:pt modelId="{3629EC4C-4F0F-4951-8966-D031E1CED29C}" type="parTrans" cxnId="{1E2EC1B2-34CF-4D2C-A789-96DE72F8499A}">
      <dgm:prSet/>
      <dgm:spPr/>
      <dgm:t>
        <a:bodyPr/>
        <a:lstStyle/>
        <a:p>
          <a:endParaRPr lang="it-IT"/>
        </a:p>
      </dgm:t>
    </dgm:pt>
    <dgm:pt modelId="{A40F6E84-ADD6-4937-AA7D-CAC466D89E84}" type="pres">
      <dgm:prSet presAssocID="{6A70FD8F-0050-42E3-8B3A-6ED7CFB9852E}" presName="linearFlow" presStyleCnt="0">
        <dgm:presLayoutVars>
          <dgm:dir/>
          <dgm:animLvl val="lvl"/>
          <dgm:resizeHandles val="exact"/>
        </dgm:presLayoutVars>
      </dgm:prSet>
      <dgm:spPr/>
    </dgm:pt>
    <dgm:pt modelId="{488DE809-23D9-4AEB-8361-9E5EF4221A9C}" type="pres">
      <dgm:prSet presAssocID="{49FCBCB2-4D59-4BE7-BFD0-03665412B4DC}" presName="composite" presStyleCnt="0"/>
      <dgm:spPr/>
    </dgm:pt>
    <dgm:pt modelId="{5EC8BABE-6739-4754-9303-9DD3AF51F6F5}" type="pres">
      <dgm:prSet presAssocID="{49FCBCB2-4D59-4BE7-BFD0-03665412B4DC}" presName="par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0AF4DDA8-C393-484D-A6F8-C32990C059B8}" type="pres">
      <dgm:prSet presAssocID="{49FCBCB2-4D59-4BE7-BFD0-03665412B4DC}" presName="parSh" presStyleLbl="node1" presStyleIdx="0" presStyleCnt="1"/>
      <dgm:spPr/>
    </dgm:pt>
    <dgm:pt modelId="{DA18884E-96BC-4B51-AFA6-EDD6B061A3D4}" type="pres">
      <dgm:prSet presAssocID="{49FCBCB2-4D59-4BE7-BFD0-03665412B4DC}" presName="desTx" presStyleLbl="fgAcc1" presStyleIdx="0" presStyleCnt="1">
        <dgm:presLayoutVars>
          <dgm:bulletEnabled val="1"/>
        </dgm:presLayoutVars>
      </dgm:prSet>
      <dgm:spPr/>
    </dgm:pt>
  </dgm:ptLst>
  <dgm:cxnLst>
    <dgm:cxn modelId="{9D347337-86E0-4FDA-ADC9-216350A862BA}" type="presOf" srcId="{49FCBCB2-4D59-4BE7-BFD0-03665412B4DC}" destId="{0AF4DDA8-C393-484D-A6F8-C32990C059B8}" srcOrd="1" destOrd="0" presId="urn:microsoft.com/office/officeart/2005/8/layout/process3"/>
    <dgm:cxn modelId="{7A529B7B-23F5-4C47-ABA2-07B8A93DAE0F}" type="presOf" srcId="{49FCBCB2-4D59-4BE7-BFD0-03665412B4DC}" destId="{5EC8BABE-6739-4754-9303-9DD3AF51F6F5}" srcOrd="0" destOrd="0" presId="urn:microsoft.com/office/officeart/2005/8/layout/process3"/>
    <dgm:cxn modelId="{4B153C94-5F15-4A1A-AA16-30DC5C94B5BB}" type="presOf" srcId="{5B34C6D2-A65B-4EE6-8B0B-7E59905B4301}" destId="{DA18884E-96BC-4B51-AFA6-EDD6B061A3D4}" srcOrd="0" destOrd="0" presId="urn:microsoft.com/office/officeart/2005/8/layout/process3"/>
    <dgm:cxn modelId="{1E2EC1B2-34CF-4D2C-A789-96DE72F8499A}" srcId="{49FCBCB2-4D59-4BE7-BFD0-03665412B4DC}" destId="{5B34C6D2-A65B-4EE6-8B0B-7E59905B4301}" srcOrd="0" destOrd="0" parTransId="{3629EC4C-4F0F-4951-8966-D031E1CED29C}" sibTransId="{97A72119-A615-4779-8ADF-B917E649604A}"/>
    <dgm:cxn modelId="{B0486ED1-C6DF-4A43-839D-F82E98EC24C2}" type="presOf" srcId="{6A70FD8F-0050-42E3-8B3A-6ED7CFB9852E}" destId="{A40F6E84-ADD6-4937-AA7D-CAC466D89E84}" srcOrd="0" destOrd="0" presId="urn:microsoft.com/office/officeart/2005/8/layout/process3"/>
    <dgm:cxn modelId="{2477B8D5-B237-4F23-8DCD-D18C147717C3}" srcId="{6A70FD8F-0050-42E3-8B3A-6ED7CFB9852E}" destId="{49FCBCB2-4D59-4BE7-BFD0-03665412B4DC}" srcOrd="0" destOrd="0" parTransId="{279AE6A1-CAD2-4434-B676-C8816B2C2A9A}" sibTransId="{8A3ED720-1DE6-43B7-85A4-A471DA5F3DE6}"/>
    <dgm:cxn modelId="{7CA42F2F-4F2D-45D7-83BC-BAA0B0D2C16B}" type="presParOf" srcId="{A40F6E84-ADD6-4937-AA7D-CAC466D89E84}" destId="{488DE809-23D9-4AEB-8361-9E5EF4221A9C}" srcOrd="0" destOrd="0" presId="urn:microsoft.com/office/officeart/2005/8/layout/process3"/>
    <dgm:cxn modelId="{A61B4E38-EE46-4D08-840C-34BABC7FC475}" type="presParOf" srcId="{488DE809-23D9-4AEB-8361-9E5EF4221A9C}" destId="{5EC8BABE-6739-4754-9303-9DD3AF51F6F5}" srcOrd="0" destOrd="0" presId="urn:microsoft.com/office/officeart/2005/8/layout/process3"/>
    <dgm:cxn modelId="{BAE80ACD-9697-41F1-8AD8-94EEB42B8993}" type="presParOf" srcId="{488DE809-23D9-4AEB-8361-9E5EF4221A9C}" destId="{0AF4DDA8-C393-484D-A6F8-C32990C059B8}" srcOrd="1" destOrd="0" presId="urn:microsoft.com/office/officeart/2005/8/layout/process3"/>
    <dgm:cxn modelId="{19C26C9F-224B-4456-AF25-056899A0E9A8}" type="presParOf" srcId="{488DE809-23D9-4AEB-8361-9E5EF4221A9C}" destId="{DA18884E-96BC-4B51-AFA6-EDD6B061A3D4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70FD8F-0050-42E3-8B3A-6ED7CFB9852E}" type="doc">
      <dgm:prSet loTypeId="urn:microsoft.com/office/officeart/2005/8/layout/process3" loCatId="process" qsTypeId="urn:microsoft.com/office/officeart/2005/8/quickstyle/simple5" qsCatId="simple" csTypeId="urn:microsoft.com/office/officeart/2005/8/colors/accent1_3" csCatId="accent1" phldr="1"/>
      <dgm:spPr/>
      <dgm:t>
        <a:bodyPr rtlCol="0"/>
        <a:lstStyle/>
        <a:p>
          <a:pPr rtl="0"/>
          <a:endParaRPr lang="en-US"/>
        </a:p>
      </dgm:t>
    </dgm:pt>
    <dgm:pt modelId="{49FCBCB2-4D59-4BE7-BFD0-03665412B4DC}">
      <dgm:prSet/>
      <dgm:spPr/>
      <dgm:t>
        <a:bodyPr/>
        <a:lstStyle/>
        <a:p>
          <a:r>
            <a:rPr lang="it-IT" dirty="0"/>
            <a:t>Ambito territoriale - domiciliare</a:t>
          </a:r>
        </a:p>
      </dgm:t>
    </dgm:pt>
    <dgm:pt modelId="{279AE6A1-CAD2-4434-B676-C8816B2C2A9A}" type="parTrans" cxnId="{2477B8D5-B237-4F23-8DCD-D18C147717C3}">
      <dgm:prSet/>
      <dgm:spPr/>
      <dgm:t>
        <a:bodyPr/>
        <a:lstStyle/>
        <a:p>
          <a:endParaRPr lang="it-IT"/>
        </a:p>
      </dgm:t>
    </dgm:pt>
    <dgm:pt modelId="{8A3ED720-1DE6-43B7-85A4-A471DA5F3DE6}" type="sibTrans" cxnId="{2477B8D5-B237-4F23-8DCD-D18C147717C3}">
      <dgm:prSet/>
      <dgm:spPr/>
      <dgm:t>
        <a:bodyPr/>
        <a:lstStyle/>
        <a:p>
          <a:endParaRPr lang="it-IT"/>
        </a:p>
      </dgm:t>
    </dgm:pt>
    <dgm:pt modelId="{5B34C6D2-A65B-4EE6-8B0B-7E59905B4301}">
      <dgm:prSet/>
      <dgm:spPr/>
      <dgm:t>
        <a:bodyPr/>
        <a:lstStyle/>
        <a:p>
          <a:endParaRPr lang="it-IT" dirty="0"/>
        </a:p>
      </dgm:t>
    </dgm:pt>
    <dgm:pt modelId="{97A72119-A615-4779-8ADF-B917E649604A}" type="sibTrans" cxnId="{1E2EC1B2-34CF-4D2C-A789-96DE72F8499A}">
      <dgm:prSet/>
      <dgm:spPr/>
      <dgm:t>
        <a:bodyPr/>
        <a:lstStyle/>
        <a:p>
          <a:endParaRPr lang="it-IT"/>
        </a:p>
      </dgm:t>
    </dgm:pt>
    <dgm:pt modelId="{3629EC4C-4F0F-4951-8966-D031E1CED29C}" type="parTrans" cxnId="{1E2EC1B2-34CF-4D2C-A789-96DE72F8499A}">
      <dgm:prSet/>
      <dgm:spPr/>
      <dgm:t>
        <a:bodyPr/>
        <a:lstStyle/>
        <a:p>
          <a:endParaRPr lang="it-IT"/>
        </a:p>
      </dgm:t>
    </dgm:pt>
    <dgm:pt modelId="{967F3C65-30DC-4B21-8D31-C83E0E68A1FF}">
      <dgm:prSet/>
      <dgm:spPr/>
      <dgm:t>
        <a:bodyPr/>
        <a:lstStyle/>
        <a:p>
          <a:r>
            <a:rPr lang="it-IT" dirty="0"/>
            <a:t>Nello specifico, per documentata esperienza si intende la partecipazione ad un percorso formativo ad-hoc per l’acquisizione oltre che dell’abilità pratica in ambiente protetto anche  di un volume di attività annuo importante di impianti di cateteri </a:t>
          </a:r>
          <a:r>
            <a:rPr lang="it-IT" dirty="0" err="1"/>
            <a:t>ecoguidati</a:t>
          </a:r>
          <a:r>
            <a:rPr lang="it-IT" dirty="0"/>
            <a:t> (PICC e </a:t>
          </a:r>
          <a:r>
            <a:rPr lang="it-IT" dirty="0" err="1"/>
            <a:t>Midline</a:t>
          </a:r>
          <a:r>
            <a:rPr lang="it-IT" dirty="0"/>
            <a:t>).</a:t>
          </a:r>
        </a:p>
      </dgm:t>
    </dgm:pt>
    <dgm:pt modelId="{A4CDE78E-930E-4F9C-B0FA-2D020C22A687}" type="parTrans" cxnId="{91F4D805-9B3B-4EF7-9B71-C5B96D1289B3}">
      <dgm:prSet/>
      <dgm:spPr/>
      <dgm:t>
        <a:bodyPr/>
        <a:lstStyle/>
        <a:p>
          <a:endParaRPr lang="it-IT"/>
        </a:p>
      </dgm:t>
    </dgm:pt>
    <dgm:pt modelId="{4AAD1DB2-21AF-4E48-8975-F62667AD173A}" type="sibTrans" cxnId="{91F4D805-9B3B-4EF7-9B71-C5B96D1289B3}">
      <dgm:prSet/>
      <dgm:spPr/>
      <dgm:t>
        <a:bodyPr/>
        <a:lstStyle/>
        <a:p>
          <a:endParaRPr lang="it-IT"/>
        </a:p>
      </dgm:t>
    </dgm:pt>
    <dgm:pt modelId="{A40F6E84-ADD6-4937-AA7D-CAC466D89E84}" type="pres">
      <dgm:prSet presAssocID="{6A70FD8F-0050-42E3-8B3A-6ED7CFB9852E}" presName="linearFlow" presStyleCnt="0">
        <dgm:presLayoutVars>
          <dgm:dir/>
          <dgm:animLvl val="lvl"/>
          <dgm:resizeHandles val="exact"/>
        </dgm:presLayoutVars>
      </dgm:prSet>
      <dgm:spPr/>
    </dgm:pt>
    <dgm:pt modelId="{488DE809-23D9-4AEB-8361-9E5EF4221A9C}" type="pres">
      <dgm:prSet presAssocID="{49FCBCB2-4D59-4BE7-BFD0-03665412B4DC}" presName="composite" presStyleCnt="0"/>
      <dgm:spPr/>
    </dgm:pt>
    <dgm:pt modelId="{5EC8BABE-6739-4754-9303-9DD3AF51F6F5}" type="pres">
      <dgm:prSet presAssocID="{49FCBCB2-4D59-4BE7-BFD0-03665412B4DC}" presName="par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0AF4DDA8-C393-484D-A6F8-C32990C059B8}" type="pres">
      <dgm:prSet presAssocID="{49FCBCB2-4D59-4BE7-BFD0-03665412B4DC}" presName="parSh" presStyleLbl="node1" presStyleIdx="0" presStyleCnt="1"/>
      <dgm:spPr/>
    </dgm:pt>
    <dgm:pt modelId="{DA18884E-96BC-4B51-AFA6-EDD6B061A3D4}" type="pres">
      <dgm:prSet presAssocID="{49FCBCB2-4D59-4BE7-BFD0-03665412B4DC}" presName="desTx" presStyleLbl="fgAcc1" presStyleIdx="0" presStyleCnt="1">
        <dgm:presLayoutVars>
          <dgm:bulletEnabled val="1"/>
        </dgm:presLayoutVars>
      </dgm:prSet>
      <dgm:spPr/>
    </dgm:pt>
  </dgm:ptLst>
  <dgm:cxnLst>
    <dgm:cxn modelId="{91F4D805-9B3B-4EF7-9B71-C5B96D1289B3}" srcId="{49FCBCB2-4D59-4BE7-BFD0-03665412B4DC}" destId="{967F3C65-30DC-4B21-8D31-C83E0E68A1FF}" srcOrd="1" destOrd="0" parTransId="{A4CDE78E-930E-4F9C-B0FA-2D020C22A687}" sibTransId="{4AAD1DB2-21AF-4E48-8975-F62667AD173A}"/>
    <dgm:cxn modelId="{9D347337-86E0-4FDA-ADC9-216350A862BA}" type="presOf" srcId="{49FCBCB2-4D59-4BE7-BFD0-03665412B4DC}" destId="{0AF4DDA8-C393-484D-A6F8-C32990C059B8}" srcOrd="1" destOrd="0" presId="urn:microsoft.com/office/officeart/2005/8/layout/process3"/>
    <dgm:cxn modelId="{3649F44D-A789-4D3C-8871-A2A61D7F07C4}" type="presOf" srcId="{967F3C65-30DC-4B21-8D31-C83E0E68A1FF}" destId="{DA18884E-96BC-4B51-AFA6-EDD6B061A3D4}" srcOrd="0" destOrd="1" presId="urn:microsoft.com/office/officeart/2005/8/layout/process3"/>
    <dgm:cxn modelId="{7A529B7B-23F5-4C47-ABA2-07B8A93DAE0F}" type="presOf" srcId="{49FCBCB2-4D59-4BE7-BFD0-03665412B4DC}" destId="{5EC8BABE-6739-4754-9303-9DD3AF51F6F5}" srcOrd="0" destOrd="0" presId="urn:microsoft.com/office/officeart/2005/8/layout/process3"/>
    <dgm:cxn modelId="{4B153C94-5F15-4A1A-AA16-30DC5C94B5BB}" type="presOf" srcId="{5B34C6D2-A65B-4EE6-8B0B-7E59905B4301}" destId="{DA18884E-96BC-4B51-AFA6-EDD6B061A3D4}" srcOrd="0" destOrd="0" presId="urn:microsoft.com/office/officeart/2005/8/layout/process3"/>
    <dgm:cxn modelId="{1E2EC1B2-34CF-4D2C-A789-96DE72F8499A}" srcId="{49FCBCB2-4D59-4BE7-BFD0-03665412B4DC}" destId="{5B34C6D2-A65B-4EE6-8B0B-7E59905B4301}" srcOrd="0" destOrd="0" parTransId="{3629EC4C-4F0F-4951-8966-D031E1CED29C}" sibTransId="{97A72119-A615-4779-8ADF-B917E649604A}"/>
    <dgm:cxn modelId="{B0486ED1-C6DF-4A43-839D-F82E98EC24C2}" type="presOf" srcId="{6A70FD8F-0050-42E3-8B3A-6ED7CFB9852E}" destId="{A40F6E84-ADD6-4937-AA7D-CAC466D89E84}" srcOrd="0" destOrd="0" presId="urn:microsoft.com/office/officeart/2005/8/layout/process3"/>
    <dgm:cxn modelId="{2477B8D5-B237-4F23-8DCD-D18C147717C3}" srcId="{6A70FD8F-0050-42E3-8B3A-6ED7CFB9852E}" destId="{49FCBCB2-4D59-4BE7-BFD0-03665412B4DC}" srcOrd="0" destOrd="0" parTransId="{279AE6A1-CAD2-4434-B676-C8816B2C2A9A}" sibTransId="{8A3ED720-1DE6-43B7-85A4-A471DA5F3DE6}"/>
    <dgm:cxn modelId="{7CA42F2F-4F2D-45D7-83BC-BAA0B0D2C16B}" type="presParOf" srcId="{A40F6E84-ADD6-4937-AA7D-CAC466D89E84}" destId="{488DE809-23D9-4AEB-8361-9E5EF4221A9C}" srcOrd="0" destOrd="0" presId="urn:microsoft.com/office/officeart/2005/8/layout/process3"/>
    <dgm:cxn modelId="{A61B4E38-EE46-4D08-840C-34BABC7FC475}" type="presParOf" srcId="{488DE809-23D9-4AEB-8361-9E5EF4221A9C}" destId="{5EC8BABE-6739-4754-9303-9DD3AF51F6F5}" srcOrd="0" destOrd="0" presId="urn:microsoft.com/office/officeart/2005/8/layout/process3"/>
    <dgm:cxn modelId="{BAE80ACD-9697-41F1-8AD8-94EEB42B8993}" type="presParOf" srcId="{488DE809-23D9-4AEB-8361-9E5EF4221A9C}" destId="{0AF4DDA8-C393-484D-A6F8-C32990C059B8}" srcOrd="1" destOrd="0" presId="urn:microsoft.com/office/officeart/2005/8/layout/process3"/>
    <dgm:cxn modelId="{19C26C9F-224B-4456-AF25-056899A0E9A8}" type="presParOf" srcId="{488DE809-23D9-4AEB-8361-9E5EF4221A9C}" destId="{DA18884E-96BC-4B51-AFA6-EDD6B061A3D4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70FD8F-0050-42E3-8B3A-6ED7CFB9852E}" type="doc">
      <dgm:prSet loTypeId="urn:microsoft.com/office/officeart/2005/8/layout/process4" loCatId="process" qsTypeId="urn:microsoft.com/office/officeart/2005/8/quickstyle/simple5" qsCatId="simple" csTypeId="urn:microsoft.com/office/officeart/2005/8/colors/accent1_3" csCatId="accent1" phldr="1"/>
      <dgm:spPr/>
      <dgm:t>
        <a:bodyPr rtlCol="0"/>
        <a:lstStyle/>
        <a:p>
          <a:pPr rtl="0"/>
          <a:endParaRPr lang="en-US"/>
        </a:p>
      </dgm:t>
    </dgm:pt>
    <dgm:pt modelId="{49FCBCB2-4D59-4BE7-BFD0-03665412B4DC}">
      <dgm:prSet/>
      <dgm:spPr/>
      <dgm:t>
        <a:bodyPr/>
        <a:lstStyle/>
        <a:p>
          <a:r>
            <a:rPr lang="it-IT" dirty="0"/>
            <a:t>Area Gestionale - organizzativa</a:t>
          </a:r>
        </a:p>
      </dgm:t>
    </dgm:pt>
    <dgm:pt modelId="{279AE6A1-CAD2-4434-B676-C8816B2C2A9A}" type="parTrans" cxnId="{2477B8D5-B237-4F23-8DCD-D18C147717C3}">
      <dgm:prSet/>
      <dgm:spPr/>
      <dgm:t>
        <a:bodyPr/>
        <a:lstStyle/>
        <a:p>
          <a:endParaRPr lang="it-IT"/>
        </a:p>
      </dgm:t>
    </dgm:pt>
    <dgm:pt modelId="{8A3ED720-1DE6-43B7-85A4-A471DA5F3DE6}" type="sibTrans" cxnId="{2477B8D5-B237-4F23-8DCD-D18C147717C3}">
      <dgm:prSet/>
      <dgm:spPr/>
      <dgm:t>
        <a:bodyPr/>
        <a:lstStyle/>
        <a:p>
          <a:endParaRPr lang="it-IT"/>
        </a:p>
      </dgm:t>
    </dgm:pt>
    <dgm:pt modelId="{5B34C6D2-A65B-4EE6-8B0B-7E59905B4301}">
      <dgm:prSet/>
      <dgm:spPr/>
      <dgm:t>
        <a:bodyPr/>
        <a:lstStyle/>
        <a:p>
          <a:r>
            <a:rPr lang="it-IT" dirty="0"/>
            <a:t>Pianifica, programma, organizza, gestisce e valuta l’attività del Team.</a:t>
          </a:r>
        </a:p>
      </dgm:t>
    </dgm:pt>
    <dgm:pt modelId="{97A72119-A615-4779-8ADF-B917E649604A}" type="sibTrans" cxnId="{1E2EC1B2-34CF-4D2C-A789-96DE72F8499A}">
      <dgm:prSet/>
      <dgm:spPr/>
      <dgm:t>
        <a:bodyPr/>
        <a:lstStyle/>
        <a:p>
          <a:endParaRPr lang="it-IT"/>
        </a:p>
      </dgm:t>
    </dgm:pt>
    <dgm:pt modelId="{3629EC4C-4F0F-4951-8966-D031E1CED29C}" type="parTrans" cxnId="{1E2EC1B2-34CF-4D2C-A789-96DE72F8499A}">
      <dgm:prSet/>
      <dgm:spPr/>
      <dgm:t>
        <a:bodyPr/>
        <a:lstStyle/>
        <a:p>
          <a:endParaRPr lang="it-IT"/>
        </a:p>
      </dgm:t>
    </dgm:pt>
    <dgm:pt modelId="{D4177156-2DCF-48E9-B2A9-DF0573CCC516}">
      <dgm:prSet/>
      <dgm:spPr/>
      <dgm:t>
        <a:bodyPr/>
        <a:lstStyle/>
        <a:p>
          <a:r>
            <a:rPr lang="it-IT" dirty="0"/>
            <a:t>Gestisce le risorse umane afferenti al Team.</a:t>
          </a:r>
        </a:p>
      </dgm:t>
    </dgm:pt>
    <dgm:pt modelId="{0944288B-F0D3-48A6-A23E-0684469E639E}" type="parTrans" cxnId="{D6BFA6D2-DE38-46B9-8CCA-EBBD2385DECA}">
      <dgm:prSet/>
      <dgm:spPr/>
      <dgm:t>
        <a:bodyPr/>
        <a:lstStyle/>
        <a:p>
          <a:endParaRPr lang="it-IT"/>
        </a:p>
      </dgm:t>
    </dgm:pt>
    <dgm:pt modelId="{8F632A9C-2E64-4C41-AB77-3C01802C387F}" type="sibTrans" cxnId="{D6BFA6D2-DE38-46B9-8CCA-EBBD2385DECA}">
      <dgm:prSet/>
      <dgm:spPr/>
      <dgm:t>
        <a:bodyPr/>
        <a:lstStyle/>
        <a:p>
          <a:endParaRPr lang="it-IT"/>
        </a:p>
      </dgm:t>
    </dgm:pt>
    <dgm:pt modelId="{4E9440E6-CA31-4F46-9904-3CF3BF0D5AD9}">
      <dgm:prSet/>
      <dgm:spPr/>
      <dgm:t>
        <a:bodyPr/>
        <a:lstStyle/>
        <a:p>
          <a:r>
            <a:rPr lang="it-IT" dirty="0"/>
            <a:t>Garantisce l’approvvigionamento, il funzionamento delle apparecchiature.</a:t>
          </a:r>
        </a:p>
      </dgm:t>
    </dgm:pt>
    <dgm:pt modelId="{D0566628-F363-44FE-9EE6-9756EDC11D49}" type="parTrans" cxnId="{8346FF46-C535-49F3-B740-D8F5F4B2DCF3}">
      <dgm:prSet/>
      <dgm:spPr/>
      <dgm:t>
        <a:bodyPr/>
        <a:lstStyle/>
        <a:p>
          <a:endParaRPr lang="it-IT"/>
        </a:p>
      </dgm:t>
    </dgm:pt>
    <dgm:pt modelId="{2CE02DD7-7130-480D-A378-9A6A39799321}" type="sibTrans" cxnId="{8346FF46-C535-49F3-B740-D8F5F4B2DCF3}">
      <dgm:prSet/>
      <dgm:spPr/>
      <dgm:t>
        <a:bodyPr/>
        <a:lstStyle/>
        <a:p>
          <a:endParaRPr lang="it-IT"/>
        </a:p>
      </dgm:t>
    </dgm:pt>
    <dgm:pt modelId="{DD644C02-EC67-45E5-B43B-83F74F235674}">
      <dgm:prSet/>
      <dgm:spPr/>
      <dgm:t>
        <a:bodyPr/>
        <a:lstStyle/>
        <a:p>
          <a:r>
            <a:rPr lang="it-IT" dirty="0"/>
            <a:t> Assicura la presenza e il mantenimento dei requisiti di sicurezza ambientale </a:t>
          </a:r>
        </a:p>
      </dgm:t>
    </dgm:pt>
    <dgm:pt modelId="{8FB927C9-FA93-4CE4-AEAF-D09DF2F5025E}" type="parTrans" cxnId="{3AD64B7A-0642-4653-A6D7-881A88460998}">
      <dgm:prSet/>
      <dgm:spPr/>
      <dgm:t>
        <a:bodyPr/>
        <a:lstStyle/>
        <a:p>
          <a:endParaRPr lang="it-IT"/>
        </a:p>
      </dgm:t>
    </dgm:pt>
    <dgm:pt modelId="{95074808-7447-4CE5-B668-2E0466F6A42B}" type="sibTrans" cxnId="{3AD64B7A-0642-4653-A6D7-881A88460998}">
      <dgm:prSet/>
      <dgm:spPr/>
      <dgm:t>
        <a:bodyPr/>
        <a:lstStyle/>
        <a:p>
          <a:endParaRPr lang="it-IT"/>
        </a:p>
      </dgm:t>
    </dgm:pt>
    <dgm:pt modelId="{5660798F-D4C6-4DF0-87B8-FBFFB70C8FDC}">
      <dgm:prSet/>
      <dgm:spPr/>
      <dgm:t>
        <a:bodyPr/>
        <a:lstStyle/>
        <a:p>
          <a:r>
            <a:rPr lang="it-IT" dirty="0"/>
            <a:t>Partecipa alla definizione del percorso clinico assistenziale del paziente con accesso vascolare</a:t>
          </a:r>
        </a:p>
      </dgm:t>
    </dgm:pt>
    <dgm:pt modelId="{AD1F4434-249C-4817-899F-24231DD5E87E}" type="parTrans" cxnId="{D2C46F78-C175-4457-BB15-1F306D8C1395}">
      <dgm:prSet/>
      <dgm:spPr/>
      <dgm:t>
        <a:bodyPr/>
        <a:lstStyle/>
        <a:p>
          <a:endParaRPr lang="it-IT"/>
        </a:p>
      </dgm:t>
    </dgm:pt>
    <dgm:pt modelId="{4F7012D4-2959-413F-801F-DBF1F13F1CCF}" type="sibTrans" cxnId="{D2C46F78-C175-4457-BB15-1F306D8C1395}">
      <dgm:prSet/>
      <dgm:spPr/>
      <dgm:t>
        <a:bodyPr/>
        <a:lstStyle/>
        <a:p>
          <a:endParaRPr lang="it-IT"/>
        </a:p>
      </dgm:t>
    </dgm:pt>
    <dgm:pt modelId="{EA66B317-A021-4081-BAC4-4BBBC426384E}" type="pres">
      <dgm:prSet presAssocID="{6A70FD8F-0050-42E3-8B3A-6ED7CFB9852E}" presName="Name0" presStyleCnt="0">
        <dgm:presLayoutVars>
          <dgm:dir/>
          <dgm:animLvl val="lvl"/>
          <dgm:resizeHandles val="exact"/>
        </dgm:presLayoutVars>
      </dgm:prSet>
      <dgm:spPr/>
    </dgm:pt>
    <dgm:pt modelId="{182A9A27-4D1E-44CA-88DF-E3DB064E1360}" type="pres">
      <dgm:prSet presAssocID="{49FCBCB2-4D59-4BE7-BFD0-03665412B4DC}" presName="boxAndChildren" presStyleCnt="0"/>
      <dgm:spPr/>
    </dgm:pt>
    <dgm:pt modelId="{D75AF4C9-9EDF-40BA-B92B-06C606474D3D}" type="pres">
      <dgm:prSet presAssocID="{49FCBCB2-4D59-4BE7-BFD0-03665412B4DC}" presName="parentTextBox" presStyleLbl="node1" presStyleIdx="0" presStyleCnt="1"/>
      <dgm:spPr/>
    </dgm:pt>
    <dgm:pt modelId="{CBCB8C16-B29A-4056-AFD6-6E9E62CFBBD8}" type="pres">
      <dgm:prSet presAssocID="{49FCBCB2-4D59-4BE7-BFD0-03665412B4DC}" presName="entireBox" presStyleLbl="node1" presStyleIdx="0" presStyleCnt="1"/>
      <dgm:spPr/>
    </dgm:pt>
    <dgm:pt modelId="{43F2FD5A-4B56-4F4F-85A7-3E0F8FEF40DD}" type="pres">
      <dgm:prSet presAssocID="{49FCBCB2-4D59-4BE7-BFD0-03665412B4DC}" presName="descendantBox" presStyleCnt="0"/>
      <dgm:spPr/>
    </dgm:pt>
    <dgm:pt modelId="{FAD9A71E-D85B-468C-A897-5CD9A4D3578F}" type="pres">
      <dgm:prSet presAssocID="{5B34C6D2-A65B-4EE6-8B0B-7E59905B4301}" presName="childTextBox" presStyleLbl="fgAccFollowNode1" presStyleIdx="0" presStyleCnt="5">
        <dgm:presLayoutVars>
          <dgm:bulletEnabled val="1"/>
        </dgm:presLayoutVars>
      </dgm:prSet>
      <dgm:spPr/>
    </dgm:pt>
    <dgm:pt modelId="{11E3E950-D127-4229-BF29-C15BF865D765}" type="pres">
      <dgm:prSet presAssocID="{D4177156-2DCF-48E9-B2A9-DF0573CCC516}" presName="childTextBox" presStyleLbl="fgAccFollowNode1" presStyleIdx="1" presStyleCnt="5">
        <dgm:presLayoutVars>
          <dgm:bulletEnabled val="1"/>
        </dgm:presLayoutVars>
      </dgm:prSet>
      <dgm:spPr/>
    </dgm:pt>
    <dgm:pt modelId="{FA407540-64DD-4332-9E0E-B0B15957405B}" type="pres">
      <dgm:prSet presAssocID="{4E9440E6-CA31-4F46-9904-3CF3BF0D5AD9}" presName="childTextBox" presStyleLbl="fgAccFollowNode1" presStyleIdx="2" presStyleCnt="5">
        <dgm:presLayoutVars>
          <dgm:bulletEnabled val="1"/>
        </dgm:presLayoutVars>
      </dgm:prSet>
      <dgm:spPr/>
    </dgm:pt>
    <dgm:pt modelId="{B116BE36-666B-46A0-8BB4-2E11C8345C5D}" type="pres">
      <dgm:prSet presAssocID="{DD644C02-EC67-45E5-B43B-83F74F235674}" presName="childTextBox" presStyleLbl="fgAccFollowNode1" presStyleIdx="3" presStyleCnt="5">
        <dgm:presLayoutVars>
          <dgm:bulletEnabled val="1"/>
        </dgm:presLayoutVars>
      </dgm:prSet>
      <dgm:spPr/>
    </dgm:pt>
    <dgm:pt modelId="{D7C7B9F1-5E64-4AC1-8519-F7E3E2058E09}" type="pres">
      <dgm:prSet presAssocID="{5660798F-D4C6-4DF0-87B8-FBFFB70C8FDC}" presName="childTextBox" presStyleLbl="fgAccFollowNode1" presStyleIdx="4" presStyleCnt="5">
        <dgm:presLayoutVars>
          <dgm:bulletEnabled val="1"/>
        </dgm:presLayoutVars>
      </dgm:prSet>
      <dgm:spPr/>
    </dgm:pt>
  </dgm:ptLst>
  <dgm:cxnLst>
    <dgm:cxn modelId="{81EE2809-C61F-472F-98F7-1D3A7580DCCB}" type="presOf" srcId="{5B34C6D2-A65B-4EE6-8B0B-7E59905B4301}" destId="{FAD9A71E-D85B-468C-A897-5CD9A4D3578F}" srcOrd="0" destOrd="0" presId="urn:microsoft.com/office/officeart/2005/8/layout/process4"/>
    <dgm:cxn modelId="{59CBAD0F-9BBA-47A1-A4F1-638BFFE8DD96}" type="presOf" srcId="{D4177156-2DCF-48E9-B2A9-DF0573CCC516}" destId="{11E3E950-D127-4229-BF29-C15BF865D765}" srcOrd="0" destOrd="0" presId="urn:microsoft.com/office/officeart/2005/8/layout/process4"/>
    <dgm:cxn modelId="{3785F527-17F8-4D14-A475-A1BDA0E5C7FA}" type="presOf" srcId="{5660798F-D4C6-4DF0-87B8-FBFFB70C8FDC}" destId="{D7C7B9F1-5E64-4AC1-8519-F7E3E2058E09}" srcOrd="0" destOrd="0" presId="urn:microsoft.com/office/officeart/2005/8/layout/process4"/>
    <dgm:cxn modelId="{81291930-85CA-49C0-9488-46662060BA93}" type="presOf" srcId="{6A70FD8F-0050-42E3-8B3A-6ED7CFB9852E}" destId="{EA66B317-A021-4081-BAC4-4BBBC426384E}" srcOrd="0" destOrd="0" presId="urn:microsoft.com/office/officeart/2005/8/layout/process4"/>
    <dgm:cxn modelId="{59B07943-036F-42BF-86D9-459787740EBD}" type="presOf" srcId="{49FCBCB2-4D59-4BE7-BFD0-03665412B4DC}" destId="{CBCB8C16-B29A-4056-AFD6-6E9E62CFBBD8}" srcOrd="1" destOrd="0" presId="urn:microsoft.com/office/officeart/2005/8/layout/process4"/>
    <dgm:cxn modelId="{8346FF46-C535-49F3-B740-D8F5F4B2DCF3}" srcId="{49FCBCB2-4D59-4BE7-BFD0-03665412B4DC}" destId="{4E9440E6-CA31-4F46-9904-3CF3BF0D5AD9}" srcOrd="2" destOrd="0" parTransId="{D0566628-F363-44FE-9EE6-9756EDC11D49}" sibTransId="{2CE02DD7-7130-480D-A378-9A6A39799321}"/>
    <dgm:cxn modelId="{9FE58457-963F-4FE6-AB5A-A51F1CA6E51A}" type="presOf" srcId="{DD644C02-EC67-45E5-B43B-83F74F235674}" destId="{B116BE36-666B-46A0-8BB4-2E11C8345C5D}" srcOrd="0" destOrd="0" presId="urn:microsoft.com/office/officeart/2005/8/layout/process4"/>
    <dgm:cxn modelId="{D2C46F78-C175-4457-BB15-1F306D8C1395}" srcId="{49FCBCB2-4D59-4BE7-BFD0-03665412B4DC}" destId="{5660798F-D4C6-4DF0-87B8-FBFFB70C8FDC}" srcOrd="4" destOrd="0" parTransId="{AD1F4434-249C-4817-899F-24231DD5E87E}" sibTransId="{4F7012D4-2959-413F-801F-DBF1F13F1CCF}"/>
    <dgm:cxn modelId="{3AD64B7A-0642-4653-A6D7-881A88460998}" srcId="{49FCBCB2-4D59-4BE7-BFD0-03665412B4DC}" destId="{DD644C02-EC67-45E5-B43B-83F74F235674}" srcOrd="3" destOrd="0" parTransId="{8FB927C9-FA93-4CE4-AEAF-D09DF2F5025E}" sibTransId="{95074808-7447-4CE5-B668-2E0466F6A42B}"/>
    <dgm:cxn modelId="{973E519F-C090-4C59-A4A4-6BCD0630A4DF}" type="presOf" srcId="{49FCBCB2-4D59-4BE7-BFD0-03665412B4DC}" destId="{D75AF4C9-9EDF-40BA-B92B-06C606474D3D}" srcOrd="0" destOrd="0" presId="urn:microsoft.com/office/officeart/2005/8/layout/process4"/>
    <dgm:cxn modelId="{1E2EC1B2-34CF-4D2C-A789-96DE72F8499A}" srcId="{49FCBCB2-4D59-4BE7-BFD0-03665412B4DC}" destId="{5B34C6D2-A65B-4EE6-8B0B-7E59905B4301}" srcOrd="0" destOrd="0" parTransId="{3629EC4C-4F0F-4951-8966-D031E1CED29C}" sibTransId="{97A72119-A615-4779-8ADF-B917E649604A}"/>
    <dgm:cxn modelId="{D6BFA6D2-DE38-46B9-8CCA-EBBD2385DECA}" srcId="{49FCBCB2-4D59-4BE7-BFD0-03665412B4DC}" destId="{D4177156-2DCF-48E9-B2A9-DF0573CCC516}" srcOrd="1" destOrd="0" parTransId="{0944288B-F0D3-48A6-A23E-0684469E639E}" sibTransId="{8F632A9C-2E64-4C41-AB77-3C01802C387F}"/>
    <dgm:cxn modelId="{2477B8D5-B237-4F23-8DCD-D18C147717C3}" srcId="{6A70FD8F-0050-42E3-8B3A-6ED7CFB9852E}" destId="{49FCBCB2-4D59-4BE7-BFD0-03665412B4DC}" srcOrd="0" destOrd="0" parTransId="{279AE6A1-CAD2-4434-B676-C8816B2C2A9A}" sibTransId="{8A3ED720-1DE6-43B7-85A4-A471DA5F3DE6}"/>
    <dgm:cxn modelId="{CEBAF6E4-DDE1-4BB1-8088-AFD11E2F4545}" type="presOf" srcId="{4E9440E6-CA31-4F46-9904-3CF3BF0D5AD9}" destId="{FA407540-64DD-4332-9E0E-B0B15957405B}" srcOrd="0" destOrd="0" presId="urn:microsoft.com/office/officeart/2005/8/layout/process4"/>
    <dgm:cxn modelId="{9BEF90CE-2B47-47CD-91C0-57A6B028CE53}" type="presParOf" srcId="{EA66B317-A021-4081-BAC4-4BBBC426384E}" destId="{182A9A27-4D1E-44CA-88DF-E3DB064E1360}" srcOrd="0" destOrd="0" presId="urn:microsoft.com/office/officeart/2005/8/layout/process4"/>
    <dgm:cxn modelId="{E365BF1A-446B-43E6-BF2D-6644B187A5D7}" type="presParOf" srcId="{182A9A27-4D1E-44CA-88DF-E3DB064E1360}" destId="{D75AF4C9-9EDF-40BA-B92B-06C606474D3D}" srcOrd="0" destOrd="0" presId="urn:microsoft.com/office/officeart/2005/8/layout/process4"/>
    <dgm:cxn modelId="{1BDAD5BD-1116-49D9-92C1-419B0DC977CE}" type="presParOf" srcId="{182A9A27-4D1E-44CA-88DF-E3DB064E1360}" destId="{CBCB8C16-B29A-4056-AFD6-6E9E62CFBBD8}" srcOrd="1" destOrd="0" presId="urn:microsoft.com/office/officeart/2005/8/layout/process4"/>
    <dgm:cxn modelId="{989A3D27-CD69-4BB0-9281-F21B90C51FC0}" type="presParOf" srcId="{182A9A27-4D1E-44CA-88DF-E3DB064E1360}" destId="{43F2FD5A-4B56-4F4F-85A7-3E0F8FEF40DD}" srcOrd="2" destOrd="0" presId="urn:microsoft.com/office/officeart/2005/8/layout/process4"/>
    <dgm:cxn modelId="{0D626663-A752-47D7-B441-3EBBB739A577}" type="presParOf" srcId="{43F2FD5A-4B56-4F4F-85A7-3E0F8FEF40DD}" destId="{FAD9A71E-D85B-468C-A897-5CD9A4D3578F}" srcOrd="0" destOrd="0" presId="urn:microsoft.com/office/officeart/2005/8/layout/process4"/>
    <dgm:cxn modelId="{D0D57B21-FCD2-4C59-97C5-5CEF971DE7C7}" type="presParOf" srcId="{43F2FD5A-4B56-4F4F-85A7-3E0F8FEF40DD}" destId="{11E3E950-D127-4229-BF29-C15BF865D765}" srcOrd="1" destOrd="0" presId="urn:microsoft.com/office/officeart/2005/8/layout/process4"/>
    <dgm:cxn modelId="{609BA594-515D-49B6-A809-A0B71826C8A6}" type="presParOf" srcId="{43F2FD5A-4B56-4F4F-85A7-3E0F8FEF40DD}" destId="{FA407540-64DD-4332-9E0E-B0B15957405B}" srcOrd="2" destOrd="0" presId="urn:microsoft.com/office/officeart/2005/8/layout/process4"/>
    <dgm:cxn modelId="{6D11CC29-991B-4044-81EE-5596D8349DBA}" type="presParOf" srcId="{43F2FD5A-4B56-4F4F-85A7-3E0F8FEF40DD}" destId="{B116BE36-666B-46A0-8BB4-2E11C8345C5D}" srcOrd="3" destOrd="0" presId="urn:microsoft.com/office/officeart/2005/8/layout/process4"/>
    <dgm:cxn modelId="{211234C5-D025-437D-8A66-4BC0183000D7}" type="presParOf" srcId="{43F2FD5A-4B56-4F4F-85A7-3E0F8FEF40DD}" destId="{D7C7B9F1-5E64-4AC1-8519-F7E3E2058E09}" srcOrd="4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A70FD8F-0050-42E3-8B3A-6ED7CFB9852E}" type="doc">
      <dgm:prSet loTypeId="urn:microsoft.com/office/officeart/2005/8/layout/process5" loCatId="process" qsTypeId="urn:microsoft.com/office/officeart/2005/8/quickstyle/3d1" qsCatId="3D" csTypeId="urn:microsoft.com/office/officeart/2005/8/colors/accent1_3" csCatId="accent1" phldr="1"/>
      <dgm:spPr/>
      <dgm:t>
        <a:bodyPr rtlCol="0"/>
        <a:lstStyle/>
        <a:p>
          <a:pPr rtl="0"/>
          <a:endParaRPr lang="en-US"/>
        </a:p>
      </dgm:t>
    </dgm:pt>
    <dgm:pt modelId="{49FCBCB2-4D59-4BE7-BFD0-03665412B4DC}">
      <dgm:prSet/>
      <dgm:spPr/>
      <dgm:t>
        <a:bodyPr/>
        <a:lstStyle/>
        <a:p>
          <a:pPr algn="ctr">
            <a:lnSpc>
              <a:spcPct val="150000"/>
            </a:lnSpc>
          </a:pPr>
          <a:r>
            <a:rPr lang="it-IT" dirty="0"/>
            <a:t>Area clinico Assistenziale</a:t>
          </a:r>
        </a:p>
      </dgm:t>
    </dgm:pt>
    <dgm:pt modelId="{279AE6A1-CAD2-4434-B676-C8816B2C2A9A}" type="parTrans" cxnId="{2477B8D5-B237-4F23-8DCD-D18C147717C3}">
      <dgm:prSet/>
      <dgm:spPr/>
      <dgm:t>
        <a:bodyPr/>
        <a:lstStyle/>
        <a:p>
          <a:endParaRPr lang="it-IT"/>
        </a:p>
      </dgm:t>
    </dgm:pt>
    <dgm:pt modelId="{8A3ED720-1DE6-43B7-85A4-A471DA5F3DE6}" type="sibTrans" cxnId="{2477B8D5-B237-4F23-8DCD-D18C147717C3}">
      <dgm:prSet/>
      <dgm:spPr/>
      <dgm:t>
        <a:bodyPr/>
        <a:lstStyle/>
        <a:p>
          <a:endParaRPr lang="it-IT"/>
        </a:p>
      </dgm:t>
    </dgm:pt>
    <dgm:pt modelId="{B3DEDD33-4A72-4C6C-8D60-3CACC7ABE0F9}">
      <dgm:prSet/>
      <dgm:spPr/>
      <dgm:t>
        <a:bodyPr/>
        <a:lstStyle/>
        <a:p>
          <a:pPr algn="l">
            <a:lnSpc>
              <a:spcPct val="90000"/>
            </a:lnSpc>
          </a:pPr>
          <a:endParaRPr lang="it-IT" dirty="0"/>
        </a:p>
      </dgm:t>
    </dgm:pt>
    <dgm:pt modelId="{ECD1BE41-63A2-4145-A608-46BBABDB287E}" type="parTrans" cxnId="{3151361C-53E0-4979-8134-1B28B5CBF600}">
      <dgm:prSet/>
      <dgm:spPr/>
      <dgm:t>
        <a:bodyPr/>
        <a:lstStyle/>
        <a:p>
          <a:endParaRPr lang="it-IT"/>
        </a:p>
      </dgm:t>
    </dgm:pt>
    <dgm:pt modelId="{C8B2E409-0265-40FE-A252-07EA22858385}" type="sibTrans" cxnId="{3151361C-53E0-4979-8134-1B28B5CBF600}">
      <dgm:prSet/>
      <dgm:spPr/>
      <dgm:t>
        <a:bodyPr/>
        <a:lstStyle/>
        <a:p>
          <a:endParaRPr lang="it-IT"/>
        </a:p>
      </dgm:t>
    </dgm:pt>
    <dgm:pt modelId="{A2762DEF-832D-47C5-973B-7FA1C3936570}">
      <dgm:prSet/>
      <dgm:spPr/>
      <dgm:t>
        <a:bodyPr/>
        <a:lstStyle/>
        <a:p>
          <a:r>
            <a:rPr lang="it-IT" dirty="0"/>
            <a:t>Valuta i criteri di appropriatezza della richiesta di impianto</a:t>
          </a:r>
        </a:p>
      </dgm:t>
    </dgm:pt>
    <dgm:pt modelId="{7EEBAD95-CB95-46AE-9631-C85598303B7B}" type="parTrans" cxnId="{11CE3D2A-9819-4DDE-8EE5-69682290F0A3}">
      <dgm:prSet/>
      <dgm:spPr/>
      <dgm:t>
        <a:bodyPr/>
        <a:lstStyle/>
        <a:p>
          <a:endParaRPr lang="it-IT"/>
        </a:p>
      </dgm:t>
    </dgm:pt>
    <dgm:pt modelId="{E8DEDECB-815D-4A1C-84C0-8AA1DB622268}" type="sibTrans" cxnId="{11CE3D2A-9819-4DDE-8EE5-69682290F0A3}">
      <dgm:prSet/>
      <dgm:spPr/>
      <dgm:t>
        <a:bodyPr/>
        <a:lstStyle/>
        <a:p>
          <a:endParaRPr lang="it-IT"/>
        </a:p>
      </dgm:t>
    </dgm:pt>
    <dgm:pt modelId="{E313E4E6-ED77-42B7-A74E-408B707A57B3}">
      <dgm:prSet/>
      <dgm:spPr/>
      <dgm:t>
        <a:bodyPr/>
        <a:lstStyle/>
        <a:p>
          <a:pPr algn="ctr"/>
          <a:r>
            <a:rPr lang="it-IT" dirty="0"/>
            <a:t>Verifica la presenza dell’avvenuto consenso alla prescrizione dell’accesso vascolare</a:t>
          </a:r>
        </a:p>
      </dgm:t>
    </dgm:pt>
    <dgm:pt modelId="{693D977A-2B7E-4FF9-98AE-92E17891E220}" type="parTrans" cxnId="{5F0B4478-26E9-4C5D-BF24-ADB06C39E7FD}">
      <dgm:prSet/>
      <dgm:spPr/>
      <dgm:t>
        <a:bodyPr/>
        <a:lstStyle/>
        <a:p>
          <a:endParaRPr lang="it-IT"/>
        </a:p>
      </dgm:t>
    </dgm:pt>
    <dgm:pt modelId="{97C58626-7E9E-4F75-8916-A291EFDBC369}" type="sibTrans" cxnId="{5F0B4478-26E9-4C5D-BF24-ADB06C39E7FD}">
      <dgm:prSet/>
      <dgm:spPr/>
      <dgm:t>
        <a:bodyPr/>
        <a:lstStyle/>
        <a:p>
          <a:endParaRPr lang="it-IT"/>
        </a:p>
      </dgm:t>
    </dgm:pt>
    <dgm:pt modelId="{8CD16098-2105-42C8-842A-D3E3566CE348}">
      <dgm:prSet/>
      <dgm:spPr/>
      <dgm:t>
        <a:bodyPr/>
        <a:lstStyle/>
        <a:p>
          <a:r>
            <a:rPr lang="it-IT" dirty="0"/>
            <a:t>Utilizza metodi e strumenti secondo le </a:t>
          </a:r>
          <a:r>
            <a:rPr lang="it-IT" dirty="0" err="1"/>
            <a:t>evidence</a:t>
          </a:r>
          <a:r>
            <a:rPr lang="it-IT" dirty="0"/>
            <a:t> best </a:t>
          </a:r>
          <a:r>
            <a:rPr lang="it-IT" dirty="0" err="1"/>
            <a:t>pratice</a:t>
          </a:r>
          <a:r>
            <a:rPr lang="it-IT" dirty="0"/>
            <a:t> e l’evoluzione delle tecnologie </a:t>
          </a:r>
        </a:p>
      </dgm:t>
    </dgm:pt>
    <dgm:pt modelId="{C8A571D0-F342-4FAA-AEA8-DA84F58D91E5}" type="parTrans" cxnId="{B2A4A8F5-C718-4BEA-A70E-6E662F90F9BB}">
      <dgm:prSet/>
      <dgm:spPr/>
      <dgm:t>
        <a:bodyPr/>
        <a:lstStyle/>
        <a:p>
          <a:endParaRPr lang="it-IT"/>
        </a:p>
      </dgm:t>
    </dgm:pt>
    <dgm:pt modelId="{010977EC-C385-4E0C-A25B-0A52A3BF1146}" type="sibTrans" cxnId="{B2A4A8F5-C718-4BEA-A70E-6E662F90F9BB}">
      <dgm:prSet/>
      <dgm:spPr/>
      <dgm:t>
        <a:bodyPr/>
        <a:lstStyle/>
        <a:p>
          <a:endParaRPr lang="it-IT"/>
        </a:p>
      </dgm:t>
    </dgm:pt>
    <dgm:pt modelId="{247427F7-BEC7-45D0-8A96-1ADA016A0A68}">
      <dgm:prSet/>
      <dgm:spPr/>
      <dgm:t>
        <a:bodyPr/>
        <a:lstStyle/>
        <a:p>
          <a:pPr algn="ctr"/>
          <a:r>
            <a:rPr lang="it-IT" dirty="0"/>
            <a:t> Partecipa all'informazione sulla procedura dell’accesso vascolare</a:t>
          </a:r>
        </a:p>
      </dgm:t>
    </dgm:pt>
    <dgm:pt modelId="{B794C684-2788-46F2-9B0B-B468D3D883E6}" type="parTrans" cxnId="{D174C8D8-829B-4A3F-A806-53505AA0820C}">
      <dgm:prSet/>
      <dgm:spPr/>
      <dgm:t>
        <a:bodyPr/>
        <a:lstStyle/>
        <a:p>
          <a:endParaRPr lang="it-IT"/>
        </a:p>
      </dgm:t>
    </dgm:pt>
    <dgm:pt modelId="{9578F14F-592C-4232-B542-3D0879916F69}" type="sibTrans" cxnId="{D174C8D8-829B-4A3F-A806-53505AA0820C}">
      <dgm:prSet/>
      <dgm:spPr/>
      <dgm:t>
        <a:bodyPr/>
        <a:lstStyle/>
        <a:p>
          <a:endParaRPr lang="it-IT"/>
        </a:p>
      </dgm:t>
    </dgm:pt>
    <dgm:pt modelId="{8F2B2E6F-569A-41DF-9FB1-B9A9EA0E00C3}">
      <dgm:prSet/>
      <dgm:spPr/>
      <dgm:t>
        <a:bodyPr/>
        <a:lstStyle/>
        <a:p>
          <a:pPr algn="ctr"/>
          <a:r>
            <a:rPr lang="it-IT" dirty="0"/>
            <a:t>Garantisce il processo di impianto, secondo le buone pratiche, in tutte le fasi che lo compongono</a:t>
          </a:r>
        </a:p>
      </dgm:t>
    </dgm:pt>
    <dgm:pt modelId="{34512621-FC69-406D-BA65-148C057FD4EE}" type="parTrans" cxnId="{C8247F3B-4C28-4171-A7CF-BB63D0583491}">
      <dgm:prSet/>
      <dgm:spPr/>
      <dgm:t>
        <a:bodyPr/>
        <a:lstStyle/>
        <a:p>
          <a:endParaRPr lang="it-IT"/>
        </a:p>
      </dgm:t>
    </dgm:pt>
    <dgm:pt modelId="{BBF24211-9ABB-43AD-942C-BD030AB3B2F0}" type="sibTrans" cxnId="{C8247F3B-4C28-4171-A7CF-BB63D0583491}">
      <dgm:prSet/>
      <dgm:spPr/>
      <dgm:t>
        <a:bodyPr/>
        <a:lstStyle/>
        <a:p>
          <a:endParaRPr lang="it-IT"/>
        </a:p>
      </dgm:t>
    </dgm:pt>
    <dgm:pt modelId="{09083E33-8545-41B4-A339-1D2E8F418822}">
      <dgm:prSet/>
      <dgm:spPr/>
      <dgm:t>
        <a:bodyPr/>
        <a:lstStyle/>
        <a:p>
          <a:r>
            <a:rPr lang="it-IT" dirty="0"/>
            <a:t>Documenta il processo di impianto nella cartella clinica</a:t>
          </a:r>
        </a:p>
      </dgm:t>
    </dgm:pt>
    <dgm:pt modelId="{BE14F5E6-2AA5-4DB3-A123-E9578DBF9C69}" type="parTrans" cxnId="{A566446C-7986-4C78-B7BD-BEABD390246A}">
      <dgm:prSet/>
      <dgm:spPr/>
      <dgm:t>
        <a:bodyPr/>
        <a:lstStyle/>
        <a:p>
          <a:endParaRPr lang="it-IT"/>
        </a:p>
      </dgm:t>
    </dgm:pt>
    <dgm:pt modelId="{DF4A751F-554E-4183-B930-617170B32C6D}" type="sibTrans" cxnId="{A566446C-7986-4C78-B7BD-BEABD390246A}">
      <dgm:prSet/>
      <dgm:spPr/>
      <dgm:t>
        <a:bodyPr/>
        <a:lstStyle/>
        <a:p>
          <a:endParaRPr lang="it-IT"/>
        </a:p>
      </dgm:t>
    </dgm:pt>
    <dgm:pt modelId="{85F12901-80B9-484F-8A5D-5F07383DCFBA}">
      <dgm:prSet/>
      <dgm:spPr/>
      <dgm:t>
        <a:bodyPr/>
        <a:lstStyle/>
        <a:p>
          <a:r>
            <a:rPr lang="it-IT" dirty="0"/>
            <a:t>Pianifica e attua interventi educativi sulla gestione dell’accesso vascolare e sullo stile di vita, al paziente</a:t>
          </a:r>
        </a:p>
      </dgm:t>
    </dgm:pt>
    <dgm:pt modelId="{7D746166-6955-4B7E-8E3E-4250E02BE3FF}" type="parTrans" cxnId="{444855CC-38EA-4EC3-8AF7-05BD9C43C7BF}">
      <dgm:prSet/>
      <dgm:spPr/>
      <dgm:t>
        <a:bodyPr/>
        <a:lstStyle/>
        <a:p>
          <a:endParaRPr lang="it-IT"/>
        </a:p>
      </dgm:t>
    </dgm:pt>
    <dgm:pt modelId="{88357D35-1095-4A0B-85CF-D9590BC6C584}" type="sibTrans" cxnId="{444855CC-38EA-4EC3-8AF7-05BD9C43C7BF}">
      <dgm:prSet/>
      <dgm:spPr/>
      <dgm:t>
        <a:bodyPr/>
        <a:lstStyle/>
        <a:p>
          <a:endParaRPr lang="it-IT"/>
        </a:p>
      </dgm:t>
    </dgm:pt>
    <dgm:pt modelId="{201BE2D9-71B8-435C-9720-65D6F4577956}">
      <dgm:prSet/>
      <dgm:spPr/>
      <dgm:t>
        <a:bodyPr/>
        <a:lstStyle/>
        <a:p>
          <a:r>
            <a:rPr lang="it-IT" dirty="0"/>
            <a:t>Assicura attività di supervisione, consulenza e follow up delle complicanze</a:t>
          </a:r>
        </a:p>
      </dgm:t>
    </dgm:pt>
    <dgm:pt modelId="{2CA9B977-8446-4562-AB42-89AF4C7E271D}" type="parTrans" cxnId="{1FBDA8AE-7C36-4EB7-BECD-9E1511C968C1}">
      <dgm:prSet/>
      <dgm:spPr/>
      <dgm:t>
        <a:bodyPr/>
        <a:lstStyle/>
        <a:p>
          <a:endParaRPr lang="it-IT"/>
        </a:p>
      </dgm:t>
    </dgm:pt>
    <dgm:pt modelId="{4B79CD3A-9133-4CEB-9BB8-9600479A4BEA}" type="sibTrans" cxnId="{1FBDA8AE-7C36-4EB7-BECD-9E1511C968C1}">
      <dgm:prSet/>
      <dgm:spPr/>
      <dgm:t>
        <a:bodyPr/>
        <a:lstStyle/>
        <a:p>
          <a:endParaRPr lang="it-IT"/>
        </a:p>
      </dgm:t>
    </dgm:pt>
    <dgm:pt modelId="{36655C3B-867E-4981-964E-17147C9296FF}" type="pres">
      <dgm:prSet presAssocID="{6A70FD8F-0050-42E3-8B3A-6ED7CFB9852E}" presName="diagram" presStyleCnt="0">
        <dgm:presLayoutVars>
          <dgm:dir/>
          <dgm:resizeHandles val="exact"/>
        </dgm:presLayoutVars>
      </dgm:prSet>
      <dgm:spPr/>
    </dgm:pt>
    <dgm:pt modelId="{D62571BF-2C0B-4528-831B-CCC2254B3393}" type="pres">
      <dgm:prSet presAssocID="{49FCBCB2-4D59-4BE7-BFD0-03665412B4DC}" presName="node" presStyleLbl="node1" presStyleIdx="0" presStyleCnt="9">
        <dgm:presLayoutVars>
          <dgm:bulletEnabled val="1"/>
        </dgm:presLayoutVars>
      </dgm:prSet>
      <dgm:spPr/>
    </dgm:pt>
    <dgm:pt modelId="{3C5E29B8-98BF-4ACC-9991-86151553F140}" type="pres">
      <dgm:prSet presAssocID="{8A3ED720-1DE6-43B7-85A4-A471DA5F3DE6}" presName="sibTrans" presStyleLbl="sibTrans2D1" presStyleIdx="0" presStyleCnt="8"/>
      <dgm:spPr/>
    </dgm:pt>
    <dgm:pt modelId="{8B8006E2-84D8-44F0-9B57-7ACF75D32A6C}" type="pres">
      <dgm:prSet presAssocID="{8A3ED720-1DE6-43B7-85A4-A471DA5F3DE6}" presName="connectorText" presStyleLbl="sibTrans2D1" presStyleIdx="0" presStyleCnt="8"/>
      <dgm:spPr/>
    </dgm:pt>
    <dgm:pt modelId="{6EB9563F-823F-4C2E-9E25-F275BAF05364}" type="pres">
      <dgm:prSet presAssocID="{A2762DEF-832D-47C5-973B-7FA1C3936570}" presName="node" presStyleLbl="node1" presStyleIdx="1" presStyleCnt="9">
        <dgm:presLayoutVars>
          <dgm:bulletEnabled val="1"/>
        </dgm:presLayoutVars>
      </dgm:prSet>
      <dgm:spPr/>
    </dgm:pt>
    <dgm:pt modelId="{01D9979B-3384-4B78-B700-DA2354A3AF4C}" type="pres">
      <dgm:prSet presAssocID="{E8DEDECB-815D-4A1C-84C0-8AA1DB622268}" presName="sibTrans" presStyleLbl="sibTrans2D1" presStyleIdx="1" presStyleCnt="8"/>
      <dgm:spPr/>
    </dgm:pt>
    <dgm:pt modelId="{6E95B9D2-970F-49CE-9118-FF2E67BAC2E7}" type="pres">
      <dgm:prSet presAssocID="{E8DEDECB-815D-4A1C-84C0-8AA1DB622268}" presName="connectorText" presStyleLbl="sibTrans2D1" presStyleIdx="1" presStyleCnt="8"/>
      <dgm:spPr/>
    </dgm:pt>
    <dgm:pt modelId="{938BF82E-ED95-478C-A450-D2C78D5026EA}" type="pres">
      <dgm:prSet presAssocID="{E313E4E6-ED77-42B7-A74E-408B707A57B3}" presName="node" presStyleLbl="node1" presStyleIdx="2" presStyleCnt="9">
        <dgm:presLayoutVars>
          <dgm:bulletEnabled val="1"/>
        </dgm:presLayoutVars>
      </dgm:prSet>
      <dgm:spPr/>
    </dgm:pt>
    <dgm:pt modelId="{066BBAA5-C396-4DA1-85E6-1910333B2B65}" type="pres">
      <dgm:prSet presAssocID="{97C58626-7E9E-4F75-8916-A291EFDBC369}" presName="sibTrans" presStyleLbl="sibTrans2D1" presStyleIdx="2" presStyleCnt="8"/>
      <dgm:spPr/>
    </dgm:pt>
    <dgm:pt modelId="{506E1AC7-5AC3-4EE9-836F-92ECAE03E7D3}" type="pres">
      <dgm:prSet presAssocID="{97C58626-7E9E-4F75-8916-A291EFDBC369}" presName="connectorText" presStyleLbl="sibTrans2D1" presStyleIdx="2" presStyleCnt="8"/>
      <dgm:spPr/>
    </dgm:pt>
    <dgm:pt modelId="{C2774B93-F6CC-4282-826A-965BE28F2B6B}" type="pres">
      <dgm:prSet presAssocID="{247427F7-BEC7-45D0-8A96-1ADA016A0A68}" presName="node" presStyleLbl="node1" presStyleIdx="3" presStyleCnt="9">
        <dgm:presLayoutVars>
          <dgm:bulletEnabled val="1"/>
        </dgm:presLayoutVars>
      </dgm:prSet>
      <dgm:spPr/>
    </dgm:pt>
    <dgm:pt modelId="{71411247-4AD9-4D78-9FA5-5328B02CDB47}" type="pres">
      <dgm:prSet presAssocID="{9578F14F-592C-4232-B542-3D0879916F69}" presName="sibTrans" presStyleLbl="sibTrans2D1" presStyleIdx="3" presStyleCnt="8"/>
      <dgm:spPr/>
    </dgm:pt>
    <dgm:pt modelId="{18D1B300-B7D9-4EC7-AC00-57F3105F20E4}" type="pres">
      <dgm:prSet presAssocID="{9578F14F-592C-4232-B542-3D0879916F69}" presName="connectorText" presStyleLbl="sibTrans2D1" presStyleIdx="3" presStyleCnt="8"/>
      <dgm:spPr/>
    </dgm:pt>
    <dgm:pt modelId="{61FBE457-60D6-4964-9200-DDBC7FDE8A7C}" type="pres">
      <dgm:prSet presAssocID="{8CD16098-2105-42C8-842A-D3E3566CE348}" presName="node" presStyleLbl="node1" presStyleIdx="4" presStyleCnt="9">
        <dgm:presLayoutVars>
          <dgm:bulletEnabled val="1"/>
        </dgm:presLayoutVars>
      </dgm:prSet>
      <dgm:spPr/>
    </dgm:pt>
    <dgm:pt modelId="{8E5371E7-7EA0-4846-9E5D-BD17FBC56468}" type="pres">
      <dgm:prSet presAssocID="{010977EC-C385-4E0C-A25B-0A52A3BF1146}" presName="sibTrans" presStyleLbl="sibTrans2D1" presStyleIdx="4" presStyleCnt="8"/>
      <dgm:spPr/>
    </dgm:pt>
    <dgm:pt modelId="{48090A7D-6150-4683-BE6D-FC378174234B}" type="pres">
      <dgm:prSet presAssocID="{010977EC-C385-4E0C-A25B-0A52A3BF1146}" presName="connectorText" presStyleLbl="sibTrans2D1" presStyleIdx="4" presStyleCnt="8"/>
      <dgm:spPr/>
    </dgm:pt>
    <dgm:pt modelId="{5CABC7D7-0BCF-4655-9932-F3412F03E285}" type="pres">
      <dgm:prSet presAssocID="{8F2B2E6F-569A-41DF-9FB1-B9A9EA0E00C3}" presName="node" presStyleLbl="node1" presStyleIdx="5" presStyleCnt="9">
        <dgm:presLayoutVars>
          <dgm:bulletEnabled val="1"/>
        </dgm:presLayoutVars>
      </dgm:prSet>
      <dgm:spPr/>
    </dgm:pt>
    <dgm:pt modelId="{F5528452-22B6-4FB9-876C-0307AFBC0608}" type="pres">
      <dgm:prSet presAssocID="{BBF24211-9ABB-43AD-942C-BD030AB3B2F0}" presName="sibTrans" presStyleLbl="sibTrans2D1" presStyleIdx="5" presStyleCnt="8"/>
      <dgm:spPr/>
    </dgm:pt>
    <dgm:pt modelId="{7B06AF0B-0073-4843-9928-FE7D926324A6}" type="pres">
      <dgm:prSet presAssocID="{BBF24211-9ABB-43AD-942C-BD030AB3B2F0}" presName="connectorText" presStyleLbl="sibTrans2D1" presStyleIdx="5" presStyleCnt="8"/>
      <dgm:spPr/>
    </dgm:pt>
    <dgm:pt modelId="{B0B2B167-5202-4385-B1B3-159E3CC92F16}" type="pres">
      <dgm:prSet presAssocID="{09083E33-8545-41B4-A339-1D2E8F418822}" presName="node" presStyleLbl="node1" presStyleIdx="6" presStyleCnt="9">
        <dgm:presLayoutVars>
          <dgm:bulletEnabled val="1"/>
        </dgm:presLayoutVars>
      </dgm:prSet>
      <dgm:spPr/>
    </dgm:pt>
    <dgm:pt modelId="{A665B718-82CF-4382-805D-0BB86F2D7188}" type="pres">
      <dgm:prSet presAssocID="{DF4A751F-554E-4183-B930-617170B32C6D}" presName="sibTrans" presStyleLbl="sibTrans2D1" presStyleIdx="6" presStyleCnt="8"/>
      <dgm:spPr/>
    </dgm:pt>
    <dgm:pt modelId="{5417FA36-2105-41E2-9E94-68605EE8C1DB}" type="pres">
      <dgm:prSet presAssocID="{DF4A751F-554E-4183-B930-617170B32C6D}" presName="connectorText" presStyleLbl="sibTrans2D1" presStyleIdx="6" presStyleCnt="8"/>
      <dgm:spPr/>
    </dgm:pt>
    <dgm:pt modelId="{AF597EEE-C161-41C7-8804-E304C8422DD8}" type="pres">
      <dgm:prSet presAssocID="{85F12901-80B9-484F-8A5D-5F07383DCFBA}" presName="node" presStyleLbl="node1" presStyleIdx="7" presStyleCnt="9">
        <dgm:presLayoutVars>
          <dgm:bulletEnabled val="1"/>
        </dgm:presLayoutVars>
      </dgm:prSet>
      <dgm:spPr/>
    </dgm:pt>
    <dgm:pt modelId="{86AAC64C-1429-4FCC-8BF3-D11EF4D3B154}" type="pres">
      <dgm:prSet presAssocID="{88357D35-1095-4A0B-85CF-D9590BC6C584}" presName="sibTrans" presStyleLbl="sibTrans2D1" presStyleIdx="7" presStyleCnt="8"/>
      <dgm:spPr/>
    </dgm:pt>
    <dgm:pt modelId="{8E1C2BB9-563A-4CFB-BED0-37D929CEAFE9}" type="pres">
      <dgm:prSet presAssocID="{88357D35-1095-4A0B-85CF-D9590BC6C584}" presName="connectorText" presStyleLbl="sibTrans2D1" presStyleIdx="7" presStyleCnt="8"/>
      <dgm:spPr/>
    </dgm:pt>
    <dgm:pt modelId="{0D3DB1F6-082B-48B3-8B31-25CBDA641B36}" type="pres">
      <dgm:prSet presAssocID="{201BE2D9-71B8-435C-9720-65D6F4577956}" presName="node" presStyleLbl="node1" presStyleIdx="8" presStyleCnt="9">
        <dgm:presLayoutVars>
          <dgm:bulletEnabled val="1"/>
        </dgm:presLayoutVars>
      </dgm:prSet>
      <dgm:spPr/>
    </dgm:pt>
  </dgm:ptLst>
  <dgm:cxnLst>
    <dgm:cxn modelId="{E64D2C0B-72F0-4BC8-A5EA-D17AC5AAECFC}" type="presOf" srcId="{010977EC-C385-4E0C-A25B-0A52A3BF1146}" destId="{8E5371E7-7EA0-4846-9E5D-BD17FBC56468}" srcOrd="0" destOrd="0" presId="urn:microsoft.com/office/officeart/2005/8/layout/process5"/>
    <dgm:cxn modelId="{47BCE00C-C8FE-42F4-AC58-EC986A8D89D3}" type="presOf" srcId="{49FCBCB2-4D59-4BE7-BFD0-03665412B4DC}" destId="{D62571BF-2C0B-4528-831B-CCC2254B3393}" srcOrd="0" destOrd="0" presId="urn:microsoft.com/office/officeart/2005/8/layout/process5"/>
    <dgm:cxn modelId="{3151361C-53E0-4979-8134-1B28B5CBF600}" srcId="{49FCBCB2-4D59-4BE7-BFD0-03665412B4DC}" destId="{B3DEDD33-4A72-4C6C-8D60-3CACC7ABE0F9}" srcOrd="0" destOrd="0" parTransId="{ECD1BE41-63A2-4145-A608-46BBABDB287E}" sibTransId="{C8B2E409-0265-40FE-A252-07EA22858385}"/>
    <dgm:cxn modelId="{4B716523-79C5-4EB2-A3FD-1D56DFB8DF98}" type="presOf" srcId="{DF4A751F-554E-4183-B930-617170B32C6D}" destId="{A665B718-82CF-4382-805D-0BB86F2D7188}" srcOrd="0" destOrd="0" presId="urn:microsoft.com/office/officeart/2005/8/layout/process5"/>
    <dgm:cxn modelId="{11CE3D2A-9819-4DDE-8EE5-69682290F0A3}" srcId="{6A70FD8F-0050-42E3-8B3A-6ED7CFB9852E}" destId="{A2762DEF-832D-47C5-973B-7FA1C3936570}" srcOrd="1" destOrd="0" parTransId="{7EEBAD95-CB95-46AE-9631-C85598303B7B}" sibTransId="{E8DEDECB-815D-4A1C-84C0-8AA1DB622268}"/>
    <dgm:cxn modelId="{F8B98635-D26F-4C2C-8B16-118A14EE94B3}" type="presOf" srcId="{8CD16098-2105-42C8-842A-D3E3566CE348}" destId="{61FBE457-60D6-4964-9200-DDBC7FDE8A7C}" srcOrd="0" destOrd="0" presId="urn:microsoft.com/office/officeart/2005/8/layout/process5"/>
    <dgm:cxn modelId="{C8247F3B-4C28-4171-A7CF-BB63D0583491}" srcId="{6A70FD8F-0050-42E3-8B3A-6ED7CFB9852E}" destId="{8F2B2E6F-569A-41DF-9FB1-B9A9EA0E00C3}" srcOrd="5" destOrd="0" parTransId="{34512621-FC69-406D-BA65-148C057FD4EE}" sibTransId="{BBF24211-9ABB-43AD-942C-BD030AB3B2F0}"/>
    <dgm:cxn modelId="{6920473C-855E-43A4-9999-58DE43E35C7C}" type="presOf" srcId="{09083E33-8545-41B4-A339-1D2E8F418822}" destId="{B0B2B167-5202-4385-B1B3-159E3CC92F16}" srcOrd="0" destOrd="0" presId="urn:microsoft.com/office/officeart/2005/8/layout/process5"/>
    <dgm:cxn modelId="{9A366A3C-E544-4B7D-B308-3474D78342CB}" type="presOf" srcId="{6A70FD8F-0050-42E3-8B3A-6ED7CFB9852E}" destId="{36655C3B-867E-4981-964E-17147C9296FF}" srcOrd="0" destOrd="0" presId="urn:microsoft.com/office/officeart/2005/8/layout/process5"/>
    <dgm:cxn modelId="{E383ED67-3627-43D9-B87B-878C56A24236}" type="presOf" srcId="{010977EC-C385-4E0C-A25B-0A52A3BF1146}" destId="{48090A7D-6150-4683-BE6D-FC378174234B}" srcOrd="1" destOrd="0" presId="urn:microsoft.com/office/officeart/2005/8/layout/process5"/>
    <dgm:cxn modelId="{045C8769-94AE-48F2-9AFB-7715701CB2A0}" type="presOf" srcId="{88357D35-1095-4A0B-85CF-D9590BC6C584}" destId="{8E1C2BB9-563A-4CFB-BED0-37D929CEAFE9}" srcOrd="1" destOrd="0" presId="urn:microsoft.com/office/officeart/2005/8/layout/process5"/>
    <dgm:cxn modelId="{D5FDE06A-CE8D-4932-BACE-3797B67B8939}" type="presOf" srcId="{DF4A751F-554E-4183-B930-617170B32C6D}" destId="{5417FA36-2105-41E2-9E94-68605EE8C1DB}" srcOrd="1" destOrd="0" presId="urn:microsoft.com/office/officeart/2005/8/layout/process5"/>
    <dgm:cxn modelId="{A566446C-7986-4C78-B7BD-BEABD390246A}" srcId="{6A70FD8F-0050-42E3-8B3A-6ED7CFB9852E}" destId="{09083E33-8545-41B4-A339-1D2E8F418822}" srcOrd="6" destOrd="0" parTransId="{BE14F5E6-2AA5-4DB3-A123-E9578DBF9C69}" sibTransId="{DF4A751F-554E-4183-B930-617170B32C6D}"/>
    <dgm:cxn modelId="{1FF12E4F-E1F9-4BA4-8082-585FB8057534}" type="presOf" srcId="{8A3ED720-1DE6-43B7-85A4-A471DA5F3DE6}" destId="{8B8006E2-84D8-44F0-9B57-7ACF75D32A6C}" srcOrd="1" destOrd="0" presId="urn:microsoft.com/office/officeart/2005/8/layout/process5"/>
    <dgm:cxn modelId="{3FF38D51-3C2B-4A46-B24F-F07BEEE6A977}" type="presOf" srcId="{9578F14F-592C-4232-B542-3D0879916F69}" destId="{18D1B300-B7D9-4EC7-AC00-57F3105F20E4}" srcOrd="1" destOrd="0" presId="urn:microsoft.com/office/officeart/2005/8/layout/process5"/>
    <dgm:cxn modelId="{3618E072-F5ED-479A-8DD2-453004B629A9}" type="presOf" srcId="{BBF24211-9ABB-43AD-942C-BD030AB3B2F0}" destId="{7B06AF0B-0073-4843-9928-FE7D926324A6}" srcOrd="1" destOrd="0" presId="urn:microsoft.com/office/officeart/2005/8/layout/process5"/>
    <dgm:cxn modelId="{5F0B4478-26E9-4C5D-BF24-ADB06C39E7FD}" srcId="{6A70FD8F-0050-42E3-8B3A-6ED7CFB9852E}" destId="{E313E4E6-ED77-42B7-A74E-408B707A57B3}" srcOrd="2" destOrd="0" parTransId="{693D977A-2B7E-4FF9-98AE-92E17891E220}" sibTransId="{97C58626-7E9E-4F75-8916-A291EFDBC369}"/>
    <dgm:cxn modelId="{29FB5258-EAC5-4C5E-99A1-7B78F61FD4CF}" type="presOf" srcId="{A2762DEF-832D-47C5-973B-7FA1C3936570}" destId="{6EB9563F-823F-4C2E-9E25-F275BAF05364}" srcOrd="0" destOrd="0" presId="urn:microsoft.com/office/officeart/2005/8/layout/process5"/>
    <dgm:cxn modelId="{4FA25679-E430-4A82-83D7-8AF97C69266D}" type="presOf" srcId="{8F2B2E6F-569A-41DF-9FB1-B9A9EA0E00C3}" destId="{5CABC7D7-0BCF-4655-9932-F3412F03E285}" srcOrd="0" destOrd="0" presId="urn:microsoft.com/office/officeart/2005/8/layout/process5"/>
    <dgm:cxn modelId="{6B6CDD84-848D-4B2D-81AE-A4EE67D91F94}" type="presOf" srcId="{97C58626-7E9E-4F75-8916-A291EFDBC369}" destId="{506E1AC7-5AC3-4EE9-836F-92ECAE03E7D3}" srcOrd="1" destOrd="0" presId="urn:microsoft.com/office/officeart/2005/8/layout/process5"/>
    <dgm:cxn modelId="{42806C8F-7664-4BF7-A012-A46BEE2BDF8D}" type="presOf" srcId="{E8DEDECB-815D-4A1C-84C0-8AA1DB622268}" destId="{6E95B9D2-970F-49CE-9118-FF2E67BAC2E7}" srcOrd="1" destOrd="0" presId="urn:microsoft.com/office/officeart/2005/8/layout/process5"/>
    <dgm:cxn modelId="{2E2C2391-ACD7-46CC-9A0D-CA4683D0CEBB}" type="presOf" srcId="{201BE2D9-71B8-435C-9720-65D6F4577956}" destId="{0D3DB1F6-082B-48B3-8B31-25CBDA641B36}" srcOrd="0" destOrd="0" presId="urn:microsoft.com/office/officeart/2005/8/layout/process5"/>
    <dgm:cxn modelId="{E4B446A3-FF3B-432B-9222-3D3E3C74970B}" type="presOf" srcId="{E313E4E6-ED77-42B7-A74E-408B707A57B3}" destId="{938BF82E-ED95-478C-A450-D2C78D5026EA}" srcOrd="0" destOrd="0" presId="urn:microsoft.com/office/officeart/2005/8/layout/process5"/>
    <dgm:cxn modelId="{B9606BA4-F136-4312-B46C-9C23FD94F8E2}" type="presOf" srcId="{E8DEDECB-815D-4A1C-84C0-8AA1DB622268}" destId="{01D9979B-3384-4B78-B700-DA2354A3AF4C}" srcOrd="0" destOrd="0" presId="urn:microsoft.com/office/officeart/2005/8/layout/process5"/>
    <dgm:cxn modelId="{0725EBAB-7229-4E97-A07C-20BDF3E7AAFD}" type="presOf" srcId="{9578F14F-592C-4232-B542-3D0879916F69}" destId="{71411247-4AD9-4D78-9FA5-5328B02CDB47}" srcOrd="0" destOrd="0" presId="urn:microsoft.com/office/officeart/2005/8/layout/process5"/>
    <dgm:cxn modelId="{1FBDA8AE-7C36-4EB7-BECD-9E1511C968C1}" srcId="{6A70FD8F-0050-42E3-8B3A-6ED7CFB9852E}" destId="{201BE2D9-71B8-435C-9720-65D6F4577956}" srcOrd="8" destOrd="0" parTransId="{2CA9B977-8446-4562-AB42-89AF4C7E271D}" sibTransId="{4B79CD3A-9133-4CEB-9BB8-9600479A4BEA}"/>
    <dgm:cxn modelId="{418097B8-7C57-4536-8F08-3C0674E25F05}" type="presOf" srcId="{247427F7-BEC7-45D0-8A96-1ADA016A0A68}" destId="{C2774B93-F6CC-4282-826A-965BE28F2B6B}" srcOrd="0" destOrd="0" presId="urn:microsoft.com/office/officeart/2005/8/layout/process5"/>
    <dgm:cxn modelId="{85DBA6C4-C0AC-42BB-8FEE-92EBFA0C7BC3}" type="presOf" srcId="{BBF24211-9ABB-43AD-942C-BD030AB3B2F0}" destId="{F5528452-22B6-4FB9-876C-0307AFBC0608}" srcOrd="0" destOrd="0" presId="urn:microsoft.com/office/officeart/2005/8/layout/process5"/>
    <dgm:cxn modelId="{444855CC-38EA-4EC3-8AF7-05BD9C43C7BF}" srcId="{6A70FD8F-0050-42E3-8B3A-6ED7CFB9852E}" destId="{85F12901-80B9-484F-8A5D-5F07383DCFBA}" srcOrd="7" destOrd="0" parTransId="{7D746166-6955-4B7E-8E3E-4250E02BE3FF}" sibTransId="{88357D35-1095-4A0B-85CF-D9590BC6C584}"/>
    <dgm:cxn modelId="{2477B8D5-B237-4F23-8DCD-D18C147717C3}" srcId="{6A70FD8F-0050-42E3-8B3A-6ED7CFB9852E}" destId="{49FCBCB2-4D59-4BE7-BFD0-03665412B4DC}" srcOrd="0" destOrd="0" parTransId="{279AE6A1-CAD2-4434-B676-C8816B2C2A9A}" sibTransId="{8A3ED720-1DE6-43B7-85A4-A471DA5F3DE6}"/>
    <dgm:cxn modelId="{D174C8D8-829B-4A3F-A806-53505AA0820C}" srcId="{6A70FD8F-0050-42E3-8B3A-6ED7CFB9852E}" destId="{247427F7-BEC7-45D0-8A96-1ADA016A0A68}" srcOrd="3" destOrd="0" parTransId="{B794C684-2788-46F2-9B0B-B468D3D883E6}" sibTransId="{9578F14F-592C-4232-B542-3D0879916F69}"/>
    <dgm:cxn modelId="{5F1218DF-1C46-4C88-A1A3-1B4EF73F06C7}" type="presOf" srcId="{8A3ED720-1DE6-43B7-85A4-A471DA5F3DE6}" destId="{3C5E29B8-98BF-4ACC-9991-86151553F140}" srcOrd="0" destOrd="0" presId="urn:microsoft.com/office/officeart/2005/8/layout/process5"/>
    <dgm:cxn modelId="{A981AADF-C8F6-4759-9987-A6C8CE54B0EE}" type="presOf" srcId="{85F12901-80B9-484F-8A5D-5F07383DCFBA}" destId="{AF597EEE-C161-41C7-8804-E304C8422DD8}" srcOrd="0" destOrd="0" presId="urn:microsoft.com/office/officeart/2005/8/layout/process5"/>
    <dgm:cxn modelId="{ED961CF0-41D1-4BD4-9EA1-35DE5692DD3F}" type="presOf" srcId="{97C58626-7E9E-4F75-8916-A291EFDBC369}" destId="{066BBAA5-C396-4DA1-85E6-1910333B2B65}" srcOrd="0" destOrd="0" presId="urn:microsoft.com/office/officeart/2005/8/layout/process5"/>
    <dgm:cxn modelId="{B2A4A8F5-C718-4BEA-A70E-6E662F90F9BB}" srcId="{6A70FD8F-0050-42E3-8B3A-6ED7CFB9852E}" destId="{8CD16098-2105-42C8-842A-D3E3566CE348}" srcOrd="4" destOrd="0" parTransId="{C8A571D0-F342-4FAA-AEA8-DA84F58D91E5}" sibTransId="{010977EC-C385-4E0C-A25B-0A52A3BF1146}"/>
    <dgm:cxn modelId="{CDE50EF7-DCDC-428A-89BE-26EF085BA5A9}" type="presOf" srcId="{88357D35-1095-4A0B-85CF-D9590BC6C584}" destId="{86AAC64C-1429-4FCC-8BF3-D11EF4D3B154}" srcOrd="0" destOrd="0" presId="urn:microsoft.com/office/officeart/2005/8/layout/process5"/>
    <dgm:cxn modelId="{838463FA-B143-407C-8872-1383E1772952}" type="presOf" srcId="{B3DEDD33-4A72-4C6C-8D60-3CACC7ABE0F9}" destId="{D62571BF-2C0B-4528-831B-CCC2254B3393}" srcOrd="0" destOrd="1" presId="urn:microsoft.com/office/officeart/2005/8/layout/process5"/>
    <dgm:cxn modelId="{4301C6A7-3A11-46F5-89B4-99B3CDAB4545}" type="presParOf" srcId="{36655C3B-867E-4981-964E-17147C9296FF}" destId="{D62571BF-2C0B-4528-831B-CCC2254B3393}" srcOrd="0" destOrd="0" presId="urn:microsoft.com/office/officeart/2005/8/layout/process5"/>
    <dgm:cxn modelId="{D980A34B-AB98-46ED-A774-A276AACA8737}" type="presParOf" srcId="{36655C3B-867E-4981-964E-17147C9296FF}" destId="{3C5E29B8-98BF-4ACC-9991-86151553F140}" srcOrd="1" destOrd="0" presId="urn:microsoft.com/office/officeart/2005/8/layout/process5"/>
    <dgm:cxn modelId="{DB556C80-2B5C-474D-B555-F04C9693A407}" type="presParOf" srcId="{3C5E29B8-98BF-4ACC-9991-86151553F140}" destId="{8B8006E2-84D8-44F0-9B57-7ACF75D32A6C}" srcOrd="0" destOrd="0" presId="urn:microsoft.com/office/officeart/2005/8/layout/process5"/>
    <dgm:cxn modelId="{D9A1ADC2-921B-42C4-BEA3-3BC37427EFF9}" type="presParOf" srcId="{36655C3B-867E-4981-964E-17147C9296FF}" destId="{6EB9563F-823F-4C2E-9E25-F275BAF05364}" srcOrd="2" destOrd="0" presId="urn:microsoft.com/office/officeart/2005/8/layout/process5"/>
    <dgm:cxn modelId="{B0E448A9-01D7-43A6-A900-E8428C49B885}" type="presParOf" srcId="{36655C3B-867E-4981-964E-17147C9296FF}" destId="{01D9979B-3384-4B78-B700-DA2354A3AF4C}" srcOrd="3" destOrd="0" presId="urn:microsoft.com/office/officeart/2005/8/layout/process5"/>
    <dgm:cxn modelId="{853E5BFB-2813-4F52-A03E-BD788BAE0A43}" type="presParOf" srcId="{01D9979B-3384-4B78-B700-DA2354A3AF4C}" destId="{6E95B9D2-970F-49CE-9118-FF2E67BAC2E7}" srcOrd="0" destOrd="0" presId="urn:microsoft.com/office/officeart/2005/8/layout/process5"/>
    <dgm:cxn modelId="{68A3948C-ACB7-4158-9976-BC8D87DB54FE}" type="presParOf" srcId="{36655C3B-867E-4981-964E-17147C9296FF}" destId="{938BF82E-ED95-478C-A450-D2C78D5026EA}" srcOrd="4" destOrd="0" presId="urn:microsoft.com/office/officeart/2005/8/layout/process5"/>
    <dgm:cxn modelId="{D5CDC87C-C2D6-4C45-9C8C-3BC013C5DF8C}" type="presParOf" srcId="{36655C3B-867E-4981-964E-17147C9296FF}" destId="{066BBAA5-C396-4DA1-85E6-1910333B2B65}" srcOrd="5" destOrd="0" presId="urn:microsoft.com/office/officeart/2005/8/layout/process5"/>
    <dgm:cxn modelId="{EF34BB85-EBF3-41F8-BB40-6354391752CB}" type="presParOf" srcId="{066BBAA5-C396-4DA1-85E6-1910333B2B65}" destId="{506E1AC7-5AC3-4EE9-836F-92ECAE03E7D3}" srcOrd="0" destOrd="0" presId="urn:microsoft.com/office/officeart/2005/8/layout/process5"/>
    <dgm:cxn modelId="{BF32146F-A87F-4566-84D6-43B2D98A8A52}" type="presParOf" srcId="{36655C3B-867E-4981-964E-17147C9296FF}" destId="{C2774B93-F6CC-4282-826A-965BE28F2B6B}" srcOrd="6" destOrd="0" presId="urn:microsoft.com/office/officeart/2005/8/layout/process5"/>
    <dgm:cxn modelId="{631CBE65-EAA7-42F6-A9AF-49ECD408D2E6}" type="presParOf" srcId="{36655C3B-867E-4981-964E-17147C9296FF}" destId="{71411247-4AD9-4D78-9FA5-5328B02CDB47}" srcOrd="7" destOrd="0" presId="urn:microsoft.com/office/officeart/2005/8/layout/process5"/>
    <dgm:cxn modelId="{1FD6553F-3A94-48DB-BFD3-B569341566F0}" type="presParOf" srcId="{71411247-4AD9-4D78-9FA5-5328B02CDB47}" destId="{18D1B300-B7D9-4EC7-AC00-57F3105F20E4}" srcOrd="0" destOrd="0" presId="urn:microsoft.com/office/officeart/2005/8/layout/process5"/>
    <dgm:cxn modelId="{3C1A6062-3E1E-4F94-B995-822D12EAD8B1}" type="presParOf" srcId="{36655C3B-867E-4981-964E-17147C9296FF}" destId="{61FBE457-60D6-4964-9200-DDBC7FDE8A7C}" srcOrd="8" destOrd="0" presId="urn:microsoft.com/office/officeart/2005/8/layout/process5"/>
    <dgm:cxn modelId="{77009B30-141F-4E2B-B0CA-0D68E2187D15}" type="presParOf" srcId="{36655C3B-867E-4981-964E-17147C9296FF}" destId="{8E5371E7-7EA0-4846-9E5D-BD17FBC56468}" srcOrd="9" destOrd="0" presId="urn:microsoft.com/office/officeart/2005/8/layout/process5"/>
    <dgm:cxn modelId="{44D1A33E-4991-4418-8061-3BCDC70EB12B}" type="presParOf" srcId="{8E5371E7-7EA0-4846-9E5D-BD17FBC56468}" destId="{48090A7D-6150-4683-BE6D-FC378174234B}" srcOrd="0" destOrd="0" presId="urn:microsoft.com/office/officeart/2005/8/layout/process5"/>
    <dgm:cxn modelId="{8B0CA77D-D69B-4A76-9C2E-4E1414E5C369}" type="presParOf" srcId="{36655C3B-867E-4981-964E-17147C9296FF}" destId="{5CABC7D7-0BCF-4655-9932-F3412F03E285}" srcOrd="10" destOrd="0" presId="urn:microsoft.com/office/officeart/2005/8/layout/process5"/>
    <dgm:cxn modelId="{A995214D-DB44-4511-A3A1-A0B4CF45D5E8}" type="presParOf" srcId="{36655C3B-867E-4981-964E-17147C9296FF}" destId="{F5528452-22B6-4FB9-876C-0307AFBC0608}" srcOrd="11" destOrd="0" presId="urn:microsoft.com/office/officeart/2005/8/layout/process5"/>
    <dgm:cxn modelId="{0BC398F8-9D51-46F7-AC07-273ADEDE7BC4}" type="presParOf" srcId="{F5528452-22B6-4FB9-876C-0307AFBC0608}" destId="{7B06AF0B-0073-4843-9928-FE7D926324A6}" srcOrd="0" destOrd="0" presId="urn:microsoft.com/office/officeart/2005/8/layout/process5"/>
    <dgm:cxn modelId="{3E763722-3251-4340-83B6-B5F46935309C}" type="presParOf" srcId="{36655C3B-867E-4981-964E-17147C9296FF}" destId="{B0B2B167-5202-4385-B1B3-159E3CC92F16}" srcOrd="12" destOrd="0" presId="urn:microsoft.com/office/officeart/2005/8/layout/process5"/>
    <dgm:cxn modelId="{ED8F0658-07EF-4A82-9AAC-A47F2B8CBD3C}" type="presParOf" srcId="{36655C3B-867E-4981-964E-17147C9296FF}" destId="{A665B718-82CF-4382-805D-0BB86F2D7188}" srcOrd="13" destOrd="0" presId="urn:microsoft.com/office/officeart/2005/8/layout/process5"/>
    <dgm:cxn modelId="{25F4CBBE-DEBE-4B12-88EA-8C88A7E74463}" type="presParOf" srcId="{A665B718-82CF-4382-805D-0BB86F2D7188}" destId="{5417FA36-2105-41E2-9E94-68605EE8C1DB}" srcOrd="0" destOrd="0" presId="urn:microsoft.com/office/officeart/2005/8/layout/process5"/>
    <dgm:cxn modelId="{2A9601D0-9F74-44C2-8F81-03DFF71339B0}" type="presParOf" srcId="{36655C3B-867E-4981-964E-17147C9296FF}" destId="{AF597EEE-C161-41C7-8804-E304C8422DD8}" srcOrd="14" destOrd="0" presId="urn:microsoft.com/office/officeart/2005/8/layout/process5"/>
    <dgm:cxn modelId="{35B856FB-1EDD-4567-9B57-DA375E0C6E0C}" type="presParOf" srcId="{36655C3B-867E-4981-964E-17147C9296FF}" destId="{86AAC64C-1429-4FCC-8BF3-D11EF4D3B154}" srcOrd="15" destOrd="0" presId="urn:microsoft.com/office/officeart/2005/8/layout/process5"/>
    <dgm:cxn modelId="{99165859-B3D0-4D29-8C4C-C48CF0D9D948}" type="presParOf" srcId="{86AAC64C-1429-4FCC-8BF3-D11EF4D3B154}" destId="{8E1C2BB9-563A-4CFB-BED0-37D929CEAFE9}" srcOrd="0" destOrd="0" presId="urn:microsoft.com/office/officeart/2005/8/layout/process5"/>
    <dgm:cxn modelId="{1784A163-9DA2-4A24-929F-215A40C344A6}" type="presParOf" srcId="{36655C3B-867E-4981-964E-17147C9296FF}" destId="{0D3DB1F6-082B-48B3-8B31-25CBDA641B36}" srcOrd="1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A70FD8F-0050-42E3-8B3A-6ED7CFB9852E}" type="doc">
      <dgm:prSet loTypeId="urn:microsoft.com/office/officeart/2005/8/layout/process5" loCatId="process" qsTypeId="urn:microsoft.com/office/officeart/2005/8/quickstyle/3d2" qsCatId="3D" csTypeId="urn:microsoft.com/office/officeart/2005/8/colors/accent1_3" csCatId="accent1" phldr="1"/>
      <dgm:spPr/>
      <dgm:t>
        <a:bodyPr rtlCol="0"/>
        <a:lstStyle/>
        <a:p>
          <a:pPr rtl="0"/>
          <a:endParaRPr lang="en-US"/>
        </a:p>
      </dgm:t>
    </dgm:pt>
    <dgm:pt modelId="{49FCBCB2-4D59-4BE7-BFD0-03665412B4DC}">
      <dgm:prSet/>
      <dgm:spPr/>
      <dgm:t>
        <a:bodyPr/>
        <a:lstStyle/>
        <a:p>
          <a:pPr algn="ctr">
            <a:lnSpc>
              <a:spcPct val="150000"/>
            </a:lnSpc>
          </a:pPr>
          <a:r>
            <a:rPr lang="it-IT" dirty="0"/>
            <a:t>Area formativa e di ricerca</a:t>
          </a:r>
        </a:p>
      </dgm:t>
    </dgm:pt>
    <dgm:pt modelId="{279AE6A1-CAD2-4434-B676-C8816B2C2A9A}" type="parTrans" cxnId="{2477B8D5-B237-4F23-8DCD-D18C147717C3}">
      <dgm:prSet/>
      <dgm:spPr/>
      <dgm:t>
        <a:bodyPr/>
        <a:lstStyle/>
        <a:p>
          <a:endParaRPr lang="it-IT"/>
        </a:p>
      </dgm:t>
    </dgm:pt>
    <dgm:pt modelId="{8A3ED720-1DE6-43B7-85A4-A471DA5F3DE6}" type="sibTrans" cxnId="{2477B8D5-B237-4F23-8DCD-D18C147717C3}">
      <dgm:prSet/>
      <dgm:spPr/>
      <dgm:t>
        <a:bodyPr/>
        <a:lstStyle/>
        <a:p>
          <a:endParaRPr lang="it-IT"/>
        </a:p>
      </dgm:t>
    </dgm:pt>
    <dgm:pt modelId="{85D4A162-AA55-4417-8884-1DEE31DA8674}">
      <dgm:prSet/>
      <dgm:spPr/>
      <dgm:t>
        <a:bodyPr/>
        <a:lstStyle/>
        <a:p>
          <a:r>
            <a:rPr lang="it-IT" dirty="0"/>
            <a:t>Autovaluta le proprie conoscenze e competenze specialistiche </a:t>
          </a:r>
        </a:p>
      </dgm:t>
    </dgm:pt>
    <dgm:pt modelId="{E62D11EA-9A32-42B7-AA42-92653AA15EFE}" type="parTrans" cxnId="{FEFD80A9-B507-408A-94AC-CECBE350D571}">
      <dgm:prSet/>
      <dgm:spPr/>
      <dgm:t>
        <a:bodyPr/>
        <a:lstStyle/>
        <a:p>
          <a:endParaRPr lang="it-IT"/>
        </a:p>
      </dgm:t>
    </dgm:pt>
    <dgm:pt modelId="{C2EC171F-0059-4237-B9DD-4513B63A80E9}" type="sibTrans" cxnId="{FEFD80A9-B507-408A-94AC-CECBE350D571}">
      <dgm:prSet/>
      <dgm:spPr/>
      <dgm:t>
        <a:bodyPr/>
        <a:lstStyle/>
        <a:p>
          <a:endParaRPr lang="it-IT"/>
        </a:p>
      </dgm:t>
    </dgm:pt>
    <dgm:pt modelId="{CCEF0184-1867-4ECA-8040-5917825A3A28}">
      <dgm:prSet/>
      <dgm:spPr/>
      <dgm:t>
        <a:bodyPr/>
        <a:lstStyle/>
        <a:p>
          <a:r>
            <a:rPr lang="it-IT" dirty="0"/>
            <a:t>Collabora alla rilevazione del fabbisogno formativo degli operatori sanitari e promuove interventi formativi.</a:t>
          </a:r>
        </a:p>
      </dgm:t>
    </dgm:pt>
    <dgm:pt modelId="{61EABA57-C880-48F9-A744-9373CD633A1C}" type="parTrans" cxnId="{D50B7C42-7A79-4671-A98A-AF95DBB0BD81}">
      <dgm:prSet/>
      <dgm:spPr/>
      <dgm:t>
        <a:bodyPr/>
        <a:lstStyle/>
        <a:p>
          <a:endParaRPr lang="it-IT"/>
        </a:p>
      </dgm:t>
    </dgm:pt>
    <dgm:pt modelId="{879162E1-38C7-4F68-B231-037D58A35C13}" type="sibTrans" cxnId="{D50B7C42-7A79-4671-A98A-AF95DBB0BD81}">
      <dgm:prSet/>
      <dgm:spPr/>
      <dgm:t>
        <a:bodyPr/>
        <a:lstStyle/>
        <a:p>
          <a:endParaRPr lang="it-IT"/>
        </a:p>
      </dgm:t>
    </dgm:pt>
    <dgm:pt modelId="{9B58D079-2BBF-447A-9835-C95436E19C5C}">
      <dgm:prSet/>
      <dgm:spPr/>
      <dgm:t>
        <a:bodyPr/>
        <a:lstStyle/>
        <a:p>
          <a:r>
            <a:rPr lang="it-IT" dirty="0"/>
            <a:t>Partecipa all’attività didattica sulle buone pratiche di utilizzo e gestione degli accessi vascolari</a:t>
          </a:r>
        </a:p>
      </dgm:t>
    </dgm:pt>
    <dgm:pt modelId="{EA246848-19E9-45C0-9EEE-756B94AA86F9}" type="parTrans" cxnId="{2F226573-9CDC-4E16-99A5-86072EA71D87}">
      <dgm:prSet/>
      <dgm:spPr/>
      <dgm:t>
        <a:bodyPr/>
        <a:lstStyle/>
        <a:p>
          <a:endParaRPr lang="it-IT"/>
        </a:p>
      </dgm:t>
    </dgm:pt>
    <dgm:pt modelId="{1054CD21-C8E4-4B3B-B237-5C40DD07BF55}" type="sibTrans" cxnId="{2F226573-9CDC-4E16-99A5-86072EA71D87}">
      <dgm:prSet/>
      <dgm:spPr/>
      <dgm:t>
        <a:bodyPr/>
        <a:lstStyle/>
        <a:p>
          <a:endParaRPr lang="it-IT"/>
        </a:p>
      </dgm:t>
    </dgm:pt>
    <dgm:pt modelId="{F7BDCB4F-C66E-40E6-BBB7-932ADB36D5E7}">
      <dgm:prSet/>
      <dgm:spPr/>
      <dgm:t>
        <a:bodyPr/>
        <a:lstStyle/>
        <a:p>
          <a:r>
            <a:rPr lang="it-IT" dirty="0"/>
            <a:t>Collabora alla definizione di protocolli di ricerca</a:t>
          </a:r>
        </a:p>
      </dgm:t>
    </dgm:pt>
    <dgm:pt modelId="{93C49D38-EE4E-4CD9-BBB7-A1DF945D9CA7}" type="parTrans" cxnId="{7BD3D1A5-9960-490C-843E-DB30343C4454}">
      <dgm:prSet/>
      <dgm:spPr/>
      <dgm:t>
        <a:bodyPr/>
        <a:lstStyle/>
        <a:p>
          <a:endParaRPr lang="it-IT"/>
        </a:p>
      </dgm:t>
    </dgm:pt>
    <dgm:pt modelId="{96F7CF37-3C35-4B77-BCCE-D710573BE5DE}" type="sibTrans" cxnId="{7BD3D1A5-9960-490C-843E-DB30343C4454}">
      <dgm:prSet/>
      <dgm:spPr/>
      <dgm:t>
        <a:bodyPr/>
        <a:lstStyle/>
        <a:p>
          <a:endParaRPr lang="it-IT"/>
        </a:p>
      </dgm:t>
    </dgm:pt>
    <dgm:pt modelId="{A7BE8AC6-3D49-4323-9965-3B1351B773E2}">
      <dgm:prSet/>
      <dgm:spPr/>
      <dgm:t>
        <a:bodyPr/>
        <a:lstStyle/>
        <a:p>
          <a:r>
            <a:rPr lang="it-IT" dirty="0"/>
            <a:t>Partecipa alla conduzione di studi di ricerca e all’analisi dei risultati</a:t>
          </a:r>
        </a:p>
      </dgm:t>
    </dgm:pt>
    <dgm:pt modelId="{3F1CDB94-6C00-4941-A2D6-5DBC0FFA2898}" type="parTrans" cxnId="{DB429D72-FCC3-4DDD-8BFE-C1BD729B3456}">
      <dgm:prSet/>
      <dgm:spPr/>
      <dgm:t>
        <a:bodyPr/>
        <a:lstStyle/>
        <a:p>
          <a:endParaRPr lang="it-IT"/>
        </a:p>
      </dgm:t>
    </dgm:pt>
    <dgm:pt modelId="{C3468FD9-CE5D-441B-91F9-98B66271881F}" type="sibTrans" cxnId="{DB429D72-FCC3-4DDD-8BFE-C1BD729B3456}">
      <dgm:prSet/>
      <dgm:spPr/>
      <dgm:t>
        <a:bodyPr/>
        <a:lstStyle/>
        <a:p>
          <a:endParaRPr lang="it-IT"/>
        </a:p>
      </dgm:t>
    </dgm:pt>
    <dgm:pt modelId="{76228838-683F-4051-8CEF-07E6FFE25901}">
      <dgm:prSet/>
      <dgm:spPr/>
      <dgm:t>
        <a:bodyPr/>
        <a:lstStyle/>
        <a:p>
          <a:r>
            <a:rPr lang="it-IT" dirty="0"/>
            <a:t>Attiva strategie di autoapprendimento e aggiornamento continuo</a:t>
          </a:r>
        </a:p>
      </dgm:t>
    </dgm:pt>
    <dgm:pt modelId="{09B9E0B4-0878-4DCA-AA64-0133017ED6C2}" type="parTrans" cxnId="{05276EE8-DB31-411A-9531-D8371A5A603C}">
      <dgm:prSet/>
      <dgm:spPr/>
      <dgm:t>
        <a:bodyPr/>
        <a:lstStyle/>
        <a:p>
          <a:endParaRPr lang="it-IT"/>
        </a:p>
      </dgm:t>
    </dgm:pt>
    <dgm:pt modelId="{B5AF1D4F-2067-455E-B93D-98B8A0C73A86}" type="sibTrans" cxnId="{05276EE8-DB31-411A-9531-D8371A5A603C}">
      <dgm:prSet/>
      <dgm:spPr/>
      <dgm:t>
        <a:bodyPr/>
        <a:lstStyle/>
        <a:p>
          <a:endParaRPr lang="it-IT"/>
        </a:p>
      </dgm:t>
    </dgm:pt>
    <dgm:pt modelId="{93F24D49-93DC-4924-8576-AF561684A0CD}" type="pres">
      <dgm:prSet presAssocID="{6A70FD8F-0050-42E3-8B3A-6ED7CFB9852E}" presName="diagram" presStyleCnt="0">
        <dgm:presLayoutVars>
          <dgm:dir/>
          <dgm:resizeHandles val="exact"/>
        </dgm:presLayoutVars>
      </dgm:prSet>
      <dgm:spPr/>
    </dgm:pt>
    <dgm:pt modelId="{3B137284-3F62-4F7B-AD71-2B10B9F051E5}" type="pres">
      <dgm:prSet presAssocID="{49FCBCB2-4D59-4BE7-BFD0-03665412B4DC}" presName="node" presStyleLbl="node1" presStyleIdx="0" presStyleCnt="7">
        <dgm:presLayoutVars>
          <dgm:bulletEnabled val="1"/>
        </dgm:presLayoutVars>
      </dgm:prSet>
      <dgm:spPr/>
    </dgm:pt>
    <dgm:pt modelId="{3D1F4054-E6A3-4AEF-B0C8-485907EFDF3E}" type="pres">
      <dgm:prSet presAssocID="{8A3ED720-1DE6-43B7-85A4-A471DA5F3DE6}" presName="sibTrans" presStyleLbl="sibTrans2D1" presStyleIdx="0" presStyleCnt="6"/>
      <dgm:spPr/>
    </dgm:pt>
    <dgm:pt modelId="{79FECDC8-9D45-4A3D-9777-083210EBE698}" type="pres">
      <dgm:prSet presAssocID="{8A3ED720-1DE6-43B7-85A4-A471DA5F3DE6}" presName="connectorText" presStyleLbl="sibTrans2D1" presStyleIdx="0" presStyleCnt="6"/>
      <dgm:spPr/>
    </dgm:pt>
    <dgm:pt modelId="{728FF4EA-B922-4E75-A26D-97F3D50CE426}" type="pres">
      <dgm:prSet presAssocID="{85D4A162-AA55-4417-8884-1DEE31DA8674}" presName="node" presStyleLbl="node1" presStyleIdx="1" presStyleCnt="7">
        <dgm:presLayoutVars>
          <dgm:bulletEnabled val="1"/>
        </dgm:presLayoutVars>
      </dgm:prSet>
      <dgm:spPr/>
    </dgm:pt>
    <dgm:pt modelId="{F2DA061F-85DE-4494-8F2E-B84DE7D44B57}" type="pres">
      <dgm:prSet presAssocID="{C2EC171F-0059-4237-B9DD-4513B63A80E9}" presName="sibTrans" presStyleLbl="sibTrans2D1" presStyleIdx="1" presStyleCnt="6"/>
      <dgm:spPr/>
    </dgm:pt>
    <dgm:pt modelId="{F09AC992-B6F3-4F31-840D-CCB5DB7FBB4F}" type="pres">
      <dgm:prSet presAssocID="{C2EC171F-0059-4237-B9DD-4513B63A80E9}" presName="connectorText" presStyleLbl="sibTrans2D1" presStyleIdx="1" presStyleCnt="6"/>
      <dgm:spPr/>
    </dgm:pt>
    <dgm:pt modelId="{0FB1871E-5AE1-455D-AEA4-5DB86592FB7B}" type="pres">
      <dgm:prSet presAssocID="{76228838-683F-4051-8CEF-07E6FFE25901}" presName="node" presStyleLbl="node1" presStyleIdx="2" presStyleCnt="7">
        <dgm:presLayoutVars>
          <dgm:bulletEnabled val="1"/>
        </dgm:presLayoutVars>
      </dgm:prSet>
      <dgm:spPr/>
    </dgm:pt>
    <dgm:pt modelId="{BC9AE376-602C-4477-8C9B-E9BF201BBA76}" type="pres">
      <dgm:prSet presAssocID="{B5AF1D4F-2067-455E-B93D-98B8A0C73A86}" presName="sibTrans" presStyleLbl="sibTrans2D1" presStyleIdx="2" presStyleCnt="6"/>
      <dgm:spPr/>
    </dgm:pt>
    <dgm:pt modelId="{81052295-6278-415A-B1D4-A8D07018568D}" type="pres">
      <dgm:prSet presAssocID="{B5AF1D4F-2067-455E-B93D-98B8A0C73A86}" presName="connectorText" presStyleLbl="sibTrans2D1" presStyleIdx="2" presStyleCnt="6"/>
      <dgm:spPr/>
    </dgm:pt>
    <dgm:pt modelId="{AB3BF741-72AA-4941-B2CB-DC3F357CD758}" type="pres">
      <dgm:prSet presAssocID="{CCEF0184-1867-4ECA-8040-5917825A3A28}" presName="node" presStyleLbl="node1" presStyleIdx="3" presStyleCnt="7">
        <dgm:presLayoutVars>
          <dgm:bulletEnabled val="1"/>
        </dgm:presLayoutVars>
      </dgm:prSet>
      <dgm:spPr/>
    </dgm:pt>
    <dgm:pt modelId="{BAEE0308-CDBD-4FBB-9A13-6A29195BB693}" type="pres">
      <dgm:prSet presAssocID="{879162E1-38C7-4F68-B231-037D58A35C13}" presName="sibTrans" presStyleLbl="sibTrans2D1" presStyleIdx="3" presStyleCnt="6"/>
      <dgm:spPr/>
    </dgm:pt>
    <dgm:pt modelId="{AE7617EA-6C11-4A5A-816B-CE92F13F41D0}" type="pres">
      <dgm:prSet presAssocID="{879162E1-38C7-4F68-B231-037D58A35C13}" presName="connectorText" presStyleLbl="sibTrans2D1" presStyleIdx="3" presStyleCnt="6"/>
      <dgm:spPr/>
    </dgm:pt>
    <dgm:pt modelId="{1ADC158A-CFBC-4FBD-A087-D8D0AA33FC39}" type="pres">
      <dgm:prSet presAssocID="{9B58D079-2BBF-447A-9835-C95436E19C5C}" presName="node" presStyleLbl="node1" presStyleIdx="4" presStyleCnt="7">
        <dgm:presLayoutVars>
          <dgm:bulletEnabled val="1"/>
        </dgm:presLayoutVars>
      </dgm:prSet>
      <dgm:spPr/>
    </dgm:pt>
    <dgm:pt modelId="{D8008C5B-68D8-4017-8DA1-A7D9D24C20BD}" type="pres">
      <dgm:prSet presAssocID="{1054CD21-C8E4-4B3B-B237-5C40DD07BF55}" presName="sibTrans" presStyleLbl="sibTrans2D1" presStyleIdx="4" presStyleCnt="6"/>
      <dgm:spPr/>
    </dgm:pt>
    <dgm:pt modelId="{C92A4415-D5DF-4C79-B923-18292CF98C42}" type="pres">
      <dgm:prSet presAssocID="{1054CD21-C8E4-4B3B-B237-5C40DD07BF55}" presName="connectorText" presStyleLbl="sibTrans2D1" presStyleIdx="4" presStyleCnt="6"/>
      <dgm:spPr/>
    </dgm:pt>
    <dgm:pt modelId="{EC0576A8-BA99-4D4D-835B-5808AD7690D9}" type="pres">
      <dgm:prSet presAssocID="{F7BDCB4F-C66E-40E6-BBB7-932ADB36D5E7}" presName="node" presStyleLbl="node1" presStyleIdx="5" presStyleCnt="7">
        <dgm:presLayoutVars>
          <dgm:bulletEnabled val="1"/>
        </dgm:presLayoutVars>
      </dgm:prSet>
      <dgm:spPr/>
    </dgm:pt>
    <dgm:pt modelId="{09891EC3-DE17-42AD-A971-6104A2C06083}" type="pres">
      <dgm:prSet presAssocID="{96F7CF37-3C35-4B77-BCCE-D710573BE5DE}" presName="sibTrans" presStyleLbl="sibTrans2D1" presStyleIdx="5" presStyleCnt="6"/>
      <dgm:spPr/>
    </dgm:pt>
    <dgm:pt modelId="{9E1CC23F-05E6-4EED-BFBD-A5BFE86A3B88}" type="pres">
      <dgm:prSet presAssocID="{96F7CF37-3C35-4B77-BCCE-D710573BE5DE}" presName="connectorText" presStyleLbl="sibTrans2D1" presStyleIdx="5" presStyleCnt="6"/>
      <dgm:spPr/>
    </dgm:pt>
    <dgm:pt modelId="{404B8C70-4E7D-4E3F-AF57-2E279B7EADB1}" type="pres">
      <dgm:prSet presAssocID="{A7BE8AC6-3D49-4323-9965-3B1351B773E2}" presName="node" presStyleLbl="node1" presStyleIdx="6" presStyleCnt="7">
        <dgm:presLayoutVars>
          <dgm:bulletEnabled val="1"/>
        </dgm:presLayoutVars>
      </dgm:prSet>
      <dgm:spPr/>
    </dgm:pt>
  </dgm:ptLst>
  <dgm:cxnLst>
    <dgm:cxn modelId="{6AF3C802-1C8C-430D-A62F-AB2D76A02CB5}" type="presOf" srcId="{F7BDCB4F-C66E-40E6-BBB7-932ADB36D5E7}" destId="{EC0576A8-BA99-4D4D-835B-5808AD7690D9}" srcOrd="0" destOrd="0" presId="urn:microsoft.com/office/officeart/2005/8/layout/process5"/>
    <dgm:cxn modelId="{C10A2E07-F172-4C55-B120-C652A45DCBC5}" type="presOf" srcId="{8A3ED720-1DE6-43B7-85A4-A471DA5F3DE6}" destId="{3D1F4054-E6A3-4AEF-B0C8-485907EFDF3E}" srcOrd="0" destOrd="0" presId="urn:microsoft.com/office/officeart/2005/8/layout/process5"/>
    <dgm:cxn modelId="{D3C71F0D-7CF9-4E16-9094-3D2ABDBB5015}" type="presOf" srcId="{C2EC171F-0059-4237-B9DD-4513B63A80E9}" destId="{F2DA061F-85DE-4494-8F2E-B84DE7D44B57}" srcOrd="0" destOrd="0" presId="urn:microsoft.com/office/officeart/2005/8/layout/process5"/>
    <dgm:cxn modelId="{49F8903A-39D9-45D0-BF66-6D3C09AB582C}" type="presOf" srcId="{9B58D079-2BBF-447A-9835-C95436E19C5C}" destId="{1ADC158A-CFBC-4FBD-A087-D8D0AA33FC39}" srcOrd="0" destOrd="0" presId="urn:microsoft.com/office/officeart/2005/8/layout/process5"/>
    <dgm:cxn modelId="{E7B4693D-AE31-43C3-BE49-6A90ECC0CA17}" type="presOf" srcId="{8A3ED720-1DE6-43B7-85A4-A471DA5F3DE6}" destId="{79FECDC8-9D45-4A3D-9777-083210EBE698}" srcOrd="1" destOrd="0" presId="urn:microsoft.com/office/officeart/2005/8/layout/process5"/>
    <dgm:cxn modelId="{D50B7C42-7A79-4671-A98A-AF95DBB0BD81}" srcId="{6A70FD8F-0050-42E3-8B3A-6ED7CFB9852E}" destId="{CCEF0184-1867-4ECA-8040-5917825A3A28}" srcOrd="3" destOrd="0" parTransId="{61EABA57-C880-48F9-A744-9373CD633A1C}" sibTransId="{879162E1-38C7-4F68-B231-037D58A35C13}"/>
    <dgm:cxn modelId="{2E816251-1EA1-4612-87EC-9939140B9B8A}" type="presOf" srcId="{C2EC171F-0059-4237-B9DD-4513B63A80E9}" destId="{F09AC992-B6F3-4F31-840D-CCB5DB7FBB4F}" srcOrd="1" destOrd="0" presId="urn:microsoft.com/office/officeart/2005/8/layout/process5"/>
    <dgm:cxn modelId="{DB429D72-FCC3-4DDD-8BFE-C1BD729B3456}" srcId="{6A70FD8F-0050-42E3-8B3A-6ED7CFB9852E}" destId="{A7BE8AC6-3D49-4323-9965-3B1351B773E2}" srcOrd="6" destOrd="0" parTransId="{3F1CDB94-6C00-4941-A2D6-5DBC0FFA2898}" sibTransId="{C3468FD9-CE5D-441B-91F9-98B66271881F}"/>
    <dgm:cxn modelId="{2F226573-9CDC-4E16-99A5-86072EA71D87}" srcId="{6A70FD8F-0050-42E3-8B3A-6ED7CFB9852E}" destId="{9B58D079-2BBF-447A-9835-C95436E19C5C}" srcOrd="4" destOrd="0" parTransId="{EA246848-19E9-45C0-9EEE-756B94AA86F9}" sibTransId="{1054CD21-C8E4-4B3B-B237-5C40DD07BF55}"/>
    <dgm:cxn modelId="{7DD82E54-4E83-4F5B-ADA0-73FE4BB45398}" type="presOf" srcId="{96F7CF37-3C35-4B77-BCCE-D710573BE5DE}" destId="{9E1CC23F-05E6-4EED-BFBD-A5BFE86A3B88}" srcOrd="1" destOrd="0" presId="urn:microsoft.com/office/officeart/2005/8/layout/process5"/>
    <dgm:cxn modelId="{5FBB3358-6F78-499E-89CD-AC3D0C9AEBF5}" type="presOf" srcId="{B5AF1D4F-2067-455E-B93D-98B8A0C73A86}" destId="{81052295-6278-415A-B1D4-A8D07018568D}" srcOrd="1" destOrd="0" presId="urn:microsoft.com/office/officeart/2005/8/layout/process5"/>
    <dgm:cxn modelId="{822A4684-7B64-4E8E-AF81-FAA26F71A898}" type="presOf" srcId="{1054CD21-C8E4-4B3B-B237-5C40DD07BF55}" destId="{C92A4415-D5DF-4C79-B923-18292CF98C42}" srcOrd="1" destOrd="0" presId="urn:microsoft.com/office/officeart/2005/8/layout/process5"/>
    <dgm:cxn modelId="{36BFC38E-66F9-437B-BB23-603C2B702710}" type="presOf" srcId="{96F7CF37-3C35-4B77-BCCE-D710573BE5DE}" destId="{09891EC3-DE17-42AD-A971-6104A2C06083}" srcOrd="0" destOrd="0" presId="urn:microsoft.com/office/officeart/2005/8/layout/process5"/>
    <dgm:cxn modelId="{7BD3D1A5-9960-490C-843E-DB30343C4454}" srcId="{6A70FD8F-0050-42E3-8B3A-6ED7CFB9852E}" destId="{F7BDCB4F-C66E-40E6-BBB7-932ADB36D5E7}" srcOrd="5" destOrd="0" parTransId="{93C49D38-EE4E-4CD9-BBB7-A1DF945D9CA7}" sibTransId="{96F7CF37-3C35-4B77-BCCE-D710573BE5DE}"/>
    <dgm:cxn modelId="{FEFD80A9-B507-408A-94AC-CECBE350D571}" srcId="{6A70FD8F-0050-42E3-8B3A-6ED7CFB9852E}" destId="{85D4A162-AA55-4417-8884-1DEE31DA8674}" srcOrd="1" destOrd="0" parTransId="{E62D11EA-9A32-42B7-AA42-92653AA15EFE}" sibTransId="{C2EC171F-0059-4237-B9DD-4513B63A80E9}"/>
    <dgm:cxn modelId="{E155EFB1-5718-464E-AC47-9D476B0E5B58}" type="presOf" srcId="{76228838-683F-4051-8CEF-07E6FFE25901}" destId="{0FB1871E-5AE1-455D-AEA4-5DB86592FB7B}" srcOrd="0" destOrd="0" presId="urn:microsoft.com/office/officeart/2005/8/layout/process5"/>
    <dgm:cxn modelId="{B6D32CB3-C45E-4D65-8241-27698560170A}" type="presOf" srcId="{6A70FD8F-0050-42E3-8B3A-6ED7CFB9852E}" destId="{93F24D49-93DC-4924-8576-AF561684A0CD}" srcOrd="0" destOrd="0" presId="urn:microsoft.com/office/officeart/2005/8/layout/process5"/>
    <dgm:cxn modelId="{DD09B4B4-6C9A-4D04-A219-1CB28BBE4533}" type="presOf" srcId="{879162E1-38C7-4F68-B231-037D58A35C13}" destId="{AE7617EA-6C11-4A5A-816B-CE92F13F41D0}" srcOrd="1" destOrd="0" presId="urn:microsoft.com/office/officeart/2005/8/layout/process5"/>
    <dgm:cxn modelId="{1AB940C3-053F-4928-8A61-D1D95434582F}" type="presOf" srcId="{CCEF0184-1867-4ECA-8040-5917825A3A28}" destId="{AB3BF741-72AA-4941-B2CB-DC3F357CD758}" srcOrd="0" destOrd="0" presId="urn:microsoft.com/office/officeart/2005/8/layout/process5"/>
    <dgm:cxn modelId="{DB614DC7-4578-44C0-84C3-303DF6569838}" type="presOf" srcId="{85D4A162-AA55-4417-8884-1DEE31DA8674}" destId="{728FF4EA-B922-4E75-A26D-97F3D50CE426}" srcOrd="0" destOrd="0" presId="urn:microsoft.com/office/officeart/2005/8/layout/process5"/>
    <dgm:cxn modelId="{D29ED9C7-8F75-44FE-8BD4-887D191F08B8}" type="presOf" srcId="{A7BE8AC6-3D49-4323-9965-3B1351B773E2}" destId="{404B8C70-4E7D-4E3F-AF57-2E279B7EADB1}" srcOrd="0" destOrd="0" presId="urn:microsoft.com/office/officeart/2005/8/layout/process5"/>
    <dgm:cxn modelId="{8E6A57D2-0602-46DD-BD18-2DB81E4E7A6F}" type="presOf" srcId="{49FCBCB2-4D59-4BE7-BFD0-03665412B4DC}" destId="{3B137284-3F62-4F7B-AD71-2B10B9F051E5}" srcOrd="0" destOrd="0" presId="urn:microsoft.com/office/officeart/2005/8/layout/process5"/>
    <dgm:cxn modelId="{2477B8D5-B237-4F23-8DCD-D18C147717C3}" srcId="{6A70FD8F-0050-42E3-8B3A-6ED7CFB9852E}" destId="{49FCBCB2-4D59-4BE7-BFD0-03665412B4DC}" srcOrd="0" destOrd="0" parTransId="{279AE6A1-CAD2-4434-B676-C8816B2C2A9A}" sibTransId="{8A3ED720-1DE6-43B7-85A4-A471DA5F3DE6}"/>
    <dgm:cxn modelId="{ECCCE0DE-1C98-4E1E-963B-32AB36275F3D}" type="presOf" srcId="{879162E1-38C7-4F68-B231-037D58A35C13}" destId="{BAEE0308-CDBD-4FBB-9A13-6A29195BB693}" srcOrd="0" destOrd="0" presId="urn:microsoft.com/office/officeart/2005/8/layout/process5"/>
    <dgm:cxn modelId="{05276EE8-DB31-411A-9531-D8371A5A603C}" srcId="{6A70FD8F-0050-42E3-8B3A-6ED7CFB9852E}" destId="{76228838-683F-4051-8CEF-07E6FFE25901}" srcOrd="2" destOrd="0" parTransId="{09B9E0B4-0878-4DCA-AA64-0133017ED6C2}" sibTransId="{B5AF1D4F-2067-455E-B93D-98B8A0C73A86}"/>
    <dgm:cxn modelId="{5C1CD6ED-68C0-4519-999A-59BA7B8CEA3E}" type="presOf" srcId="{1054CD21-C8E4-4B3B-B237-5C40DD07BF55}" destId="{D8008C5B-68D8-4017-8DA1-A7D9D24C20BD}" srcOrd="0" destOrd="0" presId="urn:microsoft.com/office/officeart/2005/8/layout/process5"/>
    <dgm:cxn modelId="{1BD158F7-4D40-4C05-836E-0AECBF28ECAC}" type="presOf" srcId="{B5AF1D4F-2067-455E-B93D-98B8A0C73A86}" destId="{BC9AE376-602C-4477-8C9B-E9BF201BBA76}" srcOrd="0" destOrd="0" presId="urn:microsoft.com/office/officeart/2005/8/layout/process5"/>
    <dgm:cxn modelId="{E3981B50-3A51-4EA8-8BF7-4126E23F1BD9}" type="presParOf" srcId="{93F24D49-93DC-4924-8576-AF561684A0CD}" destId="{3B137284-3F62-4F7B-AD71-2B10B9F051E5}" srcOrd="0" destOrd="0" presId="urn:microsoft.com/office/officeart/2005/8/layout/process5"/>
    <dgm:cxn modelId="{772EE3DC-4D94-4712-8EAA-1994FBC6B9B5}" type="presParOf" srcId="{93F24D49-93DC-4924-8576-AF561684A0CD}" destId="{3D1F4054-E6A3-4AEF-B0C8-485907EFDF3E}" srcOrd="1" destOrd="0" presId="urn:microsoft.com/office/officeart/2005/8/layout/process5"/>
    <dgm:cxn modelId="{40D9D257-4D21-4F84-87EE-42B30CD19D25}" type="presParOf" srcId="{3D1F4054-E6A3-4AEF-B0C8-485907EFDF3E}" destId="{79FECDC8-9D45-4A3D-9777-083210EBE698}" srcOrd="0" destOrd="0" presId="urn:microsoft.com/office/officeart/2005/8/layout/process5"/>
    <dgm:cxn modelId="{51E0999E-AE25-4ADA-8A7F-204EF4601422}" type="presParOf" srcId="{93F24D49-93DC-4924-8576-AF561684A0CD}" destId="{728FF4EA-B922-4E75-A26D-97F3D50CE426}" srcOrd="2" destOrd="0" presId="urn:microsoft.com/office/officeart/2005/8/layout/process5"/>
    <dgm:cxn modelId="{25922F4F-EC94-4AEB-A168-912F31E796C3}" type="presParOf" srcId="{93F24D49-93DC-4924-8576-AF561684A0CD}" destId="{F2DA061F-85DE-4494-8F2E-B84DE7D44B57}" srcOrd="3" destOrd="0" presId="urn:microsoft.com/office/officeart/2005/8/layout/process5"/>
    <dgm:cxn modelId="{D50A4682-4C68-4E1B-8559-823C273BB0ED}" type="presParOf" srcId="{F2DA061F-85DE-4494-8F2E-B84DE7D44B57}" destId="{F09AC992-B6F3-4F31-840D-CCB5DB7FBB4F}" srcOrd="0" destOrd="0" presId="urn:microsoft.com/office/officeart/2005/8/layout/process5"/>
    <dgm:cxn modelId="{EC66796C-9BA6-42F2-B8C8-3F9527DA66F7}" type="presParOf" srcId="{93F24D49-93DC-4924-8576-AF561684A0CD}" destId="{0FB1871E-5AE1-455D-AEA4-5DB86592FB7B}" srcOrd="4" destOrd="0" presId="urn:microsoft.com/office/officeart/2005/8/layout/process5"/>
    <dgm:cxn modelId="{9AA90A5C-6498-4AFA-B7AF-BD43603BFB3C}" type="presParOf" srcId="{93F24D49-93DC-4924-8576-AF561684A0CD}" destId="{BC9AE376-602C-4477-8C9B-E9BF201BBA76}" srcOrd="5" destOrd="0" presId="urn:microsoft.com/office/officeart/2005/8/layout/process5"/>
    <dgm:cxn modelId="{D8B9A95F-9297-491F-A605-6AD51B10386C}" type="presParOf" srcId="{BC9AE376-602C-4477-8C9B-E9BF201BBA76}" destId="{81052295-6278-415A-B1D4-A8D07018568D}" srcOrd="0" destOrd="0" presId="urn:microsoft.com/office/officeart/2005/8/layout/process5"/>
    <dgm:cxn modelId="{10219B81-E5CC-4CB2-AB05-9DBDD58E217D}" type="presParOf" srcId="{93F24D49-93DC-4924-8576-AF561684A0CD}" destId="{AB3BF741-72AA-4941-B2CB-DC3F357CD758}" srcOrd="6" destOrd="0" presId="urn:microsoft.com/office/officeart/2005/8/layout/process5"/>
    <dgm:cxn modelId="{DB189673-2D1C-4064-A1FD-98B6CE7CF4AD}" type="presParOf" srcId="{93F24D49-93DC-4924-8576-AF561684A0CD}" destId="{BAEE0308-CDBD-4FBB-9A13-6A29195BB693}" srcOrd="7" destOrd="0" presId="urn:microsoft.com/office/officeart/2005/8/layout/process5"/>
    <dgm:cxn modelId="{010B6520-FC01-47AA-B563-C32BB3735BE5}" type="presParOf" srcId="{BAEE0308-CDBD-4FBB-9A13-6A29195BB693}" destId="{AE7617EA-6C11-4A5A-816B-CE92F13F41D0}" srcOrd="0" destOrd="0" presId="urn:microsoft.com/office/officeart/2005/8/layout/process5"/>
    <dgm:cxn modelId="{B3BAD56E-7565-44C6-8E55-24E05338E412}" type="presParOf" srcId="{93F24D49-93DC-4924-8576-AF561684A0CD}" destId="{1ADC158A-CFBC-4FBD-A087-D8D0AA33FC39}" srcOrd="8" destOrd="0" presId="urn:microsoft.com/office/officeart/2005/8/layout/process5"/>
    <dgm:cxn modelId="{2108F10F-C473-4303-B1EC-20FBCBECC2A4}" type="presParOf" srcId="{93F24D49-93DC-4924-8576-AF561684A0CD}" destId="{D8008C5B-68D8-4017-8DA1-A7D9D24C20BD}" srcOrd="9" destOrd="0" presId="urn:microsoft.com/office/officeart/2005/8/layout/process5"/>
    <dgm:cxn modelId="{813F37F8-4A71-42B8-88A2-A159C4D8B8B2}" type="presParOf" srcId="{D8008C5B-68D8-4017-8DA1-A7D9D24C20BD}" destId="{C92A4415-D5DF-4C79-B923-18292CF98C42}" srcOrd="0" destOrd="0" presId="urn:microsoft.com/office/officeart/2005/8/layout/process5"/>
    <dgm:cxn modelId="{4C15707E-FF9B-446E-AA11-FEF486846548}" type="presParOf" srcId="{93F24D49-93DC-4924-8576-AF561684A0CD}" destId="{EC0576A8-BA99-4D4D-835B-5808AD7690D9}" srcOrd="10" destOrd="0" presId="urn:microsoft.com/office/officeart/2005/8/layout/process5"/>
    <dgm:cxn modelId="{D18C55E1-1405-4502-B9E1-C55F8838CF82}" type="presParOf" srcId="{93F24D49-93DC-4924-8576-AF561684A0CD}" destId="{09891EC3-DE17-42AD-A971-6104A2C06083}" srcOrd="11" destOrd="0" presId="urn:microsoft.com/office/officeart/2005/8/layout/process5"/>
    <dgm:cxn modelId="{8E893F04-3A7F-44FF-8B09-8CA76A5BBB6D}" type="presParOf" srcId="{09891EC3-DE17-42AD-A971-6104A2C06083}" destId="{9E1CC23F-05E6-4EED-BFBD-A5BFE86A3B88}" srcOrd="0" destOrd="0" presId="urn:microsoft.com/office/officeart/2005/8/layout/process5"/>
    <dgm:cxn modelId="{B2A0E5C9-6FE5-4E05-A650-9FB9EB4940F5}" type="presParOf" srcId="{93F24D49-93DC-4924-8576-AF561684A0CD}" destId="{404B8C70-4E7D-4E3F-AF57-2E279B7EADB1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A70FD8F-0050-42E3-8B3A-6ED7CFB9852E}" type="doc">
      <dgm:prSet loTypeId="urn:microsoft.com/office/officeart/2005/8/layout/process5" loCatId="process" qsTypeId="urn:microsoft.com/office/officeart/2005/8/quickstyle/3d2" qsCatId="3D" csTypeId="urn:microsoft.com/office/officeart/2005/8/colors/accent1_3" csCatId="accent1" phldr="1"/>
      <dgm:spPr/>
      <dgm:t>
        <a:bodyPr rtlCol="0"/>
        <a:lstStyle/>
        <a:p>
          <a:pPr rtl="0"/>
          <a:endParaRPr lang="en-US"/>
        </a:p>
      </dgm:t>
    </dgm:pt>
    <dgm:pt modelId="{49FCBCB2-4D59-4BE7-BFD0-03665412B4DC}">
      <dgm:prSet/>
      <dgm:spPr/>
      <dgm:t>
        <a:bodyPr/>
        <a:lstStyle/>
        <a:p>
          <a:pPr algn="ctr">
            <a:lnSpc>
              <a:spcPct val="150000"/>
            </a:lnSpc>
          </a:pPr>
          <a:endParaRPr lang="it-IT" dirty="0"/>
        </a:p>
      </dgm:t>
    </dgm:pt>
    <dgm:pt modelId="{279AE6A1-CAD2-4434-B676-C8816B2C2A9A}" type="parTrans" cxnId="{2477B8D5-B237-4F23-8DCD-D18C147717C3}">
      <dgm:prSet/>
      <dgm:spPr/>
      <dgm:t>
        <a:bodyPr/>
        <a:lstStyle/>
        <a:p>
          <a:endParaRPr lang="it-IT"/>
        </a:p>
      </dgm:t>
    </dgm:pt>
    <dgm:pt modelId="{8A3ED720-1DE6-43B7-85A4-A471DA5F3DE6}" type="sibTrans" cxnId="{2477B8D5-B237-4F23-8DCD-D18C147717C3}">
      <dgm:prSet/>
      <dgm:spPr/>
      <dgm:t>
        <a:bodyPr/>
        <a:lstStyle/>
        <a:p>
          <a:endParaRPr lang="it-IT"/>
        </a:p>
      </dgm:t>
    </dgm:pt>
    <dgm:pt modelId="{B3DEDD33-4A72-4C6C-8D60-3CACC7ABE0F9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it-IT" dirty="0"/>
            <a:t>Area comunicativo relazionale</a:t>
          </a:r>
        </a:p>
      </dgm:t>
    </dgm:pt>
    <dgm:pt modelId="{ECD1BE41-63A2-4145-A608-46BBABDB287E}" type="parTrans" cxnId="{3151361C-53E0-4979-8134-1B28B5CBF600}">
      <dgm:prSet/>
      <dgm:spPr/>
      <dgm:t>
        <a:bodyPr/>
        <a:lstStyle/>
        <a:p>
          <a:endParaRPr lang="it-IT"/>
        </a:p>
      </dgm:t>
    </dgm:pt>
    <dgm:pt modelId="{C8B2E409-0265-40FE-A252-07EA22858385}" type="sibTrans" cxnId="{3151361C-53E0-4979-8134-1B28B5CBF600}">
      <dgm:prSet/>
      <dgm:spPr/>
      <dgm:t>
        <a:bodyPr/>
        <a:lstStyle/>
        <a:p>
          <a:endParaRPr lang="it-IT"/>
        </a:p>
      </dgm:t>
    </dgm:pt>
    <dgm:pt modelId="{A2762DEF-832D-47C5-973B-7FA1C3936570}">
      <dgm:prSet/>
      <dgm:spPr/>
      <dgm:t>
        <a:bodyPr/>
        <a:lstStyle/>
        <a:p>
          <a:r>
            <a:rPr lang="it-IT" dirty="0"/>
            <a:t>Assumere un ruolo di riferimento, guida e responsabilità verso gli altri</a:t>
          </a:r>
        </a:p>
      </dgm:t>
    </dgm:pt>
    <dgm:pt modelId="{7EEBAD95-CB95-46AE-9631-C85598303B7B}" type="parTrans" cxnId="{11CE3D2A-9819-4DDE-8EE5-69682290F0A3}">
      <dgm:prSet/>
      <dgm:spPr/>
      <dgm:t>
        <a:bodyPr/>
        <a:lstStyle/>
        <a:p>
          <a:endParaRPr lang="it-IT"/>
        </a:p>
      </dgm:t>
    </dgm:pt>
    <dgm:pt modelId="{E8DEDECB-815D-4A1C-84C0-8AA1DB622268}" type="sibTrans" cxnId="{11CE3D2A-9819-4DDE-8EE5-69682290F0A3}">
      <dgm:prSet/>
      <dgm:spPr/>
      <dgm:t>
        <a:bodyPr/>
        <a:lstStyle/>
        <a:p>
          <a:endParaRPr lang="it-IT"/>
        </a:p>
      </dgm:t>
    </dgm:pt>
    <dgm:pt modelId="{247427F7-BEC7-45D0-8A96-1ADA016A0A68}">
      <dgm:prSet/>
      <dgm:spPr/>
      <dgm:t>
        <a:bodyPr/>
        <a:lstStyle/>
        <a:p>
          <a:pPr algn="ctr"/>
          <a:r>
            <a:rPr lang="it-IT" dirty="0"/>
            <a:t>Promuovere il lavoro di rete facilitando l’integrazione tra le diverse realtà operative aziendale e interaziendale</a:t>
          </a:r>
        </a:p>
      </dgm:t>
    </dgm:pt>
    <dgm:pt modelId="{B794C684-2788-46F2-9B0B-B468D3D883E6}" type="parTrans" cxnId="{D174C8D8-829B-4A3F-A806-53505AA0820C}">
      <dgm:prSet/>
      <dgm:spPr/>
      <dgm:t>
        <a:bodyPr/>
        <a:lstStyle/>
        <a:p>
          <a:endParaRPr lang="it-IT"/>
        </a:p>
      </dgm:t>
    </dgm:pt>
    <dgm:pt modelId="{9578F14F-592C-4232-B542-3D0879916F69}" type="sibTrans" cxnId="{D174C8D8-829B-4A3F-A806-53505AA0820C}">
      <dgm:prSet/>
      <dgm:spPr/>
      <dgm:t>
        <a:bodyPr/>
        <a:lstStyle/>
        <a:p>
          <a:endParaRPr lang="it-IT"/>
        </a:p>
      </dgm:t>
    </dgm:pt>
    <dgm:pt modelId="{09083E33-8545-41B4-A339-1D2E8F418822}">
      <dgm:prSet/>
      <dgm:spPr/>
      <dgm:t>
        <a:bodyPr/>
        <a:lstStyle/>
        <a:p>
          <a:r>
            <a:rPr lang="it-IT" dirty="0"/>
            <a:t>Assicurare un approccio comunicativo alla persona e ai caregivers secondo i principi della Health </a:t>
          </a:r>
          <a:r>
            <a:rPr lang="it-IT" dirty="0" err="1"/>
            <a:t>Litercy</a:t>
          </a:r>
          <a:endParaRPr lang="it-IT" dirty="0"/>
        </a:p>
      </dgm:t>
    </dgm:pt>
    <dgm:pt modelId="{BE14F5E6-2AA5-4DB3-A123-E9578DBF9C69}" type="parTrans" cxnId="{A566446C-7986-4C78-B7BD-BEABD390246A}">
      <dgm:prSet/>
      <dgm:spPr/>
      <dgm:t>
        <a:bodyPr/>
        <a:lstStyle/>
        <a:p>
          <a:endParaRPr lang="it-IT"/>
        </a:p>
      </dgm:t>
    </dgm:pt>
    <dgm:pt modelId="{DF4A751F-554E-4183-B930-617170B32C6D}" type="sibTrans" cxnId="{A566446C-7986-4C78-B7BD-BEABD390246A}">
      <dgm:prSet/>
      <dgm:spPr/>
      <dgm:t>
        <a:bodyPr/>
        <a:lstStyle/>
        <a:p>
          <a:endParaRPr lang="it-IT"/>
        </a:p>
      </dgm:t>
    </dgm:pt>
    <dgm:pt modelId="{02249CC8-0B85-48E1-97E0-9A2726009001}">
      <dgm:prSet/>
      <dgm:spPr/>
      <dgm:t>
        <a:bodyPr/>
        <a:lstStyle/>
        <a:p>
          <a:r>
            <a:rPr lang="it-IT" dirty="0"/>
            <a:t>Assicura una comunicazione informativa, educativa, empatica, personalizzata</a:t>
          </a:r>
        </a:p>
      </dgm:t>
    </dgm:pt>
    <dgm:pt modelId="{9C0463F6-0464-4858-B69B-AFA317309FED}" type="parTrans" cxnId="{3E7336A6-ED50-439B-9A47-E5DD3FEEFAAC}">
      <dgm:prSet/>
      <dgm:spPr/>
      <dgm:t>
        <a:bodyPr/>
        <a:lstStyle/>
        <a:p>
          <a:endParaRPr lang="it-IT"/>
        </a:p>
      </dgm:t>
    </dgm:pt>
    <dgm:pt modelId="{37BCE123-77FD-412A-9460-E0A4A76165C2}" type="sibTrans" cxnId="{3E7336A6-ED50-439B-9A47-E5DD3FEEFAAC}">
      <dgm:prSet/>
      <dgm:spPr/>
      <dgm:t>
        <a:bodyPr/>
        <a:lstStyle/>
        <a:p>
          <a:endParaRPr lang="it-IT"/>
        </a:p>
      </dgm:t>
    </dgm:pt>
    <dgm:pt modelId="{85D4A162-AA55-4417-8884-1DEE31DA8674}">
      <dgm:prSet/>
      <dgm:spPr/>
      <dgm:t>
        <a:bodyPr/>
        <a:lstStyle/>
        <a:p>
          <a:r>
            <a:rPr lang="it-IT" dirty="0"/>
            <a:t>Utilizza i principi della comunicazione per promuovere relazioni efficaci ed integrate</a:t>
          </a:r>
        </a:p>
      </dgm:t>
    </dgm:pt>
    <dgm:pt modelId="{E62D11EA-9A32-42B7-AA42-92653AA15EFE}" type="parTrans" cxnId="{FEFD80A9-B507-408A-94AC-CECBE350D571}">
      <dgm:prSet/>
      <dgm:spPr/>
      <dgm:t>
        <a:bodyPr/>
        <a:lstStyle/>
        <a:p>
          <a:endParaRPr lang="it-IT"/>
        </a:p>
      </dgm:t>
    </dgm:pt>
    <dgm:pt modelId="{C2EC171F-0059-4237-B9DD-4513B63A80E9}" type="sibTrans" cxnId="{FEFD80A9-B507-408A-94AC-CECBE350D571}">
      <dgm:prSet/>
      <dgm:spPr/>
      <dgm:t>
        <a:bodyPr/>
        <a:lstStyle/>
        <a:p>
          <a:endParaRPr lang="it-IT"/>
        </a:p>
      </dgm:t>
    </dgm:pt>
    <dgm:pt modelId="{42729514-7F6D-41AA-ADA1-E98A062D8631}" type="pres">
      <dgm:prSet presAssocID="{6A70FD8F-0050-42E3-8B3A-6ED7CFB9852E}" presName="diagram" presStyleCnt="0">
        <dgm:presLayoutVars>
          <dgm:dir/>
          <dgm:resizeHandles val="exact"/>
        </dgm:presLayoutVars>
      </dgm:prSet>
      <dgm:spPr/>
    </dgm:pt>
    <dgm:pt modelId="{64A38236-0AF4-47CC-B36D-DEC4434F77D9}" type="pres">
      <dgm:prSet presAssocID="{49FCBCB2-4D59-4BE7-BFD0-03665412B4DC}" presName="node" presStyleLbl="node1" presStyleIdx="0" presStyleCnt="6">
        <dgm:presLayoutVars>
          <dgm:bulletEnabled val="1"/>
        </dgm:presLayoutVars>
      </dgm:prSet>
      <dgm:spPr/>
    </dgm:pt>
    <dgm:pt modelId="{044E2DC3-50AF-4130-8220-552FE539E0B3}" type="pres">
      <dgm:prSet presAssocID="{8A3ED720-1DE6-43B7-85A4-A471DA5F3DE6}" presName="sibTrans" presStyleLbl="sibTrans2D1" presStyleIdx="0" presStyleCnt="5"/>
      <dgm:spPr/>
    </dgm:pt>
    <dgm:pt modelId="{F4E2425F-E9FB-416B-8A66-FC201C85C028}" type="pres">
      <dgm:prSet presAssocID="{8A3ED720-1DE6-43B7-85A4-A471DA5F3DE6}" presName="connectorText" presStyleLbl="sibTrans2D1" presStyleIdx="0" presStyleCnt="5"/>
      <dgm:spPr/>
    </dgm:pt>
    <dgm:pt modelId="{5CADF65F-F500-4C15-8103-315E813BF27D}" type="pres">
      <dgm:prSet presAssocID="{A2762DEF-832D-47C5-973B-7FA1C3936570}" presName="node" presStyleLbl="node1" presStyleIdx="1" presStyleCnt="6">
        <dgm:presLayoutVars>
          <dgm:bulletEnabled val="1"/>
        </dgm:presLayoutVars>
      </dgm:prSet>
      <dgm:spPr/>
    </dgm:pt>
    <dgm:pt modelId="{6B770C7F-D8F3-40D5-BCC9-32E2415B59E6}" type="pres">
      <dgm:prSet presAssocID="{E8DEDECB-815D-4A1C-84C0-8AA1DB622268}" presName="sibTrans" presStyleLbl="sibTrans2D1" presStyleIdx="1" presStyleCnt="5"/>
      <dgm:spPr/>
    </dgm:pt>
    <dgm:pt modelId="{6F4E95D5-41A6-44CC-9AD2-C78881CEFC9A}" type="pres">
      <dgm:prSet presAssocID="{E8DEDECB-815D-4A1C-84C0-8AA1DB622268}" presName="connectorText" presStyleLbl="sibTrans2D1" presStyleIdx="1" presStyleCnt="5"/>
      <dgm:spPr/>
    </dgm:pt>
    <dgm:pt modelId="{DABA6994-CF2B-4699-A31F-BD2F3191915A}" type="pres">
      <dgm:prSet presAssocID="{247427F7-BEC7-45D0-8A96-1ADA016A0A68}" presName="node" presStyleLbl="node1" presStyleIdx="2" presStyleCnt="6">
        <dgm:presLayoutVars>
          <dgm:bulletEnabled val="1"/>
        </dgm:presLayoutVars>
      </dgm:prSet>
      <dgm:spPr/>
    </dgm:pt>
    <dgm:pt modelId="{D1A7AB31-CCB6-448B-BA72-647368299AF9}" type="pres">
      <dgm:prSet presAssocID="{9578F14F-592C-4232-B542-3D0879916F69}" presName="sibTrans" presStyleLbl="sibTrans2D1" presStyleIdx="2" presStyleCnt="5"/>
      <dgm:spPr/>
    </dgm:pt>
    <dgm:pt modelId="{4207B936-3F39-46FE-B594-A8779315F5D7}" type="pres">
      <dgm:prSet presAssocID="{9578F14F-592C-4232-B542-3D0879916F69}" presName="connectorText" presStyleLbl="sibTrans2D1" presStyleIdx="2" presStyleCnt="5"/>
      <dgm:spPr/>
    </dgm:pt>
    <dgm:pt modelId="{7853EF71-0265-4FD4-8895-6AB0E1BF71DE}" type="pres">
      <dgm:prSet presAssocID="{09083E33-8545-41B4-A339-1D2E8F418822}" presName="node" presStyleLbl="node1" presStyleIdx="3" presStyleCnt="6" custLinFactNeighborX="221" custLinFactNeighborY="846">
        <dgm:presLayoutVars>
          <dgm:bulletEnabled val="1"/>
        </dgm:presLayoutVars>
      </dgm:prSet>
      <dgm:spPr/>
    </dgm:pt>
    <dgm:pt modelId="{6D9FCB05-D389-4D96-BB51-78A9D2CCF673}" type="pres">
      <dgm:prSet presAssocID="{DF4A751F-554E-4183-B930-617170B32C6D}" presName="sibTrans" presStyleLbl="sibTrans2D1" presStyleIdx="3" presStyleCnt="5"/>
      <dgm:spPr/>
    </dgm:pt>
    <dgm:pt modelId="{37D27B14-1C95-494B-A6CD-197137276966}" type="pres">
      <dgm:prSet presAssocID="{DF4A751F-554E-4183-B930-617170B32C6D}" presName="connectorText" presStyleLbl="sibTrans2D1" presStyleIdx="3" presStyleCnt="5"/>
      <dgm:spPr/>
    </dgm:pt>
    <dgm:pt modelId="{13CC8A77-5E6D-4433-831C-4830BD6D3CD0}" type="pres">
      <dgm:prSet presAssocID="{02249CC8-0B85-48E1-97E0-9A2726009001}" presName="node" presStyleLbl="node1" presStyleIdx="4" presStyleCnt="6">
        <dgm:presLayoutVars>
          <dgm:bulletEnabled val="1"/>
        </dgm:presLayoutVars>
      </dgm:prSet>
      <dgm:spPr/>
    </dgm:pt>
    <dgm:pt modelId="{25B22E75-9170-4F40-A773-43396B1D72DD}" type="pres">
      <dgm:prSet presAssocID="{37BCE123-77FD-412A-9460-E0A4A76165C2}" presName="sibTrans" presStyleLbl="sibTrans2D1" presStyleIdx="4" presStyleCnt="5"/>
      <dgm:spPr/>
    </dgm:pt>
    <dgm:pt modelId="{5DF6300F-34D6-4211-AF73-1D4E95B27710}" type="pres">
      <dgm:prSet presAssocID="{37BCE123-77FD-412A-9460-E0A4A76165C2}" presName="connectorText" presStyleLbl="sibTrans2D1" presStyleIdx="4" presStyleCnt="5"/>
      <dgm:spPr/>
    </dgm:pt>
    <dgm:pt modelId="{C52C0763-B60B-4A44-B1B9-C9304D8240F0}" type="pres">
      <dgm:prSet presAssocID="{85D4A162-AA55-4417-8884-1DEE31DA8674}" presName="node" presStyleLbl="node1" presStyleIdx="5" presStyleCnt="6">
        <dgm:presLayoutVars>
          <dgm:bulletEnabled val="1"/>
        </dgm:presLayoutVars>
      </dgm:prSet>
      <dgm:spPr/>
    </dgm:pt>
  </dgm:ptLst>
  <dgm:cxnLst>
    <dgm:cxn modelId="{04CC0711-1E3C-434B-A635-B36FFC6B51EB}" type="presOf" srcId="{02249CC8-0B85-48E1-97E0-9A2726009001}" destId="{13CC8A77-5E6D-4433-831C-4830BD6D3CD0}" srcOrd="0" destOrd="0" presId="urn:microsoft.com/office/officeart/2005/8/layout/process5"/>
    <dgm:cxn modelId="{63FF8819-78D1-4D95-BD08-146C4A4108C6}" type="presOf" srcId="{49FCBCB2-4D59-4BE7-BFD0-03665412B4DC}" destId="{64A38236-0AF4-47CC-B36D-DEC4434F77D9}" srcOrd="0" destOrd="0" presId="urn:microsoft.com/office/officeart/2005/8/layout/process5"/>
    <dgm:cxn modelId="{3151361C-53E0-4979-8134-1B28B5CBF600}" srcId="{49FCBCB2-4D59-4BE7-BFD0-03665412B4DC}" destId="{B3DEDD33-4A72-4C6C-8D60-3CACC7ABE0F9}" srcOrd="0" destOrd="0" parTransId="{ECD1BE41-63A2-4145-A608-46BBABDB287E}" sibTransId="{C8B2E409-0265-40FE-A252-07EA22858385}"/>
    <dgm:cxn modelId="{11CE3D2A-9819-4DDE-8EE5-69682290F0A3}" srcId="{6A70FD8F-0050-42E3-8B3A-6ED7CFB9852E}" destId="{A2762DEF-832D-47C5-973B-7FA1C3936570}" srcOrd="1" destOrd="0" parTransId="{7EEBAD95-CB95-46AE-9631-C85598303B7B}" sibTransId="{E8DEDECB-815D-4A1C-84C0-8AA1DB622268}"/>
    <dgm:cxn modelId="{85557F33-7DA4-4EBF-ABC1-C2AB435F1D40}" type="presOf" srcId="{E8DEDECB-815D-4A1C-84C0-8AA1DB622268}" destId="{6B770C7F-D8F3-40D5-BCC9-32E2415B59E6}" srcOrd="0" destOrd="0" presId="urn:microsoft.com/office/officeart/2005/8/layout/process5"/>
    <dgm:cxn modelId="{E981A642-77D4-4A41-A960-6E7DC9941A2B}" type="presOf" srcId="{37BCE123-77FD-412A-9460-E0A4A76165C2}" destId="{5DF6300F-34D6-4211-AF73-1D4E95B27710}" srcOrd="1" destOrd="0" presId="urn:microsoft.com/office/officeart/2005/8/layout/process5"/>
    <dgm:cxn modelId="{A566446C-7986-4C78-B7BD-BEABD390246A}" srcId="{6A70FD8F-0050-42E3-8B3A-6ED7CFB9852E}" destId="{09083E33-8545-41B4-A339-1D2E8F418822}" srcOrd="3" destOrd="0" parTransId="{BE14F5E6-2AA5-4DB3-A123-E9578DBF9C69}" sibTransId="{DF4A751F-554E-4183-B930-617170B32C6D}"/>
    <dgm:cxn modelId="{7016036D-4D78-4900-8CDD-C26AA464F930}" type="presOf" srcId="{9578F14F-592C-4232-B542-3D0879916F69}" destId="{D1A7AB31-CCB6-448B-BA72-647368299AF9}" srcOrd="0" destOrd="0" presId="urn:microsoft.com/office/officeart/2005/8/layout/process5"/>
    <dgm:cxn modelId="{8210A871-A381-4045-AFAD-43E0B0A9422E}" type="presOf" srcId="{247427F7-BEC7-45D0-8A96-1ADA016A0A68}" destId="{DABA6994-CF2B-4699-A31F-BD2F3191915A}" srcOrd="0" destOrd="0" presId="urn:microsoft.com/office/officeart/2005/8/layout/process5"/>
    <dgm:cxn modelId="{04161254-A709-4B80-A004-6C010AB8BF66}" type="presOf" srcId="{8A3ED720-1DE6-43B7-85A4-A471DA5F3DE6}" destId="{F4E2425F-E9FB-416B-8A66-FC201C85C028}" srcOrd="1" destOrd="0" presId="urn:microsoft.com/office/officeart/2005/8/layout/process5"/>
    <dgm:cxn modelId="{2CF4458D-6308-40FD-AF8F-22C14E534CEF}" type="presOf" srcId="{DF4A751F-554E-4183-B930-617170B32C6D}" destId="{6D9FCB05-D389-4D96-BB51-78A9D2CCF673}" srcOrd="0" destOrd="0" presId="urn:microsoft.com/office/officeart/2005/8/layout/process5"/>
    <dgm:cxn modelId="{D54F708E-0967-4742-896B-6C4A38F2BD0B}" type="presOf" srcId="{37BCE123-77FD-412A-9460-E0A4A76165C2}" destId="{25B22E75-9170-4F40-A773-43396B1D72DD}" srcOrd="0" destOrd="0" presId="urn:microsoft.com/office/officeart/2005/8/layout/process5"/>
    <dgm:cxn modelId="{4F480091-7595-4530-A6F0-979A842C298E}" type="presOf" srcId="{09083E33-8545-41B4-A339-1D2E8F418822}" destId="{7853EF71-0265-4FD4-8895-6AB0E1BF71DE}" srcOrd="0" destOrd="0" presId="urn:microsoft.com/office/officeart/2005/8/layout/process5"/>
    <dgm:cxn modelId="{FD7670A1-525B-416F-803E-BC9DB126102A}" type="presOf" srcId="{6A70FD8F-0050-42E3-8B3A-6ED7CFB9852E}" destId="{42729514-7F6D-41AA-ADA1-E98A062D8631}" srcOrd="0" destOrd="0" presId="urn:microsoft.com/office/officeart/2005/8/layout/process5"/>
    <dgm:cxn modelId="{4E007FA1-56B2-431C-B7BB-5407975D1911}" type="presOf" srcId="{DF4A751F-554E-4183-B930-617170B32C6D}" destId="{37D27B14-1C95-494B-A6CD-197137276966}" srcOrd="1" destOrd="0" presId="urn:microsoft.com/office/officeart/2005/8/layout/process5"/>
    <dgm:cxn modelId="{3E7336A6-ED50-439B-9A47-E5DD3FEEFAAC}" srcId="{6A70FD8F-0050-42E3-8B3A-6ED7CFB9852E}" destId="{02249CC8-0B85-48E1-97E0-9A2726009001}" srcOrd="4" destOrd="0" parTransId="{9C0463F6-0464-4858-B69B-AFA317309FED}" sibTransId="{37BCE123-77FD-412A-9460-E0A4A76165C2}"/>
    <dgm:cxn modelId="{FEFD80A9-B507-408A-94AC-CECBE350D571}" srcId="{6A70FD8F-0050-42E3-8B3A-6ED7CFB9852E}" destId="{85D4A162-AA55-4417-8884-1DEE31DA8674}" srcOrd="5" destOrd="0" parTransId="{E62D11EA-9A32-42B7-AA42-92653AA15EFE}" sibTransId="{C2EC171F-0059-4237-B9DD-4513B63A80E9}"/>
    <dgm:cxn modelId="{F3843CB7-DA47-42B1-926D-CC2D436CFE86}" type="presOf" srcId="{A2762DEF-832D-47C5-973B-7FA1C3936570}" destId="{5CADF65F-F500-4C15-8103-315E813BF27D}" srcOrd="0" destOrd="0" presId="urn:microsoft.com/office/officeart/2005/8/layout/process5"/>
    <dgm:cxn modelId="{3DA3D7B8-7415-485B-9ABC-26A83FF4B626}" type="presOf" srcId="{B3DEDD33-4A72-4C6C-8D60-3CACC7ABE0F9}" destId="{64A38236-0AF4-47CC-B36D-DEC4434F77D9}" srcOrd="0" destOrd="1" presId="urn:microsoft.com/office/officeart/2005/8/layout/process5"/>
    <dgm:cxn modelId="{6AAFC9BB-C7C3-44D9-9FB6-0C3ECDDE4BD0}" type="presOf" srcId="{8A3ED720-1DE6-43B7-85A4-A471DA5F3DE6}" destId="{044E2DC3-50AF-4130-8220-552FE539E0B3}" srcOrd="0" destOrd="0" presId="urn:microsoft.com/office/officeart/2005/8/layout/process5"/>
    <dgm:cxn modelId="{2B5923CE-BAE1-4B4B-849E-C32DDD5B4072}" type="presOf" srcId="{9578F14F-592C-4232-B542-3D0879916F69}" destId="{4207B936-3F39-46FE-B594-A8779315F5D7}" srcOrd="1" destOrd="0" presId="urn:microsoft.com/office/officeart/2005/8/layout/process5"/>
    <dgm:cxn modelId="{2477B8D5-B237-4F23-8DCD-D18C147717C3}" srcId="{6A70FD8F-0050-42E3-8B3A-6ED7CFB9852E}" destId="{49FCBCB2-4D59-4BE7-BFD0-03665412B4DC}" srcOrd="0" destOrd="0" parTransId="{279AE6A1-CAD2-4434-B676-C8816B2C2A9A}" sibTransId="{8A3ED720-1DE6-43B7-85A4-A471DA5F3DE6}"/>
    <dgm:cxn modelId="{D174C8D8-829B-4A3F-A806-53505AA0820C}" srcId="{6A70FD8F-0050-42E3-8B3A-6ED7CFB9852E}" destId="{247427F7-BEC7-45D0-8A96-1ADA016A0A68}" srcOrd="2" destOrd="0" parTransId="{B794C684-2788-46F2-9B0B-B468D3D883E6}" sibTransId="{9578F14F-592C-4232-B542-3D0879916F69}"/>
    <dgm:cxn modelId="{68ECFCE0-3353-4EB3-86F3-994C1504ADBF}" type="presOf" srcId="{85D4A162-AA55-4417-8884-1DEE31DA8674}" destId="{C52C0763-B60B-4A44-B1B9-C9304D8240F0}" srcOrd="0" destOrd="0" presId="urn:microsoft.com/office/officeart/2005/8/layout/process5"/>
    <dgm:cxn modelId="{BF89D7E3-BB98-4177-A741-3880CCA9D67D}" type="presOf" srcId="{E8DEDECB-815D-4A1C-84C0-8AA1DB622268}" destId="{6F4E95D5-41A6-44CC-9AD2-C78881CEFC9A}" srcOrd="1" destOrd="0" presId="urn:microsoft.com/office/officeart/2005/8/layout/process5"/>
    <dgm:cxn modelId="{5DF46B7C-3F39-4110-9616-FC0DC5D42011}" type="presParOf" srcId="{42729514-7F6D-41AA-ADA1-E98A062D8631}" destId="{64A38236-0AF4-47CC-B36D-DEC4434F77D9}" srcOrd="0" destOrd="0" presId="urn:microsoft.com/office/officeart/2005/8/layout/process5"/>
    <dgm:cxn modelId="{05A101B4-5814-48AF-BA7F-53060A7DC0C6}" type="presParOf" srcId="{42729514-7F6D-41AA-ADA1-E98A062D8631}" destId="{044E2DC3-50AF-4130-8220-552FE539E0B3}" srcOrd="1" destOrd="0" presId="urn:microsoft.com/office/officeart/2005/8/layout/process5"/>
    <dgm:cxn modelId="{4AA665EE-8ADA-41D9-9540-9F2A3564C6A4}" type="presParOf" srcId="{044E2DC3-50AF-4130-8220-552FE539E0B3}" destId="{F4E2425F-E9FB-416B-8A66-FC201C85C028}" srcOrd="0" destOrd="0" presId="urn:microsoft.com/office/officeart/2005/8/layout/process5"/>
    <dgm:cxn modelId="{B749F489-36C5-4684-94AD-3BF784139781}" type="presParOf" srcId="{42729514-7F6D-41AA-ADA1-E98A062D8631}" destId="{5CADF65F-F500-4C15-8103-315E813BF27D}" srcOrd="2" destOrd="0" presId="urn:microsoft.com/office/officeart/2005/8/layout/process5"/>
    <dgm:cxn modelId="{07D30F9D-3F69-47F0-858D-5795EF39C971}" type="presParOf" srcId="{42729514-7F6D-41AA-ADA1-E98A062D8631}" destId="{6B770C7F-D8F3-40D5-BCC9-32E2415B59E6}" srcOrd="3" destOrd="0" presId="urn:microsoft.com/office/officeart/2005/8/layout/process5"/>
    <dgm:cxn modelId="{B6CCDF5B-9158-49C0-80A7-EC1FA57455DD}" type="presParOf" srcId="{6B770C7F-D8F3-40D5-BCC9-32E2415B59E6}" destId="{6F4E95D5-41A6-44CC-9AD2-C78881CEFC9A}" srcOrd="0" destOrd="0" presId="urn:microsoft.com/office/officeart/2005/8/layout/process5"/>
    <dgm:cxn modelId="{DB53728C-33E0-42E2-8A57-F73CED1AD6D2}" type="presParOf" srcId="{42729514-7F6D-41AA-ADA1-E98A062D8631}" destId="{DABA6994-CF2B-4699-A31F-BD2F3191915A}" srcOrd="4" destOrd="0" presId="urn:microsoft.com/office/officeart/2005/8/layout/process5"/>
    <dgm:cxn modelId="{816C8DFA-D2C7-4CB7-9DF9-D6208CECAFFE}" type="presParOf" srcId="{42729514-7F6D-41AA-ADA1-E98A062D8631}" destId="{D1A7AB31-CCB6-448B-BA72-647368299AF9}" srcOrd="5" destOrd="0" presId="urn:microsoft.com/office/officeart/2005/8/layout/process5"/>
    <dgm:cxn modelId="{F00CEE7C-BC0F-4612-9B75-0DBE9B2ABEFC}" type="presParOf" srcId="{D1A7AB31-CCB6-448B-BA72-647368299AF9}" destId="{4207B936-3F39-46FE-B594-A8779315F5D7}" srcOrd="0" destOrd="0" presId="urn:microsoft.com/office/officeart/2005/8/layout/process5"/>
    <dgm:cxn modelId="{468C2E3D-0320-4E76-B7ED-ADD593E2EFAF}" type="presParOf" srcId="{42729514-7F6D-41AA-ADA1-E98A062D8631}" destId="{7853EF71-0265-4FD4-8895-6AB0E1BF71DE}" srcOrd="6" destOrd="0" presId="urn:microsoft.com/office/officeart/2005/8/layout/process5"/>
    <dgm:cxn modelId="{560E2511-732E-48F0-8C8A-20AC2E3AEE91}" type="presParOf" srcId="{42729514-7F6D-41AA-ADA1-E98A062D8631}" destId="{6D9FCB05-D389-4D96-BB51-78A9D2CCF673}" srcOrd="7" destOrd="0" presId="urn:microsoft.com/office/officeart/2005/8/layout/process5"/>
    <dgm:cxn modelId="{D376DB04-E9A8-43E2-9850-00D8A74662EF}" type="presParOf" srcId="{6D9FCB05-D389-4D96-BB51-78A9D2CCF673}" destId="{37D27B14-1C95-494B-A6CD-197137276966}" srcOrd="0" destOrd="0" presId="urn:microsoft.com/office/officeart/2005/8/layout/process5"/>
    <dgm:cxn modelId="{70D8ADE9-0547-4BA3-97BE-74F620C9F738}" type="presParOf" srcId="{42729514-7F6D-41AA-ADA1-E98A062D8631}" destId="{13CC8A77-5E6D-4433-831C-4830BD6D3CD0}" srcOrd="8" destOrd="0" presId="urn:microsoft.com/office/officeart/2005/8/layout/process5"/>
    <dgm:cxn modelId="{89CBC7C0-0A48-45F5-B249-2F58225043DF}" type="presParOf" srcId="{42729514-7F6D-41AA-ADA1-E98A062D8631}" destId="{25B22E75-9170-4F40-A773-43396B1D72DD}" srcOrd="9" destOrd="0" presId="urn:microsoft.com/office/officeart/2005/8/layout/process5"/>
    <dgm:cxn modelId="{4790DB0B-6503-46D8-A3B7-094B92F9D87C}" type="presParOf" srcId="{25B22E75-9170-4F40-A773-43396B1D72DD}" destId="{5DF6300F-34D6-4211-AF73-1D4E95B27710}" srcOrd="0" destOrd="0" presId="urn:microsoft.com/office/officeart/2005/8/layout/process5"/>
    <dgm:cxn modelId="{C0E5B6F9-4451-4BBD-A822-17B438EFA74B}" type="presParOf" srcId="{42729514-7F6D-41AA-ADA1-E98A062D8631}" destId="{C52C0763-B60B-4A44-B1B9-C9304D8240F0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A70FD8F-0050-42E3-8B3A-6ED7CFB9852E}" type="doc">
      <dgm:prSet loTypeId="urn:microsoft.com/office/officeart/2005/8/layout/process3" loCatId="process" qsTypeId="urn:microsoft.com/office/officeart/2005/8/quickstyle/simple5" qsCatId="simple" csTypeId="urn:microsoft.com/office/officeart/2005/8/colors/accent1_3" csCatId="accent1" phldr="1"/>
      <dgm:spPr/>
      <dgm:t>
        <a:bodyPr rtlCol="0"/>
        <a:lstStyle/>
        <a:p>
          <a:pPr rtl="0"/>
          <a:endParaRPr lang="en-US"/>
        </a:p>
      </dgm:t>
    </dgm:pt>
    <dgm:pt modelId="{55E8BD22-4DA1-46D8-84F6-0EDC716CF70F}">
      <dgm:prSet/>
      <dgm:spPr/>
      <dgm:t>
        <a:bodyPr/>
        <a:lstStyle/>
        <a:p>
          <a:r>
            <a:rPr lang="it-IT" dirty="0"/>
            <a:t>1. Relazione e comunicazione con il paziente</a:t>
          </a:r>
        </a:p>
      </dgm:t>
    </dgm:pt>
    <dgm:pt modelId="{E855701D-3E93-404E-A5C7-F81CEA28EC22}" type="parTrans" cxnId="{D4C7EB29-32BF-4BA2-8E43-D2D5CAA9C24E}">
      <dgm:prSet/>
      <dgm:spPr/>
      <dgm:t>
        <a:bodyPr/>
        <a:lstStyle/>
        <a:p>
          <a:endParaRPr lang="it-IT"/>
        </a:p>
      </dgm:t>
    </dgm:pt>
    <dgm:pt modelId="{981A7EBF-D3F3-4524-A536-FEAFCC151F70}" type="sibTrans" cxnId="{D4C7EB29-32BF-4BA2-8E43-D2D5CAA9C24E}">
      <dgm:prSet/>
      <dgm:spPr/>
      <dgm:t>
        <a:bodyPr/>
        <a:lstStyle/>
        <a:p>
          <a:endParaRPr lang="it-IT"/>
        </a:p>
      </dgm:t>
    </dgm:pt>
    <dgm:pt modelId="{F7AB1027-D1DD-4977-BE25-4614490F8D6A}">
      <dgm:prSet/>
      <dgm:spPr/>
      <dgm:t>
        <a:bodyPr/>
        <a:lstStyle/>
        <a:p>
          <a:endParaRPr lang="it-IT" dirty="0"/>
        </a:p>
      </dgm:t>
    </dgm:pt>
    <dgm:pt modelId="{938B4101-1DA2-4F6A-934B-5EE3CC625175}" type="parTrans" cxnId="{19484FBF-1EA4-4E90-9626-CD4205A6C322}">
      <dgm:prSet/>
      <dgm:spPr/>
      <dgm:t>
        <a:bodyPr/>
        <a:lstStyle/>
        <a:p>
          <a:endParaRPr lang="it-IT"/>
        </a:p>
      </dgm:t>
    </dgm:pt>
    <dgm:pt modelId="{033CDA3E-D3BA-45D0-8F22-64F1B0F4912F}" type="sibTrans" cxnId="{19484FBF-1EA4-4E90-9626-CD4205A6C322}">
      <dgm:prSet/>
      <dgm:spPr/>
      <dgm:t>
        <a:bodyPr/>
        <a:lstStyle/>
        <a:p>
          <a:endParaRPr lang="it-IT"/>
        </a:p>
      </dgm:t>
    </dgm:pt>
    <dgm:pt modelId="{49FCBCB2-4D59-4BE7-BFD0-03665412B4DC}">
      <dgm:prSet/>
      <dgm:spPr/>
      <dgm:t>
        <a:bodyPr/>
        <a:lstStyle/>
        <a:p>
          <a:r>
            <a:rPr lang="it-IT" dirty="0"/>
            <a:t>La relazione e comunicazione con il paziente risultano di fondamentale importanza</a:t>
          </a:r>
        </a:p>
      </dgm:t>
    </dgm:pt>
    <dgm:pt modelId="{279AE6A1-CAD2-4434-B676-C8816B2C2A9A}" type="parTrans" cxnId="{2477B8D5-B237-4F23-8DCD-D18C147717C3}">
      <dgm:prSet/>
      <dgm:spPr/>
      <dgm:t>
        <a:bodyPr/>
        <a:lstStyle/>
        <a:p>
          <a:endParaRPr lang="it-IT"/>
        </a:p>
      </dgm:t>
    </dgm:pt>
    <dgm:pt modelId="{8A3ED720-1DE6-43B7-85A4-A471DA5F3DE6}" type="sibTrans" cxnId="{2477B8D5-B237-4F23-8DCD-D18C147717C3}">
      <dgm:prSet/>
      <dgm:spPr/>
      <dgm:t>
        <a:bodyPr/>
        <a:lstStyle/>
        <a:p>
          <a:endParaRPr lang="it-IT"/>
        </a:p>
      </dgm:t>
    </dgm:pt>
    <dgm:pt modelId="{3F9C84BE-0404-4876-A099-4F4E71972819}">
      <dgm:prSet/>
      <dgm:spPr/>
      <dgm:t>
        <a:bodyPr/>
        <a:lstStyle/>
        <a:p>
          <a:r>
            <a:rPr lang="it-IT" dirty="0"/>
            <a:t>l’esperto si ritrova a spiegare la procedura, anticipare le possibili complicanze e raccogliere il consenso. </a:t>
          </a:r>
        </a:p>
      </dgm:t>
    </dgm:pt>
    <dgm:pt modelId="{A159758D-CEA0-4091-859C-94E407AA6352}" type="parTrans" cxnId="{21E6928D-2BAC-4F8B-8D84-C7587201A5C2}">
      <dgm:prSet/>
      <dgm:spPr/>
      <dgm:t>
        <a:bodyPr/>
        <a:lstStyle/>
        <a:p>
          <a:endParaRPr lang="it-IT"/>
        </a:p>
      </dgm:t>
    </dgm:pt>
    <dgm:pt modelId="{071B7C71-F06F-4E27-A0CB-EBD2461B3CBC}" type="sibTrans" cxnId="{21E6928D-2BAC-4F8B-8D84-C7587201A5C2}">
      <dgm:prSet/>
      <dgm:spPr/>
      <dgm:t>
        <a:bodyPr/>
        <a:lstStyle/>
        <a:p>
          <a:endParaRPr lang="it-IT"/>
        </a:p>
      </dgm:t>
    </dgm:pt>
    <dgm:pt modelId="{B20E385F-7B82-4DDF-9EA5-7BE69D37687A}">
      <dgm:prSet/>
      <dgm:spPr/>
      <dgm:t>
        <a:bodyPr/>
        <a:lstStyle/>
        <a:p>
          <a:r>
            <a:rPr lang="it-IT" dirty="0"/>
            <a:t>Devono essere trasmesse informazioni chiare e sicure.</a:t>
          </a:r>
        </a:p>
      </dgm:t>
    </dgm:pt>
    <dgm:pt modelId="{DAF0A44B-1705-496A-81A5-0BDECC876C9D}" type="parTrans" cxnId="{F37FD33F-7BD2-4DB4-945B-A5495068033F}">
      <dgm:prSet/>
      <dgm:spPr/>
      <dgm:t>
        <a:bodyPr/>
        <a:lstStyle/>
        <a:p>
          <a:endParaRPr lang="it-IT"/>
        </a:p>
      </dgm:t>
    </dgm:pt>
    <dgm:pt modelId="{268481AC-6471-4C48-A8F3-70DFC2639DED}" type="sibTrans" cxnId="{F37FD33F-7BD2-4DB4-945B-A5495068033F}">
      <dgm:prSet/>
      <dgm:spPr/>
      <dgm:t>
        <a:bodyPr/>
        <a:lstStyle/>
        <a:p>
          <a:endParaRPr lang="it-IT"/>
        </a:p>
      </dgm:t>
    </dgm:pt>
    <dgm:pt modelId="{16DD5327-1DDC-446D-976F-812EFD44A962}" type="pres">
      <dgm:prSet presAssocID="{6A70FD8F-0050-42E3-8B3A-6ED7CFB9852E}" presName="linearFlow" presStyleCnt="0">
        <dgm:presLayoutVars>
          <dgm:dir/>
          <dgm:animLvl val="lvl"/>
          <dgm:resizeHandles val="exact"/>
        </dgm:presLayoutVars>
      </dgm:prSet>
      <dgm:spPr/>
    </dgm:pt>
    <dgm:pt modelId="{9CBC472E-F18A-4ACF-9382-77D5B230E1B4}" type="pres">
      <dgm:prSet presAssocID="{55E8BD22-4DA1-46D8-84F6-0EDC716CF70F}" presName="composite" presStyleCnt="0"/>
      <dgm:spPr/>
    </dgm:pt>
    <dgm:pt modelId="{6D45AAC9-1260-4469-BA52-AC3E30A018D9}" type="pres">
      <dgm:prSet presAssocID="{55E8BD22-4DA1-46D8-84F6-0EDC716CF70F}" presName="par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EC48E0A9-5752-4C45-941D-DA4CFE8A6DC5}" type="pres">
      <dgm:prSet presAssocID="{55E8BD22-4DA1-46D8-84F6-0EDC716CF70F}" presName="parSh" presStyleLbl="node1" presStyleIdx="0" presStyleCnt="1"/>
      <dgm:spPr/>
    </dgm:pt>
    <dgm:pt modelId="{59717947-5A7A-4439-8141-B5947BB34143}" type="pres">
      <dgm:prSet presAssocID="{55E8BD22-4DA1-46D8-84F6-0EDC716CF70F}" presName="desTx" presStyleLbl="fgAcc1" presStyleIdx="0" presStyleCnt="1">
        <dgm:presLayoutVars>
          <dgm:bulletEnabled val="1"/>
        </dgm:presLayoutVars>
      </dgm:prSet>
      <dgm:spPr/>
    </dgm:pt>
  </dgm:ptLst>
  <dgm:cxnLst>
    <dgm:cxn modelId="{B2F85307-A7FF-4221-878C-D4597E2CE6B3}" type="presOf" srcId="{49FCBCB2-4D59-4BE7-BFD0-03665412B4DC}" destId="{59717947-5A7A-4439-8141-B5947BB34143}" srcOrd="0" destOrd="1" presId="urn:microsoft.com/office/officeart/2005/8/layout/process3"/>
    <dgm:cxn modelId="{745B1220-4DBC-4B4E-AF53-3510DE945D13}" type="presOf" srcId="{3F9C84BE-0404-4876-A099-4F4E71972819}" destId="{59717947-5A7A-4439-8141-B5947BB34143}" srcOrd="0" destOrd="2" presId="urn:microsoft.com/office/officeart/2005/8/layout/process3"/>
    <dgm:cxn modelId="{D4C7EB29-32BF-4BA2-8E43-D2D5CAA9C24E}" srcId="{6A70FD8F-0050-42E3-8B3A-6ED7CFB9852E}" destId="{55E8BD22-4DA1-46D8-84F6-0EDC716CF70F}" srcOrd="0" destOrd="0" parTransId="{E855701D-3E93-404E-A5C7-F81CEA28EC22}" sibTransId="{981A7EBF-D3F3-4524-A536-FEAFCC151F70}"/>
    <dgm:cxn modelId="{F37FD33F-7BD2-4DB4-945B-A5495068033F}" srcId="{55E8BD22-4DA1-46D8-84F6-0EDC716CF70F}" destId="{B20E385F-7B82-4DDF-9EA5-7BE69D37687A}" srcOrd="3" destOrd="0" parTransId="{DAF0A44B-1705-496A-81A5-0BDECC876C9D}" sibTransId="{268481AC-6471-4C48-A8F3-70DFC2639DED}"/>
    <dgm:cxn modelId="{2CCCA240-2C73-474C-A7DA-FF54E8DA7431}" type="presOf" srcId="{F7AB1027-D1DD-4977-BE25-4614490F8D6A}" destId="{59717947-5A7A-4439-8141-B5947BB34143}" srcOrd="0" destOrd="0" presId="urn:microsoft.com/office/officeart/2005/8/layout/process3"/>
    <dgm:cxn modelId="{4E248861-E6B2-47A5-AFE7-E7003E9D16EF}" type="presOf" srcId="{55E8BD22-4DA1-46D8-84F6-0EDC716CF70F}" destId="{6D45AAC9-1260-4469-BA52-AC3E30A018D9}" srcOrd="0" destOrd="0" presId="urn:microsoft.com/office/officeart/2005/8/layout/process3"/>
    <dgm:cxn modelId="{902E0F86-43B5-4B2D-B10A-D2B64831BC75}" type="presOf" srcId="{B20E385F-7B82-4DDF-9EA5-7BE69D37687A}" destId="{59717947-5A7A-4439-8141-B5947BB34143}" srcOrd="0" destOrd="3" presId="urn:microsoft.com/office/officeart/2005/8/layout/process3"/>
    <dgm:cxn modelId="{21E6928D-2BAC-4F8B-8D84-C7587201A5C2}" srcId="{55E8BD22-4DA1-46D8-84F6-0EDC716CF70F}" destId="{3F9C84BE-0404-4876-A099-4F4E71972819}" srcOrd="2" destOrd="0" parTransId="{A159758D-CEA0-4091-859C-94E407AA6352}" sibTransId="{071B7C71-F06F-4E27-A0CB-EBD2461B3CBC}"/>
    <dgm:cxn modelId="{413CA4BC-E83B-4D7C-B170-E3A4AEBFE732}" type="presOf" srcId="{55E8BD22-4DA1-46D8-84F6-0EDC716CF70F}" destId="{EC48E0A9-5752-4C45-941D-DA4CFE8A6DC5}" srcOrd="1" destOrd="0" presId="urn:microsoft.com/office/officeart/2005/8/layout/process3"/>
    <dgm:cxn modelId="{19484FBF-1EA4-4E90-9626-CD4205A6C322}" srcId="{55E8BD22-4DA1-46D8-84F6-0EDC716CF70F}" destId="{F7AB1027-D1DD-4977-BE25-4614490F8D6A}" srcOrd="0" destOrd="0" parTransId="{938B4101-1DA2-4F6A-934B-5EE3CC625175}" sibTransId="{033CDA3E-D3BA-45D0-8F22-64F1B0F4912F}"/>
    <dgm:cxn modelId="{2477B8D5-B237-4F23-8DCD-D18C147717C3}" srcId="{55E8BD22-4DA1-46D8-84F6-0EDC716CF70F}" destId="{49FCBCB2-4D59-4BE7-BFD0-03665412B4DC}" srcOrd="1" destOrd="0" parTransId="{279AE6A1-CAD2-4434-B676-C8816B2C2A9A}" sibTransId="{8A3ED720-1DE6-43B7-85A4-A471DA5F3DE6}"/>
    <dgm:cxn modelId="{18635BE5-4EE6-4C08-ACC7-552A5A152CE2}" type="presOf" srcId="{6A70FD8F-0050-42E3-8B3A-6ED7CFB9852E}" destId="{16DD5327-1DDC-446D-976F-812EFD44A962}" srcOrd="0" destOrd="0" presId="urn:microsoft.com/office/officeart/2005/8/layout/process3"/>
    <dgm:cxn modelId="{5B534685-9A1C-4FDF-9181-222FC56DBA04}" type="presParOf" srcId="{16DD5327-1DDC-446D-976F-812EFD44A962}" destId="{9CBC472E-F18A-4ACF-9382-77D5B230E1B4}" srcOrd="0" destOrd="0" presId="urn:microsoft.com/office/officeart/2005/8/layout/process3"/>
    <dgm:cxn modelId="{08B2C479-D589-44AE-B287-07C6CFB5CE88}" type="presParOf" srcId="{9CBC472E-F18A-4ACF-9382-77D5B230E1B4}" destId="{6D45AAC9-1260-4469-BA52-AC3E30A018D9}" srcOrd="0" destOrd="0" presId="urn:microsoft.com/office/officeart/2005/8/layout/process3"/>
    <dgm:cxn modelId="{5EA9685D-BD3E-406F-86D2-6F47197A4EE8}" type="presParOf" srcId="{9CBC472E-F18A-4ACF-9382-77D5B230E1B4}" destId="{EC48E0A9-5752-4C45-941D-DA4CFE8A6DC5}" srcOrd="1" destOrd="0" presId="urn:microsoft.com/office/officeart/2005/8/layout/process3"/>
    <dgm:cxn modelId="{534464A7-2636-4EF2-95C5-48C4CB0067A2}" type="presParOf" srcId="{9CBC472E-F18A-4ACF-9382-77D5B230E1B4}" destId="{59717947-5A7A-4439-8141-B5947BB34143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A70FD8F-0050-42E3-8B3A-6ED7CFB9852E}" type="doc">
      <dgm:prSet loTypeId="urn:microsoft.com/office/officeart/2005/8/layout/process3" loCatId="process" qsTypeId="urn:microsoft.com/office/officeart/2005/8/quickstyle/simple5" qsCatId="simple" csTypeId="urn:microsoft.com/office/officeart/2005/8/colors/accent1_3" csCatId="accent1" phldr="1"/>
      <dgm:spPr/>
      <dgm:t>
        <a:bodyPr rtlCol="0"/>
        <a:lstStyle/>
        <a:p>
          <a:pPr rtl="0"/>
          <a:endParaRPr lang="en-US"/>
        </a:p>
      </dgm:t>
    </dgm:pt>
    <dgm:pt modelId="{F7AB1027-D1DD-4977-BE25-4614490F8D6A}">
      <dgm:prSet/>
      <dgm:spPr/>
      <dgm:t>
        <a:bodyPr/>
        <a:lstStyle/>
        <a:p>
          <a:r>
            <a:rPr lang="it-IT" dirty="0"/>
            <a:t>Empowerment e proattività</a:t>
          </a:r>
        </a:p>
      </dgm:t>
    </dgm:pt>
    <dgm:pt modelId="{938B4101-1DA2-4F6A-934B-5EE3CC625175}" type="parTrans" cxnId="{19484FBF-1EA4-4E90-9626-CD4205A6C322}">
      <dgm:prSet/>
      <dgm:spPr/>
      <dgm:t>
        <a:bodyPr/>
        <a:lstStyle/>
        <a:p>
          <a:endParaRPr lang="it-IT"/>
        </a:p>
      </dgm:t>
    </dgm:pt>
    <dgm:pt modelId="{033CDA3E-D3BA-45D0-8F22-64F1B0F4912F}" type="sibTrans" cxnId="{19484FBF-1EA4-4E90-9626-CD4205A6C322}">
      <dgm:prSet/>
      <dgm:spPr/>
      <dgm:t>
        <a:bodyPr/>
        <a:lstStyle/>
        <a:p>
          <a:endParaRPr lang="it-IT"/>
        </a:p>
      </dgm:t>
    </dgm:pt>
    <dgm:pt modelId="{49FCBCB2-4D59-4BE7-BFD0-03665412B4DC}">
      <dgm:prSet/>
      <dgm:spPr/>
      <dgm:t>
        <a:bodyPr/>
        <a:lstStyle/>
        <a:p>
          <a:r>
            <a:rPr lang="it-IT" dirty="0"/>
            <a:t>La comunicazione con i pazienti deve assumere una valenza educativa: gli utenti dovrebbero ricevere un minimo livello di informazione sul mantenimento del dispositivo ed essere educati a riconoscere gli </a:t>
          </a:r>
          <a:r>
            <a:rPr lang="it-IT" dirty="0" err="1"/>
            <a:t>allert</a:t>
          </a:r>
          <a:r>
            <a:rPr lang="it-IT" dirty="0"/>
            <a:t> delle possibili complicanze</a:t>
          </a:r>
        </a:p>
      </dgm:t>
    </dgm:pt>
    <dgm:pt modelId="{279AE6A1-CAD2-4434-B676-C8816B2C2A9A}" type="parTrans" cxnId="{2477B8D5-B237-4F23-8DCD-D18C147717C3}">
      <dgm:prSet/>
      <dgm:spPr/>
      <dgm:t>
        <a:bodyPr/>
        <a:lstStyle/>
        <a:p>
          <a:endParaRPr lang="it-IT"/>
        </a:p>
      </dgm:t>
    </dgm:pt>
    <dgm:pt modelId="{8A3ED720-1DE6-43B7-85A4-A471DA5F3DE6}" type="sibTrans" cxnId="{2477B8D5-B237-4F23-8DCD-D18C147717C3}">
      <dgm:prSet/>
      <dgm:spPr/>
      <dgm:t>
        <a:bodyPr/>
        <a:lstStyle/>
        <a:p>
          <a:endParaRPr lang="it-IT"/>
        </a:p>
      </dgm:t>
    </dgm:pt>
    <dgm:pt modelId="{16DD5327-1DDC-446D-976F-812EFD44A962}" type="pres">
      <dgm:prSet presAssocID="{6A70FD8F-0050-42E3-8B3A-6ED7CFB9852E}" presName="linearFlow" presStyleCnt="0">
        <dgm:presLayoutVars>
          <dgm:dir/>
          <dgm:animLvl val="lvl"/>
          <dgm:resizeHandles val="exact"/>
        </dgm:presLayoutVars>
      </dgm:prSet>
      <dgm:spPr/>
    </dgm:pt>
    <dgm:pt modelId="{8FE02362-014B-4DB5-B2AC-5B2B6CAECCB4}" type="pres">
      <dgm:prSet presAssocID="{F7AB1027-D1DD-4977-BE25-4614490F8D6A}" presName="composite" presStyleCnt="0"/>
      <dgm:spPr/>
    </dgm:pt>
    <dgm:pt modelId="{FBAC6849-B26B-460C-82FA-5AFDD77F9108}" type="pres">
      <dgm:prSet presAssocID="{F7AB1027-D1DD-4977-BE25-4614490F8D6A}" presName="par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7408A7DC-4928-42CA-9AF0-C863D09BDCC3}" type="pres">
      <dgm:prSet presAssocID="{F7AB1027-D1DD-4977-BE25-4614490F8D6A}" presName="parSh" presStyleLbl="node1" presStyleIdx="0" presStyleCnt="1"/>
      <dgm:spPr/>
    </dgm:pt>
    <dgm:pt modelId="{BC5D1986-EE15-40F5-8AD7-C2DE9D72E3F7}" type="pres">
      <dgm:prSet presAssocID="{F7AB1027-D1DD-4977-BE25-4614490F8D6A}" presName="desTx" presStyleLbl="fgAcc1" presStyleIdx="0" presStyleCnt="1">
        <dgm:presLayoutVars>
          <dgm:bulletEnabled val="1"/>
        </dgm:presLayoutVars>
      </dgm:prSet>
      <dgm:spPr/>
    </dgm:pt>
  </dgm:ptLst>
  <dgm:cxnLst>
    <dgm:cxn modelId="{9BFDC672-8DFB-4ACB-9D98-15FC3EAAB095}" type="presOf" srcId="{49FCBCB2-4D59-4BE7-BFD0-03665412B4DC}" destId="{BC5D1986-EE15-40F5-8AD7-C2DE9D72E3F7}" srcOrd="0" destOrd="0" presId="urn:microsoft.com/office/officeart/2005/8/layout/process3"/>
    <dgm:cxn modelId="{19484FBF-1EA4-4E90-9626-CD4205A6C322}" srcId="{6A70FD8F-0050-42E3-8B3A-6ED7CFB9852E}" destId="{F7AB1027-D1DD-4977-BE25-4614490F8D6A}" srcOrd="0" destOrd="0" parTransId="{938B4101-1DA2-4F6A-934B-5EE3CC625175}" sibTransId="{033CDA3E-D3BA-45D0-8F22-64F1B0F4912F}"/>
    <dgm:cxn modelId="{82CF14CC-981E-4F90-973A-3B06DE15D5D4}" type="presOf" srcId="{F7AB1027-D1DD-4977-BE25-4614490F8D6A}" destId="{FBAC6849-B26B-460C-82FA-5AFDD77F9108}" srcOrd="0" destOrd="0" presId="urn:microsoft.com/office/officeart/2005/8/layout/process3"/>
    <dgm:cxn modelId="{2477B8D5-B237-4F23-8DCD-D18C147717C3}" srcId="{F7AB1027-D1DD-4977-BE25-4614490F8D6A}" destId="{49FCBCB2-4D59-4BE7-BFD0-03665412B4DC}" srcOrd="0" destOrd="0" parTransId="{279AE6A1-CAD2-4434-B676-C8816B2C2A9A}" sibTransId="{8A3ED720-1DE6-43B7-85A4-A471DA5F3DE6}"/>
    <dgm:cxn modelId="{18635BE5-4EE6-4C08-ACC7-552A5A152CE2}" type="presOf" srcId="{6A70FD8F-0050-42E3-8B3A-6ED7CFB9852E}" destId="{16DD5327-1DDC-446D-976F-812EFD44A962}" srcOrd="0" destOrd="0" presId="urn:microsoft.com/office/officeart/2005/8/layout/process3"/>
    <dgm:cxn modelId="{6B6355F4-193F-44A8-B38A-82EAC3E7FABD}" type="presOf" srcId="{F7AB1027-D1DD-4977-BE25-4614490F8D6A}" destId="{7408A7DC-4928-42CA-9AF0-C863D09BDCC3}" srcOrd="1" destOrd="0" presId="urn:microsoft.com/office/officeart/2005/8/layout/process3"/>
    <dgm:cxn modelId="{88A0B822-C74A-432E-959E-CC7DD86AB126}" type="presParOf" srcId="{16DD5327-1DDC-446D-976F-812EFD44A962}" destId="{8FE02362-014B-4DB5-B2AC-5B2B6CAECCB4}" srcOrd="0" destOrd="0" presId="urn:microsoft.com/office/officeart/2005/8/layout/process3"/>
    <dgm:cxn modelId="{ABBAC713-54CB-4EAC-82E1-F581391E57F7}" type="presParOf" srcId="{8FE02362-014B-4DB5-B2AC-5B2B6CAECCB4}" destId="{FBAC6849-B26B-460C-82FA-5AFDD77F9108}" srcOrd="0" destOrd="0" presId="urn:microsoft.com/office/officeart/2005/8/layout/process3"/>
    <dgm:cxn modelId="{3F5A098A-DC44-442B-ADC6-24C84FB8B2F6}" type="presParOf" srcId="{8FE02362-014B-4DB5-B2AC-5B2B6CAECCB4}" destId="{7408A7DC-4928-42CA-9AF0-C863D09BDCC3}" srcOrd="1" destOrd="0" presId="urn:microsoft.com/office/officeart/2005/8/layout/process3"/>
    <dgm:cxn modelId="{0676CAA0-450B-44C0-BD95-1A318D8BD120}" type="presParOf" srcId="{8FE02362-014B-4DB5-B2AC-5B2B6CAECCB4}" destId="{BC5D1986-EE15-40F5-8AD7-C2DE9D72E3F7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A70FD8F-0050-42E3-8B3A-6ED7CFB9852E}" type="doc">
      <dgm:prSet loTypeId="urn:microsoft.com/office/officeart/2005/8/layout/process3" loCatId="process" qsTypeId="urn:microsoft.com/office/officeart/2005/8/quickstyle/simple5" qsCatId="simple" csTypeId="urn:microsoft.com/office/officeart/2005/8/colors/accent1_3" csCatId="accent1" phldr="1"/>
      <dgm:spPr/>
      <dgm:t>
        <a:bodyPr rtlCol="0"/>
        <a:lstStyle/>
        <a:p>
          <a:pPr rtl="0"/>
          <a:endParaRPr lang="en-US"/>
        </a:p>
      </dgm:t>
    </dgm:pt>
    <dgm:pt modelId="{49FCBCB2-4D59-4BE7-BFD0-03665412B4DC}">
      <dgm:prSet/>
      <dgm:spPr/>
      <dgm:t>
        <a:bodyPr/>
        <a:lstStyle/>
        <a:p>
          <a:r>
            <a:rPr lang="it-IT" dirty="0"/>
            <a:t>Gestione della procedura come lavoro di squadra</a:t>
          </a:r>
        </a:p>
      </dgm:t>
    </dgm:pt>
    <dgm:pt modelId="{279AE6A1-CAD2-4434-B676-C8816B2C2A9A}" type="parTrans" cxnId="{2477B8D5-B237-4F23-8DCD-D18C147717C3}">
      <dgm:prSet/>
      <dgm:spPr/>
      <dgm:t>
        <a:bodyPr/>
        <a:lstStyle/>
        <a:p>
          <a:endParaRPr lang="it-IT"/>
        </a:p>
      </dgm:t>
    </dgm:pt>
    <dgm:pt modelId="{8A3ED720-1DE6-43B7-85A4-A471DA5F3DE6}" type="sibTrans" cxnId="{2477B8D5-B237-4F23-8DCD-D18C147717C3}">
      <dgm:prSet/>
      <dgm:spPr/>
      <dgm:t>
        <a:bodyPr/>
        <a:lstStyle/>
        <a:p>
          <a:endParaRPr lang="it-IT"/>
        </a:p>
      </dgm:t>
    </dgm:pt>
    <dgm:pt modelId="{5B34C6D2-A65B-4EE6-8B0B-7E59905B4301}">
      <dgm:prSet/>
      <dgm:spPr/>
      <dgm:t>
        <a:bodyPr/>
        <a:lstStyle/>
        <a:p>
          <a:r>
            <a:rPr lang="it-IT" dirty="0"/>
            <a:t>La procedura di impianto di un accesso venoso non può considerarsi limitata all’atto specifico dell’impianto, ma è un percorso che parte della richiesta, passa dalla consulenza e valutazione, si esplica nell’impianto e prosegue con un’azione di follow-up.</a:t>
          </a:r>
        </a:p>
      </dgm:t>
    </dgm:pt>
    <dgm:pt modelId="{97A72119-A615-4779-8ADF-B917E649604A}" type="sibTrans" cxnId="{1E2EC1B2-34CF-4D2C-A789-96DE72F8499A}">
      <dgm:prSet/>
      <dgm:spPr/>
      <dgm:t>
        <a:bodyPr/>
        <a:lstStyle/>
        <a:p>
          <a:endParaRPr lang="it-IT"/>
        </a:p>
      </dgm:t>
    </dgm:pt>
    <dgm:pt modelId="{3629EC4C-4F0F-4951-8966-D031E1CED29C}" type="parTrans" cxnId="{1E2EC1B2-34CF-4D2C-A789-96DE72F8499A}">
      <dgm:prSet/>
      <dgm:spPr/>
      <dgm:t>
        <a:bodyPr/>
        <a:lstStyle/>
        <a:p>
          <a:endParaRPr lang="it-IT"/>
        </a:p>
      </dgm:t>
    </dgm:pt>
    <dgm:pt modelId="{C59D3452-A395-4E5A-8956-BC2789F5397E}">
      <dgm:prSet/>
      <dgm:spPr/>
      <dgm:t>
        <a:bodyPr/>
        <a:lstStyle/>
        <a:p>
          <a:r>
            <a:rPr lang="it-IT" dirty="0"/>
            <a:t>È importante acquisire una competenza sul lavoro in team, che riconosca e sostenga l’interdipendenza tra professionalità e che consenta di avere una visione effettiva della procedura di impianto in termini di percorso.</a:t>
          </a:r>
        </a:p>
      </dgm:t>
    </dgm:pt>
    <dgm:pt modelId="{21EA9CEA-DBCA-44B1-B943-714909EAD39E}" type="parTrans" cxnId="{1814AF87-996E-4F32-A41B-9C85B277C8CE}">
      <dgm:prSet/>
      <dgm:spPr/>
      <dgm:t>
        <a:bodyPr/>
        <a:lstStyle/>
        <a:p>
          <a:endParaRPr lang="it-IT"/>
        </a:p>
      </dgm:t>
    </dgm:pt>
    <dgm:pt modelId="{A8D1628C-BE7C-4E26-B5DF-541900F55BC5}" type="sibTrans" cxnId="{1814AF87-996E-4F32-A41B-9C85B277C8CE}">
      <dgm:prSet/>
      <dgm:spPr/>
      <dgm:t>
        <a:bodyPr/>
        <a:lstStyle/>
        <a:p>
          <a:endParaRPr lang="it-IT"/>
        </a:p>
      </dgm:t>
    </dgm:pt>
    <dgm:pt modelId="{16DD5327-1DDC-446D-976F-812EFD44A962}" type="pres">
      <dgm:prSet presAssocID="{6A70FD8F-0050-42E3-8B3A-6ED7CFB9852E}" presName="linearFlow" presStyleCnt="0">
        <dgm:presLayoutVars>
          <dgm:dir/>
          <dgm:animLvl val="lvl"/>
          <dgm:resizeHandles val="exact"/>
        </dgm:presLayoutVars>
      </dgm:prSet>
      <dgm:spPr/>
    </dgm:pt>
    <dgm:pt modelId="{04A6C295-D436-48B0-8BB6-53628699AECA}" type="pres">
      <dgm:prSet presAssocID="{49FCBCB2-4D59-4BE7-BFD0-03665412B4DC}" presName="composite" presStyleCnt="0"/>
      <dgm:spPr/>
    </dgm:pt>
    <dgm:pt modelId="{2FABED70-8977-4C7C-B90D-2A876A95E74F}" type="pres">
      <dgm:prSet presAssocID="{49FCBCB2-4D59-4BE7-BFD0-03665412B4DC}" presName="par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2F307E21-63CF-4C52-844A-6253839F5685}" type="pres">
      <dgm:prSet presAssocID="{49FCBCB2-4D59-4BE7-BFD0-03665412B4DC}" presName="parSh" presStyleLbl="node1" presStyleIdx="0" presStyleCnt="1"/>
      <dgm:spPr/>
    </dgm:pt>
    <dgm:pt modelId="{18D1D07A-A57F-4766-A0D1-39B9BA70AB53}" type="pres">
      <dgm:prSet presAssocID="{49FCBCB2-4D59-4BE7-BFD0-03665412B4DC}" presName="desTx" presStyleLbl="fgAcc1" presStyleIdx="0" presStyleCnt="1">
        <dgm:presLayoutVars>
          <dgm:bulletEnabled val="1"/>
        </dgm:presLayoutVars>
      </dgm:prSet>
      <dgm:spPr/>
    </dgm:pt>
  </dgm:ptLst>
  <dgm:cxnLst>
    <dgm:cxn modelId="{34483817-97E5-4838-A7DC-0355A48D6055}" type="presOf" srcId="{49FCBCB2-4D59-4BE7-BFD0-03665412B4DC}" destId="{2F307E21-63CF-4C52-844A-6253839F5685}" srcOrd="1" destOrd="0" presId="urn:microsoft.com/office/officeart/2005/8/layout/process3"/>
    <dgm:cxn modelId="{6D1AA642-6D2E-4FC3-BC93-12D852525F0E}" type="presOf" srcId="{49FCBCB2-4D59-4BE7-BFD0-03665412B4DC}" destId="{2FABED70-8977-4C7C-B90D-2A876A95E74F}" srcOrd="0" destOrd="0" presId="urn:microsoft.com/office/officeart/2005/8/layout/process3"/>
    <dgm:cxn modelId="{7FD07A47-DCB8-4187-928C-F7A4DDCC797F}" type="presOf" srcId="{C59D3452-A395-4E5A-8956-BC2789F5397E}" destId="{18D1D07A-A57F-4766-A0D1-39B9BA70AB53}" srcOrd="0" destOrd="1" presId="urn:microsoft.com/office/officeart/2005/8/layout/process3"/>
    <dgm:cxn modelId="{1814AF87-996E-4F32-A41B-9C85B277C8CE}" srcId="{49FCBCB2-4D59-4BE7-BFD0-03665412B4DC}" destId="{C59D3452-A395-4E5A-8956-BC2789F5397E}" srcOrd="1" destOrd="0" parTransId="{21EA9CEA-DBCA-44B1-B943-714909EAD39E}" sibTransId="{A8D1628C-BE7C-4E26-B5DF-541900F55BC5}"/>
    <dgm:cxn modelId="{8C9794A1-9D6A-4856-8B0B-3057409B5CD1}" type="presOf" srcId="{5B34C6D2-A65B-4EE6-8B0B-7E59905B4301}" destId="{18D1D07A-A57F-4766-A0D1-39B9BA70AB53}" srcOrd="0" destOrd="0" presId="urn:microsoft.com/office/officeart/2005/8/layout/process3"/>
    <dgm:cxn modelId="{1E2EC1B2-34CF-4D2C-A789-96DE72F8499A}" srcId="{49FCBCB2-4D59-4BE7-BFD0-03665412B4DC}" destId="{5B34C6D2-A65B-4EE6-8B0B-7E59905B4301}" srcOrd="0" destOrd="0" parTransId="{3629EC4C-4F0F-4951-8966-D031E1CED29C}" sibTransId="{97A72119-A615-4779-8ADF-B917E649604A}"/>
    <dgm:cxn modelId="{2477B8D5-B237-4F23-8DCD-D18C147717C3}" srcId="{6A70FD8F-0050-42E3-8B3A-6ED7CFB9852E}" destId="{49FCBCB2-4D59-4BE7-BFD0-03665412B4DC}" srcOrd="0" destOrd="0" parTransId="{279AE6A1-CAD2-4434-B676-C8816B2C2A9A}" sibTransId="{8A3ED720-1DE6-43B7-85A4-A471DA5F3DE6}"/>
    <dgm:cxn modelId="{18635BE5-4EE6-4C08-ACC7-552A5A152CE2}" type="presOf" srcId="{6A70FD8F-0050-42E3-8B3A-6ED7CFB9852E}" destId="{16DD5327-1DDC-446D-976F-812EFD44A962}" srcOrd="0" destOrd="0" presId="urn:microsoft.com/office/officeart/2005/8/layout/process3"/>
    <dgm:cxn modelId="{AB9EC628-58A3-459D-B75F-750500DDA7E8}" type="presParOf" srcId="{16DD5327-1DDC-446D-976F-812EFD44A962}" destId="{04A6C295-D436-48B0-8BB6-53628699AECA}" srcOrd="0" destOrd="0" presId="urn:microsoft.com/office/officeart/2005/8/layout/process3"/>
    <dgm:cxn modelId="{C9BD93B9-5C8B-4DF0-AFEC-456DFF544B22}" type="presParOf" srcId="{04A6C295-D436-48B0-8BB6-53628699AECA}" destId="{2FABED70-8977-4C7C-B90D-2A876A95E74F}" srcOrd="0" destOrd="0" presId="urn:microsoft.com/office/officeart/2005/8/layout/process3"/>
    <dgm:cxn modelId="{47D43C6A-A98E-4821-860F-1DF57B34287B}" type="presParOf" srcId="{04A6C295-D436-48B0-8BB6-53628699AECA}" destId="{2F307E21-63CF-4C52-844A-6253839F5685}" srcOrd="1" destOrd="0" presId="urn:microsoft.com/office/officeart/2005/8/layout/process3"/>
    <dgm:cxn modelId="{1D25A451-F7FC-494B-A9B3-C4B3B8F6B8DC}" type="presParOf" srcId="{04A6C295-D436-48B0-8BB6-53628699AECA}" destId="{18D1D07A-A57F-4766-A0D1-39B9BA70AB53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1A7937-BA8C-452D-AEA4-F1FE24F0E8FB}">
      <dsp:nvSpPr>
        <dsp:cNvPr id="0" name=""/>
        <dsp:cNvSpPr/>
      </dsp:nvSpPr>
      <dsp:spPr>
        <a:xfrm>
          <a:off x="0" y="2980492"/>
          <a:ext cx="11029950" cy="652058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kern="1200"/>
            <a:t>Area comunicativo relazionale</a:t>
          </a:r>
          <a:endParaRPr lang="it-IT" sz="2300" kern="1200" dirty="0"/>
        </a:p>
      </dsp:txBody>
      <dsp:txXfrm>
        <a:off x="0" y="2980492"/>
        <a:ext cx="11029950" cy="652058"/>
      </dsp:txXfrm>
    </dsp:sp>
    <dsp:sp modelId="{57F08FBB-308E-4F0E-8C2B-7D93E2E5BA68}">
      <dsp:nvSpPr>
        <dsp:cNvPr id="0" name=""/>
        <dsp:cNvSpPr/>
      </dsp:nvSpPr>
      <dsp:spPr>
        <a:xfrm rot="10800000">
          <a:off x="0" y="1987406"/>
          <a:ext cx="11029950" cy="1002866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-214760"/>
                <a:satOff val="-7656"/>
                <a:lumOff val="115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214760"/>
                <a:satOff val="-7656"/>
                <a:lumOff val="115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214760"/>
                <a:satOff val="-7656"/>
                <a:lumOff val="115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kern="1200" dirty="0"/>
            <a:t>Area formativa e di ricerca</a:t>
          </a:r>
        </a:p>
      </dsp:txBody>
      <dsp:txXfrm rot="10800000">
        <a:off x="0" y="1987406"/>
        <a:ext cx="11029950" cy="651632"/>
      </dsp:txXfrm>
    </dsp:sp>
    <dsp:sp modelId="{0250B65E-09F7-4D2A-AC8D-BFE3B0D384BF}">
      <dsp:nvSpPr>
        <dsp:cNvPr id="0" name=""/>
        <dsp:cNvSpPr/>
      </dsp:nvSpPr>
      <dsp:spPr>
        <a:xfrm rot="10800000">
          <a:off x="0" y="994321"/>
          <a:ext cx="11029950" cy="1002866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-429520"/>
                <a:satOff val="-15312"/>
                <a:lumOff val="2316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429520"/>
                <a:satOff val="-15312"/>
                <a:lumOff val="2316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429520"/>
                <a:satOff val="-15312"/>
                <a:lumOff val="2316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kern="1200" dirty="0"/>
            <a:t>Area clinico Assistenziale</a:t>
          </a:r>
        </a:p>
      </dsp:txBody>
      <dsp:txXfrm rot="10800000">
        <a:off x="0" y="994321"/>
        <a:ext cx="11029950" cy="651632"/>
      </dsp:txXfrm>
    </dsp:sp>
    <dsp:sp modelId="{38BA17B7-72FF-4CFD-A063-3F40485CF990}">
      <dsp:nvSpPr>
        <dsp:cNvPr id="0" name=""/>
        <dsp:cNvSpPr/>
      </dsp:nvSpPr>
      <dsp:spPr>
        <a:xfrm rot="10800000">
          <a:off x="0" y="1235"/>
          <a:ext cx="11029950" cy="1002866"/>
        </a:xfrm>
        <a:prstGeom prst="upArrowCallout">
          <a:avLst/>
        </a:prstGeom>
        <a:gradFill rotWithShape="0">
          <a:gsLst>
            <a:gs pos="0">
              <a:schemeClr val="accent1">
                <a:shade val="80000"/>
                <a:hueOff val="-644280"/>
                <a:satOff val="-22968"/>
                <a:lumOff val="347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644280"/>
                <a:satOff val="-22968"/>
                <a:lumOff val="347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644280"/>
                <a:satOff val="-22968"/>
                <a:lumOff val="347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kern="1200" dirty="0"/>
            <a:t>Area Gestionale – Organizzativa</a:t>
          </a:r>
        </a:p>
      </dsp:txBody>
      <dsp:txXfrm rot="10800000">
        <a:off x="0" y="1235"/>
        <a:ext cx="11029950" cy="6516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F4DDA8-C393-484D-A6F8-C32990C059B8}">
      <dsp:nvSpPr>
        <dsp:cNvPr id="0" name=""/>
        <dsp:cNvSpPr/>
      </dsp:nvSpPr>
      <dsp:spPr>
        <a:xfrm>
          <a:off x="0" y="120393"/>
          <a:ext cx="9154858" cy="12527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900" kern="1200" dirty="0"/>
            <a:t>Ambito ospedale-territorio</a:t>
          </a:r>
        </a:p>
      </dsp:txBody>
      <dsp:txXfrm>
        <a:off x="0" y="120393"/>
        <a:ext cx="9154858" cy="835200"/>
      </dsp:txXfrm>
    </dsp:sp>
    <dsp:sp modelId="{DA18884E-96BC-4B51-AFA6-EDD6B061A3D4}">
      <dsp:nvSpPr>
        <dsp:cNvPr id="0" name=""/>
        <dsp:cNvSpPr/>
      </dsp:nvSpPr>
      <dsp:spPr>
        <a:xfrm>
          <a:off x="1875091" y="955593"/>
          <a:ext cx="9154858" cy="2557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900" kern="1200" dirty="0"/>
            <a:t>L’esperto è un professionista in possesso di un Master di primo livello specifico e/o di documentata esperienza, che opera in collaborazione con gli altri professionisti del Team e in autonomia secondo il profilo professionale nei diversi setting di cura;</a:t>
          </a:r>
        </a:p>
      </dsp:txBody>
      <dsp:txXfrm>
        <a:off x="1950006" y="1030508"/>
        <a:ext cx="9005028" cy="24079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F4DDA8-C393-484D-A6F8-C32990C059B8}">
      <dsp:nvSpPr>
        <dsp:cNvPr id="0" name=""/>
        <dsp:cNvSpPr/>
      </dsp:nvSpPr>
      <dsp:spPr>
        <a:xfrm>
          <a:off x="0" y="61893"/>
          <a:ext cx="9154858" cy="1123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kern="1200" dirty="0"/>
            <a:t>Ambito territoriale - domiciliare</a:t>
          </a:r>
        </a:p>
      </dsp:txBody>
      <dsp:txXfrm>
        <a:off x="0" y="61893"/>
        <a:ext cx="9154858" cy="748800"/>
      </dsp:txXfrm>
    </dsp:sp>
    <dsp:sp modelId="{DA18884E-96BC-4B51-AFA6-EDD6B061A3D4}">
      <dsp:nvSpPr>
        <dsp:cNvPr id="0" name=""/>
        <dsp:cNvSpPr/>
      </dsp:nvSpPr>
      <dsp:spPr>
        <a:xfrm>
          <a:off x="1875091" y="810693"/>
          <a:ext cx="9154858" cy="2761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600" kern="1200" dirty="0"/>
            <a:t>Nello specifico, per documentata esperienza si intende la partecipazione ad un percorso formativo ad-hoc per l’acquisizione oltre che dell’abilità pratica in ambiente protetto anche  di un volume di attività annuo importante di impianti di cateteri </a:t>
          </a:r>
          <a:r>
            <a:rPr lang="it-IT" sz="2600" kern="1200" dirty="0" err="1"/>
            <a:t>ecoguidati</a:t>
          </a:r>
          <a:r>
            <a:rPr lang="it-IT" sz="2600" kern="1200" dirty="0"/>
            <a:t> (PICC e </a:t>
          </a:r>
          <a:r>
            <a:rPr lang="it-IT" sz="2600" kern="1200" dirty="0" err="1"/>
            <a:t>Midline</a:t>
          </a:r>
          <a:r>
            <a:rPr lang="it-IT" sz="2600" kern="1200" dirty="0"/>
            <a:t>).</a:t>
          </a:r>
        </a:p>
      </dsp:txBody>
      <dsp:txXfrm>
        <a:off x="1955964" y="891566"/>
        <a:ext cx="8993112" cy="25994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CB8C16-B29A-4056-AFD6-6E9E62CFBBD8}">
      <dsp:nvSpPr>
        <dsp:cNvPr id="0" name=""/>
        <dsp:cNvSpPr/>
      </dsp:nvSpPr>
      <dsp:spPr>
        <a:xfrm>
          <a:off x="0" y="0"/>
          <a:ext cx="11029950" cy="3633787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26720" tIns="426720" rIns="426720" bIns="42672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000" kern="1200" dirty="0"/>
            <a:t>Area Gestionale - organizzativa</a:t>
          </a:r>
        </a:p>
      </dsp:txBody>
      <dsp:txXfrm>
        <a:off x="0" y="0"/>
        <a:ext cx="11029950" cy="1962244"/>
      </dsp:txXfrm>
    </dsp:sp>
    <dsp:sp modelId="{FAD9A71E-D85B-468C-A897-5CD9A4D3578F}">
      <dsp:nvSpPr>
        <dsp:cNvPr id="0" name=""/>
        <dsp:cNvSpPr/>
      </dsp:nvSpPr>
      <dsp:spPr>
        <a:xfrm>
          <a:off x="1346" y="1889569"/>
          <a:ext cx="2205451" cy="16715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Pianifica, programma, organizza, gestisce e valuta l’attività del Team.</a:t>
          </a:r>
        </a:p>
      </dsp:txBody>
      <dsp:txXfrm>
        <a:off x="1346" y="1889569"/>
        <a:ext cx="2205451" cy="1671542"/>
      </dsp:txXfrm>
    </dsp:sp>
    <dsp:sp modelId="{11E3E950-D127-4229-BF29-C15BF865D765}">
      <dsp:nvSpPr>
        <dsp:cNvPr id="0" name=""/>
        <dsp:cNvSpPr/>
      </dsp:nvSpPr>
      <dsp:spPr>
        <a:xfrm>
          <a:off x="2206797" y="1889569"/>
          <a:ext cx="2205451" cy="16715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Gestisce le risorse umane afferenti al Team.</a:t>
          </a:r>
        </a:p>
      </dsp:txBody>
      <dsp:txXfrm>
        <a:off x="2206797" y="1889569"/>
        <a:ext cx="2205451" cy="1671542"/>
      </dsp:txXfrm>
    </dsp:sp>
    <dsp:sp modelId="{FA407540-64DD-4332-9E0E-B0B15957405B}">
      <dsp:nvSpPr>
        <dsp:cNvPr id="0" name=""/>
        <dsp:cNvSpPr/>
      </dsp:nvSpPr>
      <dsp:spPr>
        <a:xfrm>
          <a:off x="4412249" y="1889569"/>
          <a:ext cx="2205451" cy="16715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Garantisce l’approvvigionamento, il funzionamento delle apparecchiature.</a:t>
          </a:r>
        </a:p>
      </dsp:txBody>
      <dsp:txXfrm>
        <a:off x="4412249" y="1889569"/>
        <a:ext cx="2205451" cy="1671542"/>
      </dsp:txXfrm>
    </dsp:sp>
    <dsp:sp modelId="{B116BE36-666B-46A0-8BB4-2E11C8345C5D}">
      <dsp:nvSpPr>
        <dsp:cNvPr id="0" name=""/>
        <dsp:cNvSpPr/>
      </dsp:nvSpPr>
      <dsp:spPr>
        <a:xfrm>
          <a:off x="6617700" y="1889569"/>
          <a:ext cx="2205451" cy="16715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 Assicura la presenza e il mantenimento dei requisiti di sicurezza ambientale </a:t>
          </a:r>
        </a:p>
      </dsp:txBody>
      <dsp:txXfrm>
        <a:off x="6617700" y="1889569"/>
        <a:ext cx="2205451" cy="1671542"/>
      </dsp:txXfrm>
    </dsp:sp>
    <dsp:sp modelId="{D7C7B9F1-5E64-4AC1-8519-F7E3E2058E09}">
      <dsp:nvSpPr>
        <dsp:cNvPr id="0" name=""/>
        <dsp:cNvSpPr/>
      </dsp:nvSpPr>
      <dsp:spPr>
        <a:xfrm>
          <a:off x="8823152" y="1889569"/>
          <a:ext cx="2205451" cy="16715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Partecipa alla definizione del percorso clinico assistenziale del paziente con accesso vascolare</a:t>
          </a:r>
        </a:p>
      </dsp:txBody>
      <dsp:txXfrm>
        <a:off x="8823152" y="1889569"/>
        <a:ext cx="2205451" cy="16715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2571BF-2C0B-4528-831B-CCC2254B3393}">
      <dsp:nvSpPr>
        <dsp:cNvPr id="0" name=""/>
        <dsp:cNvSpPr/>
      </dsp:nvSpPr>
      <dsp:spPr>
        <a:xfrm>
          <a:off x="5385" y="481235"/>
          <a:ext cx="1669572" cy="10017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ctr" defTabSz="4889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Area clinico Assistenziale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900" kern="1200" dirty="0"/>
        </a:p>
      </dsp:txBody>
      <dsp:txXfrm>
        <a:off x="34725" y="510575"/>
        <a:ext cx="1610892" cy="943063"/>
      </dsp:txXfrm>
    </dsp:sp>
    <dsp:sp modelId="{3C5E29B8-98BF-4ACC-9991-86151553F140}">
      <dsp:nvSpPr>
        <dsp:cNvPr id="0" name=""/>
        <dsp:cNvSpPr/>
      </dsp:nvSpPr>
      <dsp:spPr>
        <a:xfrm>
          <a:off x="1821880" y="775080"/>
          <a:ext cx="353949" cy="4140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900" kern="1200"/>
        </a:p>
      </dsp:txBody>
      <dsp:txXfrm>
        <a:off x="1821880" y="857891"/>
        <a:ext cx="247764" cy="248431"/>
      </dsp:txXfrm>
    </dsp:sp>
    <dsp:sp modelId="{6EB9563F-823F-4C2E-9E25-F275BAF05364}">
      <dsp:nvSpPr>
        <dsp:cNvPr id="0" name=""/>
        <dsp:cNvSpPr/>
      </dsp:nvSpPr>
      <dsp:spPr>
        <a:xfrm>
          <a:off x="2342787" y="481235"/>
          <a:ext cx="1669572" cy="10017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80535"/>
                <a:satOff val="-2871"/>
                <a:lumOff val="434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80535"/>
                <a:satOff val="-2871"/>
                <a:lumOff val="434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80535"/>
                <a:satOff val="-2871"/>
                <a:lumOff val="434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Valuta i criteri di appropriatezza della richiesta di impianto</a:t>
          </a:r>
        </a:p>
      </dsp:txBody>
      <dsp:txXfrm>
        <a:off x="2372127" y="510575"/>
        <a:ext cx="1610892" cy="943063"/>
      </dsp:txXfrm>
    </dsp:sp>
    <dsp:sp modelId="{01D9979B-3384-4B78-B700-DA2354A3AF4C}">
      <dsp:nvSpPr>
        <dsp:cNvPr id="0" name=""/>
        <dsp:cNvSpPr/>
      </dsp:nvSpPr>
      <dsp:spPr>
        <a:xfrm>
          <a:off x="4159282" y="775080"/>
          <a:ext cx="353949" cy="4140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-92565"/>
                <a:satOff val="-3281"/>
                <a:lumOff val="464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-92565"/>
                <a:satOff val="-3281"/>
                <a:lumOff val="464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-92565"/>
                <a:satOff val="-3281"/>
                <a:lumOff val="464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900" kern="1200"/>
        </a:p>
      </dsp:txBody>
      <dsp:txXfrm>
        <a:off x="4159282" y="857891"/>
        <a:ext cx="247764" cy="248431"/>
      </dsp:txXfrm>
    </dsp:sp>
    <dsp:sp modelId="{938BF82E-ED95-478C-A450-D2C78D5026EA}">
      <dsp:nvSpPr>
        <dsp:cNvPr id="0" name=""/>
        <dsp:cNvSpPr/>
      </dsp:nvSpPr>
      <dsp:spPr>
        <a:xfrm>
          <a:off x="4680188" y="481235"/>
          <a:ext cx="1669572" cy="10017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161070"/>
                <a:satOff val="-5742"/>
                <a:lumOff val="868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161070"/>
                <a:satOff val="-5742"/>
                <a:lumOff val="868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161070"/>
                <a:satOff val="-5742"/>
                <a:lumOff val="868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Verifica la presenza dell’avvenuto consenso alla prescrizione dell’accesso vascolare</a:t>
          </a:r>
        </a:p>
      </dsp:txBody>
      <dsp:txXfrm>
        <a:off x="4709528" y="510575"/>
        <a:ext cx="1610892" cy="943063"/>
      </dsp:txXfrm>
    </dsp:sp>
    <dsp:sp modelId="{066BBAA5-C396-4DA1-85E6-1910333B2B65}">
      <dsp:nvSpPr>
        <dsp:cNvPr id="0" name=""/>
        <dsp:cNvSpPr/>
      </dsp:nvSpPr>
      <dsp:spPr>
        <a:xfrm>
          <a:off x="6496683" y="775080"/>
          <a:ext cx="353949" cy="4140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-185129"/>
                <a:satOff val="-6562"/>
                <a:lumOff val="928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-185129"/>
                <a:satOff val="-6562"/>
                <a:lumOff val="928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-185129"/>
                <a:satOff val="-6562"/>
                <a:lumOff val="928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900" kern="1200"/>
        </a:p>
      </dsp:txBody>
      <dsp:txXfrm>
        <a:off x="6496683" y="857891"/>
        <a:ext cx="247764" cy="248431"/>
      </dsp:txXfrm>
    </dsp:sp>
    <dsp:sp modelId="{C2774B93-F6CC-4282-826A-965BE28F2B6B}">
      <dsp:nvSpPr>
        <dsp:cNvPr id="0" name=""/>
        <dsp:cNvSpPr/>
      </dsp:nvSpPr>
      <dsp:spPr>
        <a:xfrm>
          <a:off x="7017590" y="481235"/>
          <a:ext cx="1669572" cy="10017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241605"/>
                <a:satOff val="-8613"/>
                <a:lumOff val="1303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241605"/>
                <a:satOff val="-8613"/>
                <a:lumOff val="1303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241605"/>
                <a:satOff val="-8613"/>
                <a:lumOff val="1303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 Partecipa all'informazione sulla procedura dell’accesso vascolare</a:t>
          </a:r>
        </a:p>
      </dsp:txBody>
      <dsp:txXfrm>
        <a:off x="7046930" y="510575"/>
        <a:ext cx="1610892" cy="943063"/>
      </dsp:txXfrm>
    </dsp:sp>
    <dsp:sp modelId="{71411247-4AD9-4D78-9FA5-5328B02CDB47}">
      <dsp:nvSpPr>
        <dsp:cNvPr id="0" name=""/>
        <dsp:cNvSpPr/>
      </dsp:nvSpPr>
      <dsp:spPr>
        <a:xfrm>
          <a:off x="8834085" y="775080"/>
          <a:ext cx="353949" cy="4140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-277694"/>
                <a:satOff val="-9843"/>
                <a:lumOff val="139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-277694"/>
                <a:satOff val="-9843"/>
                <a:lumOff val="139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-277694"/>
                <a:satOff val="-9843"/>
                <a:lumOff val="139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900" kern="1200"/>
        </a:p>
      </dsp:txBody>
      <dsp:txXfrm>
        <a:off x="8834085" y="857891"/>
        <a:ext cx="247764" cy="248431"/>
      </dsp:txXfrm>
    </dsp:sp>
    <dsp:sp modelId="{61FBE457-60D6-4964-9200-DDBC7FDE8A7C}">
      <dsp:nvSpPr>
        <dsp:cNvPr id="0" name=""/>
        <dsp:cNvSpPr/>
      </dsp:nvSpPr>
      <dsp:spPr>
        <a:xfrm>
          <a:off x="9354991" y="481235"/>
          <a:ext cx="1669572" cy="10017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322140"/>
                <a:satOff val="-11484"/>
                <a:lumOff val="1737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322140"/>
                <a:satOff val="-11484"/>
                <a:lumOff val="1737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322140"/>
                <a:satOff val="-11484"/>
                <a:lumOff val="1737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Utilizza metodi e strumenti secondo le </a:t>
          </a:r>
          <a:r>
            <a:rPr lang="it-IT" sz="1100" kern="1200" dirty="0" err="1"/>
            <a:t>evidence</a:t>
          </a:r>
          <a:r>
            <a:rPr lang="it-IT" sz="1100" kern="1200" dirty="0"/>
            <a:t> best </a:t>
          </a:r>
          <a:r>
            <a:rPr lang="it-IT" sz="1100" kern="1200" dirty="0" err="1"/>
            <a:t>pratice</a:t>
          </a:r>
          <a:r>
            <a:rPr lang="it-IT" sz="1100" kern="1200" dirty="0"/>
            <a:t> e l’evoluzione delle tecnologie </a:t>
          </a:r>
        </a:p>
      </dsp:txBody>
      <dsp:txXfrm>
        <a:off x="9384331" y="510575"/>
        <a:ext cx="1610892" cy="943063"/>
      </dsp:txXfrm>
    </dsp:sp>
    <dsp:sp modelId="{8E5371E7-7EA0-4846-9E5D-BD17FBC56468}">
      <dsp:nvSpPr>
        <dsp:cNvPr id="0" name=""/>
        <dsp:cNvSpPr/>
      </dsp:nvSpPr>
      <dsp:spPr>
        <a:xfrm rot="5400000">
          <a:off x="10012803" y="1599849"/>
          <a:ext cx="353949" cy="4140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-370258"/>
                <a:satOff val="-13125"/>
                <a:lumOff val="1857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-370258"/>
                <a:satOff val="-13125"/>
                <a:lumOff val="1857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-370258"/>
                <a:satOff val="-13125"/>
                <a:lumOff val="1857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900" kern="1200"/>
        </a:p>
      </dsp:txBody>
      <dsp:txXfrm rot="-5400000">
        <a:off x="10065563" y="1629901"/>
        <a:ext cx="248431" cy="247764"/>
      </dsp:txXfrm>
    </dsp:sp>
    <dsp:sp modelId="{5CABC7D7-0BCF-4655-9932-F3412F03E285}">
      <dsp:nvSpPr>
        <dsp:cNvPr id="0" name=""/>
        <dsp:cNvSpPr/>
      </dsp:nvSpPr>
      <dsp:spPr>
        <a:xfrm>
          <a:off x="9354991" y="2150808"/>
          <a:ext cx="1669572" cy="10017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402675"/>
                <a:satOff val="-14355"/>
                <a:lumOff val="2171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402675"/>
                <a:satOff val="-14355"/>
                <a:lumOff val="2171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402675"/>
                <a:satOff val="-14355"/>
                <a:lumOff val="2171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Garantisce il processo di impianto, secondo le buone pratiche, in tutte le fasi che lo compongono</a:t>
          </a:r>
        </a:p>
      </dsp:txBody>
      <dsp:txXfrm>
        <a:off x="9384331" y="2180148"/>
        <a:ext cx="1610892" cy="943063"/>
      </dsp:txXfrm>
    </dsp:sp>
    <dsp:sp modelId="{F5528452-22B6-4FB9-876C-0307AFBC0608}">
      <dsp:nvSpPr>
        <dsp:cNvPr id="0" name=""/>
        <dsp:cNvSpPr/>
      </dsp:nvSpPr>
      <dsp:spPr>
        <a:xfrm rot="10800000">
          <a:off x="8854120" y="2444652"/>
          <a:ext cx="353949" cy="4140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-462823"/>
                <a:satOff val="-16406"/>
                <a:lumOff val="232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-462823"/>
                <a:satOff val="-16406"/>
                <a:lumOff val="232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-462823"/>
                <a:satOff val="-16406"/>
                <a:lumOff val="232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900" kern="1200"/>
        </a:p>
      </dsp:txBody>
      <dsp:txXfrm rot="10800000">
        <a:off x="8960305" y="2527463"/>
        <a:ext cx="247764" cy="248431"/>
      </dsp:txXfrm>
    </dsp:sp>
    <dsp:sp modelId="{B0B2B167-5202-4385-B1B3-159E3CC92F16}">
      <dsp:nvSpPr>
        <dsp:cNvPr id="0" name=""/>
        <dsp:cNvSpPr/>
      </dsp:nvSpPr>
      <dsp:spPr>
        <a:xfrm>
          <a:off x="7017590" y="2150808"/>
          <a:ext cx="1669572" cy="10017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483210"/>
                <a:satOff val="-17226"/>
                <a:lumOff val="2606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483210"/>
                <a:satOff val="-17226"/>
                <a:lumOff val="2606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483210"/>
                <a:satOff val="-17226"/>
                <a:lumOff val="2606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Documenta il processo di impianto nella cartella clinica</a:t>
          </a:r>
        </a:p>
      </dsp:txBody>
      <dsp:txXfrm>
        <a:off x="7046930" y="2180148"/>
        <a:ext cx="1610892" cy="943063"/>
      </dsp:txXfrm>
    </dsp:sp>
    <dsp:sp modelId="{A665B718-82CF-4382-805D-0BB86F2D7188}">
      <dsp:nvSpPr>
        <dsp:cNvPr id="0" name=""/>
        <dsp:cNvSpPr/>
      </dsp:nvSpPr>
      <dsp:spPr>
        <a:xfrm rot="10800000">
          <a:off x="6516718" y="2444652"/>
          <a:ext cx="353949" cy="4140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-555388"/>
                <a:satOff val="-19687"/>
                <a:lumOff val="2786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-555388"/>
                <a:satOff val="-19687"/>
                <a:lumOff val="2786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-555388"/>
                <a:satOff val="-19687"/>
                <a:lumOff val="2786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900" kern="1200"/>
        </a:p>
      </dsp:txBody>
      <dsp:txXfrm rot="10800000">
        <a:off x="6622903" y="2527463"/>
        <a:ext cx="247764" cy="248431"/>
      </dsp:txXfrm>
    </dsp:sp>
    <dsp:sp modelId="{AF597EEE-C161-41C7-8804-E304C8422DD8}">
      <dsp:nvSpPr>
        <dsp:cNvPr id="0" name=""/>
        <dsp:cNvSpPr/>
      </dsp:nvSpPr>
      <dsp:spPr>
        <a:xfrm>
          <a:off x="4680188" y="2150808"/>
          <a:ext cx="1669572" cy="10017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563745"/>
                <a:satOff val="-20097"/>
                <a:lumOff val="304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563745"/>
                <a:satOff val="-20097"/>
                <a:lumOff val="304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563745"/>
                <a:satOff val="-20097"/>
                <a:lumOff val="304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Pianifica e attua interventi educativi sulla gestione dell’accesso vascolare e sullo stile di vita, al paziente</a:t>
          </a:r>
        </a:p>
      </dsp:txBody>
      <dsp:txXfrm>
        <a:off x="4709528" y="2180148"/>
        <a:ext cx="1610892" cy="943063"/>
      </dsp:txXfrm>
    </dsp:sp>
    <dsp:sp modelId="{86AAC64C-1429-4FCC-8BF3-D11EF4D3B154}">
      <dsp:nvSpPr>
        <dsp:cNvPr id="0" name=""/>
        <dsp:cNvSpPr/>
      </dsp:nvSpPr>
      <dsp:spPr>
        <a:xfrm rot="10800000">
          <a:off x="4179316" y="2444652"/>
          <a:ext cx="353949" cy="4140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-647952"/>
                <a:satOff val="-22968"/>
                <a:lumOff val="3251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-647952"/>
                <a:satOff val="-22968"/>
                <a:lumOff val="3251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-647952"/>
                <a:satOff val="-22968"/>
                <a:lumOff val="3251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900" kern="1200"/>
        </a:p>
      </dsp:txBody>
      <dsp:txXfrm rot="10800000">
        <a:off x="4285501" y="2527463"/>
        <a:ext cx="247764" cy="248431"/>
      </dsp:txXfrm>
    </dsp:sp>
    <dsp:sp modelId="{0D3DB1F6-082B-48B3-8B31-25CBDA641B36}">
      <dsp:nvSpPr>
        <dsp:cNvPr id="0" name=""/>
        <dsp:cNvSpPr/>
      </dsp:nvSpPr>
      <dsp:spPr>
        <a:xfrm>
          <a:off x="2342787" y="2150808"/>
          <a:ext cx="1669572" cy="10017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644280"/>
                <a:satOff val="-22968"/>
                <a:lumOff val="347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644280"/>
                <a:satOff val="-22968"/>
                <a:lumOff val="347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644280"/>
                <a:satOff val="-22968"/>
                <a:lumOff val="347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Assicura attività di supervisione, consulenza e follow up delle complicanze</a:t>
          </a:r>
        </a:p>
      </dsp:txBody>
      <dsp:txXfrm>
        <a:off x="2372127" y="2180148"/>
        <a:ext cx="1610892" cy="94306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37284-3F62-4F7B-AD71-2B10B9F051E5}">
      <dsp:nvSpPr>
        <dsp:cNvPr id="0" name=""/>
        <dsp:cNvSpPr/>
      </dsp:nvSpPr>
      <dsp:spPr>
        <a:xfrm>
          <a:off x="4847" y="121469"/>
          <a:ext cx="2119279" cy="12715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Area formativa e di ricerca</a:t>
          </a:r>
        </a:p>
      </dsp:txBody>
      <dsp:txXfrm>
        <a:off x="42090" y="158712"/>
        <a:ext cx="2044793" cy="1197081"/>
      </dsp:txXfrm>
    </dsp:sp>
    <dsp:sp modelId="{3D1F4054-E6A3-4AEF-B0C8-485907EFDF3E}">
      <dsp:nvSpPr>
        <dsp:cNvPr id="0" name=""/>
        <dsp:cNvSpPr/>
      </dsp:nvSpPr>
      <dsp:spPr>
        <a:xfrm>
          <a:off x="2310623" y="494462"/>
          <a:ext cx="449287" cy="5255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100" kern="1200"/>
        </a:p>
      </dsp:txBody>
      <dsp:txXfrm>
        <a:off x="2310623" y="599578"/>
        <a:ext cx="314501" cy="315349"/>
      </dsp:txXfrm>
    </dsp:sp>
    <dsp:sp modelId="{728FF4EA-B922-4E75-A26D-97F3D50CE426}">
      <dsp:nvSpPr>
        <dsp:cNvPr id="0" name=""/>
        <dsp:cNvSpPr/>
      </dsp:nvSpPr>
      <dsp:spPr>
        <a:xfrm>
          <a:off x="2971839" y="121469"/>
          <a:ext cx="2119279" cy="12715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107380"/>
                <a:satOff val="-3828"/>
                <a:lumOff val="579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107380"/>
                <a:satOff val="-3828"/>
                <a:lumOff val="579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107380"/>
                <a:satOff val="-3828"/>
                <a:lumOff val="579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Autovaluta le proprie conoscenze e competenze specialistiche </a:t>
          </a:r>
        </a:p>
      </dsp:txBody>
      <dsp:txXfrm>
        <a:off x="3009082" y="158712"/>
        <a:ext cx="2044793" cy="1197081"/>
      </dsp:txXfrm>
    </dsp:sp>
    <dsp:sp modelId="{F2DA061F-85DE-4494-8F2E-B84DE7D44B57}">
      <dsp:nvSpPr>
        <dsp:cNvPr id="0" name=""/>
        <dsp:cNvSpPr/>
      </dsp:nvSpPr>
      <dsp:spPr>
        <a:xfrm>
          <a:off x="5277615" y="494462"/>
          <a:ext cx="449287" cy="5255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129590"/>
            <a:satOff val="-4594"/>
            <a:lumOff val="6502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100" kern="1200"/>
        </a:p>
      </dsp:txBody>
      <dsp:txXfrm>
        <a:off x="5277615" y="599578"/>
        <a:ext cx="314501" cy="315349"/>
      </dsp:txXfrm>
    </dsp:sp>
    <dsp:sp modelId="{0FB1871E-5AE1-455D-AEA4-5DB86592FB7B}">
      <dsp:nvSpPr>
        <dsp:cNvPr id="0" name=""/>
        <dsp:cNvSpPr/>
      </dsp:nvSpPr>
      <dsp:spPr>
        <a:xfrm>
          <a:off x="5938830" y="121469"/>
          <a:ext cx="2119279" cy="12715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214760"/>
                <a:satOff val="-7656"/>
                <a:lumOff val="115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214760"/>
                <a:satOff val="-7656"/>
                <a:lumOff val="115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214760"/>
                <a:satOff val="-7656"/>
                <a:lumOff val="115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Attiva strategie di autoapprendimento e aggiornamento continuo</a:t>
          </a:r>
        </a:p>
      </dsp:txBody>
      <dsp:txXfrm>
        <a:off x="5976073" y="158712"/>
        <a:ext cx="2044793" cy="1197081"/>
      </dsp:txXfrm>
    </dsp:sp>
    <dsp:sp modelId="{BC9AE376-602C-4477-8C9B-E9BF201BBA76}">
      <dsp:nvSpPr>
        <dsp:cNvPr id="0" name=""/>
        <dsp:cNvSpPr/>
      </dsp:nvSpPr>
      <dsp:spPr>
        <a:xfrm>
          <a:off x="8244607" y="494462"/>
          <a:ext cx="449287" cy="5255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259181"/>
            <a:satOff val="-9187"/>
            <a:lumOff val="13004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100" kern="1200"/>
        </a:p>
      </dsp:txBody>
      <dsp:txXfrm>
        <a:off x="8244607" y="599578"/>
        <a:ext cx="314501" cy="315349"/>
      </dsp:txXfrm>
    </dsp:sp>
    <dsp:sp modelId="{AB3BF741-72AA-4941-B2CB-DC3F357CD758}">
      <dsp:nvSpPr>
        <dsp:cNvPr id="0" name=""/>
        <dsp:cNvSpPr/>
      </dsp:nvSpPr>
      <dsp:spPr>
        <a:xfrm>
          <a:off x="8905822" y="121469"/>
          <a:ext cx="2119279" cy="12715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322140"/>
                <a:satOff val="-11484"/>
                <a:lumOff val="1737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322140"/>
                <a:satOff val="-11484"/>
                <a:lumOff val="1737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322140"/>
                <a:satOff val="-11484"/>
                <a:lumOff val="1737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Collabora alla rilevazione del fabbisogno formativo degli operatori sanitari e promuove interventi formativi.</a:t>
          </a:r>
        </a:p>
      </dsp:txBody>
      <dsp:txXfrm>
        <a:off x="8943065" y="158712"/>
        <a:ext cx="2044793" cy="1197081"/>
      </dsp:txXfrm>
    </dsp:sp>
    <dsp:sp modelId="{BAEE0308-CDBD-4FBB-9A13-6A29195BB693}">
      <dsp:nvSpPr>
        <dsp:cNvPr id="0" name=""/>
        <dsp:cNvSpPr/>
      </dsp:nvSpPr>
      <dsp:spPr>
        <a:xfrm rot="5400000">
          <a:off x="9740819" y="1541387"/>
          <a:ext cx="449287" cy="5255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388771"/>
            <a:satOff val="-13781"/>
            <a:lumOff val="19507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100" kern="1200"/>
        </a:p>
      </dsp:txBody>
      <dsp:txXfrm rot="-5400000">
        <a:off x="9807788" y="1579534"/>
        <a:ext cx="315349" cy="314501"/>
      </dsp:txXfrm>
    </dsp:sp>
    <dsp:sp modelId="{1ADC158A-CFBC-4FBD-A087-D8D0AA33FC39}">
      <dsp:nvSpPr>
        <dsp:cNvPr id="0" name=""/>
        <dsp:cNvSpPr/>
      </dsp:nvSpPr>
      <dsp:spPr>
        <a:xfrm>
          <a:off x="8905822" y="2240749"/>
          <a:ext cx="2119279" cy="12715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429520"/>
                <a:satOff val="-15312"/>
                <a:lumOff val="2316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429520"/>
                <a:satOff val="-15312"/>
                <a:lumOff val="2316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429520"/>
                <a:satOff val="-15312"/>
                <a:lumOff val="2316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Partecipa all’attività didattica sulle buone pratiche di utilizzo e gestione degli accessi vascolari</a:t>
          </a:r>
        </a:p>
      </dsp:txBody>
      <dsp:txXfrm>
        <a:off x="8943065" y="2277992"/>
        <a:ext cx="2044793" cy="1197081"/>
      </dsp:txXfrm>
    </dsp:sp>
    <dsp:sp modelId="{D8008C5B-68D8-4017-8DA1-A7D9D24C20BD}">
      <dsp:nvSpPr>
        <dsp:cNvPr id="0" name=""/>
        <dsp:cNvSpPr/>
      </dsp:nvSpPr>
      <dsp:spPr>
        <a:xfrm rot="10800000">
          <a:off x="8270038" y="2613742"/>
          <a:ext cx="449287" cy="5255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518362"/>
            <a:satOff val="-18374"/>
            <a:lumOff val="26009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100" kern="1200"/>
        </a:p>
      </dsp:txBody>
      <dsp:txXfrm rot="10800000">
        <a:off x="8404824" y="2718858"/>
        <a:ext cx="314501" cy="315349"/>
      </dsp:txXfrm>
    </dsp:sp>
    <dsp:sp modelId="{EC0576A8-BA99-4D4D-835B-5808AD7690D9}">
      <dsp:nvSpPr>
        <dsp:cNvPr id="0" name=""/>
        <dsp:cNvSpPr/>
      </dsp:nvSpPr>
      <dsp:spPr>
        <a:xfrm>
          <a:off x="5938830" y="2240749"/>
          <a:ext cx="2119279" cy="12715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536900"/>
                <a:satOff val="-19140"/>
                <a:lumOff val="289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536900"/>
                <a:satOff val="-19140"/>
                <a:lumOff val="289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536900"/>
                <a:satOff val="-19140"/>
                <a:lumOff val="289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Collabora alla definizione di protocolli di ricerca</a:t>
          </a:r>
        </a:p>
      </dsp:txBody>
      <dsp:txXfrm>
        <a:off x="5976073" y="2277992"/>
        <a:ext cx="2044793" cy="1197081"/>
      </dsp:txXfrm>
    </dsp:sp>
    <dsp:sp modelId="{09891EC3-DE17-42AD-A971-6104A2C06083}">
      <dsp:nvSpPr>
        <dsp:cNvPr id="0" name=""/>
        <dsp:cNvSpPr/>
      </dsp:nvSpPr>
      <dsp:spPr>
        <a:xfrm rot="10800000">
          <a:off x="5303047" y="2613742"/>
          <a:ext cx="449287" cy="5255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647952"/>
            <a:satOff val="-22968"/>
            <a:lumOff val="32511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100" kern="1200"/>
        </a:p>
      </dsp:txBody>
      <dsp:txXfrm rot="10800000">
        <a:off x="5437833" y="2718858"/>
        <a:ext cx="314501" cy="315349"/>
      </dsp:txXfrm>
    </dsp:sp>
    <dsp:sp modelId="{404B8C70-4E7D-4E3F-AF57-2E279B7EADB1}">
      <dsp:nvSpPr>
        <dsp:cNvPr id="0" name=""/>
        <dsp:cNvSpPr/>
      </dsp:nvSpPr>
      <dsp:spPr>
        <a:xfrm>
          <a:off x="2971839" y="2240749"/>
          <a:ext cx="2119279" cy="12715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644280"/>
                <a:satOff val="-22968"/>
                <a:lumOff val="347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644280"/>
                <a:satOff val="-22968"/>
                <a:lumOff val="347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644280"/>
                <a:satOff val="-22968"/>
                <a:lumOff val="347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Partecipa alla conduzione di studi di ricerca e all’analisi dei risultati</a:t>
          </a:r>
        </a:p>
      </dsp:txBody>
      <dsp:txXfrm>
        <a:off x="3009082" y="2277992"/>
        <a:ext cx="2044793" cy="119708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A38236-0AF4-47CC-B36D-DEC4434F77D9}">
      <dsp:nvSpPr>
        <dsp:cNvPr id="0" name=""/>
        <dsp:cNvSpPr/>
      </dsp:nvSpPr>
      <dsp:spPr>
        <a:xfrm>
          <a:off x="1201822" y="829"/>
          <a:ext cx="2270080" cy="13620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ctr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100" kern="1200" dirty="0"/>
            <a:t>Area comunicativo relazionale</a:t>
          </a:r>
        </a:p>
      </dsp:txBody>
      <dsp:txXfrm>
        <a:off x="1241715" y="40722"/>
        <a:ext cx="2190294" cy="1282262"/>
      </dsp:txXfrm>
    </dsp:sp>
    <dsp:sp modelId="{044E2DC3-50AF-4130-8220-552FE539E0B3}">
      <dsp:nvSpPr>
        <dsp:cNvPr id="0" name=""/>
        <dsp:cNvSpPr/>
      </dsp:nvSpPr>
      <dsp:spPr>
        <a:xfrm>
          <a:off x="3671670" y="400363"/>
          <a:ext cx="481256" cy="5629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100" kern="1200"/>
        </a:p>
      </dsp:txBody>
      <dsp:txXfrm>
        <a:off x="3671670" y="512959"/>
        <a:ext cx="336879" cy="337787"/>
      </dsp:txXfrm>
    </dsp:sp>
    <dsp:sp modelId="{5CADF65F-F500-4C15-8103-315E813BF27D}">
      <dsp:nvSpPr>
        <dsp:cNvPr id="0" name=""/>
        <dsp:cNvSpPr/>
      </dsp:nvSpPr>
      <dsp:spPr>
        <a:xfrm>
          <a:off x="4379934" y="829"/>
          <a:ext cx="2270080" cy="13620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128856"/>
                <a:satOff val="-4594"/>
                <a:lumOff val="695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128856"/>
                <a:satOff val="-4594"/>
                <a:lumOff val="695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128856"/>
                <a:satOff val="-4594"/>
                <a:lumOff val="695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Assumere un ruolo di riferimento, guida e responsabilità verso gli altri</a:t>
          </a:r>
        </a:p>
      </dsp:txBody>
      <dsp:txXfrm>
        <a:off x="4419827" y="40722"/>
        <a:ext cx="2190294" cy="1282262"/>
      </dsp:txXfrm>
    </dsp:sp>
    <dsp:sp modelId="{6B770C7F-D8F3-40D5-BCC9-32E2415B59E6}">
      <dsp:nvSpPr>
        <dsp:cNvPr id="0" name=""/>
        <dsp:cNvSpPr/>
      </dsp:nvSpPr>
      <dsp:spPr>
        <a:xfrm>
          <a:off x="6849782" y="400363"/>
          <a:ext cx="481256" cy="5629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161988"/>
            <a:satOff val="-5742"/>
            <a:lumOff val="8128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100" kern="1200"/>
        </a:p>
      </dsp:txBody>
      <dsp:txXfrm>
        <a:off x="6849782" y="512959"/>
        <a:ext cx="336879" cy="337787"/>
      </dsp:txXfrm>
    </dsp:sp>
    <dsp:sp modelId="{DABA6994-CF2B-4699-A31F-BD2F3191915A}">
      <dsp:nvSpPr>
        <dsp:cNvPr id="0" name=""/>
        <dsp:cNvSpPr/>
      </dsp:nvSpPr>
      <dsp:spPr>
        <a:xfrm>
          <a:off x="7558047" y="829"/>
          <a:ext cx="2270080" cy="13620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257712"/>
                <a:satOff val="-9187"/>
                <a:lumOff val="139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257712"/>
                <a:satOff val="-9187"/>
                <a:lumOff val="139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257712"/>
                <a:satOff val="-9187"/>
                <a:lumOff val="139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Promuovere il lavoro di rete facilitando l’integrazione tra le diverse realtà operative aziendale e interaziendale</a:t>
          </a:r>
        </a:p>
      </dsp:txBody>
      <dsp:txXfrm>
        <a:off x="7597940" y="40722"/>
        <a:ext cx="2190294" cy="1282262"/>
      </dsp:txXfrm>
    </dsp:sp>
    <dsp:sp modelId="{D1A7AB31-CCB6-448B-BA72-647368299AF9}">
      <dsp:nvSpPr>
        <dsp:cNvPr id="0" name=""/>
        <dsp:cNvSpPr/>
      </dsp:nvSpPr>
      <dsp:spPr>
        <a:xfrm rot="5392405">
          <a:off x="8454716" y="1522185"/>
          <a:ext cx="481697" cy="5629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323976"/>
            <a:satOff val="-11484"/>
            <a:lumOff val="16255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100" kern="1200"/>
        </a:p>
      </dsp:txBody>
      <dsp:txXfrm rot="-5400000">
        <a:off x="8526512" y="1562826"/>
        <a:ext cx="337787" cy="337188"/>
      </dsp:txXfrm>
    </dsp:sp>
    <dsp:sp modelId="{7853EF71-0265-4FD4-8895-6AB0E1BF71DE}">
      <dsp:nvSpPr>
        <dsp:cNvPr id="0" name=""/>
        <dsp:cNvSpPr/>
      </dsp:nvSpPr>
      <dsp:spPr>
        <a:xfrm>
          <a:off x="7563063" y="2271738"/>
          <a:ext cx="2270080" cy="13620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386568"/>
                <a:satOff val="-13781"/>
                <a:lumOff val="208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386568"/>
                <a:satOff val="-13781"/>
                <a:lumOff val="208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386568"/>
                <a:satOff val="-13781"/>
                <a:lumOff val="208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Assicurare un approccio comunicativo alla persona e ai caregivers secondo i principi della Health </a:t>
          </a:r>
          <a:r>
            <a:rPr lang="it-IT" sz="1400" kern="1200" dirty="0" err="1"/>
            <a:t>Litercy</a:t>
          </a:r>
          <a:endParaRPr lang="it-IT" sz="1400" kern="1200" dirty="0"/>
        </a:p>
      </dsp:txBody>
      <dsp:txXfrm>
        <a:off x="7602956" y="2311631"/>
        <a:ext cx="2190294" cy="1282262"/>
      </dsp:txXfrm>
    </dsp:sp>
    <dsp:sp modelId="{6D9FCB05-D389-4D96-BB51-78A9D2CCF673}">
      <dsp:nvSpPr>
        <dsp:cNvPr id="0" name=""/>
        <dsp:cNvSpPr/>
      </dsp:nvSpPr>
      <dsp:spPr>
        <a:xfrm rot="10800896">
          <a:off x="6878277" y="2670861"/>
          <a:ext cx="483915" cy="5629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485964"/>
            <a:satOff val="-17226"/>
            <a:lumOff val="24383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100" kern="1200"/>
        </a:p>
      </dsp:txBody>
      <dsp:txXfrm rot="10800000">
        <a:off x="7023451" y="2783476"/>
        <a:ext cx="338741" cy="337787"/>
      </dsp:txXfrm>
    </dsp:sp>
    <dsp:sp modelId="{13CC8A77-5E6D-4433-831C-4830BD6D3CD0}">
      <dsp:nvSpPr>
        <dsp:cNvPr id="0" name=""/>
        <dsp:cNvSpPr/>
      </dsp:nvSpPr>
      <dsp:spPr>
        <a:xfrm>
          <a:off x="4379934" y="2270909"/>
          <a:ext cx="2270080" cy="13620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515424"/>
                <a:satOff val="-18374"/>
                <a:lumOff val="2779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515424"/>
                <a:satOff val="-18374"/>
                <a:lumOff val="2779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515424"/>
                <a:satOff val="-18374"/>
                <a:lumOff val="2779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Assicura una comunicazione informativa, educativa, empatica, personalizzata</a:t>
          </a:r>
        </a:p>
      </dsp:txBody>
      <dsp:txXfrm>
        <a:off x="4419827" y="2310802"/>
        <a:ext cx="2190294" cy="1282262"/>
      </dsp:txXfrm>
    </dsp:sp>
    <dsp:sp modelId="{25B22E75-9170-4F40-A773-43396B1D72DD}">
      <dsp:nvSpPr>
        <dsp:cNvPr id="0" name=""/>
        <dsp:cNvSpPr/>
      </dsp:nvSpPr>
      <dsp:spPr>
        <a:xfrm rot="10800000">
          <a:off x="3698910" y="2670443"/>
          <a:ext cx="481256" cy="5629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647952"/>
            <a:satOff val="-22968"/>
            <a:lumOff val="32511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100" kern="1200"/>
        </a:p>
      </dsp:txBody>
      <dsp:txXfrm rot="10800000">
        <a:off x="3843287" y="2783039"/>
        <a:ext cx="336879" cy="337787"/>
      </dsp:txXfrm>
    </dsp:sp>
    <dsp:sp modelId="{C52C0763-B60B-4A44-B1B9-C9304D8240F0}">
      <dsp:nvSpPr>
        <dsp:cNvPr id="0" name=""/>
        <dsp:cNvSpPr/>
      </dsp:nvSpPr>
      <dsp:spPr>
        <a:xfrm>
          <a:off x="1201822" y="2270909"/>
          <a:ext cx="2270080" cy="13620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-644280"/>
                <a:satOff val="-22968"/>
                <a:lumOff val="347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644280"/>
                <a:satOff val="-22968"/>
                <a:lumOff val="347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644280"/>
                <a:satOff val="-22968"/>
                <a:lumOff val="347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Utilizza i principi della comunicazione per promuovere relazioni efficaci ed integrate</a:t>
          </a:r>
        </a:p>
      </dsp:txBody>
      <dsp:txXfrm>
        <a:off x="1241715" y="2310802"/>
        <a:ext cx="2190294" cy="128226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8E0A9-5752-4C45-941D-DA4CFE8A6DC5}">
      <dsp:nvSpPr>
        <dsp:cNvPr id="0" name=""/>
        <dsp:cNvSpPr/>
      </dsp:nvSpPr>
      <dsp:spPr>
        <a:xfrm>
          <a:off x="0" y="61893"/>
          <a:ext cx="9154858" cy="1080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 dirty="0"/>
            <a:t>1. Relazione e comunicazione con il paziente</a:t>
          </a:r>
        </a:p>
      </dsp:txBody>
      <dsp:txXfrm>
        <a:off x="0" y="61893"/>
        <a:ext cx="9154858" cy="720000"/>
      </dsp:txXfrm>
    </dsp:sp>
    <dsp:sp modelId="{59717947-5A7A-4439-8141-B5947BB34143}">
      <dsp:nvSpPr>
        <dsp:cNvPr id="0" name=""/>
        <dsp:cNvSpPr/>
      </dsp:nvSpPr>
      <dsp:spPr>
        <a:xfrm>
          <a:off x="1875091" y="781893"/>
          <a:ext cx="9154858" cy="279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500" kern="1200" dirty="0"/>
            <a:t>La relazione e comunicazione con il paziente risultano di fondamentale importanza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500" kern="1200" dirty="0"/>
            <a:t>l’esperto si ritrova a spiegare la procedura, anticipare le possibili complicanze e raccogliere il consenso.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500" kern="1200" dirty="0"/>
            <a:t>Devono essere trasmesse informazioni chiare e sicure.</a:t>
          </a:r>
        </a:p>
      </dsp:txBody>
      <dsp:txXfrm>
        <a:off x="1956807" y="863609"/>
        <a:ext cx="8991426" cy="262656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08A7DC-4928-42CA-9AF0-C863D09BDCC3}">
      <dsp:nvSpPr>
        <dsp:cNvPr id="0" name=""/>
        <dsp:cNvSpPr/>
      </dsp:nvSpPr>
      <dsp:spPr>
        <a:xfrm>
          <a:off x="0" y="61893"/>
          <a:ext cx="9154858" cy="129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/>
            <a:t>Empowerment e proattività</a:t>
          </a:r>
        </a:p>
      </dsp:txBody>
      <dsp:txXfrm>
        <a:off x="0" y="61893"/>
        <a:ext cx="9154858" cy="864000"/>
      </dsp:txXfrm>
    </dsp:sp>
    <dsp:sp modelId="{BC5D1986-EE15-40F5-8AD7-C2DE9D72E3F7}">
      <dsp:nvSpPr>
        <dsp:cNvPr id="0" name=""/>
        <dsp:cNvSpPr/>
      </dsp:nvSpPr>
      <dsp:spPr>
        <a:xfrm>
          <a:off x="1875091" y="925893"/>
          <a:ext cx="9154858" cy="2646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3000" kern="1200" dirty="0"/>
            <a:t>La comunicazione con i pazienti deve assumere una valenza educativa: gli utenti dovrebbero ricevere un minimo livello di informazione sul mantenimento del dispositivo ed essere educati a riconoscere gli </a:t>
          </a:r>
          <a:r>
            <a:rPr lang="it-IT" sz="3000" kern="1200" dirty="0" err="1"/>
            <a:t>allert</a:t>
          </a:r>
          <a:r>
            <a:rPr lang="it-IT" sz="3000" kern="1200" dirty="0"/>
            <a:t> delle possibili complicanze</a:t>
          </a:r>
        </a:p>
      </dsp:txBody>
      <dsp:txXfrm>
        <a:off x="1952590" y="1003392"/>
        <a:ext cx="8999860" cy="249100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307E21-63CF-4C52-844A-6253839F5685}">
      <dsp:nvSpPr>
        <dsp:cNvPr id="0" name=""/>
        <dsp:cNvSpPr/>
      </dsp:nvSpPr>
      <dsp:spPr>
        <a:xfrm>
          <a:off x="0" y="229293"/>
          <a:ext cx="9154858" cy="907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Gestione della procedura come lavoro di squadra</a:t>
          </a:r>
        </a:p>
      </dsp:txBody>
      <dsp:txXfrm>
        <a:off x="0" y="229293"/>
        <a:ext cx="9154858" cy="604800"/>
      </dsp:txXfrm>
    </dsp:sp>
    <dsp:sp modelId="{18D1D07A-A57F-4766-A0D1-39B9BA70AB53}">
      <dsp:nvSpPr>
        <dsp:cNvPr id="0" name=""/>
        <dsp:cNvSpPr/>
      </dsp:nvSpPr>
      <dsp:spPr>
        <a:xfrm>
          <a:off x="1875091" y="834093"/>
          <a:ext cx="9154858" cy="2570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100" kern="1200" dirty="0"/>
            <a:t>La procedura di impianto di un accesso venoso non può considerarsi limitata all’atto specifico dell’impianto, ma è un percorso che parte della richiesta, passa dalla consulenza e valutazione, si esplica nell’impianto e prosegue con un’azione di follow-up.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100" kern="1200" dirty="0"/>
            <a:t>È importante acquisire una competenza sul lavoro in team, che riconosca e sostenga l’interdipendenza tra professionalità e che consenta di avere una visione effettiva della procedura di impianto in termini di percorso.</a:t>
          </a:r>
        </a:p>
      </dsp:txBody>
      <dsp:txXfrm>
        <a:off x="1950375" y="909377"/>
        <a:ext cx="9004290" cy="24198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11/9/2023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11/9/2023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11/9/2023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it.dreamstime.com/illustrazione-di-stock-infermiere-della-testarossa-che-tiene-un-giocattolo-della-peluche-e-che-indica-su-qualcosa-dalla-sua-mano-image56265520" TargetMode="External"/><Relationship Id="rId3" Type="http://schemas.openxmlformats.org/officeDocument/2006/relationships/diagramLayout" Target="../diagrams/layout5.xml"/><Relationship Id="rId7" Type="http://schemas.openxmlformats.org/officeDocument/2006/relationships/image" Target="../media/image2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6160"/>
            <a:ext cx="5021183" cy="1934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 dirty="0"/>
              <a:t>IV CONGRESSO NAZIONALE IVAS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5E6AC-CF25-416E-5C34-D51036CD5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870" y="2324176"/>
            <a:ext cx="4945183" cy="396164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10 - 11 </a:t>
            </a:r>
            <a:r>
              <a:rPr lang="en-US" sz="1600" dirty="0" err="1"/>
              <a:t>Novembre</a:t>
            </a:r>
            <a:r>
              <a:rPr lang="en-US" sz="1600" dirty="0"/>
              <a:t> 2023</a:t>
            </a:r>
          </a:p>
        </p:txBody>
      </p:sp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  <p:sp>
        <p:nvSpPr>
          <p:cNvPr id="9" name="Titolo 1">
            <a:extLst>
              <a:ext uri="{FF2B5EF4-FFF2-40B4-BE49-F238E27FC236}">
                <a16:creationId xmlns:a16="http://schemas.microsoft.com/office/drawing/2014/main" id="{D7B600CD-8567-4850-8DEE-E85DB92FDF2C}"/>
              </a:ext>
            </a:extLst>
          </p:cNvPr>
          <p:cNvSpPr txBox="1">
            <a:spLocks/>
          </p:cNvSpPr>
          <p:nvPr/>
        </p:nvSpPr>
        <p:spPr>
          <a:xfrm>
            <a:off x="436245" y="3429000"/>
            <a:ext cx="4934087" cy="164588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4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sz="6000" dirty="0"/>
              <a:t>Le </a:t>
            </a:r>
            <a:r>
              <a:rPr lang="en-US" sz="6000" dirty="0" err="1"/>
              <a:t>competenze</a:t>
            </a:r>
            <a:r>
              <a:rPr lang="en-US" sz="6000" dirty="0"/>
              <a:t> </a:t>
            </a:r>
            <a:r>
              <a:rPr lang="en-US" sz="6000" dirty="0" err="1"/>
              <a:t>necessarie</a:t>
            </a:r>
            <a:r>
              <a:rPr lang="en-US" sz="6000" dirty="0"/>
              <a:t> </a:t>
            </a:r>
            <a:r>
              <a:rPr lang="en-US" sz="6000" dirty="0" err="1"/>
              <a:t>dell’esparto</a:t>
            </a:r>
            <a:r>
              <a:rPr lang="en-US" sz="6000" dirty="0"/>
              <a:t> in </a:t>
            </a:r>
            <a:r>
              <a:rPr lang="en-US" sz="6000" dirty="0" err="1"/>
              <a:t>accessi</a:t>
            </a:r>
            <a:r>
              <a:rPr lang="en-US" sz="6000" dirty="0"/>
              <a:t> </a:t>
            </a:r>
            <a:r>
              <a:rPr lang="en-US" sz="6000" dirty="0" err="1"/>
              <a:t>vascolari</a:t>
            </a:r>
            <a:r>
              <a:rPr lang="en-US" sz="6000" dirty="0"/>
              <a:t> </a:t>
            </a:r>
            <a:r>
              <a:rPr lang="en-US" sz="6000" dirty="0" err="1"/>
              <a:t>dall’ospedale</a:t>
            </a:r>
            <a:r>
              <a:rPr lang="en-US" sz="6000" dirty="0"/>
              <a:t> al </a:t>
            </a:r>
            <a:r>
              <a:rPr lang="en-US" sz="6000" dirty="0" err="1"/>
              <a:t>territorio</a:t>
            </a:r>
            <a:endParaRPr lang="en-US" sz="6000" dirty="0"/>
          </a:p>
          <a:p>
            <a:pPr algn="ctr">
              <a:lnSpc>
                <a:spcPct val="90000"/>
              </a:lnSpc>
            </a:pPr>
            <a:endParaRPr lang="en-US" sz="2600" dirty="0"/>
          </a:p>
          <a:p>
            <a:pPr algn="ctr">
              <a:lnSpc>
                <a:spcPct val="90000"/>
              </a:lnSpc>
            </a:pPr>
            <a:endParaRPr lang="en-US" sz="2600" dirty="0"/>
          </a:p>
          <a:p>
            <a:pPr algn="ctr">
              <a:lnSpc>
                <a:spcPct val="90000"/>
              </a:lnSpc>
            </a:pPr>
            <a:endParaRPr lang="en-US" sz="2600" dirty="0"/>
          </a:p>
          <a:p>
            <a:pPr algn="ctr">
              <a:lnSpc>
                <a:spcPct val="90000"/>
              </a:lnSpc>
            </a:pPr>
            <a:endParaRPr lang="en-US" sz="2600" dirty="0"/>
          </a:p>
          <a:p>
            <a:pPr algn="ctr">
              <a:lnSpc>
                <a:spcPct val="90000"/>
              </a:lnSpc>
            </a:pPr>
            <a:r>
              <a:rPr lang="en-US" sz="3500" dirty="0"/>
              <a:t>F. Carlucci</a:t>
            </a:r>
            <a:br>
              <a:rPr lang="en-US" sz="2600" dirty="0"/>
            </a:b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90480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Competenze esperto accessi vascolari</a:t>
            </a:r>
            <a:b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" dirty="0"/>
          </a:p>
        </p:txBody>
      </p:sp>
      <p:graphicFrame>
        <p:nvGraphicFramePr>
          <p:cNvPr id="4" name="Segnaposto contenuto 2">
            <a:extLst>
              <a:ext uri="{FF2B5EF4-FFF2-40B4-BE49-F238E27FC236}">
                <a16:creationId xmlns:a16="http://schemas.microsoft.com/office/drawing/2014/main" id="{FF3F0D82-0AA6-45C3-8367-955CBFA02E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2834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profilo di competenza dell’esperto</a:t>
            </a:r>
            <a:b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" dirty="0"/>
          </a:p>
        </p:txBody>
      </p:sp>
      <p:graphicFrame>
        <p:nvGraphicFramePr>
          <p:cNvPr id="4" name="Segnaposto contenuto 2">
            <a:extLst>
              <a:ext uri="{FF2B5EF4-FFF2-40B4-BE49-F238E27FC236}">
                <a16:creationId xmlns:a16="http://schemas.microsoft.com/office/drawing/2014/main" id="{FF3F0D82-0AA6-45C3-8367-955CBFA02E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1943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profilo di competenza </a:t>
            </a:r>
            <a:b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" dirty="0"/>
          </a:p>
        </p:txBody>
      </p:sp>
      <p:graphicFrame>
        <p:nvGraphicFramePr>
          <p:cNvPr id="4" name="Segnaposto contenuto 2">
            <a:extLst>
              <a:ext uri="{FF2B5EF4-FFF2-40B4-BE49-F238E27FC236}">
                <a16:creationId xmlns:a16="http://schemas.microsoft.com/office/drawing/2014/main" id="{FF3F0D82-0AA6-45C3-8367-955CBFA02E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6486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competenze esperto in accessi vascolari</a:t>
            </a:r>
            <a:b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" dirty="0"/>
          </a:p>
        </p:txBody>
      </p:sp>
      <p:graphicFrame>
        <p:nvGraphicFramePr>
          <p:cNvPr id="4" name="Segnaposto contenuto 2">
            <a:extLst>
              <a:ext uri="{FF2B5EF4-FFF2-40B4-BE49-F238E27FC236}">
                <a16:creationId xmlns:a16="http://schemas.microsoft.com/office/drawing/2014/main" id="{FF3F0D82-0AA6-45C3-8367-955CBFA02E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749241"/>
              </p:ext>
            </p:extLst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6514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competenze dell’ esperto in accessi vascolari</a:t>
            </a:r>
            <a:b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" dirty="0"/>
          </a:p>
        </p:txBody>
      </p:sp>
      <p:graphicFrame>
        <p:nvGraphicFramePr>
          <p:cNvPr id="4" name="Segnaposto contenuto 2">
            <a:extLst>
              <a:ext uri="{FF2B5EF4-FFF2-40B4-BE49-F238E27FC236}">
                <a16:creationId xmlns:a16="http://schemas.microsoft.com/office/drawing/2014/main" id="{FF3F0D82-0AA6-45C3-8367-955CBFA02E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3098DE8A-AAC3-4229-ADDF-98A4A41B4A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35025" y="4368800"/>
            <a:ext cx="1184275" cy="160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984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competenze dell’ esperto in accessi vascolari</a:t>
            </a:r>
            <a:b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" dirty="0"/>
          </a:p>
        </p:txBody>
      </p:sp>
      <p:graphicFrame>
        <p:nvGraphicFramePr>
          <p:cNvPr id="4" name="Segnaposto contenuto 2">
            <a:extLst>
              <a:ext uri="{FF2B5EF4-FFF2-40B4-BE49-F238E27FC236}">
                <a16:creationId xmlns:a16="http://schemas.microsoft.com/office/drawing/2014/main" id="{FF3F0D82-0AA6-45C3-8367-955CBFA02E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4323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competenze dell’ esperto in accessi vascolari</a:t>
            </a:r>
            <a:b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" dirty="0"/>
          </a:p>
        </p:txBody>
      </p:sp>
      <p:graphicFrame>
        <p:nvGraphicFramePr>
          <p:cNvPr id="4" name="Segnaposto contenuto 2">
            <a:extLst>
              <a:ext uri="{FF2B5EF4-FFF2-40B4-BE49-F238E27FC236}">
                <a16:creationId xmlns:a16="http://schemas.microsoft.com/office/drawing/2014/main" id="{FF3F0D82-0AA6-45C3-8367-955CBFA02E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6397822"/>
              </p:ext>
            </p:extLst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3004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soft-skill nell’ambito gestione accessi venosi</a:t>
            </a:r>
            <a:b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" dirty="0"/>
          </a:p>
        </p:txBody>
      </p:sp>
      <p:graphicFrame>
        <p:nvGraphicFramePr>
          <p:cNvPr id="4" name="Segnaposto contenuto 2">
            <a:extLst>
              <a:ext uri="{FF2B5EF4-FFF2-40B4-BE49-F238E27FC236}">
                <a16:creationId xmlns:a16="http://schemas.microsoft.com/office/drawing/2014/main" id="{FF3F0D82-0AA6-45C3-8367-955CBFA02E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784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soft-skill nell’ambito gestione accessi venosi</a:t>
            </a:r>
            <a:b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" dirty="0"/>
          </a:p>
        </p:txBody>
      </p:sp>
      <p:graphicFrame>
        <p:nvGraphicFramePr>
          <p:cNvPr id="4" name="Segnaposto contenuto 2">
            <a:extLst>
              <a:ext uri="{FF2B5EF4-FFF2-40B4-BE49-F238E27FC236}">
                <a16:creationId xmlns:a16="http://schemas.microsoft.com/office/drawing/2014/main" id="{FF3F0D82-0AA6-45C3-8367-955CBFA02E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5678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conclusioni</a:t>
            </a:r>
            <a:b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" dirty="0"/>
          </a:p>
        </p:txBody>
      </p:sp>
      <p:graphicFrame>
        <p:nvGraphicFramePr>
          <p:cNvPr id="4" name="Segnaposto contenuto 2">
            <a:extLst>
              <a:ext uri="{FF2B5EF4-FFF2-40B4-BE49-F238E27FC236}">
                <a16:creationId xmlns:a16="http://schemas.microsoft.com/office/drawing/2014/main" id="{FF3F0D82-0AA6-45C3-8367-955CBFA02E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8816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E77F97-74CE-4DE4-A0F3-1010D3CFA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it-IT" sz="2000" i="1" dirty="0"/>
            </a:br>
            <a:br>
              <a:rPr lang="it-IT" sz="2000" i="1" dirty="0"/>
            </a:br>
            <a:r>
              <a:rPr lang="it-IT" sz="2000" i="1" dirty="0"/>
              <a:t>«Spesso il desiderio d’apparire esperti impedisce di </a:t>
            </a:r>
            <a:r>
              <a:rPr lang="it-IT" sz="2000" i="1" dirty="0" err="1"/>
              <a:t>diventarlo</a:t>
            </a:r>
            <a:r>
              <a:rPr lang="it-IT" sz="2000" i="1" dirty="0"/>
              <a:t> davvero,</a:t>
            </a:r>
            <a:br>
              <a:rPr lang="it-IT" sz="2000" i="1" dirty="0"/>
            </a:br>
            <a:r>
              <a:rPr lang="it-IT" sz="2000" i="1" dirty="0"/>
              <a:t>perché si desidera maggiormente mostrare quel che si sa che non imparare quel che s’ignora» (</a:t>
            </a:r>
            <a:r>
              <a:rPr lang="it-IT" sz="2000" i="1" dirty="0" err="1"/>
              <a:t>cit</a:t>
            </a:r>
            <a:r>
              <a:rPr lang="it-IT" sz="2000" i="1" dirty="0"/>
              <a:t>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56FB5C-948E-4035-8EE6-DCDB6A26B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sz="4800" dirty="0"/>
          </a:p>
          <a:p>
            <a:endParaRPr lang="it-IT" sz="4800" dirty="0"/>
          </a:p>
          <a:p>
            <a:endParaRPr lang="it-IT" sz="4800" dirty="0"/>
          </a:p>
          <a:p>
            <a:r>
              <a:rPr lang="it-IT" sz="4800" dirty="0"/>
              <a:t>GRAZIE</a:t>
            </a:r>
          </a:p>
        </p:txBody>
      </p:sp>
      <p:pic>
        <p:nvPicPr>
          <p:cNvPr id="4" name="Immagine 3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ED8A520F-AA0D-4B4E-8D6B-7C128F5D36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49240"/>
          <a:stretch/>
        </p:blipFill>
        <p:spPr>
          <a:xfrm>
            <a:off x="9172759" y="1391449"/>
            <a:ext cx="1988820" cy="402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78770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673</Words>
  <Application>Microsoft Office PowerPoint</Application>
  <PresentationFormat>Widescreen</PresentationFormat>
  <Paragraphs>68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Bierstadt</vt:lpstr>
      <vt:lpstr>Calibri</vt:lpstr>
      <vt:lpstr>GestaltVTI</vt:lpstr>
      <vt:lpstr>IV CONGRESSO NAZIONALE IVAS </vt:lpstr>
      <vt:lpstr>Competenze esperto accessi vascolari </vt:lpstr>
      <vt:lpstr>profilo di competenza dell’esperto </vt:lpstr>
      <vt:lpstr>profilo di competenza  </vt:lpstr>
      <vt:lpstr>le competenze esperto in accessi vascolari </vt:lpstr>
      <vt:lpstr>le competenze dell’ esperto in accessi vascolari </vt:lpstr>
      <vt:lpstr>le competenze dell’ esperto in accessi vascolari </vt:lpstr>
      <vt:lpstr>le competenze dell’ esperto in accessi vascolari </vt:lpstr>
      <vt:lpstr>Le soft-skill nell’ambito gestione accessi venosi </vt:lpstr>
      <vt:lpstr>Le soft-skill nell’ambito gestione accessi venosi </vt:lpstr>
      <vt:lpstr>conclusioni </vt:lpstr>
      <vt:lpstr>  «Spesso il desiderio d’apparire esperti impedisce di diventarlo davvero, perché si desidera maggiormente mostrare quel che si sa che non imparare quel che s’ignora» (cit)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C ec</dc:creator>
  <cp:lastModifiedBy>Filippo Carlucci</cp:lastModifiedBy>
  <cp:revision>9</cp:revision>
  <dcterms:created xsi:type="dcterms:W3CDTF">2023-08-22T11:11:03Z</dcterms:created>
  <dcterms:modified xsi:type="dcterms:W3CDTF">2023-11-09T07:25:57Z</dcterms:modified>
</cp:coreProperties>
</file>