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sldIdLst>
    <p:sldId id="256" r:id="rId2"/>
    <p:sldId id="257" r:id="rId3"/>
    <p:sldId id="359" r:id="rId4"/>
    <p:sldId id="258" r:id="rId5"/>
    <p:sldId id="259" r:id="rId6"/>
    <p:sldId id="260" r:id="rId7"/>
    <p:sldId id="262" r:id="rId8"/>
    <p:sldId id="277" r:id="rId9"/>
    <p:sldId id="350" r:id="rId10"/>
    <p:sldId id="276" r:id="rId11"/>
    <p:sldId id="263" r:id="rId12"/>
    <p:sldId id="281" r:id="rId13"/>
    <p:sldId id="268" r:id="rId14"/>
    <p:sldId id="356" r:id="rId15"/>
    <p:sldId id="269" r:id="rId16"/>
    <p:sldId id="270" r:id="rId17"/>
    <p:sldId id="273" r:id="rId18"/>
    <p:sldId id="275" r:id="rId19"/>
    <p:sldId id="272" r:id="rId20"/>
    <p:sldId id="274" r:id="rId21"/>
    <p:sldId id="279" r:id="rId22"/>
    <p:sldId id="264" r:id="rId23"/>
    <p:sldId id="267" r:id="rId24"/>
    <p:sldId id="361" r:id="rId25"/>
    <p:sldId id="271" r:id="rId26"/>
    <p:sldId id="266" r:id="rId27"/>
    <p:sldId id="278" r:id="rId28"/>
    <p:sldId id="280" r:id="rId29"/>
    <p:sldId id="358" r:id="rId30"/>
    <p:sldId id="265" r:id="rId31"/>
    <p:sldId id="360" r:id="rId32"/>
    <p:sldId id="357" r:id="rId3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3B946F-8E3E-4251-9945-3EC06521BEE1}" v="591" dt="2023-11-10T08:57:49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7712" autoAdjust="0"/>
  </p:normalViewPr>
  <p:slideViewPr>
    <p:cSldViewPr snapToGrid="0">
      <p:cViewPr varScale="1">
        <p:scale>
          <a:sx n="72" d="100"/>
          <a:sy n="72" d="100"/>
        </p:scale>
        <p:origin x="35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cardo batistini" userId="75669c78c718a63e" providerId="LiveId" clId="{F53B946F-8E3E-4251-9945-3EC06521BEE1}"/>
    <pc:docChg chg="undo custSel addSld delSld modSld sldOrd">
      <pc:chgData name="riccardo batistini" userId="75669c78c718a63e" providerId="LiveId" clId="{F53B946F-8E3E-4251-9945-3EC06521BEE1}" dt="2023-11-10T08:58:21.718" v="7442" actId="207"/>
      <pc:docMkLst>
        <pc:docMk/>
      </pc:docMkLst>
      <pc:sldChg chg="modSp mod">
        <pc:chgData name="riccardo batistini" userId="75669c78c718a63e" providerId="LiveId" clId="{F53B946F-8E3E-4251-9945-3EC06521BEE1}" dt="2023-11-07T22:09:26.353" v="330" actId="14100"/>
        <pc:sldMkLst>
          <pc:docMk/>
          <pc:sldMk cId="3690480805" sldId="256"/>
        </pc:sldMkLst>
        <pc:picChg chg="mod">
          <ac:chgData name="riccardo batistini" userId="75669c78c718a63e" providerId="LiveId" clId="{F53B946F-8E3E-4251-9945-3EC06521BEE1}" dt="2023-11-07T22:09:26.353" v="330" actId="14100"/>
          <ac:picMkLst>
            <pc:docMk/>
            <pc:sldMk cId="3690480805" sldId="256"/>
            <ac:picMk id="7" creationId="{86315818-5D77-4543-F986-ADD7AFFFD428}"/>
          </ac:picMkLst>
        </pc:picChg>
      </pc:sldChg>
      <pc:sldChg chg="addSp modSp mod">
        <pc:chgData name="riccardo batistini" userId="75669c78c718a63e" providerId="LiveId" clId="{F53B946F-8E3E-4251-9945-3EC06521BEE1}" dt="2023-11-10T04:49:55.461" v="3579" actId="20577"/>
        <pc:sldMkLst>
          <pc:docMk/>
          <pc:sldMk cId="2758744521" sldId="257"/>
        </pc:sldMkLst>
        <pc:spChg chg="mod">
          <ac:chgData name="riccardo batistini" userId="75669c78c718a63e" providerId="LiveId" clId="{F53B946F-8E3E-4251-9945-3EC06521BEE1}" dt="2023-11-10T04:49:55.461" v="3579" actId="20577"/>
          <ac:spMkLst>
            <pc:docMk/>
            <pc:sldMk cId="2758744521" sldId="257"/>
            <ac:spMk id="30" creationId="{3FE95663-A6CD-777C-5849-4AD07B8C1656}"/>
          </ac:spMkLst>
        </pc:spChg>
        <pc:spChg chg="mod">
          <ac:chgData name="riccardo batistini" userId="75669c78c718a63e" providerId="LiveId" clId="{F53B946F-8E3E-4251-9945-3EC06521BEE1}" dt="2023-11-07T21:39:34.763" v="102"/>
          <ac:spMkLst>
            <pc:docMk/>
            <pc:sldMk cId="2758744521" sldId="257"/>
            <ac:spMk id="38" creationId="{06009F5E-5DF9-A4A5-3386-04CF6F26E23B}"/>
          </ac:spMkLst>
        </pc:spChg>
        <pc:picChg chg="add mod">
          <ac:chgData name="riccardo batistini" userId="75669c78c718a63e" providerId="LiveId" clId="{F53B946F-8E3E-4251-9945-3EC06521BEE1}" dt="2023-11-07T22:09:50.207" v="333" actId="1076"/>
          <ac:picMkLst>
            <pc:docMk/>
            <pc:sldMk cId="2758744521" sldId="257"/>
            <ac:picMk id="2" creationId="{EA8E2B33-3891-05C6-4B90-E574F01F8760}"/>
          </ac:picMkLst>
        </pc:picChg>
      </pc:sldChg>
      <pc:sldChg chg="addSp delSp modSp mod setBg addAnim modAnim">
        <pc:chgData name="riccardo batistini" userId="75669c78c718a63e" providerId="LiveId" clId="{F53B946F-8E3E-4251-9945-3EC06521BEE1}" dt="2023-11-10T08:42:02.524" v="7010" actId="1076"/>
        <pc:sldMkLst>
          <pc:docMk/>
          <pc:sldMk cId="2525963191" sldId="258"/>
        </pc:sldMkLst>
        <pc:spChg chg="mod ord">
          <ac:chgData name="riccardo batistini" userId="75669c78c718a63e" providerId="LiveId" clId="{F53B946F-8E3E-4251-9945-3EC06521BEE1}" dt="2023-11-10T08:42:02.524" v="7010" actId="1076"/>
          <ac:spMkLst>
            <pc:docMk/>
            <pc:sldMk cId="2525963191" sldId="258"/>
            <ac:spMk id="4" creationId="{101743B0-B5EF-F417-EAA7-752486FE8658}"/>
          </ac:spMkLst>
        </pc:spChg>
        <pc:spChg chg="add mod">
          <ac:chgData name="riccardo batistini" userId="75669c78c718a63e" providerId="LiveId" clId="{F53B946F-8E3E-4251-9945-3EC06521BEE1}" dt="2023-11-10T08:41:59.076" v="7009" actId="1076"/>
          <ac:spMkLst>
            <pc:docMk/>
            <pc:sldMk cId="2525963191" sldId="258"/>
            <ac:spMk id="7" creationId="{B0F41F78-A259-EA17-BF51-CD41D6225614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03" creationId="{ADE57300-C7FF-4578-99A0-42B0295B123C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05" creationId="{F3FF94B3-6D3E-44FE-BB02-A9027C0003C7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07" creationId="{956C5C09-0043-4549-B800-2101B70D667D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09" creationId="{AA4C3261-E83D-49C6-8D5B-92EAB81BD4A7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11" creationId="{B2C335F7-F61C-4EB4-80F2-4B1438FE66BB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13" creationId="{A25E582A-D9A0-408B-8FB7-841383442CCB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15" creationId="{ADE57300-C7FF-4578-99A0-42B0295B123C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16" creationId="{F3FF94B3-6D3E-44FE-BB02-A9027C0003C7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17" creationId="{DD1980C8-FD80-43D8-9D6A-0262A4D53391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18" creationId="{F88D4279-A705-44CA-8D03-25E5ABA4AA3A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19" creationId="{B2C335F7-F61C-4EB4-80F2-4B1438FE66BB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20" creationId="{F1189494-2B67-46D2-93D6-A122A09BF6B2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22" creationId="{ADE57300-C7FF-4578-99A0-42B0295B123C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23" creationId="{F3FF94B3-6D3E-44FE-BB02-A9027C0003C7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24" creationId="{FAF3766F-DEF3-4802-BB0D-7A18EDD9704F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25" creationId="{6F5D6D08-411E-40CE-BA85-27B88B4BD44C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26" creationId="{B2C335F7-F61C-4EB4-80F2-4B1438FE66BB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27" creationId="{F1189494-2B67-46D2-93D6-A122A09BF6B2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29" creationId="{ADE57300-C7FF-4578-99A0-42B0295B123C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30" creationId="{F3FF94B3-6D3E-44FE-BB02-A9027C0003C7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31" creationId="{956C5C09-0043-4549-B800-2101B70D667D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32" creationId="{AA4C3261-E83D-49C6-8D5B-92EAB81BD4A7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33" creationId="{B2C335F7-F61C-4EB4-80F2-4B1438FE66BB}"/>
          </ac:spMkLst>
        </pc:spChg>
        <pc:spChg chg="add del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34" creationId="{A25E582A-D9A0-408B-8FB7-841383442CCB}"/>
          </ac:spMkLst>
        </pc:spChg>
        <pc:spChg chg="add del">
          <ac:chgData name="riccardo batistini" userId="75669c78c718a63e" providerId="LiveId" clId="{F53B946F-8E3E-4251-9945-3EC06521BEE1}" dt="2023-11-09T20:42:42.832" v="3324" actId="26606"/>
          <ac:spMkLst>
            <pc:docMk/>
            <pc:sldMk cId="2525963191" sldId="258"/>
            <ac:spMk id="4139" creationId="{ADE57300-C7FF-4578-99A0-42B0295B123C}"/>
          </ac:spMkLst>
        </pc:spChg>
        <pc:spChg chg="add del">
          <ac:chgData name="riccardo batistini" userId="75669c78c718a63e" providerId="LiveId" clId="{F53B946F-8E3E-4251-9945-3EC06521BEE1}" dt="2023-11-09T20:42:42.832" v="3324" actId="26606"/>
          <ac:spMkLst>
            <pc:docMk/>
            <pc:sldMk cId="2525963191" sldId="258"/>
            <ac:spMk id="4141" creationId="{F3FF94B3-6D3E-44FE-BB02-A9027C0003C7}"/>
          </ac:spMkLst>
        </pc:spChg>
        <pc:spChg chg="add del">
          <ac:chgData name="riccardo batistini" userId="75669c78c718a63e" providerId="LiveId" clId="{F53B946F-8E3E-4251-9945-3EC06521BEE1}" dt="2023-11-09T20:42:42.832" v="3324" actId="26606"/>
          <ac:spMkLst>
            <pc:docMk/>
            <pc:sldMk cId="2525963191" sldId="258"/>
            <ac:spMk id="4143" creationId="{E20BB609-EF92-42DB-836C-0699A590B5CF}"/>
          </ac:spMkLst>
        </pc:spChg>
        <pc:spChg chg="add del">
          <ac:chgData name="riccardo batistini" userId="75669c78c718a63e" providerId="LiveId" clId="{F53B946F-8E3E-4251-9945-3EC06521BEE1}" dt="2023-11-09T20:42:42.832" v="3324" actId="26606"/>
          <ac:spMkLst>
            <pc:docMk/>
            <pc:sldMk cId="2525963191" sldId="258"/>
            <ac:spMk id="4145" creationId="{8BEC44CD-E290-4D60-A056-5BA05B182AC3}"/>
          </ac:spMkLst>
        </pc:spChg>
        <pc:spChg chg="add del">
          <ac:chgData name="riccardo batistini" userId="75669c78c718a63e" providerId="LiveId" clId="{F53B946F-8E3E-4251-9945-3EC06521BEE1}" dt="2023-11-09T20:42:42.832" v="3324" actId="26606"/>
          <ac:spMkLst>
            <pc:docMk/>
            <pc:sldMk cId="2525963191" sldId="258"/>
            <ac:spMk id="4147" creationId="{B2C335F7-F61C-4EB4-80F2-4B1438FE66BB}"/>
          </ac:spMkLst>
        </pc:spChg>
        <pc:spChg chg="add del">
          <ac:chgData name="riccardo batistini" userId="75669c78c718a63e" providerId="LiveId" clId="{F53B946F-8E3E-4251-9945-3EC06521BEE1}" dt="2023-11-09T20:42:42.832" v="3324" actId="26606"/>
          <ac:spMkLst>
            <pc:docMk/>
            <pc:sldMk cId="2525963191" sldId="258"/>
            <ac:spMk id="4149" creationId="{F1189494-2B67-46D2-93D6-A122A09BF6B2}"/>
          </ac:spMkLst>
        </pc:spChg>
        <pc:spChg chg="add del">
          <ac:chgData name="riccardo batistini" userId="75669c78c718a63e" providerId="LiveId" clId="{F53B946F-8E3E-4251-9945-3EC06521BEE1}" dt="2023-11-09T20:42:47.491" v="3327" actId="26606"/>
          <ac:spMkLst>
            <pc:docMk/>
            <pc:sldMk cId="2525963191" sldId="258"/>
            <ac:spMk id="4151" creationId="{ADE57300-C7FF-4578-99A0-42B0295B123C}"/>
          </ac:spMkLst>
        </pc:spChg>
        <pc:spChg chg="add del">
          <ac:chgData name="riccardo batistini" userId="75669c78c718a63e" providerId="LiveId" clId="{F53B946F-8E3E-4251-9945-3EC06521BEE1}" dt="2023-11-09T20:42:47.491" v="3327" actId="26606"/>
          <ac:spMkLst>
            <pc:docMk/>
            <pc:sldMk cId="2525963191" sldId="258"/>
            <ac:spMk id="4152" creationId="{F3FF94B3-6D3E-44FE-BB02-A9027C0003C7}"/>
          </ac:spMkLst>
        </pc:spChg>
        <pc:spChg chg="add del">
          <ac:chgData name="riccardo batistini" userId="75669c78c718a63e" providerId="LiveId" clId="{F53B946F-8E3E-4251-9945-3EC06521BEE1}" dt="2023-11-09T20:42:47.491" v="3327" actId="26606"/>
          <ac:spMkLst>
            <pc:docMk/>
            <pc:sldMk cId="2525963191" sldId="258"/>
            <ac:spMk id="4153" creationId="{7AC58F84-C078-4ED1-872C-D8AA8CED76B6}"/>
          </ac:spMkLst>
        </pc:spChg>
        <pc:spChg chg="add del">
          <ac:chgData name="riccardo batistini" userId="75669c78c718a63e" providerId="LiveId" clId="{F53B946F-8E3E-4251-9945-3EC06521BEE1}" dt="2023-11-09T20:42:47.491" v="3327" actId="26606"/>
          <ac:spMkLst>
            <pc:docMk/>
            <pc:sldMk cId="2525963191" sldId="258"/>
            <ac:spMk id="4154" creationId="{9853E504-CE7A-45E8-9030-0BFDACF83158}"/>
          </ac:spMkLst>
        </pc:spChg>
        <pc:spChg chg="add del">
          <ac:chgData name="riccardo batistini" userId="75669c78c718a63e" providerId="LiveId" clId="{F53B946F-8E3E-4251-9945-3EC06521BEE1}" dt="2023-11-09T20:42:47.491" v="3327" actId="26606"/>
          <ac:spMkLst>
            <pc:docMk/>
            <pc:sldMk cId="2525963191" sldId="258"/>
            <ac:spMk id="4155" creationId="{412DD405-7B07-433E-B7C1-301272CDEE9D}"/>
          </ac:spMkLst>
        </pc:spChg>
        <pc:spChg chg="add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57" creationId="{ADE57300-C7FF-4578-99A0-42B0295B123C}"/>
          </ac:spMkLst>
        </pc:spChg>
        <pc:spChg chg="add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58" creationId="{F3FF94B3-6D3E-44FE-BB02-A9027C0003C7}"/>
          </ac:spMkLst>
        </pc:spChg>
        <pc:spChg chg="add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59" creationId="{FAF3766F-DEF3-4802-BB0D-7A18EDD9704F}"/>
          </ac:spMkLst>
        </pc:spChg>
        <pc:spChg chg="add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60" creationId="{B2C335F7-F61C-4EB4-80F2-4B1438FE66BB}"/>
          </ac:spMkLst>
        </pc:spChg>
        <pc:spChg chg="add">
          <ac:chgData name="riccardo batistini" userId="75669c78c718a63e" providerId="LiveId" clId="{F53B946F-8E3E-4251-9945-3EC06521BEE1}" dt="2023-11-09T20:42:47.499" v="3328" actId="26606"/>
          <ac:spMkLst>
            <pc:docMk/>
            <pc:sldMk cId="2525963191" sldId="258"/>
            <ac:spMk id="4161" creationId="{F1189494-2B67-46D2-93D6-A122A09BF6B2}"/>
          </ac:spMkLst>
        </pc:spChg>
        <pc:picChg chg="add del mod ord">
          <ac:chgData name="riccardo batistini" userId="75669c78c718a63e" providerId="LiveId" clId="{F53B946F-8E3E-4251-9945-3EC06521BEE1}" dt="2023-11-09T20:42:20.520" v="3318" actId="478"/>
          <ac:picMkLst>
            <pc:docMk/>
            <pc:sldMk cId="2525963191" sldId="258"/>
            <ac:picMk id="2" creationId="{F941008A-831F-2130-5EC1-A72695029F37}"/>
          </ac:picMkLst>
        </pc:picChg>
        <pc:picChg chg="add mod ord">
          <ac:chgData name="riccardo batistini" userId="75669c78c718a63e" providerId="LiveId" clId="{F53B946F-8E3E-4251-9945-3EC06521BEE1}" dt="2023-11-09T20:42:47.499" v="3328" actId="26606"/>
          <ac:picMkLst>
            <pc:docMk/>
            <pc:sldMk cId="2525963191" sldId="258"/>
            <ac:picMk id="5" creationId="{25A3DD02-B14C-DB9E-8089-8D0D7BD43375}"/>
          </ac:picMkLst>
        </pc:picChg>
        <pc:picChg chg="add mod ord">
          <ac:chgData name="riccardo batistini" userId="75669c78c718a63e" providerId="LiveId" clId="{F53B946F-8E3E-4251-9945-3EC06521BEE1}" dt="2023-11-09T20:42:47.499" v="3328" actId="26606"/>
          <ac:picMkLst>
            <pc:docMk/>
            <pc:sldMk cId="2525963191" sldId="258"/>
            <ac:picMk id="4098" creationId="{63327836-F4B2-65AB-590B-A80BE450EB79}"/>
          </ac:picMkLst>
        </pc:picChg>
        <pc:picChg chg="add mod ord">
          <ac:chgData name="riccardo batistini" userId="75669c78c718a63e" providerId="LiveId" clId="{F53B946F-8E3E-4251-9945-3EC06521BEE1}" dt="2023-11-09T20:42:47.499" v="3328" actId="26606"/>
          <ac:picMkLst>
            <pc:docMk/>
            <pc:sldMk cId="2525963191" sldId="258"/>
            <ac:picMk id="4100" creationId="{9D7C6FB3-0C80-8F4A-D583-05C572DA70C2}"/>
          </ac:picMkLst>
        </pc:picChg>
      </pc:sldChg>
      <pc:sldChg chg="addSp delSp modSp new mod ord modClrScheme chgLayout">
        <pc:chgData name="riccardo batistini" userId="75669c78c718a63e" providerId="LiveId" clId="{F53B946F-8E3E-4251-9945-3EC06521BEE1}" dt="2023-11-10T08:44:33.925" v="7109" actId="1076"/>
        <pc:sldMkLst>
          <pc:docMk/>
          <pc:sldMk cId="4206716988" sldId="259"/>
        </pc:sldMkLst>
        <pc:spChg chg="del mod ord">
          <ac:chgData name="riccardo batistini" userId="75669c78c718a63e" providerId="LiveId" clId="{F53B946F-8E3E-4251-9945-3EC06521BEE1}" dt="2023-11-07T21:29:37.895" v="13" actId="700"/>
          <ac:spMkLst>
            <pc:docMk/>
            <pc:sldMk cId="4206716988" sldId="259"/>
            <ac:spMk id="2" creationId="{0AEBCC70-761A-010E-44A5-D2A8E519D758}"/>
          </ac:spMkLst>
        </pc:spChg>
        <pc:spChg chg="del mod ord">
          <ac:chgData name="riccardo batistini" userId="75669c78c718a63e" providerId="LiveId" clId="{F53B946F-8E3E-4251-9945-3EC06521BEE1}" dt="2023-11-07T21:29:37.895" v="13" actId="700"/>
          <ac:spMkLst>
            <pc:docMk/>
            <pc:sldMk cId="4206716988" sldId="259"/>
            <ac:spMk id="3" creationId="{1DCF5942-D523-C2BE-FC56-8410F3909638}"/>
          </ac:spMkLst>
        </pc:spChg>
        <pc:spChg chg="add mod ord">
          <ac:chgData name="riccardo batistini" userId="75669c78c718a63e" providerId="LiveId" clId="{F53B946F-8E3E-4251-9945-3EC06521BEE1}" dt="2023-11-10T08:43:59.299" v="7079" actId="1582"/>
          <ac:spMkLst>
            <pc:docMk/>
            <pc:sldMk cId="4206716988" sldId="259"/>
            <ac:spMk id="4" creationId="{11DA5D23-9F01-9CE2-3515-A4FBFBDE3CAA}"/>
          </ac:spMkLst>
        </pc:spChg>
        <pc:spChg chg="add mod ord">
          <ac:chgData name="riccardo batistini" userId="75669c78c718a63e" providerId="LiveId" clId="{F53B946F-8E3E-4251-9945-3EC06521BEE1}" dt="2023-11-10T08:44:10.167" v="7081" actId="1582"/>
          <ac:spMkLst>
            <pc:docMk/>
            <pc:sldMk cId="4206716988" sldId="259"/>
            <ac:spMk id="5" creationId="{FBAA8516-DD89-1E70-5978-D9F57B5F84DD}"/>
          </ac:spMkLst>
        </pc:spChg>
        <pc:spChg chg="add mod ord">
          <ac:chgData name="riccardo batistini" userId="75669c78c718a63e" providerId="LiveId" clId="{F53B946F-8E3E-4251-9945-3EC06521BEE1}" dt="2023-11-10T08:44:12.988" v="7082" actId="1076"/>
          <ac:spMkLst>
            <pc:docMk/>
            <pc:sldMk cId="4206716988" sldId="259"/>
            <ac:spMk id="6" creationId="{6930238C-3DEA-0EBF-1C13-99436F6147EC}"/>
          </ac:spMkLst>
        </pc:spChg>
        <pc:spChg chg="add mod">
          <ac:chgData name="riccardo batistini" userId="75669c78c718a63e" providerId="LiveId" clId="{F53B946F-8E3E-4251-9945-3EC06521BEE1}" dt="2023-11-10T08:44:33.925" v="7109" actId="1076"/>
          <ac:spMkLst>
            <pc:docMk/>
            <pc:sldMk cId="4206716988" sldId="259"/>
            <ac:spMk id="7" creationId="{061E3D01-3268-9652-0F0A-F72C863F5C19}"/>
          </ac:spMkLst>
        </pc:spChg>
        <pc:picChg chg="add del mod">
          <ac:chgData name="riccardo batistini" userId="75669c78c718a63e" providerId="LiveId" clId="{F53B946F-8E3E-4251-9945-3EC06521BEE1}" dt="2023-11-10T06:25:43.887" v="5736" actId="478"/>
          <ac:picMkLst>
            <pc:docMk/>
            <pc:sldMk cId="4206716988" sldId="259"/>
            <ac:picMk id="2" creationId="{6D8D57EF-128C-DA4C-92C9-D138F7336AB2}"/>
          </ac:picMkLst>
        </pc:picChg>
        <pc:picChg chg="add del mod">
          <ac:chgData name="riccardo batistini" userId="75669c78c718a63e" providerId="LiveId" clId="{F53B946F-8E3E-4251-9945-3EC06521BEE1}" dt="2023-11-10T06:25:45.736" v="5737" actId="478"/>
          <ac:picMkLst>
            <pc:docMk/>
            <pc:sldMk cId="4206716988" sldId="259"/>
            <ac:picMk id="3" creationId="{70E32032-9D2B-687A-C275-B57B615F0A97}"/>
          </ac:picMkLst>
        </pc:picChg>
      </pc:sldChg>
      <pc:sldChg chg="addSp modSp new mod">
        <pc:chgData name="riccardo batistini" userId="75669c78c718a63e" providerId="LiveId" clId="{F53B946F-8E3E-4251-9945-3EC06521BEE1}" dt="2023-11-10T08:45:58.440" v="7119" actId="255"/>
        <pc:sldMkLst>
          <pc:docMk/>
          <pc:sldMk cId="1864902024" sldId="260"/>
        </pc:sldMkLst>
        <pc:spChg chg="mod">
          <ac:chgData name="riccardo batistini" userId="75669c78c718a63e" providerId="LiveId" clId="{F53B946F-8E3E-4251-9945-3EC06521BEE1}" dt="2023-11-10T08:45:58.440" v="7119" actId="255"/>
          <ac:spMkLst>
            <pc:docMk/>
            <pc:sldMk cId="1864902024" sldId="260"/>
            <ac:spMk id="2" creationId="{E8951509-A657-A193-B365-18A9962D291E}"/>
          </ac:spMkLst>
        </pc:spChg>
        <pc:spChg chg="mod">
          <ac:chgData name="riccardo batistini" userId="75669c78c718a63e" providerId="LiveId" clId="{F53B946F-8E3E-4251-9945-3EC06521BEE1}" dt="2023-11-10T08:45:44.670" v="7117" actId="2711"/>
          <ac:spMkLst>
            <pc:docMk/>
            <pc:sldMk cId="1864902024" sldId="260"/>
            <ac:spMk id="3" creationId="{F8A83692-A51D-6BC2-08E0-2098D360D0D9}"/>
          </ac:spMkLst>
        </pc:spChg>
        <pc:picChg chg="add mod">
          <ac:chgData name="riccardo batistini" userId="75669c78c718a63e" providerId="LiveId" clId="{F53B946F-8E3E-4251-9945-3EC06521BEE1}" dt="2023-11-08T20:54:52.275" v="985" actId="14100"/>
          <ac:picMkLst>
            <pc:docMk/>
            <pc:sldMk cId="1864902024" sldId="260"/>
            <ac:picMk id="4" creationId="{24350FDA-99A6-22B7-B62E-C0D444A62322}"/>
          </ac:picMkLst>
        </pc:picChg>
        <pc:picChg chg="add mod">
          <ac:chgData name="riccardo batistini" userId="75669c78c718a63e" providerId="LiveId" clId="{F53B946F-8E3E-4251-9945-3EC06521BEE1}" dt="2023-11-08T20:54:40.076" v="980" actId="14100"/>
          <ac:picMkLst>
            <pc:docMk/>
            <pc:sldMk cId="1864902024" sldId="260"/>
            <ac:picMk id="5" creationId="{589EDA74-52F4-8535-13DA-2C3ACCEDB002}"/>
          </ac:picMkLst>
        </pc:picChg>
      </pc:sldChg>
      <pc:sldChg chg="new del">
        <pc:chgData name="riccardo batistini" userId="75669c78c718a63e" providerId="LiveId" clId="{F53B946F-8E3E-4251-9945-3EC06521BEE1}" dt="2023-11-10T05:19:47.778" v="4732" actId="47"/>
        <pc:sldMkLst>
          <pc:docMk/>
          <pc:sldMk cId="1499141291" sldId="261"/>
        </pc:sldMkLst>
      </pc:sldChg>
      <pc:sldChg chg="addSp delSp modSp new mod">
        <pc:chgData name="riccardo batistini" userId="75669c78c718a63e" providerId="LiveId" clId="{F53B946F-8E3E-4251-9945-3EC06521BEE1}" dt="2023-11-10T08:29:57.872" v="6876" actId="20577"/>
        <pc:sldMkLst>
          <pc:docMk/>
          <pc:sldMk cId="1227178570" sldId="262"/>
        </pc:sldMkLst>
        <pc:spChg chg="mod">
          <ac:chgData name="riccardo batistini" userId="75669c78c718a63e" providerId="LiveId" clId="{F53B946F-8E3E-4251-9945-3EC06521BEE1}" dt="2023-11-10T08:29:24.581" v="6849" actId="114"/>
          <ac:spMkLst>
            <pc:docMk/>
            <pc:sldMk cId="1227178570" sldId="262"/>
            <ac:spMk id="2" creationId="{2DC5BBB1-854D-FCCF-2361-B8DE89A24F5D}"/>
          </ac:spMkLst>
        </pc:spChg>
        <pc:spChg chg="mod">
          <ac:chgData name="riccardo batistini" userId="75669c78c718a63e" providerId="LiveId" clId="{F53B946F-8E3E-4251-9945-3EC06521BEE1}" dt="2023-11-10T08:29:57.872" v="6876" actId="20577"/>
          <ac:spMkLst>
            <pc:docMk/>
            <pc:sldMk cId="1227178570" sldId="262"/>
            <ac:spMk id="3" creationId="{894022E6-5B04-3511-A0FA-03C7BBD60246}"/>
          </ac:spMkLst>
        </pc:spChg>
        <pc:spChg chg="mod">
          <ac:chgData name="riccardo batistini" userId="75669c78c718a63e" providerId="LiveId" clId="{F53B946F-8E3E-4251-9945-3EC06521BEE1}" dt="2023-11-08T21:08:50.847" v="1627" actId="114"/>
          <ac:spMkLst>
            <pc:docMk/>
            <pc:sldMk cId="1227178570" sldId="262"/>
            <ac:spMk id="4" creationId="{8D0261CD-423E-40A0-9CDB-C8FB61FBEE88}"/>
          </ac:spMkLst>
        </pc:spChg>
        <pc:picChg chg="add mod">
          <ac:chgData name="riccardo batistini" userId="75669c78c718a63e" providerId="LiveId" clId="{F53B946F-8E3E-4251-9945-3EC06521BEE1}" dt="2023-11-08T21:09:14.538" v="1632" actId="1076"/>
          <ac:picMkLst>
            <pc:docMk/>
            <pc:sldMk cId="1227178570" sldId="262"/>
            <ac:picMk id="5" creationId="{794432D4-78BE-3275-036B-F2289634EB10}"/>
          </ac:picMkLst>
        </pc:picChg>
        <pc:picChg chg="add del mod">
          <ac:chgData name="riccardo batistini" userId="75669c78c718a63e" providerId="LiveId" clId="{F53B946F-8E3E-4251-9945-3EC06521BEE1}" dt="2023-11-10T08:28:15.850" v="6844" actId="478"/>
          <ac:picMkLst>
            <pc:docMk/>
            <pc:sldMk cId="1227178570" sldId="262"/>
            <ac:picMk id="6" creationId="{E753C238-B589-2713-D1AD-659AF7C5E29E}"/>
          </ac:picMkLst>
        </pc:picChg>
        <pc:picChg chg="add mod">
          <ac:chgData name="riccardo batistini" userId="75669c78c718a63e" providerId="LiveId" clId="{F53B946F-8E3E-4251-9945-3EC06521BEE1}" dt="2023-11-10T08:29:12.203" v="6848" actId="1076"/>
          <ac:picMkLst>
            <pc:docMk/>
            <pc:sldMk cId="1227178570" sldId="262"/>
            <ac:picMk id="7" creationId="{55BC1DD6-2F76-CC63-1DE3-39CAA8E78FB5}"/>
          </ac:picMkLst>
        </pc:picChg>
      </pc:sldChg>
      <pc:sldChg chg="modSp new mod">
        <pc:chgData name="riccardo batistini" userId="75669c78c718a63e" providerId="LiveId" clId="{F53B946F-8E3E-4251-9945-3EC06521BEE1}" dt="2023-11-10T08:07:55.606" v="6528" actId="14100"/>
        <pc:sldMkLst>
          <pc:docMk/>
          <pc:sldMk cId="1927226149" sldId="263"/>
        </pc:sldMkLst>
        <pc:spChg chg="mod">
          <ac:chgData name="riccardo batistini" userId="75669c78c718a63e" providerId="LiveId" clId="{F53B946F-8E3E-4251-9945-3EC06521BEE1}" dt="2023-11-10T08:07:55.606" v="6528" actId="14100"/>
          <ac:spMkLst>
            <pc:docMk/>
            <pc:sldMk cId="1927226149" sldId="263"/>
            <ac:spMk id="2" creationId="{0D20E501-2C56-B0F2-52D7-8B1588DC4E32}"/>
          </ac:spMkLst>
        </pc:spChg>
        <pc:spChg chg="mod">
          <ac:chgData name="riccardo batistini" userId="75669c78c718a63e" providerId="LiveId" clId="{F53B946F-8E3E-4251-9945-3EC06521BEE1}" dt="2023-11-08T21:17:35.070" v="2009" actId="1582"/>
          <ac:spMkLst>
            <pc:docMk/>
            <pc:sldMk cId="1927226149" sldId="263"/>
            <ac:spMk id="3" creationId="{830D2EDB-E9A6-A0E4-85F9-80B774FEC357}"/>
          </ac:spMkLst>
        </pc:spChg>
        <pc:spChg chg="mod">
          <ac:chgData name="riccardo batistini" userId="75669c78c718a63e" providerId="LiveId" clId="{F53B946F-8E3E-4251-9945-3EC06521BEE1}" dt="2023-11-10T08:07:49.913" v="6527" actId="20577"/>
          <ac:spMkLst>
            <pc:docMk/>
            <pc:sldMk cId="1927226149" sldId="263"/>
            <ac:spMk id="4" creationId="{A221FC1E-B813-FDDF-1868-7C67FA93F112}"/>
          </ac:spMkLst>
        </pc:spChg>
      </pc:sldChg>
      <pc:sldChg chg="addSp delSp modSp new mod ord">
        <pc:chgData name="riccardo batistini" userId="75669c78c718a63e" providerId="LiveId" clId="{F53B946F-8E3E-4251-9945-3EC06521BEE1}" dt="2023-11-10T08:05:00.078" v="6515"/>
        <pc:sldMkLst>
          <pc:docMk/>
          <pc:sldMk cId="385043807" sldId="264"/>
        </pc:sldMkLst>
        <pc:spChg chg="mod">
          <ac:chgData name="riccardo batistini" userId="75669c78c718a63e" providerId="LiveId" clId="{F53B946F-8E3E-4251-9945-3EC06521BEE1}" dt="2023-11-08T21:31:18.870" v="2044" actId="1076"/>
          <ac:spMkLst>
            <pc:docMk/>
            <pc:sldMk cId="385043807" sldId="264"/>
            <ac:spMk id="2" creationId="{F249DAF0-807E-6B87-B9EF-6112772749E3}"/>
          </ac:spMkLst>
        </pc:spChg>
        <pc:spChg chg="del">
          <ac:chgData name="riccardo batistini" userId="75669c78c718a63e" providerId="LiveId" clId="{F53B946F-8E3E-4251-9945-3EC06521BEE1}" dt="2023-11-08T21:37:18.887" v="2130"/>
          <ac:spMkLst>
            <pc:docMk/>
            <pc:sldMk cId="385043807" sldId="264"/>
            <ac:spMk id="3" creationId="{9D24CC20-B05A-82B0-E7A6-A2CF953B848E}"/>
          </ac:spMkLst>
        </pc:spChg>
        <pc:spChg chg="del">
          <ac:chgData name="riccardo batistini" userId="75669c78c718a63e" providerId="LiveId" clId="{F53B946F-8E3E-4251-9945-3EC06521BEE1}" dt="2023-11-09T20:46:53.718" v="3407" actId="22"/>
          <ac:spMkLst>
            <pc:docMk/>
            <pc:sldMk cId="385043807" sldId="264"/>
            <ac:spMk id="4" creationId="{F2CDEA53-A7AD-0113-5A20-52FF63F8AEBC}"/>
          </ac:spMkLst>
        </pc:spChg>
        <pc:spChg chg="add mod">
          <ac:chgData name="riccardo batistini" userId="75669c78c718a63e" providerId="LiveId" clId="{F53B946F-8E3E-4251-9945-3EC06521BEE1}" dt="2023-11-08T21:31:18.870" v="2044" actId="1076"/>
          <ac:spMkLst>
            <pc:docMk/>
            <pc:sldMk cId="385043807" sldId="264"/>
            <ac:spMk id="5" creationId="{693BF746-341F-6BBB-E0D1-90BD81E8DBB2}"/>
          </ac:spMkLst>
        </pc:spChg>
        <pc:spChg chg="add mod">
          <ac:chgData name="riccardo batistini" userId="75669c78c718a63e" providerId="LiveId" clId="{F53B946F-8E3E-4251-9945-3EC06521BEE1}" dt="2023-11-08T21:31:18.870" v="2044" actId="1076"/>
          <ac:spMkLst>
            <pc:docMk/>
            <pc:sldMk cId="385043807" sldId="264"/>
            <ac:spMk id="6" creationId="{90A6F0F8-1D77-B468-07A6-FB5A6248BF91}"/>
          </ac:spMkLst>
        </pc:spChg>
        <pc:spChg chg="add mod">
          <ac:chgData name="riccardo batistini" userId="75669c78c718a63e" providerId="LiveId" clId="{F53B946F-8E3E-4251-9945-3EC06521BEE1}" dt="2023-11-10T04:58:57.392" v="3759" actId="1076"/>
          <ac:spMkLst>
            <pc:docMk/>
            <pc:sldMk cId="385043807" sldId="264"/>
            <ac:spMk id="7" creationId="{232D80A1-B894-1D4E-C445-C6718CD8B0DC}"/>
          </ac:spMkLst>
        </pc:spChg>
        <pc:spChg chg="add mod">
          <ac:chgData name="riccardo batistini" userId="75669c78c718a63e" providerId="LiveId" clId="{F53B946F-8E3E-4251-9945-3EC06521BEE1}" dt="2023-11-09T20:49:56.742" v="3415" actId="478"/>
          <ac:spMkLst>
            <pc:docMk/>
            <pc:sldMk cId="385043807" sldId="264"/>
            <ac:spMk id="12" creationId="{165DD642-5066-8A64-F72A-D482A2A8AF04}"/>
          </ac:spMkLst>
        </pc:spChg>
        <pc:spChg chg="add mod">
          <ac:chgData name="riccardo batistini" userId="75669c78c718a63e" providerId="LiveId" clId="{F53B946F-8E3E-4251-9945-3EC06521BEE1}" dt="2023-11-10T08:01:04.153" v="6440" actId="122"/>
          <ac:spMkLst>
            <pc:docMk/>
            <pc:sldMk cId="385043807" sldId="264"/>
            <ac:spMk id="14" creationId="{74D3E642-2EB5-A4A2-4105-5E718E7CC9DC}"/>
          </ac:spMkLst>
        </pc:spChg>
        <pc:spChg chg="add mod">
          <ac:chgData name="riccardo batistini" userId="75669c78c718a63e" providerId="LiveId" clId="{F53B946F-8E3E-4251-9945-3EC06521BEE1}" dt="2023-11-10T08:05:00.078" v="6515"/>
          <ac:spMkLst>
            <pc:docMk/>
            <pc:sldMk cId="385043807" sldId="264"/>
            <ac:spMk id="15" creationId="{9960E7FC-797E-20D4-8875-43DCDAA35E97}"/>
          </ac:spMkLst>
        </pc:spChg>
        <pc:picChg chg="add del mod ord">
          <ac:chgData name="riccardo batistini" userId="75669c78c718a63e" providerId="LiveId" clId="{F53B946F-8E3E-4251-9945-3EC06521BEE1}" dt="2023-11-09T20:49:56.742" v="3415" actId="478"/>
          <ac:picMkLst>
            <pc:docMk/>
            <pc:sldMk cId="385043807" sldId="264"/>
            <ac:picMk id="8" creationId="{A23FC63C-CF3E-7EA0-CC89-F45F2536F61D}"/>
          </ac:picMkLst>
        </pc:picChg>
        <pc:picChg chg="add del mod modCrop">
          <ac:chgData name="riccardo batistini" userId="75669c78c718a63e" providerId="LiveId" clId="{F53B946F-8E3E-4251-9945-3EC06521BEE1}" dt="2023-11-10T04:59:38.884" v="3763" actId="478"/>
          <ac:picMkLst>
            <pc:docMk/>
            <pc:sldMk cId="385043807" sldId="264"/>
            <ac:picMk id="10" creationId="{CE72BB1F-33C2-25F5-5C50-7CE6BB238EEA}"/>
          </ac:picMkLst>
        </pc:picChg>
        <pc:picChg chg="add mod">
          <ac:chgData name="riccardo batistini" userId="75669c78c718a63e" providerId="LiveId" clId="{F53B946F-8E3E-4251-9945-3EC06521BEE1}" dt="2023-11-10T04:59:29.864" v="3762" actId="1076"/>
          <ac:picMkLst>
            <pc:docMk/>
            <pc:sldMk cId="385043807" sldId="264"/>
            <ac:picMk id="13" creationId="{A6A4DBB7-F111-2E5D-4578-74365BDF1941}"/>
          </ac:picMkLst>
        </pc:picChg>
        <pc:picChg chg="add del mod">
          <ac:chgData name="riccardo batistini" userId="75669c78c718a63e" providerId="LiveId" clId="{F53B946F-8E3E-4251-9945-3EC06521BEE1}" dt="2023-11-10T04:58:42.798" v="3756" actId="478"/>
          <ac:picMkLst>
            <pc:docMk/>
            <pc:sldMk cId="385043807" sldId="264"/>
            <ac:picMk id="1026" creationId="{7EB4BD41-E879-9C6C-77D8-5224C48D3194}"/>
          </ac:picMkLst>
        </pc:picChg>
        <pc:picChg chg="add mod">
          <ac:chgData name="riccardo batistini" userId="75669c78c718a63e" providerId="LiveId" clId="{F53B946F-8E3E-4251-9945-3EC06521BEE1}" dt="2023-11-10T04:59:16.536" v="3760" actId="1076"/>
          <ac:picMkLst>
            <pc:docMk/>
            <pc:sldMk cId="385043807" sldId="264"/>
            <ac:picMk id="1029" creationId="{242388C0-9D9A-D61C-EF90-61D279639812}"/>
          </ac:picMkLst>
        </pc:picChg>
        <pc:picChg chg="add mod">
          <ac:chgData name="riccardo batistini" userId="75669c78c718a63e" providerId="LiveId" clId="{F53B946F-8E3E-4251-9945-3EC06521BEE1}" dt="2023-11-10T04:59:26.623" v="3761" actId="1076"/>
          <ac:picMkLst>
            <pc:docMk/>
            <pc:sldMk cId="385043807" sldId="264"/>
            <ac:picMk id="1031" creationId="{F8710540-F00A-71EC-9BA6-EF0591BAB7F3}"/>
          </ac:picMkLst>
        </pc:picChg>
      </pc:sldChg>
      <pc:sldChg chg="addSp delSp modSp new mod">
        <pc:chgData name="riccardo batistini" userId="75669c78c718a63e" providerId="LiveId" clId="{F53B946F-8E3E-4251-9945-3EC06521BEE1}" dt="2023-11-10T07:58:39.703" v="6408" actId="120"/>
        <pc:sldMkLst>
          <pc:docMk/>
          <pc:sldMk cId="3032671449" sldId="265"/>
        </pc:sldMkLst>
        <pc:spChg chg="mod">
          <ac:chgData name="riccardo batistini" userId="75669c78c718a63e" providerId="LiveId" clId="{F53B946F-8E3E-4251-9945-3EC06521BEE1}" dt="2023-11-08T21:32:54.526" v="2050" actId="1076"/>
          <ac:spMkLst>
            <pc:docMk/>
            <pc:sldMk cId="3032671449" sldId="265"/>
            <ac:spMk id="2" creationId="{12BDACF4-5B45-D4B6-8A14-8CD261481AF1}"/>
          </ac:spMkLst>
        </pc:spChg>
        <pc:spChg chg="mod">
          <ac:chgData name="riccardo batistini" userId="75669c78c718a63e" providerId="LiveId" clId="{F53B946F-8E3E-4251-9945-3EC06521BEE1}" dt="2023-11-10T07:57:49.313" v="6398" actId="122"/>
          <ac:spMkLst>
            <pc:docMk/>
            <pc:sldMk cId="3032671449" sldId="265"/>
            <ac:spMk id="3" creationId="{F3A70CEE-446E-73F7-10B7-CB42D140D489}"/>
          </ac:spMkLst>
        </pc:spChg>
        <pc:spChg chg="del mod">
          <ac:chgData name="riccardo batistini" userId="75669c78c718a63e" providerId="LiveId" clId="{F53B946F-8E3E-4251-9945-3EC06521BEE1}" dt="2023-11-09T20:32:22.767" v="3036"/>
          <ac:spMkLst>
            <pc:docMk/>
            <pc:sldMk cId="3032671449" sldId="265"/>
            <ac:spMk id="4" creationId="{27CF5D8E-681D-BD51-BD45-475696719174}"/>
          </ac:spMkLst>
        </pc:spChg>
        <pc:spChg chg="add">
          <ac:chgData name="riccardo batistini" userId="75669c78c718a63e" providerId="LiveId" clId="{F53B946F-8E3E-4251-9945-3EC06521BEE1}" dt="2023-11-09T20:32:19.570" v="3035"/>
          <ac:spMkLst>
            <pc:docMk/>
            <pc:sldMk cId="3032671449" sldId="265"/>
            <ac:spMk id="5" creationId="{549B0148-182C-157A-105E-BB46506C5EA1}"/>
          </ac:spMkLst>
        </pc:spChg>
        <pc:spChg chg="add del mod">
          <ac:chgData name="riccardo batistini" userId="75669c78c718a63e" providerId="LiveId" clId="{F53B946F-8E3E-4251-9945-3EC06521BEE1}" dt="2023-11-09T20:33:05.611" v="3037" actId="22"/>
          <ac:spMkLst>
            <pc:docMk/>
            <pc:sldMk cId="3032671449" sldId="265"/>
            <ac:spMk id="6" creationId="{B869A7AF-3725-D433-C245-31D3E46899FE}"/>
          </ac:spMkLst>
        </pc:spChg>
        <pc:spChg chg="add mod">
          <ac:chgData name="riccardo batistini" userId="75669c78c718a63e" providerId="LiveId" clId="{F53B946F-8E3E-4251-9945-3EC06521BEE1}" dt="2023-11-10T07:58:39.703" v="6408" actId="120"/>
          <ac:spMkLst>
            <pc:docMk/>
            <pc:sldMk cId="3032671449" sldId="265"/>
            <ac:spMk id="9" creationId="{8E2836BE-B71E-0DDC-4259-38872E354DAC}"/>
          </ac:spMkLst>
        </pc:spChg>
        <pc:picChg chg="add mod ord">
          <ac:chgData name="riccardo batistini" userId="75669c78c718a63e" providerId="LiveId" clId="{F53B946F-8E3E-4251-9945-3EC06521BEE1}" dt="2023-11-09T20:34:54.946" v="3043" actId="14100"/>
          <ac:picMkLst>
            <pc:docMk/>
            <pc:sldMk cId="3032671449" sldId="265"/>
            <ac:picMk id="8" creationId="{45764A16-2F85-D953-2D8B-EFC91784B793}"/>
          </ac:picMkLst>
        </pc:picChg>
        <pc:picChg chg="add mod">
          <ac:chgData name="riccardo batistini" userId="75669c78c718a63e" providerId="LiveId" clId="{F53B946F-8E3E-4251-9945-3EC06521BEE1}" dt="2023-11-08T21:32:54.526" v="2050" actId="1076"/>
          <ac:picMkLst>
            <pc:docMk/>
            <pc:sldMk cId="3032671449" sldId="265"/>
            <ac:picMk id="2050" creationId="{5A744A2E-218B-B00B-EA79-56126E94926F}"/>
          </ac:picMkLst>
        </pc:picChg>
      </pc:sldChg>
      <pc:sldChg chg="addSp delSp modSp new mod setBg">
        <pc:chgData name="riccardo batistini" userId="75669c78c718a63e" providerId="LiveId" clId="{F53B946F-8E3E-4251-9945-3EC06521BEE1}" dt="2023-11-10T07:14:50.232" v="6365" actId="113"/>
        <pc:sldMkLst>
          <pc:docMk/>
          <pc:sldMk cId="514905685" sldId="266"/>
        </pc:sldMkLst>
        <pc:spChg chg="mod">
          <ac:chgData name="riccardo batistini" userId="75669c78c718a63e" providerId="LiveId" clId="{F53B946F-8E3E-4251-9945-3EC06521BEE1}" dt="2023-11-10T07:13:13.746" v="6298" actId="26606"/>
          <ac:spMkLst>
            <pc:docMk/>
            <pc:sldMk cId="514905685" sldId="266"/>
            <ac:spMk id="2" creationId="{EFE52400-6E7E-4111-2896-CE82A7DFF202}"/>
          </ac:spMkLst>
        </pc:spChg>
        <pc:spChg chg="mod ord">
          <ac:chgData name="riccardo batistini" userId="75669c78c718a63e" providerId="LiveId" clId="{F53B946F-8E3E-4251-9945-3EC06521BEE1}" dt="2023-11-10T07:14:50.232" v="6365" actId="113"/>
          <ac:spMkLst>
            <pc:docMk/>
            <pc:sldMk cId="514905685" sldId="266"/>
            <ac:spMk id="3" creationId="{F5B9D857-4ADD-F7FC-7E2C-180D7826EFB9}"/>
          </ac:spMkLst>
        </pc:spChg>
        <pc:spChg chg="del">
          <ac:chgData name="riccardo batistini" userId="75669c78c718a63e" providerId="LiveId" clId="{F53B946F-8E3E-4251-9945-3EC06521BEE1}" dt="2023-11-08T21:45:10.413" v="2239"/>
          <ac:spMkLst>
            <pc:docMk/>
            <pc:sldMk cId="514905685" sldId="266"/>
            <ac:spMk id="4" creationId="{67978495-5E4B-45C3-93F2-FB51058B8401}"/>
          </ac:spMkLst>
        </pc:spChg>
        <pc:spChg chg="add del">
          <ac:chgData name="riccardo batistini" userId="75669c78c718a63e" providerId="LiveId" clId="{F53B946F-8E3E-4251-9945-3EC06521BEE1}" dt="2023-11-10T07:12:57.953" v="6290" actId="26606"/>
          <ac:spMkLst>
            <pc:docMk/>
            <pc:sldMk cId="514905685" sldId="266"/>
            <ac:spMk id="3081" creationId="{ADE57300-C7FF-4578-99A0-42B0295B123C}"/>
          </ac:spMkLst>
        </pc:spChg>
        <pc:spChg chg="add del">
          <ac:chgData name="riccardo batistini" userId="75669c78c718a63e" providerId="LiveId" clId="{F53B946F-8E3E-4251-9945-3EC06521BEE1}" dt="2023-11-10T07:12:57.953" v="6290" actId="26606"/>
          <ac:spMkLst>
            <pc:docMk/>
            <pc:sldMk cId="514905685" sldId="266"/>
            <ac:spMk id="3083" creationId="{9EE42DCE-4A4F-44C4-84E5-261B3BEEF1DA}"/>
          </ac:spMkLst>
        </pc:spChg>
        <pc:spChg chg="add del">
          <ac:chgData name="riccardo batistini" userId="75669c78c718a63e" providerId="LiveId" clId="{F53B946F-8E3E-4251-9945-3EC06521BEE1}" dt="2023-11-10T07:12:57.953" v="6290" actId="26606"/>
          <ac:spMkLst>
            <pc:docMk/>
            <pc:sldMk cId="514905685" sldId="266"/>
            <ac:spMk id="3085" creationId="{5219862E-7186-427C-8292-92687AF4E592}"/>
          </ac:spMkLst>
        </pc:spChg>
        <pc:spChg chg="add del">
          <ac:chgData name="riccardo batistini" userId="75669c78c718a63e" providerId="LiveId" clId="{F53B946F-8E3E-4251-9945-3EC06521BEE1}" dt="2023-11-10T07:12:57.953" v="6290" actId="26606"/>
          <ac:spMkLst>
            <pc:docMk/>
            <pc:sldMk cId="514905685" sldId="266"/>
            <ac:spMk id="3087" creationId="{9FC818F1-08B3-4320-B35A-B9361669A563}"/>
          </ac:spMkLst>
        </pc:spChg>
        <pc:spChg chg="add del">
          <ac:chgData name="riccardo batistini" userId="75669c78c718a63e" providerId="LiveId" clId="{F53B946F-8E3E-4251-9945-3EC06521BEE1}" dt="2023-11-10T07:13:00.071" v="6292" actId="26606"/>
          <ac:spMkLst>
            <pc:docMk/>
            <pc:sldMk cId="514905685" sldId="266"/>
            <ac:spMk id="3089" creationId="{ADE57300-C7FF-4578-99A0-42B0295B123C}"/>
          </ac:spMkLst>
        </pc:spChg>
        <pc:spChg chg="add del">
          <ac:chgData name="riccardo batistini" userId="75669c78c718a63e" providerId="LiveId" clId="{F53B946F-8E3E-4251-9945-3EC06521BEE1}" dt="2023-11-10T07:13:00.071" v="6292" actId="26606"/>
          <ac:spMkLst>
            <pc:docMk/>
            <pc:sldMk cId="514905685" sldId="266"/>
            <ac:spMk id="3090" creationId="{BF447FC5-81F5-498F-B253-3D2BBDD2E64A}"/>
          </ac:spMkLst>
        </pc:spChg>
        <pc:spChg chg="add del">
          <ac:chgData name="riccardo batistini" userId="75669c78c718a63e" providerId="LiveId" clId="{F53B946F-8E3E-4251-9945-3EC06521BEE1}" dt="2023-11-10T07:13:00.071" v="6292" actId="26606"/>
          <ac:spMkLst>
            <pc:docMk/>
            <pc:sldMk cId="514905685" sldId="266"/>
            <ac:spMk id="3091" creationId="{887F59F2-5FBC-40CD-AD35-376AECE49EA6}"/>
          </ac:spMkLst>
        </pc:spChg>
        <pc:spChg chg="add del">
          <ac:chgData name="riccardo batistini" userId="75669c78c718a63e" providerId="LiveId" clId="{F53B946F-8E3E-4251-9945-3EC06521BEE1}" dt="2023-11-10T07:13:00.071" v="6292" actId="26606"/>
          <ac:spMkLst>
            <pc:docMk/>
            <pc:sldMk cId="514905685" sldId="266"/>
            <ac:spMk id="3092" creationId="{A133035C-46AF-4B6B-A264-C0D48C50BA93}"/>
          </ac:spMkLst>
        </pc:spChg>
        <pc:spChg chg="add del">
          <ac:chgData name="riccardo batistini" userId="75669c78c718a63e" providerId="LiveId" clId="{F53B946F-8E3E-4251-9945-3EC06521BEE1}" dt="2023-11-10T07:13:02.714" v="6294" actId="26606"/>
          <ac:spMkLst>
            <pc:docMk/>
            <pc:sldMk cId="514905685" sldId="266"/>
            <ac:spMk id="3094" creationId="{ADE57300-C7FF-4578-99A0-42B0295B123C}"/>
          </ac:spMkLst>
        </pc:spChg>
        <pc:spChg chg="add del">
          <ac:chgData name="riccardo batistini" userId="75669c78c718a63e" providerId="LiveId" clId="{F53B946F-8E3E-4251-9945-3EC06521BEE1}" dt="2023-11-10T07:13:02.714" v="6294" actId="26606"/>
          <ac:spMkLst>
            <pc:docMk/>
            <pc:sldMk cId="514905685" sldId="266"/>
            <ac:spMk id="3095" creationId="{9E10BDB4-64F2-477D-A03B-9F8352D5E02E}"/>
          </ac:spMkLst>
        </pc:spChg>
        <pc:spChg chg="add del">
          <ac:chgData name="riccardo batistini" userId="75669c78c718a63e" providerId="LiveId" clId="{F53B946F-8E3E-4251-9945-3EC06521BEE1}" dt="2023-11-10T07:13:02.714" v="6294" actId="26606"/>
          <ac:spMkLst>
            <pc:docMk/>
            <pc:sldMk cId="514905685" sldId="266"/>
            <ac:spMk id="3096" creationId="{887F59F2-5FBC-40CD-AD35-376AECE49EA6}"/>
          </ac:spMkLst>
        </pc:spChg>
        <pc:spChg chg="add del">
          <ac:chgData name="riccardo batistini" userId="75669c78c718a63e" providerId="LiveId" clId="{F53B946F-8E3E-4251-9945-3EC06521BEE1}" dt="2023-11-10T07:13:02.714" v="6294" actId="26606"/>
          <ac:spMkLst>
            <pc:docMk/>
            <pc:sldMk cId="514905685" sldId="266"/>
            <ac:spMk id="3097" creationId="{A133035C-46AF-4B6B-A264-C0D48C50BA93}"/>
          </ac:spMkLst>
        </pc:spChg>
        <pc:spChg chg="add del">
          <ac:chgData name="riccardo batistini" userId="75669c78c718a63e" providerId="LiveId" clId="{F53B946F-8E3E-4251-9945-3EC06521BEE1}" dt="2023-11-10T07:13:05.726" v="6296" actId="26606"/>
          <ac:spMkLst>
            <pc:docMk/>
            <pc:sldMk cId="514905685" sldId="266"/>
            <ac:spMk id="3099" creationId="{ADE57300-C7FF-4578-99A0-42B0295B123C}"/>
          </ac:spMkLst>
        </pc:spChg>
        <pc:spChg chg="add del">
          <ac:chgData name="riccardo batistini" userId="75669c78c718a63e" providerId="LiveId" clId="{F53B946F-8E3E-4251-9945-3EC06521BEE1}" dt="2023-11-10T07:13:05.726" v="6296" actId="26606"/>
          <ac:spMkLst>
            <pc:docMk/>
            <pc:sldMk cId="514905685" sldId="266"/>
            <ac:spMk id="3100" creationId="{34C0330F-1D4F-4552-B799-615DD237B6DE}"/>
          </ac:spMkLst>
        </pc:spChg>
        <pc:spChg chg="add del">
          <ac:chgData name="riccardo batistini" userId="75669c78c718a63e" providerId="LiveId" clId="{F53B946F-8E3E-4251-9945-3EC06521BEE1}" dt="2023-11-10T07:13:05.726" v="6296" actId="26606"/>
          <ac:spMkLst>
            <pc:docMk/>
            <pc:sldMk cId="514905685" sldId="266"/>
            <ac:spMk id="3101" creationId="{92BE0106-0C20-465B-A1BE-0BAC2737B1AD}"/>
          </ac:spMkLst>
        </pc:spChg>
        <pc:spChg chg="add del">
          <ac:chgData name="riccardo batistini" userId="75669c78c718a63e" providerId="LiveId" clId="{F53B946F-8E3E-4251-9945-3EC06521BEE1}" dt="2023-11-10T07:13:05.726" v="6296" actId="26606"/>
          <ac:spMkLst>
            <pc:docMk/>
            <pc:sldMk cId="514905685" sldId="266"/>
            <ac:spMk id="3102" creationId="{C23A328F-B5E0-458A-AF2D-8500DCC6AC96}"/>
          </ac:spMkLst>
        </pc:spChg>
        <pc:spChg chg="add del">
          <ac:chgData name="riccardo batistini" userId="75669c78c718a63e" providerId="LiveId" clId="{F53B946F-8E3E-4251-9945-3EC06521BEE1}" dt="2023-11-10T07:13:13.746" v="6298" actId="26606"/>
          <ac:spMkLst>
            <pc:docMk/>
            <pc:sldMk cId="514905685" sldId="266"/>
            <ac:spMk id="3104" creationId="{ADE57300-C7FF-4578-99A0-42B0295B123C}"/>
          </ac:spMkLst>
        </pc:spChg>
        <pc:spChg chg="add del">
          <ac:chgData name="riccardo batistini" userId="75669c78c718a63e" providerId="LiveId" clId="{F53B946F-8E3E-4251-9945-3EC06521BEE1}" dt="2023-11-10T07:13:13.746" v="6298" actId="26606"/>
          <ac:spMkLst>
            <pc:docMk/>
            <pc:sldMk cId="514905685" sldId="266"/>
            <ac:spMk id="3105" creationId="{A082E5AA-6E5F-4FCC-8C41-11E32F833BFC}"/>
          </ac:spMkLst>
        </pc:spChg>
        <pc:spChg chg="add del">
          <ac:chgData name="riccardo batistini" userId="75669c78c718a63e" providerId="LiveId" clId="{F53B946F-8E3E-4251-9945-3EC06521BEE1}" dt="2023-11-10T07:13:13.746" v="6298" actId="26606"/>
          <ac:spMkLst>
            <pc:docMk/>
            <pc:sldMk cId="514905685" sldId="266"/>
            <ac:spMk id="3106" creationId="{92BE0106-0C20-465B-A1BE-0BAC2737B1AD}"/>
          </ac:spMkLst>
        </pc:spChg>
        <pc:spChg chg="add del">
          <ac:chgData name="riccardo batistini" userId="75669c78c718a63e" providerId="LiveId" clId="{F53B946F-8E3E-4251-9945-3EC06521BEE1}" dt="2023-11-10T07:13:13.746" v="6298" actId="26606"/>
          <ac:spMkLst>
            <pc:docMk/>
            <pc:sldMk cId="514905685" sldId="266"/>
            <ac:spMk id="3107" creationId="{4A3D569D-D3A6-49CA-A483-291E95DACA14}"/>
          </ac:spMkLst>
        </pc:spChg>
        <pc:picChg chg="add mod">
          <ac:chgData name="riccardo batistini" userId="75669c78c718a63e" providerId="LiveId" clId="{F53B946F-8E3E-4251-9945-3EC06521BEE1}" dt="2023-11-10T07:13:42.532" v="6306" actId="14100"/>
          <ac:picMkLst>
            <pc:docMk/>
            <pc:sldMk cId="514905685" sldId="266"/>
            <ac:picMk id="5" creationId="{62DB7007-AA96-157D-0166-C7C352BBF3B4}"/>
          </ac:picMkLst>
        </pc:picChg>
        <pc:picChg chg="add mod ord">
          <ac:chgData name="riccardo batistini" userId="75669c78c718a63e" providerId="LiveId" clId="{F53B946F-8E3E-4251-9945-3EC06521BEE1}" dt="2023-11-10T07:13:30.340" v="6302" actId="1076"/>
          <ac:picMkLst>
            <pc:docMk/>
            <pc:sldMk cId="514905685" sldId="266"/>
            <ac:picMk id="3074" creationId="{1189C55C-EE91-10C4-83E8-28B097D9916E}"/>
          </ac:picMkLst>
        </pc:picChg>
        <pc:picChg chg="add mod">
          <ac:chgData name="riccardo batistini" userId="75669c78c718a63e" providerId="LiveId" clId="{F53B946F-8E3E-4251-9945-3EC06521BEE1}" dt="2023-11-10T07:14:42.162" v="6364" actId="1076"/>
          <ac:picMkLst>
            <pc:docMk/>
            <pc:sldMk cId="514905685" sldId="266"/>
            <ac:picMk id="3076" creationId="{8F99BA4A-5C73-0988-4C0E-6614491ED038}"/>
          </ac:picMkLst>
        </pc:picChg>
      </pc:sldChg>
      <pc:sldChg chg="addSp delSp modSp new mod ord">
        <pc:chgData name="riccardo batistini" userId="75669c78c718a63e" providerId="LiveId" clId="{F53B946F-8E3E-4251-9945-3EC06521BEE1}" dt="2023-11-10T07:59:58.479" v="6419" actId="255"/>
        <pc:sldMkLst>
          <pc:docMk/>
          <pc:sldMk cId="1195618253" sldId="267"/>
        </pc:sldMkLst>
        <pc:spChg chg="mod">
          <ac:chgData name="riccardo batistini" userId="75669c78c718a63e" providerId="LiveId" clId="{F53B946F-8E3E-4251-9945-3EC06521BEE1}" dt="2023-11-10T05:14:29.170" v="4729" actId="207"/>
          <ac:spMkLst>
            <pc:docMk/>
            <pc:sldMk cId="1195618253" sldId="267"/>
            <ac:spMk id="2" creationId="{5EA445A9-AA6C-7DAC-ED91-6BEE0FB15117}"/>
          </ac:spMkLst>
        </pc:spChg>
        <pc:spChg chg="del">
          <ac:chgData name="riccardo batistini" userId="75669c78c718a63e" providerId="LiveId" clId="{F53B946F-8E3E-4251-9945-3EC06521BEE1}" dt="2023-11-08T21:50:20.134" v="2244"/>
          <ac:spMkLst>
            <pc:docMk/>
            <pc:sldMk cId="1195618253" sldId="267"/>
            <ac:spMk id="3" creationId="{5421DEBE-0260-0299-2859-EC2A18B68824}"/>
          </ac:spMkLst>
        </pc:spChg>
        <pc:spChg chg="mod">
          <ac:chgData name="riccardo batistini" userId="75669c78c718a63e" providerId="LiveId" clId="{F53B946F-8E3E-4251-9945-3EC06521BEE1}" dt="2023-11-10T07:59:58.479" v="6419" actId="255"/>
          <ac:spMkLst>
            <pc:docMk/>
            <pc:sldMk cId="1195618253" sldId="267"/>
            <ac:spMk id="4" creationId="{971A1C36-678A-5189-3807-C2AB9F5D327F}"/>
          </ac:spMkLst>
        </pc:spChg>
        <pc:picChg chg="add mod">
          <ac:chgData name="riccardo batistini" userId="75669c78c718a63e" providerId="LiveId" clId="{F53B946F-8E3E-4251-9945-3EC06521BEE1}" dt="2023-11-08T21:51:31.278" v="2272" actId="14100"/>
          <ac:picMkLst>
            <pc:docMk/>
            <pc:sldMk cId="1195618253" sldId="267"/>
            <ac:picMk id="5122" creationId="{A3365D51-A3A2-079A-C5DF-4617DC336F5C}"/>
          </ac:picMkLst>
        </pc:picChg>
        <pc:picChg chg="add del mod">
          <ac:chgData name="riccardo batistini" userId="75669c78c718a63e" providerId="LiveId" clId="{F53B946F-8E3E-4251-9945-3EC06521BEE1}" dt="2023-11-08T21:53:29.988" v="2295" actId="478"/>
          <ac:picMkLst>
            <pc:docMk/>
            <pc:sldMk cId="1195618253" sldId="267"/>
            <ac:picMk id="5124" creationId="{64371379-6E9D-879E-FC1C-414992016ABF}"/>
          </ac:picMkLst>
        </pc:picChg>
        <pc:picChg chg="add mod">
          <ac:chgData name="riccardo batistini" userId="75669c78c718a63e" providerId="LiveId" clId="{F53B946F-8E3E-4251-9945-3EC06521BEE1}" dt="2023-11-08T21:53:45.742" v="2300" actId="1076"/>
          <ac:picMkLst>
            <pc:docMk/>
            <pc:sldMk cId="1195618253" sldId="267"/>
            <ac:picMk id="5126" creationId="{08D3FD4F-A1D7-53DE-2A98-469A9D725A2E}"/>
          </ac:picMkLst>
        </pc:picChg>
        <pc:inkChg chg="add del">
          <ac:chgData name="riccardo batistini" userId="75669c78c718a63e" providerId="LiveId" clId="{F53B946F-8E3E-4251-9945-3EC06521BEE1}" dt="2023-11-10T05:45:40.899" v="5075" actId="9405"/>
          <ac:inkMkLst>
            <pc:docMk/>
            <pc:sldMk cId="1195618253" sldId="267"/>
            <ac:inkMk id="3" creationId="{90E33332-2952-528C-FA9B-2E5CF16EF148}"/>
          </ac:inkMkLst>
        </pc:inkChg>
      </pc:sldChg>
      <pc:sldChg chg="addSp delSp modSp new mod">
        <pc:chgData name="riccardo batistini" userId="75669c78c718a63e" providerId="LiveId" clId="{F53B946F-8E3E-4251-9945-3EC06521BEE1}" dt="2023-11-10T06:58:00.520" v="5889" actId="1076"/>
        <pc:sldMkLst>
          <pc:docMk/>
          <pc:sldMk cId="3842937479" sldId="268"/>
        </pc:sldMkLst>
        <pc:spChg chg="mod">
          <ac:chgData name="riccardo batistini" userId="75669c78c718a63e" providerId="LiveId" clId="{F53B946F-8E3E-4251-9945-3EC06521BEE1}" dt="2023-11-10T06:09:48.322" v="5236" actId="20577"/>
          <ac:spMkLst>
            <pc:docMk/>
            <pc:sldMk cId="3842937479" sldId="268"/>
            <ac:spMk id="2" creationId="{F03754FF-94B3-9520-0D9E-43B18D81BB15}"/>
          </ac:spMkLst>
        </pc:spChg>
        <pc:spChg chg="mod">
          <ac:chgData name="riccardo batistini" userId="75669c78c718a63e" providerId="LiveId" clId="{F53B946F-8E3E-4251-9945-3EC06521BEE1}" dt="2023-11-10T06:57:48.104" v="5884" actId="1076"/>
          <ac:spMkLst>
            <pc:docMk/>
            <pc:sldMk cId="3842937479" sldId="268"/>
            <ac:spMk id="3" creationId="{E0ABA732-8E3E-DFC5-BD3D-B9DC41FA3C76}"/>
          </ac:spMkLst>
        </pc:spChg>
        <pc:spChg chg="mod">
          <ac:chgData name="riccardo batistini" userId="75669c78c718a63e" providerId="LiveId" clId="{F53B946F-8E3E-4251-9945-3EC06521BEE1}" dt="2023-11-10T06:57:51.744" v="5885" actId="1076"/>
          <ac:spMkLst>
            <pc:docMk/>
            <pc:sldMk cId="3842937479" sldId="268"/>
            <ac:spMk id="4" creationId="{E4616382-FD01-A497-AA68-B8FF3BC33831}"/>
          </ac:spMkLst>
        </pc:spChg>
        <pc:spChg chg="add mod">
          <ac:chgData name="riccardo batistini" userId="75669c78c718a63e" providerId="LiveId" clId="{F53B946F-8E3E-4251-9945-3EC06521BEE1}" dt="2023-11-10T06:57:56.369" v="5886" actId="1076"/>
          <ac:spMkLst>
            <pc:docMk/>
            <pc:sldMk cId="3842937479" sldId="268"/>
            <ac:spMk id="5" creationId="{6E8BA061-3062-70AA-A1C5-8E048975DACE}"/>
          </ac:spMkLst>
        </pc:spChg>
        <pc:spChg chg="add del mod">
          <ac:chgData name="riccardo batistini" userId="75669c78c718a63e" providerId="LiveId" clId="{F53B946F-8E3E-4251-9945-3EC06521BEE1}" dt="2023-11-10T06:57:34.046" v="5879" actId="478"/>
          <ac:spMkLst>
            <pc:docMk/>
            <pc:sldMk cId="3842937479" sldId="268"/>
            <ac:spMk id="6" creationId="{DFE0564E-7C17-52F9-C3E9-EB23B4C03AE4}"/>
          </ac:spMkLst>
        </pc:spChg>
        <pc:picChg chg="add mod">
          <ac:chgData name="riccardo batistini" userId="75669c78c718a63e" providerId="LiveId" clId="{F53B946F-8E3E-4251-9945-3EC06521BEE1}" dt="2023-11-10T06:11:53.270" v="5263" actId="1076"/>
          <ac:picMkLst>
            <pc:docMk/>
            <pc:sldMk cId="3842937479" sldId="268"/>
            <ac:picMk id="7" creationId="{B8604001-AA6B-0495-A96A-45A09F369EEC}"/>
          </ac:picMkLst>
        </pc:picChg>
        <pc:picChg chg="add mod">
          <ac:chgData name="riccardo batistini" userId="75669c78c718a63e" providerId="LiveId" clId="{F53B946F-8E3E-4251-9945-3EC06521BEE1}" dt="2023-11-10T06:58:00.520" v="5889" actId="1076"/>
          <ac:picMkLst>
            <pc:docMk/>
            <pc:sldMk cId="3842937479" sldId="268"/>
            <ac:picMk id="9" creationId="{8014836D-C73C-74F3-C515-EFEE1E18D1F6}"/>
          </ac:picMkLst>
        </pc:picChg>
      </pc:sldChg>
      <pc:sldChg chg="modSp">
        <pc:chgData name="riccardo batistini" userId="75669c78c718a63e" providerId="LiveId" clId="{F53B946F-8E3E-4251-9945-3EC06521BEE1}" dt="2023-11-10T06:28:59.942" v="5750" actId="1076"/>
        <pc:sldMkLst>
          <pc:docMk/>
          <pc:sldMk cId="0" sldId="269"/>
        </pc:sldMkLst>
        <pc:picChg chg="mod">
          <ac:chgData name="riccardo batistini" userId="75669c78c718a63e" providerId="LiveId" clId="{F53B946F-8E3E-4251-9945-3EC06521BEE1}" dt="2023-11-10T06:28:59.942" v="5750" actId="1076"/>
          <ac:picMkLst>
            <pc:docMk/>
            <pc:sldMk cId="0" sldId="269"/>
            <ac:picMk id="9218" creationId="{76BE1421-41CC-5BD0-E5B0-77DBACC54B0D}"/>
          </ac:picMkLst>
        </pc:picChg>
      </pc:sldChg>
      <pc:sldChg chg="addSp delSp modSp mod">
        <pc:chgData name="riccardo batistini" userId="75669c78c718a63e" providerId="LiveId" clId="{F53B946F-8E3E-4251-9945-3EC06521BEE1}" dt="2023-11-10T06:31:33.971" v="5877" actId="255"/>
        <pc:sldMkLst>
          <pc:docMk/>
          <pc:sldMk cId="0" sldId="270"/>
        </pc:sldMkLst>
        <pc:spChg chg="add mod">
          <ac:chgData name="riccardo batistini" userId="75669c78c718a63e" providerId="LiveId" clId="{F53B946F-8E3E-4251-9945-3EC06521BEE1}" dt="2023-11-10T06:31:33.971" v="5877" actId="255"/>
          <ac:spMkLst>
            <pc:docMk/>
            <pc:sldMk cId="0" sldId="270"/>
            <ac:spMk id="2" creationId="{72EA9AFE-97DC-34B0-9753-30BA313F106F}"/>
          </ac:spMkLst>
        </pc:spChg>
        <pc:picChg chg="add mod">
          <ac:chgData name="riccardo batistini" userId="75669c78c718a63e" providerId="LiveId" clId="{F53B946F-8E3E-4251-9945-3EC06521BEE1}" dt="2023-11-10T06:29:15.416" v="5753" actId="1076"/>
          <ac:picMkLst>
            <pc:docMk/>
            <pc:sldMk cId="0" sldId="270"/>
            <ac:picMk id="6146" creationId="{3B22387E-2F48-67B7-7C92-85443976DA66}"/>
          </ac:picMkLst>
        </pc:picChg>
        <pc:picChg chg="del mod">
          <ac:chgData name="riccardo batistini" userId="75669c78c718a63e" providerId="LiveId" clId="{F53B946F-8E3E-4251-9945-3EC06521BEE1}" dt="2023-11-08T22:04:06.065" v="2655" actId="478"/>
          <ac:picMkLst>
            <pc:docMk/>
            <pc:sldMk cId="0" sldId="270"/>
            <ac:picMk id="10242" creationId="{EF1DB12A-19FC-2CC7-24C5-9C34E3C4EB71}"/>
          </ac:picMkLst>
        </pc:picChg>
      </pc:sldChg>
      <pc:sldChg chg="addSp delSp modSp mod ord">
        <pc:chgData name="riccardo batistini" userId="75669c78c718a63e" providerId="LiveId" clId="{F53B946F-8E3E-4251-9945-3EC06521BEE1}" dt="2023-11-10T08:48:13.108" v="7156" actId="1076"/>
        <pc:sldMkLst>
          <pc:docMk/>
          <pc:sldMk cId="0" sldId="271"/>
        </pc:sldMkLst>
        <pc:spChg chg="add mod">
          <ac:chgData name="riccardo batistini" userId="75669c78c718a63e" providerId="LiveId" clId="{F53B946F-8E3E-4251-9945-3EC06521BEE1}" dt="2023-11-10T08:48:07.494" v="7155" actId="14100"/>
          <ac:spMkLst>
            <pc:docMk/>
            <pc:sldMk cId="0" sldId="271"/>
            <ac:spMk id="2" creationId="{31A76124-DE9C-07A3-BDA6-72E7863CEC85}"/>
          </ac:spMkLst>
        </pc:spChg>
        <pc:spChg chg="add mod">
          <ac:chgData name="riccardo batistini" userId="75669c78c718a63e" providerId="LiveId" clId="{F53B946F-8E3E-4251-9945-3EC06521BEE1}" dt="2023-11-10T08:48:13.108" v="7156" actId="1076"/>
          <ac:spMkLst>
            <pc:docMk/>
            <pc:sldMk cId="0" sldId="271"/>
            <ac:spMk id="3" creationId="{BE3268B6-0C56-C57F-33D7-9E876140FCF9}"/>
          </ac:spMkLst>
        </pc:spChg>
        <pc:picChg chg="del">
          <ac:chgData name="riccardo batistini" userId="75669c78c718a63e" providerId="LiveId" clId="{F53B946F-8E3E-4251-9945-3EC06521BEE1}" dt="2023-11-10T05:27:18.268" v="4758" actId="478"/>
          <ac:picMkLst>
            <pc:docMk/>
            <pc:sldMk cId="0" sldId="271"/>
            <ac:picMk id="30722" creationId="{E94CC794-5E15-1651-52DF-DFE634260D22}"/>
          </ac:picMkLst>
        </pc:picChg>
      </pc:sldChg>
      <pc:sldChg chg="addSp modSp new mod ord">
        <pc:chgData name="riccardo batistini" userId="75669c78c718a63e" providerId="LiveId" clId="{F53B946F-8E3E-4251-9945-3EC06521BEE1}" dt="2023-11-10T05:35:31.627" v="4839"/>
        <pc:sldMkLst>
          <pc:docMk/>
          <pc:sldMk cId="2477980948" sldId="272"/>
        </pc:sldMkLst>
        <pc:spChg chg="add mod">
          <ac:chgData name="riccardo batistini" userId="75669c78c718a63e" providerId="LiveId" clId="{F53B946F-8E3E-4251-9945-3EC06521BEE1}" dt="2023-11-10T04:53:59.419" v="3617" actId="122"/>
          <ac:spMkLst>
            <pc:docMk/>
            <pc:sldMk cId="2477980948" sldId="272"/>
            <ac:spMk id="3" creationId="{2C0B42F8-28E6-FFCB-06DA-D86DFBED527B}"/>
          </ac:spMkLst>
        </pc:spChg>
        <pc:picChg chg="add mod">
          <ac:chgData name="riccardo batistini" userId="75669c78c718a63e" providerId="LiveId" clId="{F53B946F-8E3E-4251-9945-3EC06521BEE1}" dt="2023-11-10T04:53:05.224" v="3586" actId="1076"/>
          <ac:picMkLst>
            <pc:docMk/>
            <pc:sldMk cId="2477980948" sldId="272"/>
            <ac:picMk id="2" creationId="{B1CE9FAB-9A09-13E7-BD4E-90AFF8A669E7}"/>
          </ac:picMkLst>
        </pc:picChg>
      </pc:sldChg>
      <pc:sldChg chg="addSp modSp new mod ord setBg">
        <pc:chgData name="riccardo batistini" userId="75669c78c718a63e" providerId="LiveId" clId="{F53B946F-8E3E-4251-9945-3EC06521BEE1}" dt="2023-11-10T05:37:14.285" v="4854" actId="20577"/>
        <pc:sldMkLst>
          <pc:docMk/>
          <pc:sldMk cId="2862044661" sldId="273"/>
        </pc:sldMkLst>
        <pc:spChg chg="add mod">
          <ac:chgData name="riccardo batistini" userId="75669c78c718a63e" providerId="LiveId" clId="{F53B946F-8E3E-4251-9945-3EC06521BEE1}" dt="2023-11-10T05:37:14.285" v="4854" actId="20577"/>
          <ac:spMkLst>
            <pc:docMk/>
            <pc:sldMk cId="2862044661" sldId="273"/>
            <ac:spMk id="2" creationId="{C1CCE08F-5BC0-93F3-EA72-1C7BB6773F8A}"/>
          </ac:spMkLst>
        </pc:spChg>
        <pc:spChg chg="add">
          <ac:chgData name="riccardo batistini" userId="75669c78c718a63e" providerId="LiveId" clId="{F53B946F-8E3E-4251-9945-3EC06521BEE1}" dt="2023-11-10T04:52:18.140" v="3583" actId="26606"/>
          <ac:spMkLst>
            <pc:docMk/>
            <pc:sldMk cId="2862044661" sldId="273"/>
            <ac:spMk id="7175" creationId="{ADE57300-C7FF-4578-99A0-42B0295B123C}"/>
          </ac:spMkLst>
        </pc:spChg>
        <pc:spChg chg="add">
          <ac:chgData name="riccardo batistini" userId="75669c78c718a63e" providerId="LiveId" clId="{F53B946F-8E3E-4251-9945-3EC06521BEE1}" dt="2023-11-10T04:52:18.140" v="3583" actId="26606"/>
          <ac:spMkLst>
            <pc:docMk/>
            <pc:sldMk cId="2862044661" sldId="273"/>
            <ac:spMk id="7177" creationId="{34C0330F-1D4F-4552-B799-615DD237B6DE}"/>
          </ac:spMkLst>
        </pc:spChg>
        <pc:spChg chg="add">
          <ac:chgData name="riccardo batistini" userId="75669c78c718a63e" providerId="LiveId" clId="{F53B946F-8E3E-4251-9945-3EC06521BEE1}" dt="2023-11-10T04:52:18.140" v="3583" actId="26606"/>
          <ac:spMkLst>
            <pc:docMk/>
            <pc:sldMk cId="2862044661" sldId="273"/>
            <ac:spMk id="7179" creationId="{92BE0106-0C20-465B-A1BE-0BAC2737B1AD}"/>
          </ac:spMkLst>
        </pc:spChg>
        <pc:picChg chg="add mod">
          <ac:chgData name="riccardo batistini" userId="75669c78c718a63e" providerId="LiveId" clId="{F53B946F-8E3E-4251-9945-3EC06521BEE1}" dt="2023-11-10T04:52:23.737" v="3584" actId="14100"/>
          <ac:picMkLst>
            <pc:docMk/>
            <pc:sldMk cId="2862044661" sldId="273"/>
            <ac:picMk id="4" creationId="{82B2E91C-24A4-D88D-EF3F-F6821A42C949}"/>
          </ac:picMkLst>
        </pc:picChg>
        <pc:picChg chg="add mod ord">
          <ac:chgData name="riccardo batistini" userId="75669c78c718a63e" providerId="LiveId" clId="{F53B946F-8E3E-4251-9945-3EC06521BEE1}" dt="2023-11-10T04:52:28.760" v="3585" actId="14100"/>
          <ac:picMkLst>
            <pc:docMk/>
            <pc:sldMk cId="2862044661" sldId="273"/>
            <ac:picMk id="7170" creationId="{5881D928-4798-DF3A-8F8E-DB7F535733BE}"/>
          </ac:picMkLst>
        </pc:picChg>
      </pc:sldChg>
      <pc:sldChg chg="addSp delSp modSp new mod setBg modClrScheme chgLayout">
        <pc:chgData name="riccardo batistini" userId="75669c78c718a63e" providerId="LiveId" clId="{F53B946F-8E3E-4251-9945-3EC06521BEE1}" dt="2023-11-10T07:05:13.782" v="5903" actId="1076"/>
        <pc:sldMkLst>
          <pc:docMk/>
          <pc:sldMk cId="596236428" sldId="274"/>
        </pc:sldMkLst>
        <pc:spChg chg="add del mod ord">
          <ac:chgData name="riccardo batistini" userId="75669c78c718a63e" providerId="LiveId" clId="{F53B946F-8E3E-4251-9945-3EC06521BEE1}" dt="2023-11-08T22:11:53.604" v="2772" actId="700"/>
          <ac:spMkLst>
            <pc:docMk/>
            <pc:sldMk cId="596236428" sldId="274"/>
            <ac:spMk id="2" creationId="{41093E29-037E-3980-1C4E-2808A0C381DC}"/>
          </ac:spMkLst>
        </pc:spChg>
        <pc:spChg chg="add del mod">
          <ac:chgData name="riccardo batistini" userId="75669c78c718a63e" providerId="LiveId" clId="{F53B946F-8E3E-4251-9945-3EC06521BEE1}" dt="2023-11-08T22:11:53.604" v="2772" actId="700"/>
          <ac:spMkLst>
            <pc:docMk/>
            <pc:sldMk cId="596236428" sldId="274"/>
            <ac:spMk id="3" creationId="{35635902-84F8-8000-D456-6BD9F2B1E604}"/>
          </ac:spMkLst>
        </pc:spChg>
        <pc:spChg chg="add del mod ord">
          <ac:chgData name="riccardo batistini" userId="75669c78c718a63e" providerId="LiveId" clId="{F53B946F-8E3E-4251-9945-3EC06521BEE1}" dt="2023-11-08T22:11:53.604" v="2772" actId="700"/>
          <ac:spMkLst>
            <pc:docMk/>
            <pc:sldMk cId="596236428" sldId="274"/>
            <ac:spMk id="4" creationId="{1D451522-355B-1F66-501F-4BD35A3A7403}"/>
          </ac:spMkLst>
        </pc:spChg>
        <pc:spChg chg="add del mod">
          <ac:chgData name="riccardo batistini" userId="75669c78c718a63e" providerId="LiveId" clId="{F53B946F-8E3E-4251-9945-3EC06521BEE1}" dt="2023-11-08T22:11:53.604" v="2772" actId="700"/>
          <ac:spMkLst>
            <pc:docMk/>
            <pc:sldMk cId="596236428" sldId="274"/>
            <ac:spMk id="5" creationId="{DDE64D30-C41D-2203-B03F-27A4293E03DA}"/>
          </ac:spMkLst>
        </pc:spChg>
        <pc:spChg chg="add del mod">
          <ac:chgData name="riccardo batistini" userId="75669c78c718a63e" providerId="LiveId" clId="{F53B946F-8E3E-4251-9945-3EC06521BEE1}" dt="2023-11-08T22:11:53.604" v="2772" actId="700"/>
          <ac:spMkLst>
            <pc:docMk/>
            <pc:sldMk cId="596236428" sldId="274"/>
            <ac:spMk id="6" creationId="{5E77FA8A-B2A7-3B7D-94CD-3E3208BF69F4}"/>
          </ac:spMkLst>
        </pc:spChg>
        <pc:spChg chg="add del mod ord">
          <ac:chgData name="riccardo batistini" userId="75669c78c718a63e" providerId="LiveId" clId="{F53B946F-8E3E-4251-9945-3EC06521BEE1}" dt="2023-11-08T22:12:06.257" v="2776" actId="700"/>
          <ac:spMkLst>
            <pc:docMk/>
            <pc:sldMk cId="596236428" sldId="274"/>
            <ac:spMk id="7" creationId="{579744FB-288B-A4BA-D871-2DFF8BD61FC5}"/>
          </ac:spMkLst>
        </pc:spChg>
        <pc:spChg chg="add del mod ord">
          <ac:chgData name="riccardo batistini" userId="75669c78c718a63e" providerId="LiveId" clId="{F53B946F-8E3E-4251-9945-3EC06521BEE1}" dt="2023-11-08T22:12:06.257" v="2776" actId="700"/>
          <ac:spMkLst>
            <pc:docMk/>
            <pc:sldMk cId="596236428" sldId="274"/>
            <ac:spMk id="8" creationId="{7CA83932-4687-114E-88B9-CAEEAB194ED7}"/>
          </ac:spMkLst>
        </pc:spChg>
        <pc:spChg chg="add mod ord">
          <ac:chgData name="riccardo batistini" userId="75669c78c718a63e" providerId="LiveId" clId="{F53B946F-8E3E-4251-9945-3EC06521BEE1}" dt="2023-11-10T07:05:10.775" v="5902" actId="115"/>
          <ac:spMkLst>
            <pc:docMk/>
            <pc:sldMk cId="596236428" sldId="274"/>
            <ac:spMk id="10" creationId="{061B0B9A-37F6-9E41-45D2-BF136945DBE7}"/>
          </ac:spMkLst>
        </pc:spChg>
        <pc:spChg chg="add mod">
          <ac:chgData name="riccardo batistini" userId="75669c78c718a63e" providerId="LiveId" clId="{F53B946F-8E3E-4251-9945-3EC06521BEE1}" dt="2023-11-10T07:05:13.782" v="5903" actId="1076"/>
          <ac:spMkLst>
            <pc:docMk/>
            <pc:sldMk cId="596236428" sldId="274"/>
            <ac:spMk id="11" creationId="{BC3733E0-7D1B-F4EC-FC56-D7ACD62ED6B7}"/>
          </ac:spMkLst>
        </pc:spChg>
        <pc:spChg chg="add">
          <ac:chgData name="riccardo batistini" userId="75669c78c718a63e" providerId="LiveId" clId="{F53B946F-8E3E-4251-9945-3EC06521BEE1}" dt="2023-11-10T05:30:11.798" v="4767" actId="26606"/>
          <ac:spMkLst>
            <pc:docMk/>
            <pc:sldMk cId="596236428" sldId="274"/>
            <ac:spMk id="16" creationId="{ADE57300-C7FF-4578-99A0-42B0295B123C}"/>
          </ac:spMkLst>
        </pc:spChg>
        <pc:spChg chg="add">
          <ac:chgData name="riccardo batistini" userId="75669c78c718a63e" providerId="LiveId" clId="{F53B946F-8E3E-4251-9945-3EC06521BEE1}" dt="2023-11-10T05:30:11.798" v="4767" actId="26606"/>
          <ac:spMkLst>
            <pc:docMk/>
            <pc:sldMk cId="596236428" sldId="274"/>
            <ac:spMk id="18" creationId="{9E10BDB4-64F2-477D-A03B-9F8352D5E02E}"/>
          </ac:spMkLst>
        </pc:spChg>
        <pc:spChg chg="add">
          <ac:chgData name="riccardo batistini" userId="75669c78c718a63e" providerId="LiveId" clId="{F53B946F-8E3E-4251-9945-3EC06521BEE1}" dt="2023-11-10T05:30:11.798" v="4767" actId="26606"/>
          <ac:spMkLst>
            <pc:docMk/>
            <pc:sldMk cId="596236428" sldId="274"/>
            <ac:spMk id="20" creationId="{887F59F2-5FBC-40CD-AD35-376AECE49EA6}"/>
          </ac:spMkLst>
        </pc:spChg>
        <pc:spChg chg="add">
          <ac:chgData name="riccardo batistini" userId="75669c78c718a63e" providerId="LiveId" clId="{F53B946F-8E3E-4251-9945-3EC06521BEE1}" dt="2023-11-10T05:30:11.798" v="4767" actId="26606"/>
          <ac:spMkLst>
            <pc:docMk/>
            <pc:sldMk cId="596236428" sldId="274"/>
            <ac:spMk id="22" creationId="{A133035C-46AF-4B6B-A264-C0D48C50BA93}"/>
          </ac:spMkLst>
        </pc:spChg>
        <pc:picChg chg="add mod">
          <ac:chgData name="riccardo batistini" userId="75669c78c718a63e" providerId="LiveId" clId="{F53B946F-8E3E-4251-9945-3EC06521BEE1}" dt="2023-11-10T07:04:19.325" v="5895" actId="1076"/>
          <ac:picMkLst>
            <pc:docMk/>
            <pc:sldMk cId="596236428" sldId="274"/>
            <ac:picMk id="3" creationId="{DDB2037D-7F55-1C17-0D4C-60949E195386}"/>
          </ac:picMkLst>
        </pc:picChg>
      </pc:sldChg>
      <pc:sldChg chg="addSp modSp new mod">
        <pc:chgData name="riccardo batistini" userId="75669c78c718a63e" providerId="LiveId" clId="{F53B946F-8E3E-4251-9945-3EC06521BEE1}" dt="2023-11-10T05:33:27.605" v="4837" actId="207"/>
        <pc:sldMkLst>
          <pc:docMk/>
          <pc:sldMk cId="901449990" sldId="275"/>
        </pc:sldMkLst>
        <pc:graphicFrameChg chg="add mod">
          <ac:chgData name="riccardo batistini" userId="75669c78c718a63e" providerId="LiveId" clId="{F53B946F-8E3E-4251-9945-3EC06521BEE1}" dt="2023-11-10T05:33:27.605" v="4837" actId="207"/>
          <ac:graphicFrameMkLst>
            <pc:docMk/>
            <pc:sldMk cId="901449990" sldId="275"/>
            <ac:graphicFrameMk id="2" creationId="{428B2088-2548-E63A-10DA-384AF52CD221}"/>
          </ac:graphicFrameMkLst>
        </pc:graphicFrameChg>
      </pc:sldChg>
      <pc:sldChg chg="addSp modSp mod">
        <pc:chgData name="riccardo batistini" userId="75669c78c718a63e" providerId="LiveId" clId="{F53B946F-8E3E-4251-9945-3EC06521BEE1}" dt="2023-11-10T08:30:33.086" v="6878" actId="114"/>
        <pc:sldMkLst>
          <pc:docMk/>
          <pc:sldMk cId="2491640705" sldId="276"/>
        </pc:sldMkLst>
        <pc:spChg chg="mod">
          <ac:chgData name="riccardo batistini" userId="75669c78c718a63e" providerId="LiveId" clId="{F53B946F-8E3E-4251-9945-3EC06521BEE1}" dt="2023-11-10T06:24:13.127" v="5609" actId="1076"/>
          <ac:spMkLst>
            <pc:docMk/>
            <pc:sldMk cId="2491640705" sldId="276"/>
            <ac:spMk id="2" creationId="{2A6E6F2A-865E-7FA7-BD78-F4423E3CF3F0}"/>
          </ac:spMkLst>
        </pc:spChg>
        <pc:spChg chg="mod">
          <ac:chgData name="riccardo batistini" userId="75669c78c718a63e" providerId="LiveId" clId="{F53B946F-8E3E-4251-9945-3EC06521BEE1}" dt="2023-11-10T08:30:33.086" v="6878" actId="114"/>
          <ac:spMkLst>
            <pc:docMk/>
            <pc:sldMk cId="2491640705" sldId="276"/>
            <ac:spMk id="3" creationId="{45CE97BC-5CC2-D191-7703-7C5FAD62082F}"/>
          </ac:spMkLst>
        </pc:spChg>
        <pc:spChg chg="mod">
          <ac:chgData name="riccardo batistini" userId="75669c78c718a63e" providerId="LiveId" clId="{F53B946F-8E3E-4251-9945-3EC06521BEE1}" dt="2023-11-10T08:26:31.853" v="6839" actId="207"/>
          <ac:spMkLst>
            <pc:docMk/>
            <pc:sldMk cId="2491640705" sldId="276"/>
            <ac:spMk id="4" creationId="{D3055DDB-7E25-E774-BAA9-9D7C941EB945}"/>
          </ac:spMkLst>
        </pc:spChg>
        <pc:picChg chg="add mod">
          <ac:chgData name="riccardo batistini" userId="75669c78c718a63e" providerId="LiveId" clId="{F53B946F-8E3E-4251-9945-3EC06521BEE1}" dt="2023-11-10T08:26:44.169" v="6842" actId="1076"/>
          <ac:picMkLst>
            <pc:docMk/>
            <pc:sldMk cId="2491640705" sldId="276"/>
            <ac:picMk id="5" creationId="{8A360FC3-0807-0040-BE44-CE3EA6D3310F}"/>
          </ac:picMkLst>
        </pc:picChg>
        <pc:picChg chg="add mod">
          <ac:chgData name="riccardo batistini" userId="75669c78c718a63e" providerId="LiveId" clId="{F53B946F-8E3E-4251-9945-3EC06521BEE1}" dt="2023-11-10T08:26:42.061" v="6840" actId="1076"/>
          <ac:picMkLst>
            <pc:docMk/>
            <pc:sldMk cId="2491640705" sldId="276"/>
            <ac:picMk id="6" creationId="{B718500A-A7DC-041D-354D-D93B7688BF97}"/>
          </ac:picMkLst>
        </pc:picChg>
        <pc:picChg chg="add mod">
          <ac:chgData name="riccardo batistini" userId="75669c78c718a63e" providerId="LiveId" clId="{F53B946F-8E3E-4251-9945-3EC06521BEE1}" dt="2023-11-10T08:26:43.380" v="6841" actId="1076"/>
          <ac:picMkLst>
            <pc:docMk/>
            <pc:sldMk cId="2491640705" sldId="276"/>
            <ac:picMk id="7" creationId="{D322CD55-3C45-8DDF-509E-AAA169BF50A2}"/>
          </ac:picMkLst>
        </pc:picChg>
      </pc:sldChg>
      <pc:sldChg chg="addSp delSp modSp mod setBg">
        <pc:chgData name="riccardo batistini" userId="75669c78c718a63e" providerId="LiveId" clId="{F53B946F-8E3E-4251-9945-3EC06521BEE1}" dt="2023-11-10T08:47:05.313" v="7151" actId="20577"/>
        <pc:sldMkLst>
          <pc:docMk/>
          <pc:sldMk cId="3041839797" sldId="277"/>
        </pc:sldMkLst>
        <pc:spChg chg="mod">
          <ac:chgData name="riccardo batistini" userId="75669c78c718a63e" providerId="LiveId" clId="{F53B946F-8E3E-4251-9945-3EC06521BEE1}" dt="2023-11-10T08:46:18.150" v="7122" actId="20577"/>
          <ac:spMkLst>
            <pc:docMk/>
            <pc:sldMk cId="3041839797" sldId="277"/>
            <ac:spMk id="2" creationId="{24B1752E-6E83-DDD5-447C-634337A4C24C}"/>
          </ac:spMkLst>
        </pc:spChg>
        <pc:spChg chg="mod">
          <ac:chgData name="riccardo batistini" userId="75669c78c718a63e" providerId="LiveId" clId="{F53B946F-8E3E-4251-9945-3EC06521BEE1}" dt="2023-11-10T08:47:05.313" v="7151" actId="20577"/>
          <ac:spMkLst>
            <pc:docMk/>
            <pc:sldMk cId="3041839797" sldId="277"/>
            <ac:spMk id="3" creationId="{4A2EB018-500F-EBB2-55FA-F918217FF30B}"/>
          </ac:spMkLst>
        </pc:spChg>
        <pc:spChg chg="del">
          <ac:chgData name="riccardo batistini" userId="75669c78c718a63e" providerId="LiveId" clId="{F53B946F-8E3E-4251-9945-3EC06521BEE1}" dt="2023-11-09T20:36:12.882" v="3045" actId="22"/>
          <ac:spMkLst>
            <pc:docMk/>
            <pc:sldMk cId="3041839797" sldId="277"/>
            <ac:spMk id="4" creationId="{B4C0CA26-9513-499D-B5AC-78B79E6AD25E}"/>
          </ac:spMkLst>
        </pc:spChg>
        <pc:spChg chg="add">
          <ac:chgData name="riccardo batistini" userId="75669c78c718a63e" providerId="LiveId" clId="{F53B946F-8E3E-4251-9945-3EC06521BEE1}" dt="2023-11-10T05:53:48.019" v="5119" actId="26606"/>
          <ac:spMkLst>
            <pc:docMk/>
            <pc:sldMk cId="3041839797" sldId="277"/>
            <ac:spMk id="13" creationId="{ADE57300-C7FF-4578-99A0-42B0295B123C}"/>
          </ac:spMkLst>
        </pc:spChg>
        <pc:spChg chg="add">
          <ac:chgData name="riccardo batistini" userId="75669c78c718a63e" providerId="LiveId" clId="{F53B946F-8E3E-4251-9945-3EC06521BEE1}" dt="2023-11-10T05:53:48.019" v="5119" actId="26606"/>
          <ac:spMkLst>
            <pc:docMk/>
            <pc:sldMk cId="3041839797" sldId="277"/>
            <ac:spMk id="15" creationId="{9EE42DCE-4A4F-44C4-84E5-261B3BEEF1DA}"/>
          </ac:spMkLst>
        </pc:spChg>
        <pc:spChg chg="add">
          <ac:chgData name="riccardo batistini" userId="75669c78c718a63e" providerId="LiveId" clId="{F53B946F-8E3E-4251-9945-3EC06521BEE1}" dt="2023-11-10T05:53:48.019" v="5119" actId="26606"/>
          <ac:spMkLst>
            <pc:docMk/>
            <pc:sldMk cId="3041839797" sldId="277"/>
            <ac:spMk id="17" creationId="{5219862E-7186-427C-8292-92687AF4E592}"/>
          </ac:spMkLst>
        </pc:spChg>
        <pc:spChg chg="add">
          <ac:chgData name="riccardo batistini" userId="75669c78c718a63e" providerId="LiveId" clId="{F53B946F-8E3E-4251-9945-3EC06521BEE1}" dt="2023-11-10T05:53:48.019" v="5119" actId="26606"/>
          <ac:spMkLst>
            <pc:docMk/>
            <pc:sldMk cId="3041839797" sldId="277"/>
            <ac:spMk id="19" creationId="{9FC818F1-08B3-4320-B35A-B9361669A563}"/>
          </ac:spMkLst>
        </pc:spChg>
        <pc:picChg chg="mod">
          <ac:chgData name="riccardo batistini" userId="75669c78c718a63e" providerId="LiveId" clId="{F53B946F-8E3E-4251-9945-3EC06521BEE1}" dt="2023-11-10T05:53:48.019" v="5119" actId="26606"/>
          <ac:picMkLst>
            <pc:docMk/>
            <pc:sldMk cId="3041839797" sldId="277"/>
            <ac:picMk id="5" creationId="{D012BFBB-AF5C-FD12-F142-05C3FD0B6C64}"/>
          </ac:picMkLst>
        </pc:picChg>
        <pc:picChg chg="add mod ord">
          <ac:chgData name="riccardo batistini" userId="75669c78c718a63e" providerId="LiveId" clId="{F53B946F-8E3E-4251-9945-3EC06521BEE1}" dt="2023-11-10T05:53:48.019" v="5119" actId="26606"/>
          <ac:picMkLst>
            <pc:docMk/>
            <pc:sldMk cId="3041839797" sldId="277"/>
            <ac:picMk id="7" creationId="{D07B541E-EC1D-A8C7-CAF2-6FF789F5C48C}"/>
          </ac:picMkLst>
        </pc:picChg>
        <pc:picChg chg="add mod">
          <ac:chgData name="riccardo batistini" userId="75669c78c718a63e" providerId="LiveId" clId="{F53B946F-8E3E-4251-9945-3EC06521BEE1}" dt="2023-11-10T05:54:51.367" v="5140" actId="1076"/>
          <ac:picMkLst>
            <pc:docMk/>
            <pc:sldMk cId="3041839797" sldId="277"/>
            <ac:picMk id="8" creationId="{BFD2D3FD-ECA5-BA0D-A82A-204D6C8A8331}"/>
          </ac:picMkLst>
        </pc:picChg>
        <pc:picChg chg="add mod">
          <ac:chgData name="riccardo batistini" userId="75669c78c718a63e" providerId="LiveId" clId="{F53B946F-8E3E-4251-9945-3EC06521BEE1}" dt="2023-11-10T08:19:49.364" v="6765" actId="1076"/>
          <ac:picMkLst>
            <pc:docMk/>
            <pc:sldMk cId="3041839797" sldId="277"/>
            <ac:picMk id="9" creationId="{1F871B6A-82AD-FF21-8C6B-8C6C63FC46BF}"/>
          </ac:picMkLst>
        </pc:picChg>
      </pc:sldChg>
      <pc:sldChg chg="addSp modSp mod ord">
        <pc:chgData name="riccardo batistini" userId="75669c78c718a63e" providerId="LiveId" clId="{F53B946F-8E3E-4251-9945-3EC06521BEE1}" dt="2023-11-10T05:13:03.289" v="4711" actId="1076"/>
        <pc:sldMkLst>
          <pc:docMk/>
          <pc:sldMk cId="3286722326" sldId="278"/>
        </pc:sldMkLst>
        <pc:spChg chg="mod">
          <ac:chgData name="riccardo batistini" userId="75669c78c718a63e" providerId="LiveId" clId="{F53B946F-8E3E-4251-9945-3EC06521BEE1}" dt="2023-11-10T05:09:35.154" v="4512" actId="1076"/>
          <ac:spMkLst>
            <pc:docMk/>
            <pc:sldMk cId="3286722326" sldId="278"/>
            <ac:spMk id="2" creationId="{B42DCC8B-4EAA-938C-002F-5BA3EA8C9F50}"/>
          </ac:spMkLst>
        </pc:spChg>
        <pc:spChg chg="mod">
          <ac:chgData name="riccardo batistini" userId="75669c78c718a63e" providerId="LiveId" clId="{F53B946F-8E3E-4251-9945-3EC06521BEE1}" dt="2023-11-10T05:09:26.527" v="4510" actId="20577"/>
          <ac:spMkLst>
            <pc:docMk/>
            <pc:sldMk cId="3286722326" sldId="278"/>
            <ac:spMk id="3" creationId="{251161FE-DEB4-DAD5-FE43-ED6A1524AED8}"/>
          </ac:spMkLst>
        </pc:spChg>
        <pc:spChg chg="add mod">
          <ac:chgData name="riccardo batistini" userId="75669c78c718a63e" providerId="LiveId" clId="{F53B946F-8E3E-4251-9945-3EC06521BEE1}" dt="2023-11-10T05:13:03.289" v="4711" actId="1076"/>
          <ac:spMkLst>
            <pc:docMk/>
            <pc:sldMk cId="3286722326" sldId="278"/>
            <ac:spMk id="4" creationId="{CDE34779-041B-B23D-5C6F-E765EFE91D3E}"/>
          </ac:spMkLst>
        </pc:spChg>
        <pc:spChg chg="add mod">
          <ac:chgData name="riccardo batistini" userId="75669c78c718a63e" providerId="LiveId" clId="{F53B946F-8E3E-4251-9945-3EC06521BEE1}" dt="2023-11-10T05:12:42.816" v="4710" actId="1076"/>
          <ac:spMkLst>
            <pc:docMk/>
            <pc:sldMk cId="3286722326" sldId="278"/>
            <ac:spMk id="5" creationId="{F783BB3C-C76B-B304-6600-FFFAC7E7B851}"/>
          </ac:spMkLst>
        </pc:spChg>
      </pc:sldChg>
      <pc:sldChg chg="addSp delSp modSp mod">
        <pc:chgData name="riccardo batistini" userId="75669c78c718a63e" providerId="LiveId" clId="{F53B946F-8E3E-4251-9945-3EC06521BEE1}" dt="2023-11-10T08:05:06.635" v="6517" actId="20577"/>
        <pc:sldMkLst>
          <pc:docMk/>
          <pc:sldMk cId="3737837472" sldId="279"/>
        </pc:sldMkLst>
        <pc:spChg chg="mod">
          <ac:chgData name="riccardo batistini" userId="75669c78c718a63e" providerId="LiveId" clId="{F53B946F-8E3E-4251-9945-3EC06521BEE1}" dt="2023-11-10T08:05:06.635" v="6517" actId="20577"/>
          <ac:spMkLst>
            <pc:docMk/>
            <pc:sldMk cId="3737837472" sldId="279"/>
            <ac:spMk id="2" creationId="{4BEA6A6B-0694-0073-C67D-0EB6845281A4}"/>
          </ac:spMkLst>
        </pc:spChg>
        <pc:spChg chg="del">
          <ac:chgData name="riccardo batistini" userId="75669c78c718a63e" providerId="LiveId" clId="{F53B946F-8E3E-4251-9945-3EC06521BEE1}" dt="2023-11-09T20:43:54.406" v="3333" actId="22"/>
          <ac:spMkLst>
            <pc:docMk/>
            <pc:sldMk cId="3737837472" sldId="279"/>
            <ac:spMk id="3" creationId="{94866FE6-5134-8D92-8C7D-89243EE2E63D}"/>
          </ac:spMkLst>
        </pc:spChg>
        <pc:spChg chg="add mod">
          <ac:chgData name="riccardo batistini" userId="75669c78c718a63e" providerId="LiveId" clId="{F53B946F-8E3E-4251-9945-3EC06521BEE1}" dt="2023-11-09T20:51:56.845" v="3475" actId="255"/>
          <ac:spMkLst>
            <pc:docMk/>
            <pc:sldMk cId="3737837472" sldId="279"/>
            <ac:spMk id="9" creationId="{072E7A7E-1F00-DB51-1D25-299FFFB1A91B}"/>
          </ac:spMkLst>
        </pc:spChg>
        <pc:spChg chg="add mod">
          <ac:chgData name="riccardo batistini" userId="75669c78c718a63e" providerId="LiveId" clId="{F53B946F-8E3E-4251-9945-3EC06521BEE1}" dt="2023-11-10T04:58:17.008" v="3751" actId="1076"/>
          <ac:spMkLst>
            <pc:docMk/>
            <pc:sldMk cId="3737837472" sldId="279"/>
            <ac:spMk id="10" creationId="{9CA7B7D7-FEB4-DD99-64F4-20F9A71C49CA}"/>
          </ac:spMkLst>
        </pc:spChg>
        <pc:spChg chg="add mod">
          <ac:chgData name="riccardo batistini" userId="75669c78c718a63e" providerId="LiveId" clId="{F53B946F-8E3E-4251-9945-3EC06521BEE1}" dt="2023-11-10T04:58:34.816" v="3755" actId="1076"/>
          <ac:spMkLst>
            <pc:docMk/>
            <pc:sldMk cId="3737837472" sldId="279"/>
            <ac:spMk id="11" creationId="{F350FC52-A002-35D4-1871-CD382424ECC4}"/>
          </ac:spMkLst>
        </pc:spChg>
        <pc:spChg chg="add del mod">
          <ac:chgData name="riccardo batistini" userId="75669c78c718a63e" providerId="LiveId" clId="{F53B946F-8E3E-4251-9945-3EC06521BEE1}" dt="2023-11-09T20:53:02.469" v="3507"/>
          <ac:spMkLst>
            <pc:docMk/>
            <pc:sldMk cId="3737837472" sldId="279"/>
            <ac:spMk id="12" creationId="{CF71036B-BB57-7DC4-A7CF-C53A70CD743D}"/>
          </ac:spMkLst>
        </pc:spChg>
        <pc:spChg chg="add del mod">
          <ac:chgData name="riccardo batistini" userId="75669c78c718a63e" providerId="LiveId" clId="{F53B946F-8E3E-4251-9945-3EC06521BEE1}" dt="2023-11-09T20:53:12.098" v="3511"/>
          <ac:spMkLst>
            <pc:docMk/>
            <pc:sldMk cId="3737837472" sldId="279"/>
            <ac:spMk id="13" creationId="{831B7F75-34FE-1855-951F-0F8C5966571C}"/>
          </ac:spMkLst>
        </pc:spChg>
        <pc:spChg chg="add mod">
          <ac:chgData name="riccardo batistini" userId="75669c78c718a63e" providerId="LiveId" clId="{F53B946F-8E3E-4251-9945-3EC06521BEE1}" dt="2023-11-10T04:57:29.721" v="3749" actId="1076"/>
          <ac:spMkLst>
            <pc:docMk/>
            <pc:sldMk cId="3737837472" sldId="279"/>
            <ac:spMk id="16" creationId="{F3422482-A5C4-2BAF-97A3-21536C33977C}"/>
          </ac:spMkLst>
        </pc:spChg>
        <pc:picChg chg="add mod ord">
          <ac:chgData name="riccardo batistini" userId="75669c78c718a63e" providerId="LiveId" clId="{F53B946F-8E3E-4251-9945-3EC06521BEE1}" dt="2023-11-09T20:44:44.969" v="3363" actId="1076"/>
          <ac:picMkLst>
            <pc:docMk/>
            <pc:sldMk cId="3737837472" sldId="279"/>
            <ac:picMk id="5" creationId="{DEE93913-4413-FACF-6C08-60C2208E12AD}"/>
          </ac:picMkLst>
        </pc:picChg>
        <pc:picChg chg="add mod">
          <ac:chgData name="riccardo batistini" userId="75669c78c718a63e" providerId="LiveId" clId="{F53B946F-8E3E-4251-9945-3EC06521BEE1}" dt="2023-11-09T20:44:52.616" v="3365" actId="14100"/>
          <ac:picMkLst>
            <pc:docMk/>
            <pc:sldMk cId="3737837472" sldId="279"/>
            <ac:picMk id="7" creationId="{16616D1F-50EE-927E-1A25-DCFF6615D570}"/>
          </ac:picMkLst>
        </pc:picChg>
        <pc:picChg chg="add mod">
          <ac:chgData name="riccardo batistini" userId="75669c78c718a63e" providerId="LiveId" clId="{F53B946F-8E3E-4251-9945-3EC06521BEE1}" dt="2023-11-09T20:50:21.058" v="3418" actId="1076"/>
          <ac:picMkLst>
            <pc:docMk/>
            <pc:sldMk cId="3737837472" sldId="279"/>
            <ac:picMk id="8" creationId="{BE17C536-C68B-F4A4-5A7B-6B440B7E7D6E}"/>
          </ac:picMkLst>
        </pc:picChg>
        <pc:picChg chg="add del">
          <ac:chgData name="riccardo batistini" userId="75669c78c718a63e" providerId="LiveId" clId="{F53B946F-8E3E-4251-9945-3EC06521BEE1}" dt="2023-11-09T20:53:13.988" v="3513" actId="478"/>
          <ac:picMkLst>
            <pc:docMk/>
            <pc:sldMk cId="3737837472" sldId="279"/>
            <ac:picMk id="14" creationId="{4F7C1ECC-1C52-5C20-2046-F0C669C4BB24}"/>
          </ac:picMkLst>
        </pc:picChg>
        <pc:picChg chg="add mod">
          <ac:chgData name="riccardo batistini" userId="75669c78c718a63e" providerId="LiveId" clId="{F53B946F-8E3E-4251-9945-3EC06521BEE1}" dt="2023-11-09T20:53:42.856" v="3518" actId="14100"/>
          <ac:picMkLst>
            <pc:docMk/>
            <pc:sldMk cId="3737837472" sldId="279"/>
            <ac:picMk id="15" creationId="{8AEDA670-367F-CDFD-A714-0D8E405414AD}"/>
          </ac:picMkLst>
        </pc:picChg>
      </pc:sldChg>
      <pc:sldChg chg="addSp delSp modSp new mod">
        <pc:chgData name="riccardo batistini" userId="75669c78c718a63e" providerId="LiveId" clId="{F53B946F-8E3E-4251-9945-3EC06521BEE1}" dt="2023-11-10T07:59:06.717" v="6412" actId="14100"/>
        <pc:sldMkLst>
          <pc:docMk/>
          <pc:sldMk cId="3222028920" sldId="280"/>
        </pc:sldMkLst>
        <pc:spChg chg="mod">
          <ac:chgData name="riccardo batistini" userId="75669c78c718a63e" providerId="LiveId" clId="{F53B946F-8E3E-4251-9945-3EC06521BEE1}" dt="2023-11-10T05:42:07.352" v="5044" actId="207"/>
          <ac:spMkLst>
            <pc:docMk/>
            <pc:sldMk cId="3222028920" sldId="280"/>
            <ac:spMk id="2" creationId="{50979EC3-6AF5-9A70-EB6C-C913681E9A6B}"/>
          </ac:spMkLst>
        </pc:spChg>
        <pc:spChg chg="mod">
          <ac:chgData name="riccardo batistini" userId="75669c78c718a63e" providerId="LiveId" clId="{F53B946F-8E3E-4251-9945-3EC06521BEE1}" dt="2023-11-10T05:43:02.865" v="5059" actId="1076"/>
          <ac:spMkLst>
            <pc:docMk/>
            <pc:sldMk cId="3222028920" sldId="280"/>
            <ac:spMk id="3" creationId="{46516DE2-4AA9-B898-18D5-DC7D2CCE1E89}"/>
          </ac:spMkLst>
        </pc:spChg>
        <pc:spChg chg="mod">
          <ac:chgData name="riccardo batistini" userId="75669c78c718a63e" providerId="LiveId" clId="{F53B946F-8E3E-4251-9945-3EC06521BEE1}" dt="2023-11-10T05:43:05.256" v="5060" actId="1076"/>
          <ac:spMkLst>
            <pc:docMk/>
            <pc:sldMk cId="3222028920" sldId="280"/>
            <ac:spMk id="4" creationId="{F271D816-6013-508C-36A0-F47CEDE49E29}"/>
          </ac:spMkLst>
        </pc:spChg>
        <pc:spChg chg="add del mod">
          <ac:chgData name="riccardo batistini" userId="75669c78c718a63e" providerId="LiveId" clId="{F53B946F-8E3E-4251-9945-3EC06521BEE1}" dt="2023-11-10T05:44:31.582" v="5072" actId="478"/>
          <ac:spMkLst>
            <pc:docMk/>
            <pc:sldMk cId="3222028920" sldId="280"/>
            <ac:spMk id="7" creationId="{18C4AC2E-ADBE-3937-F0A3-1A34473491CE}"/>
          </ac:spMkLst>
        </pc:spChg>
        <pc:spChg chg="add mod">
          <ac:chgData name="riccardo batistini" userId="75669c78c718a63e" providerId="LiveId" clId="{F53B946F-8E3E-4251-9945-3EC06521BEE1}" dt="2023-11-10T07:59:06.717" v="6412" actId="14100"/>
          <ac:spMkLst>
            <pc:docMk/>
            <pc:sldMk cId="3222028920" sldId="280"/>
            <ac:spMk id="16" creationId="{1A2E9706-A0BC-AE06-5281-8E121482DCBA}"/>
          </ac:spMkLst>
        </pc:spChg>
        <pc:grpChg chg="mod">
          <ac:chgData name="riccardo batistini" userId="75669c78c718a63e" providerId="LiveId" clId="{F53B946F-8E3E-4251-9945-3EC06521BEE1}" dt="2023-11-10T05:45:52.905" v="5082"/>
          <ac:grpSpMkLst>
            <pc:docMk/>
            <pc:sldMk cId="3222028920" sldId="280"/>
            <ac:grpSpMk id="14" creationId="{EDBEF33A-EC03-5B0C-A4F6-3424ABD3A156}"/>
          </ac:grpSpMkLst>
        </pc:grpChg>
        <pc:picChg chg="add mod">
          <ac:chgData name="riccardo batistini" userId="75669c78c718a63e" providerId="LiveId" clId="{F53B946F-8E3E-4251-9945-3EC06521BEE1}" dt="2023-11-10T05:44:03.384" v="5069" actId="1076"/>
          <ac:picMkLst>
            <pc:docMk/>
            <pc:sldMk cId="3222028920" sldId="280"/>
            <ac:picMk id="6" creationId="{22395C5E-1CCA-91F6-E696-A4A5BC0FF34B}"/>
          </ac:picMkLst>
        </pc:picChg>
        <pc:inkChg chg="add del mod">
          <ac:chgData name="riccardo batistini" userId="75669c78c718a63e" providerId="LiveId" clId="{F53B946F-8E3E-4251-9945-3EC06521BEE1}" dt="2023-11-10T05:45:55.138" v="5085" actId="9405"/>
          <ac:inkMkLst>
            <pc:docMk/>
            <pc:sldMk cId="3222028920" sldId="280"/>
            <ac:inkMk id="10" creationId="{D35841E2-F03C-002F-F944-C561E7571B4E}"/>
          </ac:inkMkLst>
        </pc:inkChg>
        <pc:inkChg chg="add del mod">
          <ac:chgData name="riccardo batistini" userId="75669c78c718a63e" providerId="LiveId" clId="{F53B946F-8E3E-4251-9945-3EC06521BEE1}" dt="2023-11-10T05:45:54.472" v="5084" actId="9405"/>
          <ac:inkMkLst>
            <pc:docMk/>
            <pc:sldMk cId="3222028920" sldId="280"/>
            <ac:inkMk id="11" creationId="{2B018980-C806-45BA-AE15-06C18F8FB451}"/>
          </ac:inkMkLst>
        </pc:inkChg>
        <pc:inkChg chg="add del mod">
          <ac:chgData name="riccardo batistini" userId="75669c78c718a63e" providerId="LiveId" clId="{F53B946F-8E3E-4251-9945-3EC06521BEE1}" dt="2023-11-10T05:45:53.345" v="5083" actId="9405"/>
          <ac:inkMkLst>
            <pc:docMk/>
            <pc:sldMk cId="3222028920" sldId="280"/>
            <ac:inkMk id="12" creationId="{1AB718E2-13F0-84B5-3DB8-D84DC68A8254}"/>
          </ac:inkMkLst>
        </pc:inkChg>
        <pc:inkChg chg="add del mod">
          <ac:chgData name="riccardo batistini" userId="75669c78c718a63e" providerId="LiveId" clId="{F53B946F-8E3E-4251-9945-3EC06521BEE1}" dt="2023-11-10T05:45:52.905" v="5082"/>
          <ac:inkMkLst>
            <pc:docMk/>
            <pc:sldMk cId="3222028920" sldId="280"/>
            <ac:inkMk id="13" creationId="{7B0DE384-FB10-4939-E197-105D602AC244}"/>
          </ac:inkMkLst>
        </pc:inkChg>
        <pc:inkChg chg="add del">
          <ac:chgData name="riccardo batistini" userId="75669c78c718a63e" providerId="LiveId" clId="{F53B946F-8E3E-4251-9945-3EC06521BEE1}" dt="2023-11-10T05:46:14.778" v="5087" actId="9405"/>
          <ac:inkMkLst>
            <pc:docMk/>
            <pc:sldMk cId="3222028920" sldId="280"/>
            <ac:inkMk id="15" creationId="{FA4292AC-9FF2-7485-C728-F7547BD9C608}"/>
          </ac:inkMkLst>
        </pc:inkChg>
        <pc:cxnChg chg="add del">
          <ac:chgData name="riccardo batistini" userId="75669c78c718a63e" providerId="LiveId" clId="{F53B946F-8E3E-4251-9945-3EC06521BEE1}" dt="2023-11-10T05:46:15.970" v="5088" actId="11529"/>
          <ac:cxnSpMkLst>
            <pc:docMk/>
            <pc:sldMk cId="3222028920" sldId="280"/>
            <ac:cxnSpMk id="9" creationId="{93B656EA-72E6-954D-C81A-4BD9E17DB7E2}"/>
          </ac:cxnSpMkLst>
        </pc:cxnChg>
      </pc:sldChg>
      <pc:sldChg chg="addSp delSp modSp mod setBg">
        <pc:chgData name="riccardo batistini" userId="75669c78c718a63e" providerId="LiveId" clId="{F53B946F-8E3E-4251-9945-3EC06521BEE1}" dt="2023-11-10T08:31:21.446" v="6920" actId="20577"/>
        <pc:sldMkLst>
          <pc:docMk/>
          <pc:sldMk cId="0" sldId="281"/>
        </pc:sldMkLst>
        <pc:spChg chg="mod">
          <ac:chgData name="riccardo batistini" userId="75669c78c718a63e" providerId="LiveId" clId="{F53B946F-8E3E-4251-9945-3EC06521BEE1}" dt="2023-11-10T08:31:21.446" v="6920" actId="20577"/>
          <ac:spMkLst>
            <pc:docMk/>
            <pc:sldMk cId="0" sldId="281"/>
            <ac:spMk id="27650" creationId="{C024CE85-DE46-7538-1FE4-B3767D3A9D25}"/>
          </ac:spMkLst>
        </pc:spChg>
        <pc:spChg chg="mod">
          <ac:chgData name="riccardo batistini" userId="75669c78c718a63e" providerId="LiveId" clId="{F53B946F-8E3E-4251-9945-3EC06521BEE1}" dt="2023-11-10T08:10:26.459" v="6632" actId="20577"/>
          <ac:spMkLst>
            <pc:docMk/>
            <pc:sldMk cId="0" sldId="281"/>
            <ac:spMk id="27651" creationId="{C76DB71F-BCB7-4267-6D5A-BFCBD71AAC2A}"/>
          </ac:spMkLst>
        </pc:spChg>
        <pc:spChg chg="add del">
          <ac:chgData name="riccardo batistini" userId="75669c78c718a63e" providerId="LiveId" clId="{F53B946F-8E3E-4251-9945-3EC06521BEE1}" dt="2023-11-10T08:07:08.639" v="6521" actId="26606"/>
          <ac:spMkLst>
            <pc:docMk/>
            <pc:sldMk cId="0" sldId="281"/>
            <ac:spMk id="27656" creationId="{ADE57300-C7FF-4578-99A0-42B0295B123C}"/>
          </ac:spMkLst>
        </pc:spChg>
        <pc:spChg chg="add del">
          <ac:chgData name="riccardo batistini" userId="75669c78c718a63e" providerId="LiveId" clId="{F53B946F-8E3E-4251-9945-3EC06521BEE1}" dt="2023-11-10T08:07:08.639" v="6521" actId="26606"/>
          <ac:spMkLst>
            <pc:docMk/>
            <pc:sldMk cId="0" sldId="281"/>
            <ac:spMk id="27658" creationId="{34C0330F-1D4F-4552-B799-615DD237B6DE}"/>
          </ac:spMkLst>
        </pc:spChg>
        <pc:spChg chg="add del">
          <ac:chgData name="riccardo batistini" userId="75669c78c718a63e" providerId="LiveId" clId="{F53B946F-8E3E-4251-9945-3EC06521BEE1}" dt="2023-11-10T08:07:08.639" v="6521" actId="26606"/>
          <ac:spMkLst>
            <pc:docMk/>
            <pc:sldMk cId="0" sldId="281"/>
            <ac:spMk id="27660" creationId="{450C084C-2967-474A-B5F9-270F1FB43643}"/>
          </ac:spMkLst>
        </pc:spChg>
        <pc:spChg chg="add del">
          <ac:chgData name="riccardo batistini" userId="75669c78c718a63e" providerId="LiveId" clId="{F53B946F-8E3E-4251-9945-3EC06521BEE1}" dt="2023-11-10T08:07:08.639" v="6521" actId="26606"/>
          <ac:spMkLst>
            <pc:docMk/>
            <pc:sldMk cId="0" sldId="281"/>
            <ac:spMk id="27662" creationId="{92BE0106-0C20-465B-A1BE-0BAC2737B1AD}"/>
          </ac:spMkLst>
        </pc:spChg>
        <pc:spChg chg="add">
          <ac:chgData name="riccardo batistini" userId="75669c78c718a63e" providerId="LiveId" clId="{F53B946F-8E3E-4251-9945-3EC06521BEE1}" dt="2023-11-10T08:07:08.639" v="6521" actId="26606"/>
          <ac:spMkLst>
            <pc:docMk/>
            <pc:sldMk cId="0" sldId="281"/>
            <ac:spMk id="27667" creationId="{ADE57300-C7FF-4578-99A0-42B0295B123C}"/>
          </ac:spMkLst>
        </pc:spChg>
        <pc:spChg chg="add">
          <ac:chgData name="riccardo batistini" userId="75669c78c718a63e" providerId="LiveId" clId="{F53B946F-8E3E-4251-9945-3EC06521BEE1}" dt="2023-11-10T08:07:08.639" v="6521" actId="26606"/>
          <ac:spMkLst>
            <pc:docMk/>
            <pc:sldMk cId="0" sldId="281"/>
            <ac:spMk id="27669" creationId="{34C0330F-1D4F-4552-B799-615DD237B6DE}"/>
          </ac:spMkLst>
        </pc:spChg>
        <pc:spChg chg="add">
          <ac:chgData name="riccardo batistini" userId="75669c78c718a63e" providerId="LiveId" clId="{F53B946F-8E3E-4251-9945-3EC06521BEE1}" dt="2023-11-10T08:07:08.639" v="6521" actId="26606"/>
          <ac:spMkLst>
            <pc:docMk/>
            <pc:sldMk cId="0" sldId="281"/>
            <ac:spMk id="27671" creationId="{450C084C-2967-474A-B5F9-270F1FB43643}"/>
          </ac:spMkLst>
        </pc:spChg>
        <pc:spChg chg="add">
          <ac:chgData name="riccardo batistini" userId="75669c78c718a63e" providerId="LiveId" clId="{F53B946F-8E3E-4251-9945-3EC06521BEE1}" dt="2023-11-10T08:07:08.639" v="6521" actId="26606"/>
          <ac:spMkLst>
            <pc:docMk/>
            <pc:sldMk cId="0" sldId="281"/>
            <ac:spMk id="27673" creationId="{92BE0106-0C20-465B-A1BE-0BAC2737B1AD}"/>
          </ac:spMkLst>
        </pc:spChg>
        <pc:picChg chg="add del mod">
          <ac:chgData name="riccardo batistini" userId="75669c78c718a63e" providerId="LiveId" clId="{F53B946F-8E3E-4251-9945-3EC06521BEE1}" dt="2023-11-10T08:07:00.308" v="6518" actId="478"/>
          <ac:picMkLst>
            <pc:docMk/>
            <pc:sldMk cId="0" sldId="281"/>
            <ac:picMk id="2" creationId="{6AA9C056-9175-87B6-1F0D-27A9B29C257B}"/>
          </ac:picMkLst>
        </pc:picChg>
        <pc:picChg chg="add mod">
          <ac:chgData name="riccardo batistini" userId="75669c78c718a63e" providerId="LiveId" clId="{F53B946F-8E3E-4251-9945-3EC06521BEE1}" dt="2023-11-10T08:07:08.639" v="6521" actId="26606"/>
          <ac:picMkLst>
            <pc:docMk/>
            <pc:sldMk cId="0" sldId="281"/>
            <ac:picMk id="3" creationId="{CDB3C221-01C7-D4BF-B88E-A82602759599}"/>
          </ac:picMkLst>
        </pc:picChg>
      </pc:sldChg>
      <pc:sldChg chg="delSp add del">
        <pc:chgData name="riccardo batistini" userId="75669c78c718a63e" providerId="LiveId" clId="{F53B946F-8E3E-4251-9945-3EC06521BEE1}" dt="2023-11-10T06:12:19.408" v="5266" actId="47"/>
        <pc:sldMkLst>
          <pc:docMk/>
          <pc:sldMk cId="0" sldId="282"/>
        </pc:sldMkLst>
        <pc:picChg chg="del">
          <ac:chgData name="riccardo batistini" userId="75669c78c718a63e" providerId="LiveId" clId="{F53B946F-8E3E-4251-9945-3EC06521BEE1}" dt="2023-11-10T06:11:14.011" v="5252" actId="478"/>
          <ac:picMkLst>
            <pc:docMk/>
            <pc:sldMk cId="0" sldId="282"/>
            <ac:picMk id="29698" creationId="{16F2AA5E-3722-E00F-E4C9-F504F6757CDC}"/>
          </ac:picMkLst>
        </pc:picChg>
      </pc:sldChg>
      <pc:sldChg chg="addSp delSp modSp mod">
        <pc:chgData name="riccardo batistini" userId="75669c78c718a63e" providerId="LiveId" clId="{F53B946F-8E3E-4251-9945-3EC06521BEE1}" dt="2023-11-10T08:22:40.814" v="6836" actId="207"/>
        <pc:sldMkLst>
          <pc:docMk/>
          <pc:sldMk cId="0" sldId="350"/>
        </pc:sldMkLst>
        <pc:spChg chg="add mod">
          <ac:chgData name="riccardo batistini" userId="75669c78c718a63e" providerId="LiveId" clId="{F53B946F-8E3E-4251-9945-3EC06521BEE1}" dt="2023-11-10T08:22:19.899" v="6816" actId="1076"/>
          <ac:spMkLst>
            <pc:docMk/>
            <pc:sldMk cId="0" sldId="350"/>
            <ac:spMk id="3" creationId="{E0886332-5920-50C4-5148-F2326336E470}"/>
          </ac:spMkLst>
        </pc:spChg>
        <pc:spChg chg="mod">
          <ac:chgData name="riccardo batistini" userId="75669c78c718a63e" providerId="LiveId" clId="{F53B946F-8E3E-4251-9945-3EC06521BEE1}" dt="2023-11-10T08:21:21.428" v="6772" actId="1076"/>
          <ac:spMkLst>
            <pc:docMk/>
            <pc:sldMk cId="0" sldId="350"/>
            <ac:spMk id="43013" creationId="{323A11EC-CEC4-A3F0-DC3F-51475FA6C42B}"/>
          </ac:spMkLst>
        </pc:spChg>
        <pc:spChg chg="mod">
          <ac:chgData name="riccardo batistini" userId="75669c78c718a63e" providerId="LiveId" clId="{F53B946F-8E3E-4251-9945-3EC06521BEE1}" dt="2023-11-10T08:21:30.068" v="6773" actId="1076"/>
          <ac:spMkLst>
            <pc:docMk/>
            <pc:sldMk cId="0" sldId="350"/>
            <ac:spMk id="43014" creationId="{8C170190-F0E7-92CF-EC8A-42C56EB1302A}"/>
          </ac:spMkLst>
        </pc:spChg>
        <pc:spChg chg="mod">
          <ac:chgData name="riccardo batistini" userId="75669c78c718a63e" providerId="LiveId" clId="{F53B946F-8E3E-4251-9945-3EC06521BEE1}" dt="2023-11-10T08:22:40.814" v="6836" actId="207"/>
          <ac:spMkLst>
            <pc:docMk/>
            <pc:sldMk cId="0" sldId="350"/>
            <ac:spMk id="43034" creationId="{DDD1B49E-90A4-1390-3D1D-44070A746278}"/>
          </ac:spMkLst>
        </pc:spChg>
        <pc:picChg chg="del mod">
          <ac:chgData name="riccardo batistini" userId="75669c78c718a63e" providerId="LiveId" clId="{F53B946F-8E3E-4251-9945-3EC06521BEE1}" dt="2023-11-10T08:21:05.074" v="6771" actId="478"/>
          <ac:picMkLst>
            <pc:docMk/>
            <pc:sldMk cId="0" sldId="350"/>
            <ac:picMk id="2" creationId="{F181777F-EC81-FFB6-0195-89EBB15CE7A7}"/>
          </ac:picMkLst>
        </pc:picChg>
        <pc:picChg chg="del">
          <ac:chgData name="riccardo batistini" userId="75669c78c718a63e" providerId="LiveId" clId="{F53B946F-8E3E-4251-9945-3EC06521BEE1}" dt="2023-11-10T08:21:01.751" v="6768" actId="478"/>
          <ac:picMkLst>
            <pc:docMk/>
            <pc:sldMk cId="0" sldId="350"/>
            <ac:picMk id="43010" creationId="{3A796002-E8E0-E230-8AC2-2EEAA70FAB59}"/>
          </ac:picMkLst>
        </pc:picChg>
        <pc:picChg chg="del">
          <ac:chgData name="riccardo batistini" userId="75669c78c718a63e" providerId="LiveId" clId="{F53B946F-8E3E-4251-9945-3EC06521BEE1}" dt="2023-11-10T08:21:02.952" v="6769" actId="478"/>
          <ac:picMkLst>
            <pc:docMk/>
            <pc:sldMk cId="0" sldId="350"/>
            <ac:picMk id="43011" creationId="{510B4A9F-932E-7452-6258-8177CC0B9D9A}"/>
          </ac:picMkLst>
        </pc:picChg>
      </pc:sldChg>
      <pc:sldChg chg="modSp mod ord">
        <pc:chgData name="riccardo batistini" userId="75669c78c718a63e" providerId="LiveId" clId="{F53B946F-8E3E-4251-9945-3EC06521BEE1}" dt="2023-11-10T08:31:49.913" v="6922" actId="20577"/>
        <pc:sldMkLst>
          <pc:docMk/>
          <pc:sldMk cId="0" sldId="356"/>
        </pc:sldMkLst>
        <pc:spChg chg="mod">
          <ac:chgData name="riccardo batistini" userId="75669c78c718a63e" providerId="LiveId" clId="{F53B946F-8E3E-4251-9945-3EC06521BEE1}" dt="2023-11-10T08:03:23.849" v="6457" actId="207"/>
          <ac:spMkLst>
            <pc:docMk/>
            <pc:sldMk cId="0" sldId="356"/>
            <ac:spMk id="24578" creationId="{9E818184-0883-A9B1-BBFF-0955C4110AA1}"/>
          </ac:spMkLst>
        </pc:spChg>
        <pc:spChg chg="mod">
          <ac:chgData name="riccardo batistini" userId="75669c78c718a63e" providerId="LiveId" clId="{F53B946F-8E3E-4251-9945-3EC06521BEE1}" dt="2023-11-10T08:31:49.913" v="6922" actId="20577"/>
          <ac:spMkLst>
            <pc:docMk/>
            <pc:sldMk cId="0" sldId="356"/>
            <ac:spMk id="24579" creationId="{2E1ABC68-030E-2C46-FC05-C4E7221E6408}"/>
          </ac:spMkLst>
        </pc:spChg>
      </pc:sldChg>
      <pc:sldChg chg="new">
        <pc:chgData name="riccardo batistini" userId="75669c78c718a63e" providerId="LiveId" clId="{F53B946F-8E3E-4251-9945-3EC06521BEE1}" dt="2023-11-10T07:37:04.120" v="6366" actId="680"/>
        <pc:sldMkLst>
          <pc:docMk/>
          <pc:sldMk cId="3998823988" sldId="357"/>
        </pc:sldMkLst>
      </pc:sldChg>
      <pc:sldChg chg="addSp delSp modSp new mod ord setBg">
        <pc:chgData name="riccardo batistini" userId="75669c78c718a63e" providerId="LiveId" clId="{F53B946F-8E3E-4251-9945-3EC06521BEE1}" dt="2023-11-10T08:58:21.718" v="7442" actId="207"/>
        <pc:sldMkLst>
          <pc:docMk/>
          <pc:sldMk cId="1338308150" sldId="358"/>
        </pc:sldMkLst>
        <pc:spChg chg="mod">
          <ac:chgData name="riccardo batistini" userId="75669c78c718a63e" providerId="LiveId" clId="{F53B946F-8E3E-4251-9945-3EC06521BEE1}" dt="2023-11-10T08:58:21.718" v="7442" actId="207"/>
          <ac:spMkLst>
            <pc:docMk/>
            <pc:sldMk cId="1338308150" sldId="358"/>
            <ac:spMk id="2" creationId="{20C8BB29-4CDC-2045-44D8-D6716D41E27E}"/>
          </ac:spMkLst>
        </pc:spChg>
        <pc:spChg chg="del">
          <ac:chgData name="riccardo batistini" userId="75669c78c718a63e" providerId="LiveId" clId="{F53B946F-8E3E-4251-9945-3EC06521BEE1}" dt="2023-11-10T08:50:47.292" v="7159" actId="22"/>
          <ac:spMkLst>
            <pc:docMk/>
            <pc:sldMk cId="1338308150" sldId="358"/>
            <ac:spMk id="3" creationId="{CD4DE203-3727-BB67-F58F-6AD41B8D9C05}"/>
          </ac:spMkLst>
        </pc:spChg>
        <pc:spChg chg="del">
          <ac:chgData name="riccardo batistini" userId="75669c78c718a63e" providerId="LiveId" clId="{F53B946F-8E3E-4251-9945-3EC06521BEE1}" dt="2023-11-10T08:53:31.043" v="7161"/>
          <ac:spMkLst>
            <pc:docMk/>
            <pc:sldMk cId="1338308150" sldId="358"/>
            <ac:spMk id="4" creationId="{6C88BBD1-9FDF-0189-DF27-E41DFAEE52BA}"/>
          </ac:spMkLst>
        </pc:spChg>
        <pc:spChg chg="add">
          <ac:chgData name="riccardo batistini" userId="75669c78c718a63e" providerId="LiveId" clId="{F53B946F-8E3E-4251-9945-3EC06521BEE1}" dt="2023-11-10T08:58:01.610" v="7439" actId="26606"/>
          <ac:spMkLst>
            <pc:docMk/>
            <pc:sldMk cId="1338308150" sldId="358"/>
            <ac:spMk id="12" creationId="{B34A7DCE-CB43-4BDD-4B34-D4124FA51546}"/>
          </ac:spMkLst>
        </pc:spChg>
        <pc:spChg chg="add">
          <ac:chgData name="riccardo batistini" userId="75669c78c718a63e" providerId="LiveId" clId="{F53B946F-8E3E-4251-9945-3EC06521BEE1}" dt="2023-11-10T08:58:01.610" v="7439" actId="26606"/>
          <ac:spMkLst>
            <pc:docMk/>
            <pc:sldMk cId="1338308150" sldId="358"/>
            <ac:spMk id="15" creationId="{ADE57300-C7FF-4578-99A0-42B0295B123C}"/>
          </ac:spMkLst>
        </pc:spChg>
        <pc:spChg chg="add">
          <ac:chgData name="riccardo batistini" userId="75669c78c718a63e" providerId="LiveId" clId="{F53B946F-8E3E-4251-9945-3EC06521BEE1}" dt="2023-11-10T08:58:01.610" v="7439" actId="26606"/>
          <ac:spMkLst>
            <pc:docMk/>
            <pc:sldMk cId="1338308150" sldId="358"/>
            <ac:spMk id="17" creationId="{9EE42DCE-4A4F-44C4-84E5-261B3BEEF1DA}"/>
          </ac:spMkLst>
        </pc:spChg>
        <pc:spChg chg="add">
          <ac:chgData name="riccardo batistini" userId="75669c78c718a63e" providerId="LiveId" clId="{F53B946F-8E3E-4251-9945-3EC06521BEE1}" dt="2023-11-10T08:58:01.610" v="7439" actId="26606"/>
          <ac:spMkLst>
            <pc:docMk/>
            <pc:sldMk cId="1338308150" sldId="358"/>
            <ac:spMk id="19" creationId="{5219862E-7186-427C-8292-92687AF4E592}"/>
          </ac:spMkLst>
        </pc:spChg>
        <pc:spChg chg="add">
          <ac:chgData name="riccardo batistini" userId="75669c78c718a63e" providerId="LiveId" clId="{F53B946F-8E3E-4251-9945-3EC06521BEE1}" dt="2023-11-10T08:58:01.610" v="7439" actId="26606"/>
          <ac:spMkLst>
            <pc:docMk/>
            <pc:sldMk cId="1338308150" sldId="358"/>
            <ac:spMk id="21" creationId="{9FC818F1-08B3-4320-B35A-B9361669A563}"/>
          </ac:spMkLst>
        </pc:spChg>
        <pc:picChg chg="add mod ord">
          <ac:chgData name="riccardo batistini" userId="75669c78c718a63e" providerId="LiveId" clId="{F53B946F-8E3E-4251-9945-3EC06521BEE1}" dt="2023-11-10T08:58:01.610" v="7439" actId="26606"/>
          <ac:picMkLst>
            <pc:docMk/>
            <pc:sldMk cId="1338308150" sldId="358"/>
            <ac:picMk id="6" creationId="{D26642B8-8FA7-4211-C9B1-53F19E17FD82}"/>
          </ac:picMkLst>
        </pc:picChg>
        <pc:picChg chg="add mod">
          <ac:chgData name="riccardo batistini" userId="75669c78c718a63e" providerId="LiveId" clId="{F53B946F-8E3E-4251-9945-3EC06521BEE1}" dt="2023-11-10T08:58:01.610" v="7439" actId="26606"/>
          <ac:picMkLst>
            <pc:docMk/>
            <pc:sldMk cId="1338308150" sldId="358"/>
            <ac:picMk id="7" creationId="{E11AFEC2-E503-58B8-ED0E-82A99CE8950C}"/>
          </ac:picMkLst>
        </pc:picChg>
        <pc:picChg chg="add mod">
          <ac:chgData name="riccardo batistini" userId="75669c78c718a63e" providerId="LiveId" clId="{F53B946F-8E3E-4251-9945-3EC06521BEE1}" dt="2023-11-10T08:58:01.610" v="7439" actId="26606"/>
          <ac:picMkLst>
            <pc:docMk/>
            <pc:sldMk cId="1338308150" sldId="358"/>
            <ac:picMk id="8" creationId="{2D1A67E7-C656-E715-C337-3C8A61C67F17}"/>
          </ac:picMkLst>
        </pc:picChg>
      </pc:sldChg>
      <pc:sldChg chg="modSp new mod">
        <pc:chgData name="riccardo batistini" userId="75669c78c718a63e" providerId="LiveId" clId="{F53B946F-8E3E-4251-9945-3EC06521BEE1}" dt="2023-11-10T08:41:28.901" v="7001" actId="20577"/>
        <pc:sldMkLst>
          <pc:docMk/>
          <pc:sldMk cId="2887996874" sldId="359"/>
        </pc:sldMkLst>
        <pc:spChg chg="mod">
          <ac:chgData name="riccardo batistini" userId="75669c78c718a63e" providerId="LiveId" clId="{F53B946F-8E3E-4251-9945-3EC06521BEE1}" dt="2023-11-10T08:41:28.901" v="7001" actId="20577"/>
          <ac:spMkLst>
            <pc:docMk/>
            <pc:sldMk cId="2887996874" sldId="359"/>
            <ac:spMk id="2" creationId="{A8F5A92F-B92E-E176-0469-89742408672A}"/>
          </ac:spMkLst>
        </pc:spChg>
        <pc:spChg chg="mod">
          <ac:chgData name="riccardo batistini" userId="75669c78c718a63e" providerId="LiveId" clId="{F53B946F-8E3E-4251-9945-3EC06521BEE1}" dt="2023-11-10T08:40:18.267" v="6985" actId="20577"/>
          <ac:spMkLst>
            <pc:docMk/>
            <pc:sldMk cId="2887996874" sldId="359"/>
            <ac:spMk id="3" creationId="{C0E16626-6968-2545-E261-A60A81C7859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1F8621-36A6-42C7-A561-BF6928343D1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D3855D1-08A1-4D95-B4B5-219B4E2A5CC9}">
      <dgm:prSet phldrT="[Testo]"/>
      <dgm:spPr>
        <a:solidFill>
          <a:srgbClr val="FFFF00"/>
        </a:solidFill>
      </dgm:spPr>
      <dgm:t>
        <a:bodyPr/>
        <a:lstStyle/>
        <a:p>
          <a:r>
            <a:rPr lang="it-IT" b="1" dirty="0">
              <a:solidFill>
                <a:srgbClr val="FF0000"/>
              </a:solidFill>
            </a:rPr>
            <a:t>Valutazione </a:t>
          </a:r>
        </a:p>
      </dgm:t>
    </dgm:pt>
    <dgm:pt modelId="{1727AE69-3390-46E7-BF8D-581B8DB73B19}" type="parTrans" cxnId="{008D9A93-D464-43B0-88AE-10DC7126A5EE}">
      <dgm:prSet/>
      <dgm:spPr/>
      <dgm:t>
        <a:bodyPr/>
        <a:lstStyle/>
        <a:p>
          <a:endParaRPr lang="it-IT"/>
        </a:p>
      </dgm:t>
    </dgm:pt>
    <dgm:pt modelId="{9A1A7331-DDB1-4FB1-9C1C-067EE64E133E}" type="sibTrans" cxnId="{008D9A93-D464-43B0-88AE-10DC7126A5EE}">
      <dgm:prSet/>
      <dgm:spPr/>
      <dgm:t>
        <a:bodyPr/>
        <a:lstStyle/>
        <a:p>
          <a:endParaRPr lang="it-IT"/>
        </a:p>
      </dgm:t>
    </dgm:pt>
    <dgm:pt modelId="{088DEBE6-A297-4007-AF08-04C190A7527B}">
      <dgm:prSet phldrT="[Testo]"/>
      <dgm:spPr/>
      <dgm:t>
        <a:bodyPr/>
        <a:lstStyle/>
        <a:p>
          <a:r>
            <a:rPr lang="it-IT" dirty="0"/>
            <a:t>Valutazione oggettiva con C-DIVA score</a:t>
          </a:r>
        </a:p>
      </dgm:t>
    </dgm:pt>
    <dgm:pt modelId="{BFB759B3-C696-47A6-AD1B-45856A3C1575}" type="parTrans" cxnId="{96793ACB-E65A-41DA-860F-C7D62458D99E}">
      <dgm:prSet/>
      <dgm:spPr/>
      <dgm:t>
        <a:bodyPr/>
        <a:lstStyle/>
        <a:p>
          <a:endParaRPr lang="it-IT"/>
        </a:p>
      </dgm:t>
    </dgm:pt>
    <dgm:pt modelId="{6E7CF4DE-F8DD-4F47-916B-5ACC1DD75648}" type="sibTrans" cxnId="{96793ACB-E65A-41DA-860F-C7D62458D99E}">
      <dgm:prSet/>
      <dgm:spPr/>
      <dgm:t>
        <a:bodyPr/>
        <a:lstStyle/>
        <a:p>
          <a:endParaRPr lang="it-IT"/>
        </a:p>
      </dgm:t>
    </dgm:pt>
    <dgm:pt modelId="{A6C8DC80-C214-450A-AFC4-6CF4C569E52A}">
      <dgm:prSet phldrT="[Testo]"/>
      <dgm:spPr/>
      <dgm:t>
        <a:bodyPr/>
        <a:lstStyle/>
        <a:p>
          <a:r>
            <a:rPr lang="it-IT" dirty="0"/>
            <a:t>Algoritmo decisionale DAV Expert</a:t>
          </a:r>
        </a:p>
      </dgm:t>
    </dgm:pt>
    <dgm:pt modelId="{07B4F4FB-9D88-4753-B895-952622BAAA4E}" type="parTrans" cxnId="{492DB47F-2413-46B9-81D6-EFEFBB508B7A}">
      <dgm:prSet/>
      <dgm:spPr/>
      <dgm:t>
        <a:bodyPr/>
        <a:lstStyle/>
        <a:p>
          <a:endParaRPr lang="it-IT"/>
        </a:p>
      </dgm:t>
    </dgm:pt>
    <dgm:pt modelId="{6886DAE8-79C5-4CA7-8593-4E7A3A83AF75}" type="sibTrans" cxnId="{492DB47F-2413-46B9-81D6-EFEFBB508B7A}">
      <dgm:prSet/>
      <dgm:spPr/>
      <dgm:t>
        <a:bodyPr/>
        <a:lstStyle/>
        <a:p>
          <a:endParaRPr lang="it-IT"/>
        </a:p>
      </dgm:t>
    </dgm:pt>
    <dgm:pt modelId="{C0B9C280-CFE0-4C15-809E-6638FADC0D81}">
      <dgm:prSet phldrT="[Tes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it-IT" b="1" dirty="0">
              <a:solidFill>
                <a:srgbClr val="FF0000"/>
              </a:solidFill>
            </a:rPr>
            <a:t>ATTIVAZIONE VAT </a:t>
          </a:r>
          <a:endParaRPr lang="it-IT" dirty="0">
            <a:solidFill>
              <a:srgbClr val="FF0000"/>
            </a:solidFill>
          </a:endParaRPr>
        </a:p>
      </dgm:t>
    </dgm:pt>
    <dgm:pt modelId="{F48294B5-E924-48E9-99D9-1F6E605AD58A}" type="parTrans" cxnId="{3F68DECA-2983-4ACB-A514-29DB320E0788}">
      <dgm:prSet/>
      <dgm:spPr/>
      <dgm:t>
        <a:bodyPr/>
        <a:lstStyle/>
        <a:p>
          <a:endParaRPr lang="it-IT"/>
        </a:p>
      </dgm:t>
    </dgm:pt>
    <dgm:pt modelId="{B2A350C5-DB1E-4D13-AA2A-8D4A81A084BB}" type="sibTrans" cxnId="{3F68DECA-2983-4ACB-A514-29DB320E0788}">
      <dgm:prSet/>
      <dgm:spPr/>
      <dgm:t>
        <a:bodyPr/>
        <a:lstStyle/>
        <a:p>
          <a:endParaRPr lang="it-IT"/>
        </a:p>
      </dgm:t>
    </dgm:pt>
    <dgm:pt modelId="{7C64B001-5466-499C-81CB-69971B2D4F47}">
      <dgm:prSet phldrT="[Testo]"/>
      <dgm:spPr/>
      <dgm:t>
        <a:bodyPr/>
        <a:lstStyle/>
        <a:p>
          <a:endParaRPr lang="it-IT" dirty="0"/>
        </a:p>
      </dgm:t>
    </dgm:pt>
    <dgm:pt modelId="{46D07EF9-7F49-48F1-8AE2-95BC3298B1CD}" type="parTrans" cxnId="{8916654F-51E8-437E-8362-CD2539561265}">
      <dgm:prSet/>
      <dgm:spPr/>
      <dgm:t>
        <a:bodyPr/>
        <a:lstStyle/>
        <a:p>
          <a:endParaRPr lang="it-IT"/>
        </a:p>
      </dgm:t>
    </dgm:pt>
    <dgm:pt modelId="{BADA757E-AD0A-4594-850E-8887711446A9}" type="sibTrans" cxnId="{8916654F-51E8-437E-8362-CD2539561265}">
      <dgm:prSet/>
      <dgm:spPr/>
      <dgm:t>
        <a:bodyPr/>
        <a:lstStyle/>
        <a:p>
          <a:endParaRPr lang="it-IT"/>
        </a:p>
      </dgm:t>
    </dgm:pt>
    <dgm:pt modelId="{C1B31D2A-1B4D-4882-A9F1-D6CE8A86CC52}">
      <dgm:prSet phldrT="[Testo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it-IT" dirty="0"/>
            <a:t>RISPOSTA </a:t>
          </a:r>
        </a:p>
      </dgm:t>
    </dgm:pt>
    <dgm:pt modelId="{E22D22DE-C5F8-4A75-B721-E585FE00C484}" type="parTrans" cxnId="{60223DA9-65ED-4B4D-BDFF-F7A46D83B382}">
      <dgm:prSet/>
      <dgm:spPr/>
      <dgm:t>
        <a:bodyPr/>
        <a:lstStyle/>
        <a:p>
          <a:endParaRPr lang="it-IT"/>
        </a:p>
      </dgm:t>
    </dgm:pt>
    <dgm:pt modelId="{5AF3E6AC-D639-4137-B6C5-7224929A72E0}" type="sibTrans" cxnId="{60223DA9-65ED-4B4D-BDFF-F7A46D83B382}">
      <dgm:prSet/>
      <dgm:spPr/>
      <dgm:t>
        <a:bodyPr/>
        <a:lstStyle/>
        <a:p>
          <a:endParaRPr lang="it-IT"/>
        </a:p>
      </dgm:t>
    </dgm:pt>
    <dgm:pt modelId="{5A1B7A07-0DA3-4C70-881E-4326B8097003}">
      <dgm:prSet phldrT="[Testo]"/>
      <dgm:spPr/>
      <dgm:t>
        <a:bodyPr/>
        <a:lstStyle/>
        <a:p>
          <a:r>
            <a:rPr lang="it-IT" dirty="0"/>
            <a:t>Attivazione risorsa Interna (competenze Livello1)</a:t>
          </a:r>
        </a:p>
      </dgm:t>
    </dgm:pt>
    <dgm:pt modelId="{BEB77C44-82DE-4671-8A89-406E110BACBE}" type="parTrans" cxnId="{63257860-4E6D-4B44-8F58-4A1A06A4573B}">
      <dgm:prSet/>
      <dgm:spPr/>
      <dgm:t>
        <a:bodyPr/>
        <a:lstStyle/>
        <a:p>
          <a:endParaRPr lang="it-IT"/>
        </a:p>
      </dgm:t>
    </dgm:pt>
    <dgm:pt modelId="{7D930E05-36DA-4FF0-BE34-CC02EF464013}" type="sibTrans" cxnId="{63257860-4E6D-4B44-8F58-4A1A06A4573B}">
      <dgm:prSet/>
      <dgm:spPr/>
      <dgm:t>
        <a:bodyPr/>
        <a:lstStyle/>
        <a:p>
          <a:endParaRPr lang="it-IT"/>
        </a:p>
      </dgm:t>
    </dgm:pt>
    <dgm:pt modelId="{3968E84B-2709-4414-A559-48ACFFDEB0EF}">
      <dgm:prSet phldrT="[Testo]"/>
      <dgm:spPr/>
      <dgm:t>
        <a:bodyPr/>
        <a:lstStyle/>
        <a:p>
          <a:r>
            <a:rPr lang="it-IT" dirty="0"/>
            <a:t>Attivazione VAT</a:t>
          </a:r>
        </a:p>
      </dgm:t>
    </dgm:pt>
    <dgm:pt modelId="{5F260FCB-588E-489A-A5B5-A89960E7AF11}" type="parTrans" cxnId="{F7899633-D8CA-448C-888B-3844635C99F8}">
      <dgm:prSet/>
      <dgm:spPr/>
      <dgm:t>
        <a:bodyPr/>
        <a:lstStyle/>
        <a:p>
          <a:endParaRPr lang="it-IT"/>
        </a:p>
      </dgm:t>
    </dgm:pt>
    <dgm:pt modelId="{08E9A97B-72AE-4B16-A957-2381E9F0BCC1}" type="sibTrans" cxnId="{F7899633-D8CA-448C-888B-3844635C99F8}">
      <dgm:prSet/>
      <dgm:spPr/>
      <dgm:t>
        <a:bodyPr/>
        <a:lstStyle/>
        <a:p>
          <a:endParaRPr lang="it-IT"/>
        </a:p>
      </dgm:t>
    </dgm:pt>
    <dgm:pt modelId="{DEE1A1FD-9986-4C61-B430-912487C5ABAD}">
      <dgm:prSet phldrT="[Testo]"/>
      <dgm:spPr/>
      <dgm:t>
        <a:bodyPr/>
        <a:lstStyle/>
        <a:p>
          <a:r>
            <a:rPr lang="it-IT" dirty="0" err="1"/>
            <a:t>Cut</a:t>
          </a:r>
          <a:r>
            <a:rPr lang="it-IT" dirty="0"/>
            <a:t> off:  DIVA&gt; = 4 + Algoritmo decisionale</a:t>
          </a:r>
        </a:p>
      </dgm:t>
    </dgm:pt>
    <dgm:pt modelId="{3A922AC5-C834-4F89-A948-8D179EC6425C}" type="parTrans" cxnId="{D0D204A2-FA56-497B-84C5-5D55B04A1A8A}">
      <dgm:prSet/>
      <dgm:spPr/>
      <dgm:t>
        <a:bodyPr/>
        <a:lstStyle/>
        <a:p>
          <a:endParaRPr lang="it-IT"/>
        </a:p>
      </dgm:t>
    </dgm:pt>
    <dgm:pt modelId="{FFEA6303-E39E-4B59-9DB4-0C6315D1AABB}" type="sibTrans" cxnId="{D0D204A2-FA56-497B-84C5-5D55B04A1A8A}">
      <dgm:prSet/>
      <dgm:spPr/>
      <dgm:t>
        <a:bodyPr/>
        <a:lstStyle/>
        <a:p>
          <a:endParaRPr lang="it-IT"/>
        </a:p>
      </dgm:t>
    </dgm:pt>
    <dgm:pt modelId="{215480BE-DF20-4F8E-B446-0927A0B66220}" type="pres">
      <dgm:prSet presAssocID="{DF1F8621-36A6-42C7-A561-BF6928343D1E}" presName="linearFlow" presStyleCnt="0">
        <dgm:presLayoutVars>
          <dgm:dir/>
          <dgm:animLvl val="lvl"/>
          <dgm:resizeHandles val="exact"/>
        </dgm:presLayoutVars>
      </dgm:prSet>
      <dgm:spPr/>
    </dgm:pt>
    <dgm:pt modelId="{30A86BCA-7A22-43F8-AD0E-CE98C8033808}" type="pres">
      <dgm:prSet presAssocID="{2D3855D1-08A1-4D95-B4B5-219B4E2A5CC9}" presName="composite" presStyleCnt="0"/>
      <dgm:spPr/>
    </dgm:pt>
    <dgm:pt modelId="{F96B8FB2-2ACF-42AB-BC4B-A2FDDFC968A5}" type="pres">
      <dgm:prSet presAssocID="{2D3855D1-08A1-4D95-B4B5-219B4E2A5CC9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0B3FC8E7-7BB0-4A6A-942A-56396D88518F}" type="pres">
      <dgm:prSet presAssocID="{2D3855D1-08A1-4D95-B4B5-219B4E2A5CC9}" presName="descendantText" presStyleLbl="alignAcc1" presStyleIdx="0" presStyleCnt="3" custLinFactNeighborX="235" custLinFactNeighborY="-2825">
        <dgm:presLayoutVars>
          <dgm:bulletEnabled val="1"/>
        </dgm:presLayoutVars>
      </dgm:prSet>
      <dgm:spPr/>
    </dgm:pt>
    <dgm:pt modelId="{331E6644-6C35-4E4D-A32B-DCED2CDA82FD}" type="pres">
      <dgm:prSet presAssocID="{9A1A7331-DDB1-4FB1-9C1C-067EE64E133E}" presName="sp" presStyleCnt="0"/>
      <dgm:spPr/>
    </dgm:pt>
    <dgm:pt modelId="{2D2F4551-C1E9-4A47-9E76-DF084220961A}" type="pres">
      <dgm:prSet presAssocID="{C0B9C280-CFE0-4C15-809E-6638FADC0D81}" presName="composite" presStyleCnt="0"/>
      <dgm:spPr/>
    </dgm:pt>
    <dgm:pt modelId="{287353D5-9EF0-41DC-9AD2-F5E5B6FFA81C}" type="pres">
      <dgm:prSet presAssocID="{C0B9C280-CFE0-4C15-809E-6638FADC0D81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BD0D59BE-2B10-4A7C-ABBE-78FBC34DA668}" type="pres">
      <dgm:prSet presAssocID="{C0B9C280-CFE0-4C15-809E-6638FADC0D81}" presName="descendantText" presStyleLbl="alignAcc1" presStyleIdx="1" presStyleCnt="3">
        <dgm:presLayoutVars>
          <dgm:bulletEnabled val="1"/>
        </dgm:presLayoutVars>
      </dgm:prSet>
      <dgm:spPr/>
    </dgm:pt>
    <dgm:pt modelId="{39646AD5-8917-4A12-8C23-248D5CE60A2A}" type="pres">
      <dgm:prSet presAssocID="{B2A350C5-DB1E-4D13-AA2A-8D4A81A084BB}" presName="sp" presStyleCnt="0"/>
      <dgm:spPr/>
    </dgm:pt>
    <dgm:pt modelId="{62CD4CB3-DE73-4F0A-A9E8-506BC3B73B5B}" type="pres">
      <dgm:prSet presAssocID="{C1B31D2A-1B4D-4882-A9F1-D6CE8A86CC52}" presName="composite" presStyleCnt="0"/>
      <dgm:spPr/>
    </dgm:pt>
    <dgm:pt modelId="{2B55D809-312D-403C-AF50-9DFA3ECEBB68}" type="pres">
      <dgm:prSet presAssocID="{C1B31D2A-1B4D-4882-A9F1-D6CE8A86CC52}" presName="parentText" presStyleLbl="alignNode1" presStyleIdx="2" presStyleCnt="3" custLinFactNeighborX="0" custLinFactNeighborY="4266">
        <dgm:presLayoutVars>
          <dgm:chMax val="1"/>
          <dgm:bulletEnabled val="1"/>
        </dgm:presLayoutVars>
      </dgm:prSet>
      <dgm:spPr/>
    </dgm:pt>
    <dgm:pt modelId="{7044A30B-10F3-4E88-996F-B6960FE5881B}" type="pres">
      <dgm:prSet presAssocID="{C1B31D2A-1B4D-4882-A9F1-D6CE8A86CC52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F2DC3410-668B-47E6-A2FE-5500503AB7FE}" type="presOf" srcId="{DF1F8621-36A6-42C7-A561-BF6928343D1E}" destId="{215480BE-DF20-4F8E-B446-0927A0B66220}" srcOrd="0" destOrd="0" presId="urn:microsoft.com/office/officeart/2005/8/layout/chevron2"/>
    <dgm:cxn modelId="{39169F2F-E575-4CA1-99D4-A669795CE20C}" type="presOf" srcId="{2D3855D1-08A1-4D95-B4B5-219B4E2A5CC9}" destId="{F96B8FB2-2ACF-42AB-BC4B-A2FDDFC968A5}" srcOrd="0" destOrd="0" presId="urn:microsoft.com/office/officeart/2005/8/layout/chevron2"/>
    <dgm:cxn modelId="{F3279F32-0E06-43CC-A0F4-8BBF08835C4D}" type="presOf" srcId="{3968E84B-2709-4414-A559-48ACFFDEB0EF}" destId="{7044A30B-10F3-4E88-996F-B6960FE5881B}" srcOrd="0" destOrd="1" presId="urn:microsoft.com/office/officeart/2005/8/layout/chevron2"/>
    <dgm:cxn modelId="{F7899633-D8CA-448C-888B-3844635C99F8}" srcId="{C1B31D2A-1B4D-4882-A9F1-D6CE8A86CC52}" destId="{3968E84B-2709-4414-A559-48ACFFDEB0EF}" srcOrd="1" destOrd="0" parTransId="{5F260FCB-588E-489A-A5B5-A89960E7AF11}" sibTransId="{08E9A97B-72AE-4B16-A957-2381E9F0BCC1}"/>
    <dgm:cxn modelId="{F230F138-2C3F-4066-B92D-BAB5D6BBE8FC}" type="presOf" srcId="{A6C8DC80-C214-450A-AFC4-6CF4C569E52A}" destId="{0B3FC8E7-7BB0-4A6A-942A-56396D88518F}" srcOrd="0" destOrd="1" presId="urn:microsoft.com/office/officeart/2005/8/layout/chevron2"/>
    <dgm:cxn modelId="{5078073C-4079-4974-A9F3-6DE896A2F7A2}" type="presOf" srcId="{088DEBE6-A297-4007-AF08-04C190A7527B}" destId="{0B3FC8E7-7BB0-4A6A-942A-56396D88518F}" srcOrd="0" destOrd="0" presId="urn:microsoft.com/office/officeart/2005/8/layout/chevron2"/>
    <dgm:cxn modelId="{63257860-4E6D-4B44-8F58-4A1A06A4573B}" srcId="{C1B31D2A-1B4D-4882-A9F1-D6CE8A86CC52}" destId="{5A1B7A07-0DA3-4C70-881E-4326B8097003}" srcOrd="0" destOrd="0" parTransId="{BEB77C44-82DE-4671-8A89-406E110BACBE}" sibTransId="{7D930E05-36DA-4FF0-BE34-CC02EF464013}"/>
    <dgm:cxn modelId="{E7F39247-3197-4038-B6A8-F7F939A7B32E}" type="presOf" srcId="{C1B31D2A-1B4D-4882-A9F1-D6CE8A86CC52}" destId="{2B55D809-312D-403C-AF50-9DFA3ECEBB68}" srcOrd="0" destOrd="0" presId="urn:microsoft.com/office/officeart/2005/8/layout/chevron2"/>
    <dgm:cxn modelId="{8916654F-51E8-437E-8362-CD2539561265}" srcId="{C0B9C280-CFE0-4C15-809E-6638FADC0D81}" destId="{7C64B001-5466-499C-81CB-69971B2D4F47}" srcOrd="0" destOrd="0" parTransId="{46D07EF9-7F49-48F1-8AE2-95BC3298B1CD}" sibTransId="{BADA757E-AD0A-4594-850E-8887711446A9}"/>
    <dgm:cxn modelId="{5BDFE877-31F2-49EB-BFEE-D3FE787DDC30}" type="presOf" srcId="{5A1B7A07-0DA3-4C70-881E-4326B8097003}" destId="{7044A30B-10F3-4E88-996F-B6960FE5881B}" srcOrd="0" destOrd="0" presId="urn:microsoft.com/office/officeart/2005/8/layout/chevron2"/>
    <dgm:cxn modelId="{492DB47F-2413-46B9-81D6-EFEFBB508B7A}" srcId="{2D3855D1-08A1-4D95-B4B5-219B4E2A5CC9}" destId="{A6C8DC80-C214-450A-AFC4-6CF4C569E52A}" srcOrd="1" destOrd="0" parTransId="{07B4F4FB-9D88-4753-B895-952622BAAA4E}" sibTransId="{6886DAE8-79C5-4CA7-8593-4E7A3A83AF75}"/>
    <dgm:cxn modelId="{008D9A93-D464-43B0-88AE-10DC7126A5EE}" srcId="{DF1F8621-36A6-42C7-A561-BF6928343D1E}" destId="{2D3855D1-08A1-4D95-B4B5-219B4E2A5CC9}" srcOrd="0" destOrd="0" parTransId="{1727AE69-3390-46E7-BF8D-581B8DB73B19}" sibTransId="{9A1A7331-DDB1-4FB1-9C1C-067EE64E133E}"/>
    <dgm:cxn modelId="{D0D204A2-FA56-497B-84C5-5D55B04A1A8A}" srcId="{C0B9C280-CFE0-4C15-809E-6638FADC0D81}" destId="{DEE1A1FD-9986-4C61-B430-912487C5ABAD}" srcOrd="1" destOrd="0" parTransId="{3A922AC5-C834-4F89-A948-8D179EC6425C}" sibTransId="{FFEA6303-E39E-4B59-9DB4-0C6315D1AABB}"/>
    <dgm:cxn modelId="{60223DA9-65ED-4B4D-BDFF-F7A46D83B382}" srcId="{DF1F8621-36A6-42C7-A561-BF6928343D1E}" destId="{C1B31D2A-1B4D-4882-A9F1-D6CE8A86CC52}" srcOrd="2" destOrd="0" parTransId="{E22D22DE-C5F8-4A75-B721-E585FE00C484}" sibTransId="{5AF3E6AC-D639-4137-B6C5-7224929A72E0}"/>
    <dgm:cxn modelId="{5C3905BA-A4E8-4C5C-A51A-BF960CC73D09}" type="presOf" srcId="{C0B9C280-CFE0-4C15-809E-6638FADC0D81}" destId="{287353D5-9EF0-41DC-9AD2-F5E5B6FFA81C}" srcOrd="0" destOrd="0" presId="urn:microsoft.com/office/officeart/2005/8/layout/chevron2"/>
    <dgm:cxn modelId="{3F68DECA-2983-4ACB-A514-29DB320E0788}" srcId="{DF1F8621-36A6-42C7-A561-BF6928343D1E}" destId="{C0B9C280-CFE0-4C15-809E-6638FADC0D81}" srcOrd="1" destOrd="0" parTransId="{F48294B5-E924-48E9-99D9-1F6E605AD58A}" sibTransId="{B2A350C5-DB1E-4D13-AA2A-8D4A81A084BB}"/>
    <dgm:cxn modelId="{96793ACB-E65A-41DA-860F-C7D62458D99E}" srcId="{2D3855D1-08A1-4D95-B4B5-219B4E2A5CC9}" destId="{088DEBE6-A297-4007-AF08-04C190A7527B}" srcOrd="0" destOrd="0" parTransId="{BFB759B3-C696-47A6-AD1B-45856A3C1575}" sibTransId="{6E7CF4DE-F8DD-4F47-916B-5ACC1DD75648}"/>
    <dgm:cxn modelId="{03FEC6D2-AE67-4671-BEB4-3DE41E39D837}" type="presOf" srcId="{7C64B001-5466-499C-81CB-69971B2D4F47}" destId="{BD0D59BE-2B10-4A7C-ABBE-78FBC34DA668}" srcOrd="0" destOrd="0" presId="urn:microsoft.com/office/officeart/2005/8/layout/chevron2"/>
    <dgm:cxn modelId="{3B9927F8-0158-42D3-B7CB-EE71457BB528}" type="presOf" srcId="{DEE1A1FD-9986-4C61-B430-912487C5ABAD}" destId="{BD0D59BE-2B10-4A7C-ABBE-78FBC34DA668}" srcOrd="0" destOrd="1" presId="urn:microsoft.com/office/officeart/2005/8/layout/chevron2"/>
    <dgm:cxn modelId="{8FC801F9-C451-4CBF-AACD-E575EEDFDB61}" type="presParOf" srcId="{215480BE-DF20-4F8E-B446-0927A0B66220}" destId="{30A86BCA-7A22-43F8-AD0E-CE98C8033808}" srcOrd="0" destOrd="0" presId="urn:microsoft.com/office/officeart/2005/8/layout/chevron2"/>
    <dgm:cxn modelId="{5CD12FB1-6B02-4CB5-93D0-6046DE4ECFA2}" type="presParOf" srcId="{30A86BCA-7A22-43F8-AD0E-CE98C8033808}" destId="{F96B8FB2-2ACF-42AB-BC4B-A2FDDFC968A5}" srcOrd="0" destOrd="0" presId="urn:microsoft.com/office/officeart/2005/8/layout/chevron2"/>
    <dgm:cxn modelId="{548F7212-96BC-46E7-A1A0-BE7ABF9BB780}" type="presParOf" srcId="{30A86BCA-7A22-43F8-AD0E-CE98C8033808}" destId="{0B3FC8E7-7BB0-4A6A-942A-56396D88518F}" srcOrd="1" destOrd="0" presId="urn:microsoft.com/office/officeart/2005/8/layout/chevron2"/>
    <dgm:cxn modelId="{95DEBEA2-0887-41DA-9814-4AF6BF13C1E1}" type="presParOf" srcId="{215480BE-DF20-4F8E-B446-0927A0B66220}" destId="{331E6644-6C35-4E4D-A32B-DCED2CDA82FD}" srcOrd="1" destOrd="0" presId="urn:microsoft.com/office/officeart/2005/8/layout/chevron2"/>
    <dgm:cxn modelId="{45D927C1-BD48-4223-800D-5495033A9732}" type="presParOf" srcId="{215480BE-DF20-4F8E-B446-0927A0B66220}" destId="{2D2F4551-C1E9-4A47-9E76-DF084220961A}" srcOrd="2" destOrd="0" presId="urn:microsoft.com/office/officeart/2005/8/layout/chevron2"/>
    <dgm:cxn modelId="{59C4BD26-2BF8-410A-B7F0-A962E369F6D3}" type="presParOf" srcId="{2D2F4551-C1E9-4A47-9E76-DF084220961A}" destId="{287353D5-9EF0-41DC-9AD2-F5E5B6FFA81C}" srcOrd="0" destOrd="0" presId="urn:microsoft.com/office/officeart/2005/8/layout/chevron2"/>
    <dgm:cxn modelId="{4594C109-269E-4202-9A70-ADBAFD1DF821}" type="presParOf" srcId="{2D2F4551-C1E9-4A47-9E76-DF084220961A}" destId="{BD0D59BE-2B10-4A7C-ABBE-78FBC34DA668}" srcOrd="1" destOrd="0" presId="urn:microsoft.com/office/officeart/2005/8/layout/chevron2"/>
    <dgm:cxn modelId="{3BFF7D6B-2971-4973-B884-F78DB92939C7}" type="presParOf" srcId="{215480BE-DF20-4F8E-B446-0927A0B66220}" destId="{39646AD5-8917-4A12-8C23-248D5CE60A2A}" srcOrd="3" destOrd="0" presId="urn:microsoft.com/office/officeart/2005/8/layout/chevron2"/>
    <dgm:cxn modelId="{C089E192-2209-44A8-AE88-6E188C02314F}" type="presParOf" srcId="{215480BE-DF20-4F8E-B446-0927A0B66220}" destId="{62CD4CB3-DE73-4F0A-A9E8-506BC3B73B5B}" srcOrd="4" destOrd="0" presId="urn:microsoft.com/office/officeart/2005/8/layout/chevron2"/>
    <dgm:cxn modelId="{03E9D091-DD15-4105-B582-69ACEA1F5A9D}" type="presParOf" srcId="{62CD4CB3-DE73-4F0A-A9E8-506BC3B73B5B}" destId="{2B55D809-312D-403C-AF50-9DFA3ECEBB68}" srcOrd="0" destOrd="0" presId="urn:microsoft.com/office/officeart/2005/8/layout/chevron2"/>
    <dgm:cxn modelId="{4CAEEE04-05DC-47DF-8A86-4FC7CB440001}" type="presParOf" srcId="{62CD4CB3-DE73-4F0A-A9E8-506BC3B73B5B}" destId="{7044A30B-10F3-4E88-996F-B6960FE5881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B8FB2-2ACF-42AB-BC4B-A2FDDFC968A5}">
      <dsp:nvSpPr>
        <dsp:cNvPr id="0" name=""/>
        <dsp:cNvSpPr/>
      </dsp:nvSpPr>
      <dsp:spPr>
        <a:xfrm rot="5400000">
          <a:off x="-260568" y="261243"/>
          <a:ext cx="1737124" cy="1215987"/>
        </a:xfrm>
        <a:prstGeom prst="chevron">
          <a:avLst/>
        </a:prstGeom>
        <a:solidFill>
          <a:srgbClr val="FFFF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>
              <a:solidFill>
                <a:srgbClr val="FF0000"/>
              </a:solidFill>
            </a:rPr>
            <a:t>Valutazione </a:t>
          </a:r>
        </a:p>
      </dsp:txBody>
      <dsp:txXfrm rot="-5400000">
        <a:off x="1" y="608669"/>
        <a:ext cx="1215987" cy="521137"/>
      </dsp:txXfrm>
    </dsp:sp>
    <dsp:sp modelId="{0B3FC8E7-7BB0-4A6A-942A-56396D88518F}">
      <dsp:nvSpPr>
        <dsp:cNvPr id="0" name=""/>
        <dsp:cNvSpPr/>
      </dsp:nvSpPr>
      <dsp:spPr>
        <a:xfrm rot="5400000">
          <a:off x="5178953" y="-3962966"/>
          <a:ext cx="1129131" cy="90550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3100" kern="1200" dirty="0"/>
            <a:t>Valutazione oggettiva con C-DIVA score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3100" kern="1200" dirty="0"/>
            <a:t>Algoritmo decisionale DAV Expert</a:t>
          </a:r>
        </a:p>
      </dsp:txBody>
      <dsp:txXfrm rot="-5400000">
        <a:off x="1215987" y="55120"/>
        <a:ext cx="8999943" cy="1018891"/>
      </dsp:txXfrm>
    </dsp:sp>
    <dsp:sp modelId="{287353D5-9EF0-41DC-9AD2-F5E5B6FFA81C}">
      <dsp:nvSpPr>
        <dsp:cNvPr id="0" name=""/>
        <dsp:cNvSpPr/>
      </dsp:nvSpPr>
      <dsp:spPr>
        <a:xfrm rot="5400000">
          <a:off x="-260568" y="1805596"/>
          <a:ext cx="1737124" cy="1215987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>
              <a:solidFill>
                <a:srgbClr val="FF0000"/>
              </a:solidFill>
            </a:rPr>
            <a:t>ATTIVAZIONE VAT </a:t>
          </a:r>
          <a:endParaRPr lang="it-IT" sz="1500" kern="1200" dirty="0">
            <a:solidFill>
              <a:srgbClr val="FF0000"/>
            </a:solidFill>
          </a:endParaRPr>
        </a:p>
      </dsp:txBody>
      <dsp:txXfrm rot="-5400000">
        <a:off x="1" y="2153022"/>
        <a:ext cx="1215987" cy="521137"/>
      </dsp:txXfrm>
    </dsp:sp>
    <dsp:sp modelId="{BD0D59BE-2B10-4A7C-ABBE-78FBC34DA668}">
      <dsp:nvSpPr>
        <dsp:cNvPr id="0" name=""/>
        <dsp:cNvSpPr/>
      </dsp:nvSpPr>
      <dsp:spPr>
        <a:xfrm rot="5400000">
          <a:off x="5178953" y="-2417938"/>
          <a:ext cx="1129131" cy="90550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3100" kern="1200" dirty="0" err="1"/>
            <a:t>Cut</a:t>
          </a:r>
          <a:r>
            <a:rPr lang="it-IT" sz="3100" kern="1200" dirty="0"/>
            <a:t> off:  DIVA&gt; = 4 + Algoritmo decisionale</a:t>
          </a:r>
        </a:p>
      </dsp:txBody>
      <dsp:txXfrm rot="-5400000">
        <a:off x="1215987" y="1600148"/>
        <a:ext cx="8999943" cy="1018891"/>
      </dsp:txXfrm>
    </dsp:sp>
    <dsp:sp modelId="{2B55D809-312D-403C-AF50-9DFA3ECEBB68}">
      <dsp:nvSpPr>
        <dsp:cNvPr id="0" name=""/>
        <dsp:cNvSpPr/>
      </dsp:nvSpPr>
      <dsp:spPr>
        <a:xfrm rot="5400000">
          <a:off x="-260568" y="3350623"/>
          <a:ext cx="1737124" cy="1215987"/>
        </a:xfrm>
        <a:prstGeom prst="chevron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/>
            <a:t>RISPOSTA </a:t>
          </a:r>
        </a:p>
      </dsp:txBody>
      <dsp:txXfrm rot="-5400000">
        <a:off x="1" y="3698049"/>
        <a:ext cx="1215987" cy="521137"/>
      </dsp:txXfrm>
    </dsp:sp>
    <dsp:sp modelId="{7044A30B-10F3-4E88-996F-B6960FE5881B}">
      <dsp:nvSpPr>
        <dsp:cNvPr id="0" name=""/>
        <dsp:cNvSpPr/>
      </dsp:nvSpPr>
      <dsp:spPr>
        <a:xfrm rot="5400000">
          <a:off x="5178953" y="-873585"/>
          <a:ext cx="1129131" cy="90550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3100" kern="1200" dirty="0"/>
            <a:t>Attivazione risorsa Interna (competenze Livello1)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3100" kern="1200" dirty="0"/>
            <a:t>Attivazione VAT</a:t>
          </a:r>
        </a:p>
      </dsp:txBody>
      <dsp:txXfrm rot="-5400000">
        <a:off x="1215987" y="3144501"/>
        <a:ext cx="8999943" cy="10188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urse24.it/studenti/procedure/sostituzione-catetere-venoso-periferico-quando-perche.html" TargetMode="External"/><Relationship Id="rId2" Type="http://schemas.openxmlformats.org/officeDocument/2006/relationships/hyperlink" Target="https://www.nurse24.it/studenti/patologia/flebite-cause-sintomi-trattamento-terapeutico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afetyandquality.gov.au/standards/clinical-care-standards/management-peripheral-intravenous-catheters-clinical-care-standar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mailto:riccardo.batistini@uslsudest.toscana.it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6160"/>
            <a:ext cx="5021183" cy="1934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 dirty="0"/>
              <a:t>IV CONGRESSO NAZIONALE IVAS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70" y="2324176"/>
            <a:ext cx="4945183" cy="307024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10 - 11 </a:t>
            </a:r>
            <a:r>
              <a:rPr lang="en-US" sz="1600" dirty="0" err="1"/>
              <a:t>Novembre</a:t>
            </a:r>
            <a:r>
              <a:rPr lang="en-US" sz="1600" dirty="0"/>
              <a:t> 2023</a:t>
            </a:r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80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itolo 1">
            <a:extLst>
              <a:ext uri="{FF2B5EF4-FFF2-40B4-BE49-F238E27FC236}">
                <a16:creationId xmlns:a16="http://schemas.microsoft.com/office/drawing/2014/main" id="{06009F5E-5DF9-A4A5-3386-04CF6F26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77" y="976160"/>
            <a:ext cx="6144231" cy="488958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Definizione PVAD: </a:t>
            </a:r>
            <a:br>
              <a:rPr lang="it-IT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 PIVC, Long PIVC, </a:t>
            </a:r>
            <a:r>
              <a:rPr lang="it-IT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Midline</a:t>
            </a:r>
            <a:endParaRPr lang="it-IT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3FE95663-A6CD-777C-5849-4AD07B8C1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477" y="976160"/>
            <a:ext cx="3927651" cy="5212704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002060"/>
                </a:solidFill>
              </a:rPr>
              <a:t>Riccardo Batistini</a:t>
            </a:r>
          </a:p>
          <a:p>
            <a:r>
              <a:rPr lang="it-IT" dirty="0">
                <a:solidFill>
                  <a:srgbClr val="002060"/>
                </a:solidFill>
              </a:rPr>
              <a:t>Infermiere </a:t>
            </a:r>
            <a:r>
              <a:rPr lang="it-IT" dirty="0" err="1">
                <a:solidFill>
                  <a:srgbClr val="002060"/>
                </a:solidFill>
              </a:rPr>
              <a:t>specialist</a:t>
            </a:r>
            <a:r>
              <a:rPr lang="it-IT" dirty="0">
                <a:solidFill>
                  <a:srgbClr val="002060"/>
                </a:solidFill>
              </a:rPr>
              <a:t> </a:t>
            </a:r>
          </a:p>
          <a:p>
            <a:r>
              <a:rPr lang="it-IT" dirty="0">
                <a:solidFill>
                  <a:srgbClr val="002060"/>
                </a:solidFill>
              </a:rPr>
              <a:t>Critical Care e </a:t>
            </a:r>
            <a:r>
              <a:rPr lang="it-IT" dirty="0" err="1">
                <a:solidFill>
                  <a:srgbClr val="002060"/>
                </a:solidFill>
              </a:rPr>
              <a:t>Vascular</a:t>
            </a:r>
            <a:r>
              <a:rPr lang="it-IT" dirty="0">
                <a:solidFill>
                  <a:srgbClr val="002060"/>
                </a:solidFill>
              </a:rPr>
              <a:t> Access</a:t>
            </a:r>
          </a:p>
          <a:p>
            <a:r>
              <a:rPr lang="it-IT" dirty="0">
                <a:solidFill>
                  <a:srgbClr val="002060"/>
                </a:solidFill>
              </a:rPr>
              <a:t>Ospedale S Donato Arezzo</a:t>
            </a:r>
          </a:p>
          <a:p>
            <a:r>
              <a:rPr lang="it-IT" dirty="0">
                <a:solidFill>
                  <a:srgbClr val="002060"/>
                </a:solidFill>
              </a:rPr>
              <a:t>AUSL Toscana Sud Est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" name="Immagine 1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EA8E2B33-3891-05C6-4B90-E574F01F8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869" y="3085518"/>
            <a:ext cx="3430249" cy="343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44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F5A92F-B92E-E176-0469-897424086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818707"/>
            <a:ext cx="11071618" cy="5773479"/>
          </a:xfrm>
        </p:spPr>
        <p:txBody>
          <a:bodyPr>
            <a:normAutofit/>
          </a:bodyPr>
          <a:lstStyle/>
          <a:p>
            <a:pPr marL="0" marR="0" lvl="0" indent="0" eaLnBrk="1" fontAlgn="base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r>
              <a:rPr lang="it-IT" altLang="it-IT" sz="4000" u="sng" dirty="0">
                <a:solidFill>
                  <a:srgbClr val="002060"/>
                </a:solidFill>
              </a:rPr>
              <a:t>Possiamo dire:</a:t>
            </a:r>
            <a:br>
              <a:rPr lang="it-IT" altLang="it-IT" sz="4000" u="sng" dirty="0">
                <a:solidFill>
                  <a:srgbClr val="002060"/>
                </a:solidFill>
              </a:rPr>
            </a:b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Durante la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degenza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in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ospedale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almeno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 al 70%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dei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pazienti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è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inserito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un accesso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venoso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periferico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. </a:t>
            </a:r>
            <a:b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</a:b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Tra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il 4% e il 28% di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questi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accessi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non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sono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necessari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. </a:t>
            </a:r>
            <a:b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</a:b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Questa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condizione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aumenta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del 50%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nei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pazienti</a:t>
            </a:r>
            <a:r>
              <a:rPr lang="en-US" altLang="it-IT" sz="2700" b="0" dirty="0"/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che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accedono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 al Pronto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Soccorso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, dove è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spesso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inserito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 per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ogni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evenienza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.</a:t>
            </a:r>
            <a:b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</a:br>
            <a:b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</a:b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Il 69%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degli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accessi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venosi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periferici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 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sono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associati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a 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complicanze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quali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ostruzione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, 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dislocazione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 o 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  <a:hlinkClick r:id="rId2" tooltip="Infiammazione della tonaca intima dei vasi venosi, la flebite"/>
              </a:rPr>
              <a:t>flebite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 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che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comportano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almeno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il 90%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delle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rimozioni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, prima del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termine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del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trattamento</a:t>
            </a:r>
            <a:r>
              <a:rPr lang="en-US" altLang="it-IT" sz="2700" b="0" dirty="0">
                <a:latin typeface="+mj-lt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terapeutico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o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della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 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  <a:hlinkClick r:id="rId3" tooltip="Sostituzione catetere venoso periferico, quando e perché"/>
              </a:rPr>
              <a:t>sostituzione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  <a:hlinkClick r:id="rId3" tooltip="Sostituzione catetere venoso periferico, quando e perché"/>
              </a:rPr>
              <a:t> </a:t>
            </a:r>
            <a:r>
              <a:rPr kumimoji="0" lang="en-US" altLang="it-IT" sz="2700" b="0" i="0" u="none" strike="noStrike" cap="none" normalizeH="0" baseline="0" dirty="0" err="1">
                <a:ln>
                  <a:noFill/>
                </a:ln>
                <a:effectLst/>
                <a:latin typeface="+mj-lt"/>
                <a:hlinkClick r:id="rId3" tooltip="Sostituzione catetere venoso periferico, quando e perché"/>
              </a:rPr>
              <a:t>pianificata</a:t>
            </a:r>
            <a:r>
              <a:rPr kumimoji="0" lang="en-US" altLang="it-IT" sz="27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. </a:t>
            </a:r>
            <a:br>
              <a:rPr kumimoji="0" lang="en-US" altLang="it-IT" sz="4000" i="0" u="none" strike="noStrike" cap="none" normalizeH="0" baseline="0" dirty="0">
                <a:ln>
                  <a:noFill/>
                </a:ln>
                <a:effectLst/>
                <a:latin typeface="+mj-lt"/>
              </a:rPr>
            </a:br>
            <a:br>
              <a:rPr lang="it-IT" altLang="it-IT" sz="4000" u="sng" dirty="0">
                <a:solidFill>
                  <a:srgbClr val="002060"/>
                </a:solidFill>
              </a:rPr>
            </a:br>
            <a:r>
              <a:rPr lang="it-IT" altLang="it-IT" sz="1200" b="0" u="sng" dirty="0" err="1">
                <a:solidFill>
                  <a:srgbClr val="272727"/>
                </a:solidFill>
                <a:latin typeface="Open Sans" panose="020B0606030504020204" pitchFamily="34" charset="0"/>
              </a:rPr>
              <a:t>Au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stralian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 Commission on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Safety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 and Quality in Health Care Management of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Peripheral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Intravenous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Catheters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 Clinical Care Standard – Maggio 2021 </a:t>
            </a:r>
            <a:r>
              <a:rPr lang="it-IT" sz="1200" b="0" i="0" u="none" strike="noStrike" dirty="0">
                <a:solidFill>
                  <a:srgbClr val="179A9C"/>
                </a:solidFill>
                <a:effectLst/>
                <a:latin typeface="Open Sans" panose="020B0606030504020204" pitchFamily="34" charset="0"/>
                <a:hlinkClick r:id="rId4" tooltip="Australian Commission - Management of Peripheral Intravenous Catheters Clinical Care Standard"/>
              </a:rPr>
              <a:t>www.safetyandquality.gov.au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 (ultimo accesso 4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gennio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 2022) Helm RE,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Klausner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 JD, Klemperer JD, Flint LM, Huang E.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Accepted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but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Unacceptable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: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Peripheral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 IV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Catheter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Failure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. J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Infus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Nurs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. 2019 </a:t>
            </a:r>
            <a:r>
              <a:rPr lang="it-IT" sz="1200" b="0" i="0" dirty="0" err="1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May</a:t>
            </a:r>
            <a:r>
              <a:rPr lang="it-IT" sz="1200" b="0" i="0" dirty="0">
                <a:solidFill>
                  <a:srgbClr val="272727"/>
                </a:solidFill>
                <a:effectLst/>
                <a:latin typeface="Open Sans" panose="020B0606030504020204" pitchFamily="34" charset="0"/>
              </a:rPr>
              <a:t>/Jun;42(3):151-164.</a:t>
            </a:r>
            <a:endParaRPr lang="it-IT" sz="4000" dirty="0">
              <a:solidFill>
                <a:srgbClr val="00206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0E16626-6968-2545-E261-A60A81C78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7996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" name="Rectangle 4138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8" name="Rectangle 4140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59" name="Rectangle 4142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01743B0-B5EF-F417-EAA7-752486FE86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493937" y="909014"/>
            <a:ext cx="5276874" cy="279534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1" hangingPunct="1">
              <a:lnSpc>
                <a:spcPct val="90000"/>
              </a:lnSpc>
            </a:pPr>
            <a:r>
              <a:rPr lang="it-IT" altLang="it-IT" sz="2000" b="0" dirty="0">
                <a:solidFill>
                  <a:srgbClr val="002060"/>
                </a:solidFill>
              </a:rPr>
              <a:t>“L’appropriatezza definisce l’intervento giusto, al paziente giusto, al momento e per il tempo giusto, nel posto giusto e dal professionista giusto”</a:t>
            </a:r>
            <a:br>
              <a:rPr lang="it-IT" altLang="it-IT" sz="2000" b="0" dirty="0">
                <a:solidFill>
                  <a:srgbClr val="002060"/>
                </a:solidFill>
              </a:rPr>
            </a:br>
            <a:r>
              <a:rPr lang="it-IT" altLang="it-IT" sz="2000" b="0" dirty="0">
                <a:solidFill>
                  <a:srgbClr val="002060"/>
                </a:solidFill>
              </a:rPr>
              <a:t> </a:t>
            </a:r>
            <a:br>
              <a:rPr lang="it-IT" altLang="it-IT" sz="2000" b="0" dirty="0">
                <a:solidFill>
                  <a:srgbClr val="002060"/>
                </a:solidFill>
              </a:rPr>
            </a:br>
            <a:r>
              <a:rPr lang="it-IT" altLang="it-IT" sz="2000" b="0" u="sng" dirty="0">
                <a:solidFill>
                  <a:srgbClr val="002060"/>
                </a:solidFill>
              </a:rPr>
              <a:t>Principio dell’efficacia dell’appropriatezza,  dimostrabile in base alle evidenze</a:t>
            </a:r>
            <a:endParaRPr kumimoji="0" lang="en-US" altLang="it-IT" sz="2000" b="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4160" name="Rectangle 4144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1" name="Rectangle 4146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11650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5A3DD02-B14C-DB9E-8089-8D0D7BD433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30474"/>
          <a:stretch/>
        </p:blipFill>
        <p:spPr>
          <a:xfrm>
            <a:off x="517870" y="3614738"/>
            <a:ext cx="5030061" cy="2631612"/>
          </a:xfrm>
          <a:prstGeom prst="rect">
            <a:avLst/>
          </a:prstGeom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9D7C6FB3-0C80-8F4A-D583-05C572DA70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3" r="18737" b="3"/>
          <a:stretch/>
        </p:blipFill>
        <p:spPr bwMode="auto">
          <a:xfrm>
            <a:off x="5258833" y="3869093"/>
            <a:ext cx="2470207" cy="264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63327836-F4B2-65AB-590B-A80BE450EB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7" r="5242"/>
          <a:stretch/>
        </p:blipFill>
        <p:spPr bwMode="auto">
          <a:xfrm>
            <a:off x="7510630" y="3965612"/>
            <a:ext cx="2342166" cy="263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0F41F78-A259-EA17-BF51-CD41D6225614}"/>
              </a:ext>
            </a:extLst>
          </p:cNvPr>
          <p:cNvSpPr txBox="1"/>
          <p:nvPr/>
        </p:nvSpPr>
        <p:spPr>
          <a:xfrm>
            <a:off x="321528" y="909014"/>
            <a:ext cx="609600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it-IT" sz="3200" dirty="0" err="1">
                <a:solidFill>
                  <a:srgbClr val="002060"/>
                </a:solidFill>
                <a:latin typeface="+mj-lt"/>
              </a:rPr>
              <a:t>Possiamo</a:t>
            </a:r>
            <a:r>
              <a:rPr lang="en-US" altLang="it-IT" sz="3200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altLang="it-IT" sz="3200" dirty="0" err="1">
                <a:solidFill>
                  <a:srgbClr val="002060"/>
                </a:solidFill>
                <a:latin typeface="+mj-lt"/>
              </a:rPr>
              <a:t>aggiungere</a:t>
            </a:r>
            <a:r>
              <a:rPr lang="en-US" altLang="it-IT" sz="3200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altLang="it-IT" sz="2400" dirty="0">
                <a:latin typeface="+mj-lt"/>
              </a:rPr>
              <a:t>: </a:t>
            </a:r>
          </a:p>
          <a:p>
            <a:endParaRPr kumimoji="0" lang="en-US" altLang="it-IT" sz="240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  <a:p>
            <a:r>
              <a:rPr lang="en-US" altLang="it-IT" sz="2400" dirty="0">
                <a:latin typeface="+mj-lt"/>
              </a:rPr>
              <a:t>s</a:t>
            </a:r>
            <a:r>
              <a:rPr kumimoji="0" lang="en-US" altLang="it-IT" sz="240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e </a:t>
            </a:r>
            <a:r>
              <a:rPr kumimoji="0" lang="en-US" altLang="it-IT" sz="240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l’inserimento</a:t>
            </a:r>
            <a:r>
              <a:rPr kumimoji="0" lang="en-US" altLang="it-IT" sz="240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del primo accesso </a:t>
            </a:r>
            <a:r>
              <a:rPr kumimoji="0" lang="en-US" altLang="it-IT" sz="240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venoso</a:t>
            </a:r>
            <a:r>
              <a:rPr kumimoji="0" lang="en-US" altLang="it-IT" sz="240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40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periferico</a:t>
            </a:r>
            <a:r>
              <a:rPr kumimoji="0" lang="en-US" altLang="it-IT" sz="240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 </a:t>
            </a:r>
            <a:r>
              <a:rPr kumimoji="0" lang="en-US" altLang="it-IT" sz="240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fallisce</a:t>
            </a:r>
            <a:r>
              <a:rPr kumimoji="0" lang="en-US" altLang="it-IT" sz="240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 </a:t>
            </a:r>
            <a:r>
              <a:rPr kumimoji="0" lang="en-US" altLang="it-IT" sz="240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questo</a:t>
            </a:r>
            <a:r>
              <a:rPr kumimoji="0" lang="en-US" altLang="it-IT" sz="240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40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aumenta</a:t>
            </a:r>
            <a:r>
              <a:rPr kumimoji="0" lang="en-US" altLang="it-IT" sz="240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il </a:t>
            </a:r>
            <a:r>
              <a:rPr kumimoji="0" lang="en-US" altLang="it-IT" sz="240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rischio</a:t>
            </a:r>
            <a:r>
              <a:rPr kumimoji="0" lang="en-US" altLang="it-IT" sz="240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di </a:t>
            </a:r>
            <a:r>
              <a:rPr kumimoji="0" lang="en-US" altLang="it-IT" sz="240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futuri</a:t>
            </a:r>
            <a:r>
              <a:rPr kumimoji="0" lang="en-US" altLang="it-IT" sz="240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40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fallimenti</a:t>
            </a:r>
            <a:r>
              <a:rPr kumimoji="0" lang="en-US" altLang="it-IT" sz="240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 </a:t>
            </a:r>
            <a:r>
              <a:rPr kumimoji="0" lang="en-US" altLang="it-IT" sz="240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negli</a:t>
            </a:r>
            <a:r>
              <a:rPr kumimoji="0" lang="en-US" altLang="it-IT" sz="240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40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inserimenti</a:t>
            </a:r>
            <a:r>
              <a:rPr kumimoji="0" lang="en-US" altLang="it-IT" sz="240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altLang="it-IT" sz="240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successivi</a:t>
            </a:r>
            <a:r>
              <a:rPr kumimoji="0" lang="en-US" altLang="it-IT" sz="240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. 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2596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11DA5D23-9F01-9CE2-3515-A4FBFBDE3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6" y="2329719"/>
            <a:ext cx="5404465" cy="2784542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br>
              <a:rPr lang="it-IT" sz="2000" dirty="0">
                <a:solidFill>
                  <a:srgbClr val="6E6E6E"/>
                </a:solidFill>
                <a:latin typeface="Lato" panose="020F0502020204030203" pitchFamily="34" charset="0"/>
              </a:rPr>
            </a:br>
            <a:r>
              <a:rPr lang="it-IT" sz="2000" dirty="0">
                <a:solidFill>
                  <a:srgbClr val="002060"/>
                </a:solidFill>
                <a:latin typeface="Lato" panose="020F0502020204030203" pitchFamily="34" charset="0"/>
              </a:rPr>
              <a:t>Short PIVC (</a:t>
            </a:r>
            <a:r>
              <a:rPr lang="it-IT" sz="2000" dirty="0" err="1">
                <a:solidFill>
                  <a:srgbClr val="002060"/>
                </a:solidFill>
                <a:latin typeface="Lato" panose="020F0502020204030203" pitchFamily="34" charset="0"/>
              </a:rPr>
              <a:t>peripheral</a:t>
            </a:r>
            <a:r>
              <a:rPr lang="it-IT" sz="2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it-IT" sz="2000" dirty="0" err="1">
                <a:solidFill>
                  <a:srgbClr val="002060"/>
                </a:solidFill>
                <a:latin typeface="Lato" panose="020F0502020204030203" pitchFamily="34" charset="0"/>
              </a:rPr>
              <a:t>intravenous</a:t>
            </a:r>
            <a:r>
              <a:rPr lang="it-IT" sz="2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it-IT" sz="2000" dirty="0" err="1">
                <a:solidFill>
                  <a:srgbClr val="002060"/>
                </a:solidFill>
                <a:latin typeface="Lato" panose="020F0502020204030203" pitchFamily="34" charset="0"/>
              </a:rPr>
              <a:t>catheters</a:t>
            </a:r>
            <a:r>
              <a:rPr lang="it-IT" sz="2000" dirty="0">
                <a:solidFill>
                  <a:srgbClr val="002060"/>
                </a:solidFill>
                <a:latin typeface="Lato" panose="020F0502020204030203" pitchFamily="34" charset="0"/>
              </a:rPr>
              <a:t>)</a:t>
            </a:r>
            <a:br>
              <a:rPr lang="it-IT" sz="2000" dirty="0"/>
            </a:br>
            <a:r>
              <a:rPr lang="it-IT" sz="2000" b="0" dirty="0">
                <a:latin typeface="Lato" panose="020F0502020204030203" pitchFamily="34" charset="0"/>
              </a:rPr>
              <a:t>Hanno lunghezza tra i 3 e i 6 cm, sono solitamente posizionati nelle vene dell'arto superiore (all'altezza della fossa antecubitale o al di sotto). </a:t>
            </a:r>
            <a:br>
              <a:rPr lang="it-IT" sz="2000" dirty="0"/>
            </a:br>
            <a:endParaRPr lang="it-IT" sz="2000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FBAA8516-DD89-1E70-5978-D9F57B5F84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8" y="359664"/>
            <a:ext cx="5290751" cy="2555114"/>
          </a:xfrm>
          <a:ln w="190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it-IT" b="1" dirty="0">
                <a:solidFill>
                  <a:srgbClr val="002060"/>
                </a:solidFill>
                <a:latin typeface="Lato" panose="020F0502020204030203" pitchFamily="34" charset="0"/>
              </a:rPr>
              <a:t>Cateteri periferici lunghi (long PIVC)</a:t>
            </a:r>
            <a:br>
              <a:rPr lang="it-IT" dirty="0">
                <a:solidFill>
                  <a:srgbClr val="002060"/>
                </a:solidFill>
              </a:rPr>
            </a:br>
            <a:r>
              <a:rPr lang="it-IT" dirty="0">
                <a:latin typeface="Lato" panose="020F0502020204030203" pitchFamily="34" charset="0"/>
              </a:rPr>
              <a:t>Si posizionano tra i </a:t>
            </a:r>
            <a:r>
              <a:rPr lang="it-IT" dirty="0" err="1">
                <a:latin typeface="Lato" panose="020F0502020204030203" pitchFamily="34" charset="0"/>
              </a:rPr>
              <a:t>s.PIVC</a:t>
            </a:r>
            <a:r>
              <a:rPr lang="it-IT" dirty="0">
                <a:latin typeface="Lato" panose="020F0502020204030203" pitchFamily="34" charset="0"/>
              </a:rPr>
              <a:t> e i </a:t>
            </a:r>
            <a:r>
              <a:rPr lang="it-IT" dirty="0" err="1">
                <a:latin typeface="Lato" panose="020F0502020204030203" pitchFamily="34" charset="0"/>
              </a:rPr>
              <a:t>Midline</a:t>
            </a:r>
            <a:r>
              <a:rPr lang="it-IT" dirty="0">
                <a:latin typeface="Lato" panose="020F0502020204030203" pitchFamily="34" charset="0"/>
              </a:rPr>
              <a:t>, con una lunghezza tra i 6 e i 15 cm, e vengono inseriti nell'avambraccio, nella fossa antecubitale o nella parte superiore del braccio. La punta distale termina prima di raggiungere l'ascella, in genere non oltre la metà superiore del braccio. </a:t>
            </a:r>
            <a:endParaRPr lang="it-IT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930238C-3DEA-0EBF-1C13-99436F614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3265652"/>
            <a:ext cx="5290751" cy="2555114"/>
          </a:xfrm>
          <a:ln w="190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it-IT" b="1" i="0" dirty="0" err="1">
                <a:solidFill>
                  <a:srgbClr val="002060"/>
                </a:solidFill>
                <a:effectLst/>
                <a:latin typeface="Lato" panose="020F0502020204030203" pitchFamily="34" charset="0"/>
              </a:rPr>
              <a:t>Midline</a:t>
            </a:r>
            <a:br>
              <a:rPr lang="it-IT" dirty="0"/>
            </a:br>
            <a:r>
              <a:rPr lang="it-IT" b="0" i="0" dirty="0">
                <a:effectLst/>
                <a:latin typeface="Lato" panose="020F0502020204030203" pitchFamily="34" charset="0"/>
              </a:rPr>
              <a:t>Hanno lunghezza tra i 15 e i 25 cm, vengono inseriti (con tecnica di </a:t>
            </a:r>
            <a:r>
              <a:rPr lang="it-IT" b="0" i="0" dirty="0" err="1">
                <a:effectLst/>
                <a:latin typeface="Lato" panose="020F0502020204030203" pitchFamily="34" charset="0"/>
              </a:rPr>
              <a:t>Seldinger</a:t>
            </a:r>
            <a:r>
              <a:rPr lang="it-IT" b="0" i="0" dirty="0">
                <a:effectLst/>
                <a:latin typeface="Lato" panose="020F0502020204030203" pitchFamily="34" charset="0"/>
              </a:rPr>
              <a:t> modificata) all'altezza della fossa antecubitale o al di sopra. La punta distale arriva generalmente all'ascella, anche se alcuni </a:t>
            </a:r>
            <a:r>
              <a:rPr lang="it-IT" b="0" i="0" dirty="0" err="1">
                <a:effectLst/>
                <a:latin typeface="Lato" panose="020F0502020204030203" pitchFamily="34" charset="0"/>
              </a:rPr>
              <a:t>Midline</a:t>
            </a:r>
            <a:r>
              <a:rPr lang="it-IT" b="0" i="0" dirty="0">
                <a:effectLst/>
                <a:latin typeface="Lato" panose="020F0502020204030203" pitchFamily="34" charset="0"/>
              </a:rPr>
              <a:t> possono entrare in zona infra/</a:t>
            </a:r>
            <a:r>
              <a:rPr lang="it-IT" b="0" i="0" dirty="0" err="1">
                <a:effectLst/>
                <a:latin typeface="Lato" panose="020F0502020204030203" pitchFamily="34" charset="0"/>
              </a:rPr>
              <a:t>sovraclaveare</a:t>
            </a:r>
            <a:r>
              <a:rPr lang="it-IT" b="0" i="0" dirty="0">
                <a:effectLst/>
                <a:latin typeface="Lato" panose="020F0502020204030203" pitchFamily="34" charset="0"/>
              </a:rPr>
              <a:t> (vena ascellare o vena succlavia)</a:t>
            </a: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61E3D01-3268-9652-0F0A-F72C863F5C19}"/>
              </a:ext>
            </a:extLst>
          </p:cNvPr>
          <p:cNvSpPr txBox="1"/>
          <p:nvPr/>
        </p:nvSpPr>
        <p:spPr>
          <a:xfrm>
            <a:off x="754911" y="944723"/>
            <a:ext cx="42530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002060"/>
                </a:solidFill>
              </a:rPr>
              <a:t>Definizione dei cateteri venosi Periferici: quello che troviamo </a:t>
            </a:r>
          </a:p>
        </p:txBody>
      </p:sp>
    </p:spTree>
    <p:extLst>
      <p:ext uri="{BB962C8B-B14F-4D97-AF65-F5344CB8AC3E}">
        <p14:creationId xmlns:p14="http://schemas.microsoft.com/office/powerpoint/2010/main" val="4206716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951509-A657-A193-B365-18A9962D2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2700" i="0" dirty="0">
                <a:solidFill>
                  <a:srgbClr val="0070C0"/>
                </a:solidFill>
                <a:latin typeface="Bierstadt" panose="020B0004020202020204" pitchFamily="34" charset="0"/>
              </a:rPr>
              <a:t>  </a:t>
            </a:r>
            <a:r>
              <a:rPr lang="it-IT" sz="4000" i="0" dirty="0">
                <a:solidFill>
                  <a:srgbClr val="0070C0"/>
                </a:solidFill>
                <a:latin typeface="Bierstadt" panose="020B0004020202020204" pitchFamily="34" charset="0"/>
              </a:rPr>
              <a:t>Definizione </a:t>
            </a:r>
            <a:r>
              <a:rPr lang="it-IT" sz="4000" dirty="0">
                <a:solidFill>
                  <a:srgbClr val="0070C0"/>
                </a:solidFill>
                <a:latin typeface="Bierstadt" panose="020B0004020202020204" pitchFamily="34" charset="0"/>
              </a:rPr>
              <a:t>2</a:t>
            </a:r>
            <a:r>
              <a:rPr lang="it-IT" sz="4000" i="0" dirty="0">
                <a:solidFill>
                  <a:srgbClr val="0070C0"/>
                </a:solidFill>
                <a:latin typeface="Bierstadt" panose="020B0004020202020204" pitchFamily="34" charset="0"/>
              </a:rPr>
              <a:t> :</a:t>
            </a:r>
            <a:br>
              <a:rPr lang="it-IT" sz="2700" i="0" dirty="0">
                <a:solidFill>
                  <a:srgbClr val="0070C0"/>
                </a:solidFill>
                <a:latin typeface="Bierstadt" panose="020B0004020202020204" pitchFamily="34" charset="0"/>
              </a:rPr>
            </a:br>
            <a:br>
              <a:rPr lang="it-IT" sz="2700" b="0" i="0" dirty="0">
                <a:effectLst/>
                <a:latin typeface="Lato" panose="020F0502020204030203" pitchFamily="34" charset="0"/>
              </a:rPr>
            </a:br>
            <a:r>
              <a:rPr lang="it-IT" sz="2700" b="0" i="0" dirty="0">
                <a:effectLst/>
              </a:rPr>
              <a:t>I </a:t>
            </a:r>
            <a:r>
              <a:rPr lang="it-IT" sz="2700" b="1" i="0" dirty="0">
                <a:effectLst/>
              </a:rPr>
              <a:t>cateteri venosi periferici</a:t>
            </a:r>
            <a:r>
              <a:rPr lang="it-IT" sz="2700" b="0" i="0" dirty="0">
                <a:effectLst/>
              </a:rPr>
              <a:t> (PVAD) sono inseriti previa </a:t>
            </a:r>
            <a:r>
              <a:rPr lang="it-IT" sz="2700" b="0" i="0" dirty="0" err="1">
                <a:effectLst/>
              </a:rPr>
              <a:t>cannulazione</a:t>
            </a:r>
            <a:r>
              <a:rPr lang="it-IT" sz="2700" b="0" i="0" dirty="0">
                <a:effectLst/>
              </a:rPr>
              <a:t> delle vene </a:t>
            </a:r>
            <a:r>
              <a:rPr lang="it-IT" sz="2700" i="0" u="sng" dirty="0">
                <a:effectLst/>
              </a:rPr>
              <a:t>superficiali</a:t>
            </a:r>
            <a:r>
              <a:rPr lang="it-IT" sz="2700" b="0" i="0" dirty="0">
                <a:effectLst/>
              </a:rPr>
              <a:t> o </a:t>
            </a:r>
            <a:r>
              <a:rPr lang="it-IT" sz="2700" i="0" u="sng" dirty="0">
                <a:effectLst/>
              </a:rPr>
              <a:t>profonde</a:t>
            </a:r>
            <a:r>
              <a:rPr lang="it-IT" sz="2700" i="0" dirty="0">
                <a:effectLst/>
              </a:rPr>
              <a:t> </a:t>
            </a:r>
            <a:r>
              <a:rPr lang="it-IT" sz="2700" b="0" i="0" dirty="0">
                <a:effectLst/>
              </a:rPr>
              <a:t>delle estremità o della giugulare esterna con tecnica:</a:t>
            </a:r>
            <a:br>
              <a:rPr lang="it-IT" sz="2700" b="0" i="0" dirty="0">
                <a:effectLst/>
              </a:rPr>
            </a:br>
            <a:r>
              <a:rPr lang="it-IT" sz="2700" b="0" i="0" dirty="0">
                <a:effectLst/>
              </a:rPr>
              <a:t>- a «vista» o in blind</a:t>
            </a:r>
            <a:br>
              <a:rPr lang="it-IT" sz="2700" b="0" i="0" dirty="0">
                <a:effectLst/>
              </a:rPr>
            </a:br>
            <a:r>
              <a:rPr lang="it-IT" sz="2700" b="0" i="0" dirty="0">
                <a:effectLst/>
              </a:rPr>
              <a:t>- </a:t>
            </a:r>
            <a:r>
              <a:rPr lang="it-IT" sz="2700" b="0" i="0" dirty="0" err="1">
                <a:effectLst/>
              </a:rPr>
              <a:t>tecnolgia</a:t>
            </a:r>
            <a:r>
              <a:rPr lang="it-IT" sz="2700" b="0" i="0" dirty="0">
                <a:effectLst/>
              </a:rPr>
              <a:t> NIR (Infrarossi)</a:t>
            </a:r>
            <a:br>
              <a:rPr lang="it-IT" sz="2700" b="0" i="0" dirty="0">
                <a:effectLst/>
              </a:rPr>
            </a:br>
            <a:r>
              <a:rPr lang="it-IT" sz="2700" b="0" i="0" dirty="0">
                <a:effectLst/>
              </a:rPr>
              <a:t>- </a:t>
            </a:r>
            <a:r>
              <a:rPr lang="it-IT" sz="2700" b="0" i="0" dirty="0" err="1">
                <a:effectLst/>
              </a:rPr>
              <a:t>ecoguidata</a:t>
            </a:r>
            <a:r>
              <a:rPr lang="it-IT" sz="2700" b="0" i="0" dirty="0">
                <a:effectLst/>
              </a:rPr>
              <a:t> per le V. profonde</a:t>
            </a:r>
            <a:br>
              <a:rPr lang="it-IT" sz="2700" b="0" i="0" dirty="0">
                <a:effectLst/>
              </a:rPr>
            </a:br>
            <a:br>
              <a:rPr lang="it-IT" sz="2700" b="0" i="0" dirty="0">
                <a:effectLst/>
              </a:rPr>
            </a:br>
            <a:r>
              <a:rPr lang="it-IT" sz="2700" b="0" i="1" dirty="0">
                <a:solidFill>
                  <a:srgbClr val="0070C0"/>
                </a:solidFill>
                <a:effectLst/>
              </a:rPr>
              <a:t>ERPIUP 2021</a:t>
            </a:r>
            <a:br>
              <a:rPr lang="it-IT" sz="2700" b="0" i="0" dirty="0">
                <a:effectLst/>
                <a:latin typeface="Lato" panose="020F0502020204030203" pitchFamily="34" charset="0"/>
              </a:rPr>
            </a:br>
            <a:br>
              <a:rPr lang="it-IT" sz="2700" b="0" i="0" dirty="0">
                <a:solidFill>
                  <a:srgbClr val="6E6E6E"/>
                </a:solidFill>
                <a:effectLst/>
                <a:latin typeface="Lato" panose="020F0502020204030203" pitchFamily="34" charset="0"/>
              </a:rPr>
            </a:br>
            <a:br>
              <a:rPr lang="it-IT" sz="2700" b="0" i="0" dirty="0">
                <a:solidFill>
                  <a:srgbClr val="6E6E6E"/>
                </a:solidFill>
                <a:effectLst/>
                <a:latin typeface="Lato" panose="020F0502020204030203" pitchFamily="34" charset="0"/>
              </a:rPr>
            </a:br>
            <a:br>
              <a:rPr lang="it-IT" b="0" i="0" dirty="0">
                <a:solidFill>
                  <a:srgbClr val="6E6E6E"/>
                </a:solidFill>
                <a:effectLst/>
                <a:latin typeface="Lato" panose="020F0502020204030203" pitchFamily="34" charset="0"/>
              </a:rPr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8A83692-A51D-6BC2-08E0-2098D360D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69264"/>
            <a:ext cx="5587350" cy="4870457"/>
          </a:xfrm>
        </p:spPr>
        <p:txBody>
          <a:bodyPr/>
          <a:lstStyle/>
          <a:p>
            <a:pPr algn="ctr"/>
            <a:r>
              <a:rPr lang="it-IT" sz="2400" dirty="0">
                <a:solidFill>
                  <a:srgbClr val="002060"/>
                </a:solidFill>
                <a:latin typeface="+mj-lt"/>
              </a:rPr>
              <a:t>Sono suddivisi in 3 grandi categorie:</a:t>
            </a:r>
            <a:br>
              <a:rPr lang="it-IT" sz="2400" dirty="0">
                <a:solidFill>
                  <a:srgbClr val="002060"/>
                </a:solidFill>
                <a:latin typeface="+mj-lt"/>
              </a:rPr>
            </a:br>
            <a:endParaRPr lang="it-IT" sz="2400" dirty="0">
              <a:solidFill>
                <a:srgbClr val="002060"/>
              </a:solidFill>
              <a:latin typeface="+mj-lt"/>
            </a:endParaRPr>
          </a:p>
          <a:p>
            <a:r>
              <a:rPr lang="it-IT" dirty="0">
                <a:latin typeface="+mj-lt"/>
              </a:rPr>
              <a:t>- </a:t>
            </a:r>
            <a:r>
              <a:rPr lang="it-IT" b="1" dirty="0">
                <a:latin typeface="+mj-lt"/>
              </a:rPr>
              <a:t>Cateteri intravenosi periferici (</a:t>
            </a:r>
            <a:r>
              <a:rPr lang="it-IT" b="1" dirty="0" err="1">
                <a:latin typeface="+mj-lt"/>
              </a:rPr>
              <a:t>shortPIVC</a:t>
            </a:r>
            <a:r>
              <a:rPr lang="it-IT" b="1" dirty="0">
                <a:latin typeface="+mj-lt"/>
              </a:rPr>
              <a:t>);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dirty="0">
                <a:latin typeface="+mj-lt"/>
              </a:rPr>
              <a:t>  </a:t>
            </a:r>
            <a:r>
              <a:rPr lang="it-IT" dirty="0" err="1">
                <a:latin typeface="+mj-lt"/>
              </a:rPr>
              <a:t>agocannula</a:t>
            </a:r>
            <a:r>
              <a:rPr lang="it-IT" dirty="0">
                <a:latin typeface="+mj-lt"/>
              </a:rPr>
              <a:t> e cannula integrata</a:t>
            </a:r>
          </a:p>
          <a:p>
            <a:r>
              <a:rPr lang="it-IT" dirty="0">
                <a:latin typeface="+mj-lt"/>
              </a:rPr>
              <a:t>- </a:t>
            </a:r>
            <a:r>
              <a:rPr lang="it-IT" b="1" dirty="0">
                <a:latin typeface="+mj-lt"/>
              </a:rPr>
              <a:t>Cateteri periferici lunghi (LPC/ long PIVC).</a:t>
            </a:r>
          </a:p>
          <a:p>
            <a:r>
              <a:rPr lang="it-IT" dirty="0">
                <a:latin typeface="+mj-lt"/>
              </a:rPr>
              <a:t>- </a:t>
            </a:r>
            <a:r>
              <a:rPr lang="it-IT" b="1" dirty="0">
                <a:latin typeface="+mj-lt"/>
              </a:rPr>
              <a:t>Cateteri </a:t>
            </a:r>
            <a:r>
              <a:rPr lang="it-IT" b="1" dirty="0" err="1">
                <a:latin typeface="+mj-lt"/>
              </a:rPr>
              <a:t>Midline</a:t>
            </a:r>
            <a:r>
              <a:rPr lang="it-IT" b="1" dirty="0">
                <a:latin typeface="+mj-lt"/>
              </a:rPr>
              <a:t> (MC); </a:t>
            </a:r>
          </a:p>
          <a:p>
            <a:r>
              <a:rPr lang="it-IT" dirty="0">
                <a:latin typeface="+mj-lt"/>
              </a:rPr>
              <a:t>- Si definiscono «periferici» tutti i cateteri in cui la punta non arriva in AD, VCS o Inf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4350FDA-99A6-22B7-B62E-C0D444A62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644" y="5135732"/>
            <a:ext cx="1900356" cy="1506007"/>
          </a:xfrm>
          <a:prstGeom prst="rect">
            <a:avLst/>
          </a:prstGeom>
        </p:spPr>
      </p:pic>
      <p:pic>
        <p:nvPicPr>
          <p:cNvPr id="5" name="Picture 2" descr="Risultati immagini per bd nexiva">
            <a:extLst>
              <a:ext uri="{FF2B5EF4-FFF2-40B4-BE49-F238E27FC236}">
                <a16:creationId xmlns:a16="http://schemas.microsoft.com/office/drawing/2014/main" id="{589EDA74-52F4-8535-13DA-2C3ACCEDB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242" y="4883592"/>
            <a:ext cx="2707758" cy="197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902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C5BBB1-854D-FCCF-2361-B8DE89A2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601" y="1010305"/>
            <a:ext cx="5021182" cy="5207699"/>
          </a:xfrm>
        </p:spPr>
        <p:txBody>
          <a:bodyPr>
            <a:normAutofit/>
          </a:bodyPr>
          <a:lstStyle/>
          <a:p>
            <a:r>
              <a:rPr lang="it-IT" sz="3200" i="1" dirty="0">
                <a:solidFill>
                  <a:srgbClr val="0070C0"/>
                </a:solidFill>
              </a:rPr>
              <a:t>RCN Standard for </a:t>
            </a:r>
            <a:r>
              <a:rPr lang="it-IT" sz="3200" i="1" dirty="0" err="1">
                <a:solidFill>
                  <a:srgbClr val="0070C0"/>
                </a:solidFill>
              </a:rPr>
              <a:t>infusion</a:t>
            </a:r>
            <a:r>
              <a:rPr lang="it-IT" sz="3200" i="1" dirty="0">
                <a:solidFill>
                  <a:srgbClr val="0070C0"/>
                </a:solidFill>
              </a:rPr>
              <a:t> therapy 2010</a:t>
            </a:r>
            <a:br>
              <a:rPr lang="it-IT" sz="3200" i="1" dirty="0">
                <a:solidFill>
                  <a:srgbClr val="0070C0"/>
                </a:solidFill>
              </a:rPr>
            </a:br>
            <a:r>
              <a:rPr lang="it-IT" sz="3200" i="1" dirty="0">
                <a:solidFill>
                  <a:srgbClr val="0070C0"/>
                </a:solidFill>
              </a:rPr>
              <a:t>LG/Raccomandazione</a:t>
            </a:r>
            <a:br>
              <a:rPr lang="it-IT" sz="3200" dirty="0">
                <a:solidFill>
                  <a:srgbClr val="0070C0"/>
                </a:solidFill>
              </a:rPr>
            </a:br>
            <a:br>
              <a:rPr lang="it-IT" sz="3200" dirty="0">
                <a:solidFill>
                  <a:srgbClr val="0070C0"/>
                </a:solidFill>
              </a:rPr>
            </a:br>
            <a:r>
              <a:rPr lang="it-IT" sz="3200" dirty="0">
                <a:solidFill>
                  <a:srgbClr val="0070C0"/>
                </a:solidFill>
              </a:rPr>
              <a:t>vene superficiale </a:t>
            </a:r>
            <a:br>
              <a:rPr lang="it-IT" sz="3200" dirty="0">
                <a:solidFill>
                  <a:srgbClr val="0070C0"/>
                </a:solidFill>
              </a:rPr>
            </a:br>
            <a:r>
              <a:rPr lang="it-IT" sz="3200" dirty="0">
                <a:solidFill>
                  <a:srgbClr val="0070C0"/>
                </a:solidFill>
              </a:rPr>
              <a:t>vene profonde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4022E6-5B04-3511-A0FA-03C7BBD602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87484"/>
            <a:ext cx="5290751" cy="2555114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Il VAD periferico deve essere utilizzato con  calibro in Gauge minore e lunghezza più corta per adattarsi alla vena e consentire la terapia prescritta.</a:t>
            </a:r>
          </a:p>
          <a:p>
            <a:r>
              <a:rPr lang="it-IT" dirty="0"/>
              <a:t>Regola 1/3 dell’occupazione del vaso, 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D0261CD-423E-40A0-9CDB-C8FB61FBE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8" y="2246821"/>
            <a:ext cx="5290751" cy="2555114"/>
          </a:xfrm>
        </p:spPr>
        <p:txBody>
          <a:bodyPr>
            <a:normAutofit fontScale="92500" lnSpcReduction="10000"/>
          </a:bodyPr>
          <a:lstStyle/>
          <a:p>
            <a:r>
              <a:rPr lang="it-IT" b="1" dirty="0"/>
              <a:t>PIVC short</a:t>
            </a:r>
            <a:r>
              <a:rPr lang="it-IT" dirty="0"/>
              <a:t>: utilizzare la vene dell’avambraccio evitare mano e fossa antecubitale</a:t>
            </a:r>
          </a:p>
          <a:p>
            <a:r>
              <a:rPr lang="it-IT" b="1" dirty="0"/>
              <a:t>PIVC long </a:t>
            </a:r>
            <a:r>
              <a:rPr lang="it-IT" dirty="0"/>
              <a:t>: basilica avambraccio o terzo medio del braccio con tecnica </a:t>
            </a:r>
            <a:r>
              <a:rPr lang="it-IT" dirty="0" err="1"/>
              <a:t>ecoguidata</a:t>
            </a:r>
            <a:endParaRPr lang="it-IT" dirty="0"/>
          </a:p>
          <a:p>
            <a:r>
              <a:rPr lang="it-IT" b="1" dirty="0" err="1"/>
              <a:t>Midline</a:t>
            </a:r>
            <a:r>
              <a:rPr lang="it-IT" b="1" dirty="0"/>
              <a:t> (MC)</a:t>
            </a:r>
            <a:r>
              <a:rPr lang="it-IT" dirty="0"/>
              <a:t> : terzo medio del braccio con tecnica </a:t>
            </a:r>
            <a:r>
              <a:rPr lang="it-IT" dirty="0" err="1"/>
              <a:t>ecoguidata</a:t>
            </a:r>
            <a:endParaRPr lang="it-IT" dirty="0"/>
          </a:p>
          <a:p>
            <a:r>
              <a:rPr lang="it-IT" i="1" dirty="0">
                <a:solidFill>
                  <a:srgbClr val="0070C0"/>
                </a:solidFill>
              </a:rPr>
              <a:t>ERPIUP 2021</a:t>
            </a:r>
          </a:p>
          <a:p>
            <a:endParaRPr lang="it-IT" dirty="0"/>
          </a:p>
        </p:txBody>
      </p:sp>
      <p:pic>
        <p:nvPicPr>
          <p:cNvPr id="5" name="Picture 2" descr="schema midline">
            <a:extLst>
              <a:ext uri="{FF2B5EF4-FFF2-40B4-BE49-F238E27FC236}">
                <a16:creationId xmlns:a16="http://schemas.microsoft.com/office/drawing/2014/main" id="{794432D4-78BE-3275-036B-F2289634E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r="84" b="-3"/>
          <a:stretch>
            <a:fillRect/>
          </a:stretch>
        </p:blipFill>
        <p:spPr bwMode="auto">
          <a:xfrm>
            <a:off x="3165987" y="4300894"/>
            <a:ext cx="1830531" cy="2409622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5BC1DD6-2F76-CC63-1DE3-39CAA8E78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293" y="4176487"/>
            <a:ext cx="3577707" cy="2658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178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4B1752E-6E83-DDD5-447C-634337A4C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27" y="880125"/>
            <a:ext cx="5021183" cy="1934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dirty="0" err="1">
                <a:solidFill>
                  <a:srgbClr val="0070C0"/>
                </a:solidFill>
              </a:rPr>
              <a:t>Caratteristiche</a:t>
            </a:r>
            <a:br>
              <a:rPr lang="en-US" sz="3600" dirty="0">
                <a:solidFill>
                  <a:srgbClr val="0070C0"/>
                </a:solidFill>
              </a:rPr>
            </a:br>
            <a:r>
              <a:rPr lang="en-US" sz="3600" dirty="0" err="1">
                <a:solidFill>
                  <a:srgbClr val="0070C0"/>
                </a:solidFill>
              </a:rPr>
              <a:t>fisiche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19862E-7186-427C-8292-92687AF4E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2EB018-500F-EBB2-55FA-F918217FF3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1507" y="2158409"/>
            <a:ext cx="5897944" cy="414295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/>
              <a:t>Materiale</a:t>
            </a:r>
            <a:r>
              <a:rPr lang="en-US" dirty="0"/>
              <a:t> : </a:t>
            </a:r>
          </a:p>
          <a:p>
            <a:r>
              <a:rPr lang="en-US" b="1" dirty="0"/>
              <a:t>Teflon e </a:t>
            </a:r>
            <a:r>
              <a:rPr lang="en-US" b="1" dirty="0" err="1"/>
              <a:t>Polietilene</a:t>
            </a:r>
            <a:r>
              <a:rPr lang="en-US" b="1" dirty="0"/>
              <a:t> </a:t>
            </a:r>
            <a:r>
              <a:rPr lang="en-US" dirty="0" err="1"/>
              <a:t>hanno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maggiore</a:t>
            </a:r>
            <a:r>
              <a:rPr lang="en-US" dirty="0"/>
              <a:t> </a:t>
            </a:r>
            <a:r>
              <a:rPr lang="en-US" dirty="0" err="1"/>
              <a:t>rigidità</a:t>
            </a:r>
            <a:endParaRPr lang="en-US" dirty="0"/>
          </a:p>
          <a:p>
            <a:r>
              <a:rPr lang="en-US" b="1" dirty="0" err="1"/>
              <a:t>Poliuretano</a:t>
            </a:r>
            <a:r>
              <a:rPr lang="en-US" b="1" dirty="0"/>
              <a:t> </a:t>
            </a:r>
            <a:r>
              <a:rPr lang="en-US" dirty="0" err="1"/>
              <a:t>maggiore</a:t>
            </a:r>
            <a:r>
              <a:rPr lang="en-US" b="1" dirty="0"/>
              <a:t> </a:t>
            </a:r>
            <a:r>
              <a:rPr lang="en-US" dirty="0" err="1"/>
              <a:t>biocompatibilità</a:t>
            </a:r>
            <a:r>
              <a:rPr lang="en-US" dirty="0"/>
              <a:t> </a:t>
            </a:r>
          </a:p>
          <a:p>
            <a:r>
              <a:rPr lang="en-US" dirty="0" err="1"/>
              <a:t>Caratteristiche</a:t>
            </a:r>
            <a:r>
              <a:rPr lang="en-US" dirty="0"/>
              <a:t> </a:t>
            </a:r>
            <a:r>
              <a:rPr lang="en-US" b="1" dirty="0"/>
              <a:t>POWER</a:t>
            </a:r>
          </a:p>
          <a:p>
            <a:r>
              <a:rPr lang="en-US" b="1" dirty="0" err="1"/>
              <a:t>Cannule</a:t>
            </a:r>
            <a:r>
              <a:rPr lang="en-US" b="1" dirty="0"/>
              <a:t> Corte : </a:t>
            </a:r>
            <a:r>
              <a:rPr lang="en-US" dirty="0" err="1"/>
              <a:t>agocannula</a:t>
            </a:r>
            <a:endParaRPr lang="en-US" dirty="0"/>
          </a:p>
          <a:p>
            <a:r>
              <a:rPr lang="en-US" b="1" dirty="0" err="1"/>
              <a:t>Cannule</a:t>
            </a:r>
            <a:r>
              <a:rPr lang="en-US" b="1" dirty="0"/>
              <a:t> corte Integrate</a:t>
            </a:r>
            <a:r>
              <a:rPr lang="en-US" dirty="0"/>
              <a:t>: </a:t>
            </a:r>
            <a:r>
              <a:rPr lang="en-US" dirty="0" err="1"/>
              <a:t>razionale</a:t>
            </a:r>
            <a:endParaRPr lang="en-US" dirty="0"/>
          </a:p>
          <a:p>
            <a:r>
              <a:rPr lang="en-US" dirty="0"/>
              <a:t>- </a:t>
            </a:r>
            <a:r>
              <a:rPr lang="en-US" dirty="0" err="1"/>
              <a:t>aumentano</a:t>
            </a:r>
            <a:r>
              <a:rPr lang="en-US" dirty="0"/>
              <a:t> la </a:t>
            </a:r>
            <a:r>
              <a:rPr lang="en-US" dirty="0" err="1"/>
              <a:t>stabilità</a:t>
            </a:r>
            <a:r>
              <a:rPr lang="en-US" dirty="0"/>
              <a:t>;</a:t>
            </a:r>
          </a:p>
          <a:p>
            <a:r>
              <a:rPr lang="en-US" dirty="0"/>
              <a:t>- </a:t>
            </a:r>
            <a:r>
              <a:rPr lang="en-US" dirty="0" err="1"/>
              <a:t>riducono</a:t>
            </a:r>
            <a:r>
              <a:rPr lang="en-US" dirty="0"/>
              <a:t> la </a:t>
            </a:r>
            <a:r>
              <a:rPr lang="en-US" dirty="0" err="1"/>
              <a:t>dislocazione</a:t>
            </a:r>
            <a:r>
              <a:rPr lang="en-US" dirty="0"/>
              <a:t>;</a:t>
            </a:r>
          </a:p>
          <a:p>
            <a:r>
              <a:rPr lang="en-US" dirty="0"/>
              <a:t>- </a:t>
            </a:r>
            <a:r>
              <a:rPr lang="en-US" dirty="0" err="1"/>
              <a:t>riduzione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contaminazione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D07B541E-EC1D-A8C7-CAF2-6FF789F5C4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9647" r="-1" b="-1"/>
          <a:stretch/>
        </p:blipFill>
        <p:spPr>
          <a:xfrm>
            <a:off x="6677766" y="657370"/>
            <a:ext cx="2350681" cy="2514277"/>
          </a:xfrm>
          <a:prstGeom prst="rect">
            <a:avLst/>
          </a:prstGeom>
        </p:spPr>
      </p:pic>
      <p:pic>
        <p:nvPicPr>
          <p:cNvPr id="5" name="Picture 2" descr="Risultati immagini per bd nexiva">
            <a:extLst>
              <a:ext uri="{FF2B5EF4-FFF2-40B4-BE49-F238E27FC236}">
                <a16:creationId xmlns:a16="http://schemas.microsoft.com/office/drawing/2014/main" id="{D012BFBB-AF5C-FD12-F142-05C3FD0B6C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6" r="20658" b="5"/>
          <a:stretch/>
        </p:blipFill>
        <p:spPr bwMode="auto">
          <a:xfrm>
            <a:off x="9323440" y="657370"/>
            <a:ext cx="2350681" cy="251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BFD2D3FD-ECA5-BA0D-A82A-204D6C8A83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6" b="9443"/>
          <a:stretch/>
        </p:blipFill>
        <p:spPr bwMode="auto">
          <a:xfrm>
            <a:off x="6677766" y="3674587"/>
            <a:ext cx="5005592" cy="251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FC818F1-08B3-4320-B35A-B9361669A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F871B6A-82AD-FF21-8C6B-8C6C63FC4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512" y="3005456"/>
            <a:ext cx="5146268" cy="95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1839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Line 5">
            <a:extLst>
              <a:ext uri="{FF2B5EF4-FFF2-40B4-BE49-F238E27FC236}">
                <a16:creationId xmlns:a16="http://schemas.microsoft.com/office/drawing/2014/main" id="{07F818C6-B5F2-4711-F027-F702BC2EBC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6163" y="1268413"/>
            <a:ext cx="7421562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43013" name="Rectangle 6">
            <a:extLst>
              <a:ext uri="{FF2B5EF4-FFF2-40B4-BE49-F238E27FC236}">
                <a16:creationId xmlns:a16="http://schemas.microsoft.com/office/drawing/2014/main" id="{323A11EC-CEC4-A3F0-DC3F-51475FA6C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55" y="1255481"/>
            <a:ext cx="6783387" cy="576263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600" b="1" i="1" dirty="0">
                <a:solidFill>
                  <a:srgbClr val="FFFFFF"/>
                </a:solidFill>
              </a:rPr>
              <a:t>Diametri dei cateteri</a:t>
            </a:r>
          </a:p>
        </p:txBody>
      </p:sp>
      <p:sp>
        <p:nvSpPr>
          <p:cNvPr id="43014" name="Text Box 7">
            <a:extLst>
              <a:ext uri="{FF2B5EF4-FFF2-40B4-BE49-F238E27FC236}">
                <a16:creationId xmlns:a16="http://schemas.microsoft.com/office/drawing/2014/main" id="{8C170190-F0E7-92CF-EC8A-42C56EB13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719" y="1834883"/>
            <a:ext cx="7343775" cy="488950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2600">
                <a:solidFill>
                  <a:srgbClr val="FFFFFF"/>
                </a:solidFill>
              </a:rPr>
              <a:t>Corrispondenza imprecisa tra French e Gauge</a:t>
            </a:r>
          </a:p>
        </p:txBody>
      </p:sp>
      <p:sp>
        <p:nvSpPr>
          <p:cNvPr id="43015" name="Oval 8">
            <a:extLst>
              <a:ext uri="{FF2B5EF4-FFF2-40B4-BE49-F238E27FC236}">
                <a16:creationId xmlns:a16="http://schemas.microsoft.com/office/drawing/2014/main" id="{2FB5B342-9677-0560-8404-FBDED972D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0189" y="3068639"/>
            <a:ext cx="1673225" cy="2160587"/>
          </a:xfrm>
          <a:prstGeom prst="ellipse">
            <a:avLst/>
          </a:prstGeom>
          <a:noFill/>
          <a:ln w="5080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2200">
              <a:solidFill>
                <a:srgbClr val="000000"/>
              </a:solidFill>
            </a:endParaRPr>
          </a:p>
        </p:txBody>
      </p:sp>
      <p:sp>
        <p:nvSpPr>
          <p:cNvPr id="43016" name="Oval 9">
            <a:extLst>
              <a:ext uri="{FF2B5EF4-FFF2-40B4-BE49-F238E27FC236}">
                <a16:creationId xmlns:a16="http://schemas.microsoft.com/office/drawing/2014/main" id="{BDBA1151-12E0-9555-5607-FD20CD279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7288" y="2924176"/>
            <a:ext cx="1878012" cy="2449513"/>
          </a:xfrm>
          <a:prstGeom prst="ellipse">
            <a:avLst/>
          </a:prstGeom>
          <a:noFill/>
          <a:ln w="1270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2200">
              <a:solidFill>
                <a:srgbClr val="000000"/>
              </a:solidFill>
            </a:endParaRPr>
          </a:p>
        </p:txBody>
      </p:sp>
      <p:sp>
        <p:nvSpPr>
          <p:cNvPr id="43017" name="Text Box 10">
            <a:extLst>
              <a:ext uri="{FF2B5EF4-FFF2-40B4-BE49-F238E27FC236}">
                <a16:creationId xmlns:a16="http://schemas.microsoft.com/office/drawing/2014/main" id="{6B28776D-85C6-F736-1F9B-111110C29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0138" y="5762626"/>
            <a:ext cx="2538412" cy="11080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2200">
                <a:solidFill>
                  <a:srgbClr val="FFFFFF"/>
                </a:solidFill>
              </a:rPr>
              <a:t>Sezione di catetere</a:t>
            </a:r>
          </a:p>
          <a:p>
            <a:pPr algn="ctr" eaLnBrk="1" hangingPunct="1"/>
            <a:r>
              <a:rPr lang="it-IT" altLang="it-IT" sz="2200">
                <a:solidFill>
                  <a:srgbClr val="FFFFFF"/>
                </a:solidFill>
              </a:rPr>
              <a:t>in silicone</a:t>
            </a:r>
          </a:p>
        </p:txBody>
      </p:sp>
      <p:sp>
        <p:nvSpPr>
          <p:cNvPr id="43018" name="Text Box 11">
            <a:extLst>
              <a:ext uri="{FF2B5EF4-FFF2-40B4-BE49-F238E27FC236}">
                <a16:creationId xmlns:a16="http://schemas.microsoft.com/office/drawing/2014/main" id="{BC61C21E-5037-9177-3489-0032EBAA7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4076" y="5805489"/>
            <a:ext cx="2538413" cy="11080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2200">
                <a:solidFill>
                  <a:srgbClr val="FFFFFF"/>
                </a:solidFill>
              </a:rPr>
              <a:t>Sezione di catetere in poliuretano</a:t>
            </a:r>
          </a:p>
        </p:txBody>
      </p:sp>
      <p:sp>
        <p:nvSpPr>
          <p:cNvPr id="43019" name="Line 12">
            <a:extLst>
              <a:ext uri="{FF2B5EF4-FFF2-40B4-BE49-F238E27FC236}">
                <a16:creationId xmlns:a16="http://schemas.microsoft.com/office/drawing/2014/main" id="{97B109E1-B0D9-A9D4-A360-6E4EE14F5536}"/>
              </a:ext>
            </a:extLst>
          </p:cNvPr>
          <p:cNvSpPr>
            <a:spLocks noChangeShapeType="1"/>
          </p:cNvSpPr>
          <p:nvPr/>
        </p:nvSpPr>
        <p:spPr bwMode="auto">
          <a:xfrm>
            <a:off x="2586039" y="4149725"/>
            <a:ext cx="2052637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20" name="Line 13">
            <a:extLst>
              <a:ext uri="{FF2B5EF4-FFF2-40B4-BE49-F238E27FC236}">
                <a16:creationId xmlns:a16="http://schemas.microsoft.com/office/drawing/2014/main" id="{5CED9175-93B6-E9EB-E0B2-B94D455AE7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9975" y="4149725"/>
            <a:ext cx="2052638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21" name="Line 14">
            <a:extLst>
              <a:ext uri="{FF2B5EF4-FFF2-40B4-BE49-F238E27FC236}">
                <a16:creationId xmlns:a16="http://schemas.microsoft.com/office/drawing/2014/main" id="{AF8D7611-230E-8249-3436-F5A64D5FBE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63813" y="4149726"/>
            <a:ext cx="0" cy="15843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22" name="Line 15">
            <a:extLst>
              <a:ext uri="{FF2B5EF4-FFF2-40B4-BE49-F238E27FC236}">
                <a16:creationId xmlns:a16="http://schemas.microsoft.com/office/drawing/2014/main" id="{A3133C56-43F3-769B-D675-9291BD2CBEDB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9788" y="4149726"/>
            <a:ext cx="0" cy="15843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23" name="Line 16">
            <a:extLst>
              <a:ext uri="{FF2B5EF4-FFF2-40B4-BE49-F238E27FC236}">
                <a16:creationId xmlns:a16="http://schemas.microsoft.com/office/drawing/2014/main" id="{133D3051-6047-BA9F-75B8-7CE8E9B43213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9975" y="4149726"/>
            <a:ext cx="0" cy="15843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24" name="Line 17">
            <a:extLst>
              <a:ext uri="{FF2B5EF4-FFF2-40B4-BE49-F238E27FC236}">
                <a16:creationId xmlns:a16="http://schemas.microsoft.com/office/drawing/2014/main" id="{5EF09133-08DA-BE39-2EDF-9E59CC4842D2}"/>
              </a:ext>
            </a:extLst>
          </p:cNvPr>
          <p:cNvSpPr>
            <a:spLocks noChangeShapeType="1"/>
          </p:cNvSpPr>
          <p:nvPr/>
        </p:nvSpPr>
        <p:spPr bwMode="auto">
          <a:xfrm>
            <a:off x="8202613" y="4149726"/>
            <a:ext cx="0" cy="15843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25" name="Line 18">
            <a:extLst>
              <a:ext uri="{FF2B5EF4-FFF2-40B4-BE49-F238E27FC236}">
                <a16:creationId xmlns:a16="http://schemas.microsoft.com/office/drawing/2014/main" id="{C982F59A-0E62-6681-8F5A-23EEFBC86A25}"/>
              </a:ext>
            </a:extLst>
          </p:cNvPr>
          <p:cNvSpPr>
            <a:spLocks noChangeShapeType="1"/>
          </p:cNvSpPr>
          <p:nvPr/>
        </p:nvSpPr>
        <p:spPr bwMode="auto">
          <a:xfrm>
            <a:off x="5286375" y="3429000"/>
            <a:ext cx="0" cy="1512888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26" name="Text Box 19">
            <a:extLst>
              <a:ext uri="{FF2B5EF4-FFF2-40B4-BE49-F238E27FC236}">
                <a16:creationId xmlns:a16="http://schemas.microsoft.com/office/drawing/2014/main" id="{C4A46BC8-A48C-0E1F-A135-9E8B67BBF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5788" y="3573463"/>
            <a:ext cx="863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3000" b="1">
                <a:solidFill>
                  <a:srgbClr val="FF3300"/>
                </a:solidFill>
              </a:rPr>
              <a:t>5 Fr</a:t>
            </a:r>
          </a:p>
        </p:txBody>
      </p:sp>
      <p:sp>
        <p:nvSpPr>
          <p:cNvPr id="43027" name="Text Box 20">
            <a:extLst>
              <a:ext uri="{FF2B5EF4-FFF2-40B4-BE49-F238E27FC236}">
                <a16:creationId xmlns:a16="http://schemas.microsoft.com/office/drawing/2014/main" id="{325BC9F5-465C-A14C-E4C2-64111D46E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73463"/>
            <a:ext cx="8651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3000" b="1">
                <a:solidFill>
                  <a:srgbClr val="FF3300"/>
                </a:solidFill>
              </a:rPr>
              <a:t>5 Fr</a:t>
            </a:r>
          </a:p>
        </p:txBody>
      </p:sp>
      <p:sp>
        <p:nvSpPr>
          <p:cNvPr id="43028" name="Line 21">
            <a:extLst>
              <a:ext uri="{FF2B5EF4-FFF2-40B4-BE49-F238E27FC236}">
                <a16:creationId xmlns:a16="http://schemas.microsoft.com/office/drawing/2014/main" id="{90771D2D-7D90-E968-E4BE-D11EB43B03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57588" y="5013325"/>
            <a:ext cx="1782762" cy="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29" name="Line 22">
            <a:extLst>
              <a:ext uri="{FF2B5EF4-FFF2-40B4-BE49-F238E27FC236}">
                <a16:creationId xmlns:a16="http://schemas.microsoft.com/office/drawing/2014/main" id="{4DD2534E-7BBA-E028-A859-A13CE2006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57588" y="3357563"/>
            <a:ext cx="1782762" cy="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30" name="Text Box 23">
            <a:extLst>
              <a:ext uri="{FF2B5EF4-FFF2-40B4-BE49-F238E27FC236}">
                <a16:creationId xmlns:a16="http://schemas.microsoft.com/office/drawing/2014/main" id="{989DFB58-4F7A-EA90-AAF3-302BFBB7D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400" y="3816350"/>
            <a:ext cx="863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3000" b="1">
                <a:solidFill>
                  <a:srgbClr val="FFCC00"/>
                </a:solidFill>
              </a:rPr>
              <a:t>16 G</a:t>
            </a:r>
          </a:p>
        </p:txBody>
      </p:sp>
      <p:sp>
        <p:nvSpPr>
          <p:cNvPr id="43031" name="Line 24">
            <a:extLst>
              <a:ext uri="{FF2B5EF4-FFF2-40B4-BE49-F238E27FC236}">
                <a16:creationId xmlns:a16="http://schemas.microsoft.com/office/drawing/2014/main" id="{F93FD301-7CA4-C467-B27B-1BA99222F42D}"/>
              </a:ext>
            </a:extLst>
          </p:cNvPr>
          <p:cNvSpPr>
            <a:spLocks noChangeShapeType="1"/>
          </p:cNvSpPr>
          <p:nvPr/>
        </p:nvSpPr>
        <p:spPr bwMode="auto">
          <a:xfrm>
            <a:off x="8904288" y="3068639"/>
            <a:ext cx="0" cy="2160587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32" name="Line 25">
            <a:extLst>
              <a:ext uri="{FF2B5EF4-FFF2-40B4-BE49-F238E27FC236}">
                <a16:creationId xmlns:a16="http://schemas.microsoft.com/office/drawing/2014/main" id="{F6ECF15F-B2F4-4471-5413-E6C19C576FC4}"/>
              </a:ext>
            </a:extLst>
          </p:cNvPr>
          <p:cNvSpPr>
            <a:spLocks noChangeShapeType="1"/>
          </p:cNvSpPr>
          <p:nvPr/>
        </p:nvSpPr>
        <p:spPr bwMode="auto">
          <a:xfrm>
            <a:off x="7177088" y="5300663"/>
            <a:ext cx="1782762" cy="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33" name="Line 26">
            <a:extLst>
              <a:ext uri="{FF2B5EF4-FFF2-40B4-BE49-F238E27FC236}">
                <a16:creationId xmlns:a16="http://schemas.microsoft.com/office/drawing/2014/main" id="{5042EFDD-DA8A-20E1-4A08-5D45E6032A41}"/>
              </a:ext>
            </a:extLst>
          </p:cNvPr>
          <p:cNvSpPr>
            <a:spLocks noChangeShapeType="1"/>
          </p:cNvSpPr>
          <p:nvPr/>
        </p:nvSpPr>
        <p:spPr bwMode="auto">
          <a:xfrm>
            <a:off x="7177088" y="2997200"/>
            <a:ext cx="1782762" cy="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34" name="Text Box 27">
            <a:extLst>
              <a:ext uri="{FF2B5EF4-FFF2-40B4-BE49-F238E27FC236}">
                <a16:creationId xmlns:a16="http://schemas.microsoft.com/office/drawing/2014/main" id="{DDD1B49E-90A4-1390-3D1D-44070A746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2590" y="4033390"/>
            <a:ext cx="24398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3000" b="1" dirty="0">
                <a:solidFill>
                  <a:srgbClr val="FF0000"/>
                </a:solidFill>
              </a:rPr>
              <a:t>Fr: calibro esterno</a:t>
            </a:r>
          </a:p>
        </p:txBody>
      </p:sp>
      <p:sp>
        <p:nvSpPr>
          <p:cNvPr id="3" name="Text Box 27">
            <a:extLst>
              <a:ext uri="{FF2B5EF4-FFF2-40B4-BE49-F238E27FC236}">
                <a16:creationId xmlns:a16="http://schemas.microsoft.com/office/drawing/2014/main" id="{E0886332-5920-50C4-5148-F2326336E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1901" y="2875131"/>
            <a:ext cx="24398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3000" b="1" dirty="0">
                <a:solidFill>
                  <a:srgbClr val="FFCC00"/>
                </a:solidFill>
              </a:rPr>
              <a:t>G: calibro </a:t>
            </a:r>
            <a:r>
              <a:rPr lang="it-IT" altLang="it-IT" sz="3000" b="1" dirty="0" err="1">
                <a:solidFill>
                  <a:srgbClr val="FFCC00"/>
                </a:solidFill>
              </a:rPr>
              <a:t>intertno</a:t>
            </a:r>
            <a:endParaRPr lang="it-IT" altLang="it-IT" sz="3000" b="1" dirty="0">
              <a:solidFill>
                <a:srgbClr val="FFCC00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2A96CD1-5747-2E90-2F28-854D44D3F2BF}"/>
              </a:ext>
            </a:extLst>
          </p:cNvPr>
          <p:cNvSpPr txBox="1"/>
          <p:nvPr/>
        </p:nvSpPr>
        <p:spPr>
          <a:xfrm>
            <a:off x="8523954" y="1670278"/>
            <a:ext cx="2869974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Il calibro interno e la lunghezza vanno ad impattare sul flusso infuso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6E6F2A-865E-7FA7-BD78-F4423E3CF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1" y="825150"/>
            <a:ext cx="5021182" cy="5207699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70C0"/>
                </a:solidFill>
              </a:rPr>
              <a:t>Tecnica Impianto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CE97BC-5CC2-D191-7703-7C5FAD620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1975955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it-IT" sz="2800" b="1" dirty="0">
                <a:solidFill>
                  <a:srgbClr val="002060"/>
                </a:solidFill>
              </a:rPr>
              <a:t>Short PIVC:</a:t>
            </a:r>
          </a:p>
          <a:p>
            <a:r>
              <a:rPr lang="it-IT" sz="2800" dirty="0"/>
              <a:t>Tecnica a </a:t>
            </a:r>
            <a:r>
              <a:rPr lang="it-IT" sz="2800" i="1" dirty="0"/>
              <a:t>vista</a:t>
            </a:r>
            <a:r>
              <a:rPr lang="it-IT" sz="2800" dirty="0"/>
              <a:t> o </a:t>
            </a:r>
            <a:r>
              <a:rPr lang="it-IT" sz="2800" i="1" dirty="0"/>
              <a:t>blind</a:t>
            </a:r>
          </a:p>
          <a:p>
            <a:r>
              <a:rPr lang="it-IT" sz="2800" dirty="0"/>
              <a:t>Tecnica con utilizzo INR 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3055DDB-7E25-E774-BAA9-9D7C941EB9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3145776"/>
            <a:ext cx="5257800" cy="2555114"/>
          </a:xfrm>
          <a:ln w="190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it-IT" sz="2400" b="1" dirty="0">
                <a:solidFill>
                  <a:srgbClr val="002060"/>
                </a:solidFill>
              </a:rPr>
              <a:t>Long PICV e MC: </a:t>
            </a:r>
          </a:p>
          <a:p>
            <a:r>
              <a:rPr lang="it-IT" sz="2400" dirty="0" err="1"/>
              <a:t>Seldinger</a:t>
            </a:r>
            <a:r>
              <a:rPr lang="it-IT" sz="2400" dirty="0"/>
              <a:t> diretta</a:t>
            </a:r>
            <a:r>
              <a:rPr lang="it-IT" sz="2400" dirty="0">
                <a:sym typeface="Wingdings" panose="05000000000000000000" pitchFamily="2" charset="2"/>
              </a:rPr>
              <a:t> LPIVC</a:t>
            </a:r>
            <a:endParaRPr lang="it-IT" sz="2400" dirty="0"/>
          </a:p>
          <a:p>
            <a:r>
              <a:rPr lang="it-IT" sz="2400" dirty="0" err="1"/>
              <a:t>Seldinger</a:t>
            </a:r>
            <a:r>
              <a:rPr lang="it-IT" sz="2400" dirty="0"/>
              <a:t> Modificata (MST)</a:t>
            </a:r>
            <a:r>
              <a:rPr lang="it-IT" sz="2400" dirty="0">
                <a:sym typeface="Wingdings" panose="05000000000000000000" pitchFamily="2" charset="2"/>
              </a:rPr>
              <a:t> MC</a:t>
            </a:r>
            <a:endParaRPr lang="it-IT" sz="2400" dirty="0"/>
          </a:p>
          <a:p>
            <a:r>
              <a:rPr lang="it-IT" sz="2400" dirty="0" err="1"/>
              <a:t>Seldinger</a:t>
            </a:r>
            <a:r>
              <a:rPr lang="it-IT" sz="2400" dirty="0"/>
              <a:t> </a:t>
            </a:r>
            <a:r>
              <a:rPr lang="it-IT" sz="2400" dirty="0" err="1"/>
              <a:t>Accellerata</a:t>
            </a:r>
            <a:r>
              <a:rPr lang="it-IT" sz="2400" dirty="0"/>
              <a:t> (AST)</a:t>
            </a:r>
            <a:r>
              <a:rPr lang="it-IT" sz="2400" dirty="0">
                <a:sym typeface="Wingdings" panose="05000000000000000000" pitchFamily="2" charset="2"/>
              </a:rPr>
              <a:t> LPIVC</a:t>
            </a:r>
            <a:endParaRPr lang="it-IT" sz="2400" dirty="0"/>
          </a:p>
          <a:p>
            <a:endParaRPr lang="it-IT" sz="2400" dirty="0"/>
          </a:p>
          <a:p>
            <a:r>
              <a:rPr lang="it-IT" sz="2400" dirty="0"/>
              <a:t>POWER GLIDE può essere blind e AST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8A360FC3-0807-0040-BE44-CE3EA6D3310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315190">
            <a:off x="2673258" y="4779607"/>
            <a:ext cx="2805396" cy="1576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B718500A-A7DC-041D-354D-D93B7688BF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820949" y="4786137"/>
            <a:ext cx="140225" cy="15629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322CD55-3C45-8DDF-509E-AAA169BF5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9556" y="2701963"/>
            <a:ext cx="4009497" cy="176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640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20E501-2C56-B0F2-52D7-8B1588DC4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669" y="992230"/>
            <a:ext cx="5021182" cy="3519164"/>
          </a:xfrm>
        </p:spPr>
        <p:txBody>
          <a:bodyPr>
            <a:normAutofit/>
          </a:bodyPr>
          <a:lstStyle/>
          <a:p>
            <a:pPr algn="ctr"/>
            <a:br>
              <a:rPr lang="it-IT" sz="4400" dirty="0"/>
            </a:br>
            <a:r>
              <a:rPr lang="it-IT" sz="4400" dirty="0">
                <a:solidFill>
                  <a:srgbClr val="0070C0"/>
                </a:solidFill>
              </a:rPr>
              <a:t>Timing per la scelta dei PIVC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221FC1E-B813-FDDF-1868-7C67FA93F1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1851" y="1807535"/>
            <a:ext cx="6111949" cy="4369428"/>
          </a:xfrm>
          <a:ln w="19050">
            <a:solidFill>
              <a:schemeClr val="tx1"/>
            </a:solidFill>
          </a:ln>
        </p:spPr>
        <p:txBody>
          <a:bodyPr/>
          <a:lstStyle/>
          <a:p>
            <a:r>
              <a:rPr lang="it-IT" sz="2400" dirty="0"/>
              <a:t>24-48 ore PIVC short </a:t>
            </a:r>
          </a:p>
          <a:p>
            <a:r>
              <a:rPr lang="it-IT" sz="2400" dirty="0"/>
              <a:t>2-7 giorni intraospedaliera cannule integrate</a:t>
            </a:r>
          </a:p>
          <a:p>
            <a:r>
              <a:rPr lang="it-IT" sz="2400" dirty="0"/>
              <a:t>&gt;1 settimana PICV long intraospedaliera</a:t>
            </a:r>
          </a:p>
          <a:p>
            <a:r>
              <a:rPr lang="it-IT" sz="2400" dirty="0"/>
              <a:t>&gt;1 settimana utilizzo extraospedaliero </a:t>
            </a:r>
            <a:r>
              <a:rPr lang="it-IT" sz="2400" dirty="0" err="1"/>
              <a:t>Midline</a:t>
            </a:r>
            <a:endParaRPr lang="it-IT" sz="2400" dirty="0"/>
          </a:p>
          <a:p>
            <a:endParaRPr lang="it-IT" dirty="0"/>
          </a:p>
          <a:p>
            <a:r>
              <a:rPr lang="it-IT" dirty="0"/>
              <a:t> </a:t>
            </a:r>
          </a:p>
          <a:p>
            <a:r>
              <a:rPr lang="it-IT" dirty="0">
                <a:solidFill>
                  <a:srgbClr val="0070C0"/>
                </a:solidFill>
              </a:rPr>
              <a:t>ERPIUP 2021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20A0F03-4CFE-CA62-A440-213852B75E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7226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7" name="Rectangle 27666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669" name="Rectangle 27668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671" name="Rectangle 27670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650" name="Titolo 1">
            <a:extLst>
              <a:ext uri="{FF2B5EF4-FFF2-40B4-BE49-F238E27FC236}">
                <a16:creationId xmlns:a16="http://schemas.microsoft.com/office/drawing/2014/main" id="{C024CE85-DE46-7538-1FE4-B3767D3A9D25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517870" y="976160"/>
            <a:ext cx="5021183" cy="193417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altLang="it-IT" sz="3400" dirty="0">
                <a:solidFill>
                  <a:srgbClr val="0070C0"/>
                </a:solidFill>
              </a:rPr>
              <a:t>Nuova </a:t>
            </a:r>
            <a:r>
              <a:rPr lang="en-US" altLang="it-IT" sz="3400" dirty="0" err="1">
                <a:solidFill>
                  <a:srgbClr val="0070C0"/>
                </a:solidFill>
              </a:rPr>
              <a:t>prospettiva</a:t>
            </a:r>
            <a:r>
              <a:rPr lang="en-US" altLang="it-IT" sz="3400" dirty="0">
                <a:solidFill>
                  <a:srgbClr val="0070C0"/>
                </a:solidFill>
              </a:rPr>
              <a:t> del VAD </a:t>
            </a:r>
            <a:r>
              <a:rPr lang="en-US" altLang="it-IT" sz="3400" dirty="0" err="1">
                <a:solidFill>
                  <a:srgbClr val="0070C0"/>
                </a:solidFill>
              </a:rPr>
              <a:t>periferico</a:t>
            </a:r>
            <a:r>
              <a:rPr lang="en-US" altLang="it-IT" sz="3400" dirty="0">
                <a:solidFill>
                  <a:srgbClr val="0070C0"/>
                </a:solidFill>
              </a:rPr>
              <a:t>: </a:t>
            </a:r>
            <a:br>
              <a:rPr lang="en-US" altLang="it-IT" sz="3400" dirty="0">
                <a:solidFill>
                  <a:srgbClr val="0070C0"/>
                </a:solidFill>
              </a:rPr>
            </a:br>
            <a:r>
              <a:rPr lang="en-US" altLang="it-IT" sz="3400" dirty="0">
                <a:solidFill>
                  <a:srgbClr val="0070C0"/>
                </a:solidFill>
              </a:rPr>
              <a:t>Long PIVC o ‘mini-midline’</a:t>
            </a:r>
          </a:p>
        </p:txBody>
      </p:sp>
      <p:sp>
        <p:nvSpPr>
          <p:cNvPr id="27673" name="Rectangle 27672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1" name="Segnaposto contenuto 2">
            <a:extLst>
              <a:ext uri="{FF2B5EF4-FFF2-40B4-BE49-F238E27FC236}">
                <a16:creationId xmlns:a16="http://schemas.microsoft.com/office/drawing/2014/main" id="{C76DB71F-BCB7-4267-6D5A-BFCBD71AAC2A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517870" y="2630310"/>
            <a:ext cx="4945183" cy="30162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it-IT" dirty="0" err="1"/>
              <a:t>Cannule</a:t>
            </a:r>
            <a:r>
              <a:rPr lang="en-US" altLang="it-IT" dirty="0"/>
              <a:t> </a:t>
            </a:r>
            <a:r>
              <a:rPr lang="en-US" altLang="it-IT" dirty="0" err="1"/>
              <a:t>periferiche</a:t>
            </a:r>
            <a:r>
              <a:rPr lang="en-US" altLang="it-IT" dirty="0"/>
              <a:t> </a:t>
            </a:r>
            <a:r>
              <a:rPr lang="en-US" altLang="it-IT" dirty="0" err="1"/>
              <a:t>lunghe</a:t>
            </a:r>
            <a:r>
              <a:rPr lang="en-US" altLang="it-IT" dirty="0"/>
              <a:t> (mini-midline)</a:t>
            </a:r>
          </a:p>
          <a:p>
            <a:pPr lvl="1">
              <a:lnSpc>
                <a:spcPct val="100000"/>
              </a:lnSpc>
            </a:pPr>
            <a:r>
              <a:rPr lang="en-US" altLang="it-IT" sz="2000" dirty="0" err="1"/>
              <a:t>Inserite</a:t>
            </a:r>
            <a:r>
              <a:rPr lang="en-US" altLang="it-IT" sz="2000" dirty="0"/>
              <a:t> per via </a:t>
            </a:r>
            <a:r>
              <a:rPr lang="en-US" altLang="it-IT" sz="2000" dirty="0" err="1"/>
              <a:t>ecoguidata</a:t>
            </a:r>
            <a:r>
              <a:rPr lang="en-US" altLang="it-IT" sz="2000" dirty="0"/>
              <a:t> in </a:t>
            </a:r>
            <a:r>
              <a:rPr lang="en-US" altLang="it-IT" sz="2000" dirty="0" err="1"/>
              <a:t>vene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dell’arto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superiore</a:t>
            </a:r>
            <a:r>
              <a:rPr lang="en-US" altLang="it-IT" sz="2000" dirty="0"/>
              <a:t> (</a:t>
            </a:r>
            <a:r>
              <a:rPr lang="en-US" altLang="it-IT" sz="2000" dirty="0" err="1"/>
              <a:t>rapido</a:t>
            </a:r>
            <a:r>
              <a:rPr lang="en-US" altLang="it-IT" sz="2000" dirty="0"/>
              <a:t> accesso)</a:t>
            </a:r>
          </a:p>
          <a:p>
            <a:pPr lvl="1">
              <a:lnSpc>
                <a:spcPct val="100000"/>
              </a:lnSpc>
            </a:pPr>
            <a:r>
              <a:rPr lang="en-US" altLang="it-IT" sz="2000" dirty="0" err="1"/>
              <a:t>Posizionamento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più</a:t>
            </a:r>
            <a:r>
              <a:rPr lang="en-US" altLang="it-IT" sz="2000" dirty="0"/>
              <a:t> semplice e </a:t>
            </a:r>
            <a:r>
              <a:rPr lang="en-US" altLang="it-IT" sz="2000" dirty="0" err="1"/>
              <a:t>più</a:t>
            </a:r>
            <a:r>
              <a:rPr lang="en-US" altLang="it-IT" sz="2000" dirty="0"/>
              <a:t> </a:t>
            </a:r>
            <a:r>
              <a:rPr lang="en-US" altLang="it-IT" sz="2000" dirty="0" err="1"/>
              <a:t>rapido</a:t>
            </a:r>
            <a:r>
              <a:rPr lang="en-US" altLang="it-IT" sz="2000" dirty="0"/>
              <a:t> rispetto ai Midline </a:t>
            </a:r>
          </a:p>
          <a:p>
            <a:pPr lvl="1">
              <a:lnSpc>
                <a:spcPct val="100000"/>
              </a:lnSpc>
            </a:pPr>
            <a:r>
              <a:rPr lang="en-US" altLang="it-IT" sz="2000" dirty="0" err="1"/>
              <a:t>Utilizzo</a:t>
            </a:r>
            <a:r>
              <a:rPr lang="en-US" altLang="it-IT" sz="2000" dirty="0"/>
              <a:t> in </a:t>
            </a:r>
            <a:r>
              <a:rPr lang="en-US" altLang="it-IT" sz="2000" dirty="0" err="1"/>
              <a:t>emergenza</a:t>
            </a:r>
            <a:r>
              <a:rPr lang="en-US" altLang="it-IT" sz="2000" dirty="0"/>
              <a:t>/</a:t>
            </a:r>
            <a:r>
              <a:rPr lang="en-US" altLang="it-IT" sz="2000" dirty="0" err="1"/>
              <a:t>urgenza</a:t>
            </a:r>
            <a:endParaRPr lang="en-US" altLang="it-IT" sz="2000" dirty="0"/>
          </a:p>
          <a:p>
            <a:pPr lvl="1">
              <a:lnSpc>
                <a:spcPct val="100000"/>
              </a:lnSpc>
            </a:pPr>
            <a:r>
              <a:rPr lang="en-US" altLang="it-IT" sz="2000" dirty="0" err="1"/>
              <a:t>Durata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fino</a:t>
            </a:r>
            <a:r>
              <a:rPr lang="en-US" altLang="it-IT" sz="2000" dirty="0"/>
              <a:t> ad un max. di 3-4 </a:t>
            </a:r>
            <a:r>
              <a:rPr lang="en-US" altLang="it-IT" sz="2000" dirty="0" err="1"/>
              <a:t>settimane</a:t>
            </a:r>
            <a:endParaRPr lang="en-US" altLang="it-IT" sz="2000" dirty="0"/>
          </a:p>
          <a:p>
            <a:pPr lvl="1">
              <a:lnSpc>
                <a:spcPct val="100000"/>
              </a:lnSpc>
            </a:pPr>
            <a:endParaRPr lang="en-US" altLang="it-IT" sz="2000" b="1" dirty="0"/>
          </a:p>
          <a:p>
            <a:pPr lvl="1">
              <a:lnSpc>
                <a:spcPct val="100000"/>
              </a:lnSpc>
            </a:pPr>
            <a:r>
              <a:rPr lang="en-US" altLang="it-IT" sz="2000" b="1" dirty="0"/>
              <a:t>Corso di </a:t>
            </a:r>
            <a:r>
              <a:rPr lang="en-US" altLang="it-IT" sz="2000" b="1" dirty="0" err="1"/>
              <a:t>Formazione</a:t>
            </a:r>
            <a:r>
              <a:rPr lang="en-US" altLang="it-IT" sz="2000" b="1" dirty="0"/>
              <a:t> breve</a:t>
            </a:r>
          </a:p>
        </p:txBody>
      </p:sp>
      <p:pic>
        <p:nvPicPr>
          <p:cNvPr id="3" name="Segnaposto contenuto 6">
            <a:extLst>
              <a:ext uri="{FF2B5EF4-FFF2-40B4-BE49-F238E27FC236}">
                <a16:creationId xmlns:a16="http://schemas.microsoft.com/office/drawing/2014/main" id="{CDB3C221-01C7-D4BF-B88E-A826027595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59"/>
          <a:stretch/>
        </p:blipFill>
        <p:spPr>
          <a:xfrm>
            <a:off x="6662167" y="657369"/>
            <a:ext cx="4994209" cy="553149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3754FF-94B3-9520-0D9E-43B18D81B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solidFill>
                  <a:srgbClr val="0070C0"/>
                </a:solidFill>
              </a:rPr>
              <a:t>Vantaggi delle Long PIVC</a:t>
            </a:r>
            <a:br>
              <a:rPr lang="it-IT" dirty="0">
                <a:solidFill>
                  <a:srgbClr val="0070C0"/>
                </a:solidFill>
              </a:rPr>
            </a:b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ABA732-8E3E-DFC5-BD3D-B9DC41FA3C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8" y="586551"/>
            <a:ext cx="5290751" cy="2555114"/>
          </a:xfrm>
        </p:spPr>
        <p:txBody>
          <a:bodyPr/>
          <a:lstStyle/>
          <a:p>
            <a:r>
              <a:rPr lang="it-IT" dirty="0"/>
              <a:t>Queste caratteristiche spiegano il crescente successo delle Long PIVC nella pratica clinica: sono meno costose rispetto ai MC e hanno una performance clinica superiore alle Short PIVC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4616382-FD01-A497-AA68-B8FF3BC338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2857" y="2524208"/>
            <a:ext cx="5290751" cy="1864551"/>
          </a:xfrm>
        </p:spPr>
        <p:txBody>
          <a:bodyPr/>
          <a:lstStyle/>
          <a:p>
            <a:r>
              <a:rPr lang="it-IT" dirty="0"/>
              <a:t>Le Long PICV sono anche una buona alternativa nei pazienti critici con sepsi, se non vi è una specifica indicazione alla linea centrale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014836D-C73C-74F3-C515-EFEE1E18D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732" y="5178056"/>
            <a:ext cx="8216500" cy="1613375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03041AD-47B5-5F3A-7E91-87522EA9F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32660"/>
            <a:ext cx="3485868" cy="262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937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olo 1">
            <a:extLst>
              <a:ext uri="{FF2B5EF4-FFF2-40B4-BE49-F238E27FC236}">
                <a16:creationId xmlns:a16="http://schemas.microsoft.com/office/drawing/2014/main" id="{9E818184-0883-A9B1-BBFF-0955C4110AA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93135" y="1133586"/>
            <a:ext cx="10706986" cy="857250"/>
          </a:xfrm>
          <a:prstGeom prst="rect">
            <a:avLst/>
          </a:prstGeom>
        </p:spPr>
        <p:txBody>
          <a:bodyPr vert="horz" lIns="0" tIns="45720" rIns="0" bIns="0" rtlCol="0" anchor="b">
            <a:normAutofit fontScale="90000"/>
          </a:bodyPr>
          <a:lstStyle/>
          <a:p>
            <a:pPr algn="ctr" defTabSz="685709">
              <a:defRPr/>
            </a:pPr>
            <a:br>
              <a:rPr lang="it-IT" altLang="it-IT" sz="3375" dirty="0">
                <a:solidFill>
                  <a:srgbClr val="FF0000"/>
                </a:solidFill>
              </a:rPr>
            </a:br>
            <a:br>
              <a:rPr lang="it-IT" altLang="it-IT" sz="3375" dirty="0">
                <a:solidFill>
                  <a:srgbClr val="FF0000"/>
                </a:solidFill>
              </a:rPr>
            </a:br>
            <a:br>
              <a:rPr lang="it-IT" altLang="it-IT" sz="3375" dirty="0">
                <a:solidFill>
                  <a:srgbClr val="FF0000"/>
                </a:solidFill>
              </a:rPr>
            </a:br>
            <a:r>
              <a:rPr lang="it-IT" altLang="it-IT" sz="3375" dirty="0">
                <a:solidFill>
                  <a:srgbClr val="0070C0"/>
                </a:solidFill>
              </a:rPr>
              <a:t>Approccio Proattivo: quando?</a:t>
            </a:r>
            <a:br>
              <a:rPr lang="it-IT" altLang="it-IT" sz="3375" dirty="0">
                <a:solidFill>
                  <a:srgbClr val="0070C0"/>
                </a:solidFill>
              </a:rPr>
            </a:br>
            <a:r>
              <a:rPr lang="it-IT" altLang="it-IT" sz="3375" dirty="0">
                <a:solidFill>
                  <a:srgbClr val="0070C0"/>
                </a:solidFill>
              </a:rPr>
              <a:t>se il dispositivo per accesso venoso è veramente necessario</a:t>
            </a:r>
          </a:p>
        </p:txBody>
      </p:sp>
      <p:sp>
        <p:nvSpPr>
          <p:cNvPr id="24579" name="Segnaposto contenuto 2">
            <a:extLst>
              <a:ext uri="{FF2B5EF4-FFF2-40B4-BE49-F238E27FC236}">
                <a16:creationId xmlns:a16="http://schemas.microsoft.com/office/drawing/2014/main" id="{2E1ABC68-030E-2C46-FC05-C4E7221E640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781493" y="2150325"/>
            <a:ext cx="10629014" cy="43355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85714" defTabSz="685709">
              <a:lnSpc>
                <a:spcPct val="80000"/>
              </a:lnSpc>
              <a:buClr>
                <a:srgbClr val="0BD0D9"/>
              </a:buClr>
              <a:buSzPct val="95000"/>
              <a:defRPr/>
            </a:pPr>
            <a:endParaRPr lang="it-IT" altLang="it-IT" sz="1800" dirty="0">
              <a:latin typeface="Constantia" panose="02030602050306030303" pitchFamily="18" charset="0"/>
            </a:endParaRPr>
          </a:p>
          <a:p>
            <a:pPr marL="85714" algn="just" defTabSz="685709">
              <a:lnSpc>
                <a:spcPct val="80000"/>
              </a:lnSpc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r>
              <a:rPr lang="it-IT" altLang="it-IT" dirty="0">
                <a:latin typeface="Bierstadt" panose="020B0004020202020204" pitchFamily="34" charset="0"/>
              </a:rPr>
              <a:t>Le procedure aziendali e i protocolli operativi devono prevedere </a:t>
            </a:r>
            <a:r>
              <a:rPr lang="it-IT" altLang="it-IT" b="1" i="1" u="sng" dirty="0">
                <a:latin typeface="Bierstadt" panose="020B0004020202020204" pitchFamily="34" charset="0"/>
              </a:rPr>
              <a:t>un algoritmo di scelta</a:t>
            </a:r>
            <a:r>
              <a:rPr lang="it-IT" altLang="it-IT" b="1" u="sng" dirty="0">
                <a:latin typeface="Bierstadt" panose="020B0004020202020204" pitchFamily="34" charset="0"/>
              </a:rPr>
              <a:t> </a:t>
            </a:r>
            <a:r>
              <a:rPr lang="it-IT" altLang="it-IT" u="sng" dirty="0">
                <a:latin typeface="Bierstadt" panose="020B0004020202020204" pitchFamily="34" charset="0"/>
              </a:rPr>
              <a:t>, basato su una valutazione </a:t>
            </a:r>
            <a:r>
              <a:rPr lang="it-IT" altLang="it-IT" b="1" u="sng" dirty="0">
                <a:latin typeface="Bierstadt" panose="020B0004020202020204" pitchFamily="34" charset="0"/>
              </a:rPr>
              <a:t>preventiva </a:t>
            </a:r>
            <a:r>
              <a:rPr lang="it-IT" altLang="it-IT" u="sng" dirty="0">
                <a:latin typeface="Bierstadt" panose="020B0004020202020204" pitchFamily="34" charset="0"/>
              </a:rPr>
              <a:t>delle necessità del paziente in termini di accesso venoso anche in :</a:t>
            </a:r>
          </a:p>
          <a:p>
            <a:pPr marL="85714" defTabSz="685709">
              <a:lnSpc>
                <a:spcPct val="80000"/>
              </a:lnSpc>
              <a:buClr>
                <a:srgbClr val="0BD0D9"/>
              </a:buClr>
              <a:buSzPct val="95000"/>
              <a:defRPr/>
            </a:pPr>
            <a:endParaRPr lang="it-IT" altLang="it-IT" u="sng" dirty="0">
              <a:latin typeface="Bierstadt" panose="020B0004020202020204" pitchFamily="34" charset="0"/>
            </a:endParaRPr>
          </a:p>
          <a:p>
            <a:pPr marL="479758" lvl="1" indent="-184523" defTabSz="685709">
              <a:lnSpc>
                <a:spcPct val="80000"/>
              </a:lnSpc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/>
            </a:pPr>
            <a:r>
              <a:rPr lang="it-IT" altLang="it-IT" sz="2000" dirty="0">
                <a:latin typeface="Bierstadt" panose="020B0004020202020204" pitchFamily="34" charset="0"/>
              </a:rPr>
              <a:t>E’ una situazione di emergenza o elezione ?</a:t>
            </a:r>
          </a:p>
          <a:p>
            <a:pPr marL="479758" lvl="1" indent="-184523" defTabSz="685709">
              <a:lnSpc>
                <a:spcPct val="80000"/>
              </a:lnSpc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/>
            </a:pPr>
            <a:r>
              <a:rPr lang="it-IT" altLang="it-IT" sz="2000" dirty="0">
                <a:latin typeface="Bierstadt" panose="020B0004020202020204" pitchFamily="34" charset="0"/>
              </a:rPr>
              <a:t>Occorre una via centrale o periferica ?</a:t>
            </a:r>
          </a:p>
          <a:p>
            <a:pPr marL="479758" lvl="1" indent="-184523" defTabSz="685709">
              <a:lnSpc>
                <a:spcPct val="80000"/>
              </a:lnSpc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/>
            </a:pPr>
            <a:r>
              <a:rPr lang="it-IT" altLang="it-IT" sz="2000" dirty="0">
                <a:latin typeface="Bierstadt" panose="020B0004020202020204" pitchFamily="34" charset="0"/>
              </a:rPr>
              <a:t>Solo in ambito intra-ospedaliero o anche extra ?</a:t>
            </a:r>
          </a:p>
          <a:p>
            <a:pPr marL="479758" lvl="1" indent="-184523" defTabSz="685709">
              <a:lnSpc>
                <a:spcPct val="80000"/>
              </a:lnSpc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/>
            </a:pPr>
            <a:r>
              <a:rPr lang="it-IT" altLang="it-IT" sz="2000" dirty="0">
                <a:latin typeface="Bierstadt" panose="020B0004020202020204" pitchFamily="34" charset="0"/>
              </a:rPr>
              <a:t>Per quanto tempo ?</a:t>
            </a:r>
          </a:p>
          <a:p>
            <a:pPr marL="479758" lvl="1" indent="-184523" defTabSz="685709">
              <a:lnSpc>
                <a:spcPct val="80000"/>
              </a:lnSpc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/>
            </a:pPr>
            <a:r>
              <a:rPr lang="it-IT" altLang="it-IT" sz="2000" dirty="0">
                <a:latin typeface="Bierstadt" panose="020B0004020202020204" pitchFamily="34" charset="0"/>
              </a:rPr>
              <a:t>Quali vene sono disponibili ?</a:t>
            </a:r>
          </a:p>
          <a:p>
            <a:pPr marL="479758" lvl="1" indent="-184523" defTabSz="685709">
              <a:lnSpc>
                <a:spcPct val="80000"/>
              </a:lnSpc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/>
            </a:pPr>
            <a:r>
              <a:rPr lang="it-IT" altLang="it-IT" sz="2000" dirty="0">
                <a:latin typeface="Bierstadt" panose="020B0004020202020204" pitchFamily="34" charset="0"/>
              </a:rPr>
              <a:t>Quale VAD assicura la performance richiesta ?</a:t>
            </a:r>
          </a:p>
          <a:p>
            <a:pPr marL="479758" lvl="1" indent="-184523" defTabSz="685709">
              <a:lnSpc>
                <a:spcPct val="80000"/>
              </a:lnSpc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/>
            </a:pPr>
            <a:r>
              <a:rPr lang="it-IT" altLang="it-IT" sz="2000" b="1" dirty="0">
                <a:solidFill>
                  <a:srgbClr val="FF0000"/>
                </a:solidFill>
                <a:latin typeface="Bierstadt" panose="020B0004020202020204" pitchFamily="34" charset="0"/>
              </a:rPr>
              <a:t>Paziente Pediatrico? Attivazione Anestesista  </a:t>
            </a:r>
            <a:r>
              <a:rPr lang="it-IT" altLang="it-IT" sz="2000" b="1" dirty="0" err="1">
                <a:solidFill>
                  <a:srgbClr val="FF0000"/>
                </a:solidFill>
                <a:latin typeface="Bierstadt" panose="020B0004020202020204" pitchFamily="34" charset="0"/>
              </a:rPr>
              <a:t>analgosedazione</a:t>
            </a:r>
            <a:r>
              <a:rPr lang="it-IT" altLang="it-IT" sz="2000" b="1" dirty="0">
                <a:solidFill>
                  <a:srgbClr val="FF0000"/>
                </a:solidFill>
                <a:latin typeface="Bierstadt" panose="020B0004020202020204" pitchFamily="34" charset="0"/>
              </a:rPr>
              <a:t> !!!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76BE1421-41CC-5BD0-E5B0-77DBACC54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42" y="675877"/>
            <a:ext cx="11968716" cy="61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3B22387E-2F48-67B7-7C92-85443976D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" t="-8" r="-5" b="-8"/>
          <a:stretch>
            <a:fillRect/>
          </a:stretch>
        </p:blipFill>
        <p:spPr bwMode="auto">
          <a:xfrm>
            <a:off x="4054065" y="1546989"/>
            <a:ext cx="8137935" cy="531101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72EA9AFE-97DC-34B0-9753-30BA313F106F}"/>
              </a:ext>
            </a:extLst>
          </p:cNvPr>
          <p:cNvSpPr txBox="1"/>
          <p:nvPr/>
        </p:nvSpPr>
        <p:spPr>
          <a:xfrm>
            <a:off x="233916" y="1765005"/>
            <a:ext cx="357253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</a:rPr>
              <a:t>Identificazione di accesso venoso difficile</a:t>
            </a:r>
          </a:p>
          <a:p>
            <a:pPr algn="ctr"/>
            <a:endParaRPr lang="it-IT" sz="2400" b="1" dirty="0">
              <a:solidFill>
                <a:srgbClr val="0070C0"/>
              </a:solidFill>
            </a:endParaRPr>
          </a:p>
          <a:p>
            <a:pPr algn="ctr"/>
            <a:r>
              <a:rPr lang="it-IT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Difficult</a:t>
            </a:r>
            <a:r>
              <a:rPr lang="it-IT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IntraVascular</a:t>
            </a:r>
            <a:r>
              <a:rPr lang="it-IT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Access</a:t>
            </a:r>
          </a:p>
          <a:p>
            <a:pPr algn="ctr"/>
            <a:endParaRPr lang="it-IT" sz="2400" b="1" dirty="0">
              <a:solidFill>
                <a:srgbClr val="0070C0"/>
              </a:solidFill>
            </a:endParaRPr>
          </a:p>
          <a:p>
            <a:pPr algn="ctr"/>
            <a:endParaRPr lang="it-IT" sz="2400" b="1" dirty="0">
              <a:solidFill>
                <a:srgbClr val="0070C0"/>
              </a:solidFill>
            </a:endParaRPr>
          </a:p>
          <a:p>
            <a:pPr algn="ctr"/>
            <a:r>
              <a:rPr lang="it-IT" sz="2400" b="1" dirty="0">
                <a:solidFill>
                  <a:srgbClr val="0070C0"/>
                </a:solidFill>
              </a:rPr>
              <a:t>C-DIVA Score</a:t>
            </a:r>
          </a:p>
          <a:p>
            <a:pPr algn="ctr"/>
            <a:endParaRPr lang="it-IT" sz="2400" b="1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1CCE08F-5BC0-93F3-EA72-1C7BB6773F8A}"/>
              </a:ext>
            </a:extLst>
          </p:cNvPr>
          <p:cNvSpPr txBox="1"/>
          <p:nvPr/>
        </p:nvSpPr>
        <p:spPr>
          <a:xfrm>
            <a:off x="434891" y="1623804"/>
            <a:ext cx="4945183" cy="30162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3600" dirty="0" err="1">
                <a:solidFill>
                  <a:srgbClr val="0070C0"/>
                </a:solidFill>
              </a:rPr>
              <a:t>Approccio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Proattivo</a:t>
            </a:r>
            <a:r>
              <a:rPr lang="en-US" sz="3600" dirty="0">
                <a:solidFill>
                  <a:srgbClr val="0070C0"/>
                </a:solidFill>
              </a:rPr>
              <a:t> per </a:t>
            </a:r>
            <a:r>
              <a:rPr lang="en-US" sz="3600" dirty="0" err="1">
                <a:solidFill>
                  <a:srgbClr val="0070C0"/>
                </a:solidFill>
              </a:rPr>
              <a:t>preservare</a:t>
            </a:r>
            <a:r>
              <a:rPr lang="en-US" sz="3600" dirty="0">
                <a:solidFill>
                  <a:srgbClr val="0070C0"/>
                </a:solidFill>
              </a:rPr>
              <a:t> il </a:t>
            </a:r>
            <a:r>
              <a:rPr lang="en-US" sz="3600" dirty="0" err="1">
                <a:solidFill>
                  <a:srgbClr val="0070C0"/>
                </a:solidFill>
              </a:rPr>
              <a:t>Patrimonio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Venoso</a:t>
            </a:r>
            <a:endParaRPr lang="en-US" sz="3600" dirty="0">
              <a:solidFill>
                <a:srgbClr val="0070C0"/>
              </a:solidFill>
            </a:endParaRPr>
          </a:p>
          <a:p>
            <a:pPr algn="ctr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</a:pPr>
            <a:endParaRPr lang="en-US" sz="3600" b="1" dirty="0">
              <a:solidFill>
                <a:srgbClr val="0070C0"/>
              </a:solidFill>
            </a:endParaRPr>
          </a:p>
          <a:p>
            <a:pPr algn="ctr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3600" b="1" dirty="0" err="1">
                <a:solidFill>
                  <a:srgbClr val="0070C0"/>
                </a:solidFill>
              </a:rPr>
              <a:t>Algoritmo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decisionale</a:t>
            </a:r>
            <a:endParaRPr lang="en-US" sz="3600" b="1" dirty="0">
              <a:solidFill>
                <a:srgbClr val="0070C0"/>
              </a:solidFill>
            </a:endParaRPr>
          </a:p>
          <a:p>
            <a:pPr algn="ctr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3600" b="1" dirty="0">
                <a:solidFill>
                  <a:srgbClr val="0070C0"/>
                </a:solidFill>
              </a:rPr>
              <a:t>C-</a:t>
            </a:r>
            <a:r>
              <a:rPr lang="en-US" sz="3600" b="1" dirty="0" err="1">
                <a:solidFill>
                  <a:srgbClr val="0070C0"/>
                </a:solidFill>
              </a:rPr>
              <a:t>DiVA</a:t>
            </a:r>
            <a:endParaRPr lang="en-US" sz="3600" b="1" dirty="0">
              <a:solidFill>
                <a:srgbClr val="0070C0"/>
              </a:solidFill>
            </a:endParaRPr>
          </a:p>
          <a:p>
            <a:pPr algn="ctr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36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7170" name="Immagine 1">
            <a:extLst>
              <a:ext uri="{FF2B5EF4-FFF2-40B4-BE49-F238E27FC236}">
                <a16:creationId xmlns:a16="http://schemas.microsoft.com/office/drawing/2014/main" id="{5881D928-4798-DF3A-8F8E-DB7F53573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80074" y="319393"/>
            <a:ext cx="6325241" cy="298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2B2E91C-24A4-D88D-EF3F-F6821A42C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0074" y="3801084"/>
            <a:ext cx="6325241" cy="238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44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428B2088-2548-E63A-10DA-384AF52CD2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7515415"/>
              </p:ext>
            </p:extLst>
          </p:nvPr>
        </p:nvGraphicFramePr>
        <p:xfrm>
          <a:off x="1095153" y="1254643"/>
          <a:ext cx="10271051" cy="4827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1449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1CE9FAB-9A09-13E7-BD4E-90AFF8A66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2" y="804607"/>
            <a:ext cx="9158288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C0B42F8-28E6-FFCB-06DA-D86DFBED527B}"/>
              </a:ext>
            </a:extLst>
          </p:cNvPr>
          <p:cNvSpPr txBox="1"/>
          <p:nvPr/>
        </p:nvSpPr>
        <p:spPr>
          <a:xfrm>
            <a:off x="373855" y="2782669"/>
            <a:ext cx="2030819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FLOW CHART DECISIONALE</a:t>
            </a:r>
          </a:p>
        </p:txBody>
      </p:sp>
    </p:spTree>
    <p:extLst>
      <p:ext uri="{BB962C8B-B14F-4D97-AF65-F5344CB8AC3E}">
        <p14:creationId xmlns:p14="http://schemas.microsoft.com/office/powerpoint/2010/main" val="2477980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C3733E0-7D1B-F4EC-FC56-D7ACD62ED6B7}"/>
              </a:ext>
            </a:extLst>
          </p:cNvPr>
          <p:cNvSpPr txBox="1"/>
          <p:nvPr/>
        </p:nvSpPr>
        <p:spPr>
          <a:xfrm>
            <a:off x="230788" y="1133990"/>
            <a:ext cx="6144231" cy="1934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Raccomandazioni</a:t>
            </a:r>
            <a:r>
              <a:rPr lang="en-US" sz="4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Approccio</a:t>
            </a:r>
            <a:r>
              <a:rPr lang="en-US" sz="4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Proattivo</a:t>
            </a:r>
            <a:endParaRPr lang="en-US" sz="4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200" b="1" dirty="0">
              <a:latin typeface="+mj-lt"/>
              <a:ea typeface="+mj-ea"/>
              <a:cs typeface="+mj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DB2037D-7F55-1C17-0D4C-60949E195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88" y="5478956"/>
            <a:ext cx="6031788" cy="112386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61B0B9A-37F6-9E41-45D2-BF136945DBE7}"/>
              </a:ext>
            </a:extLst>
          </p:cNvPr>
          <p:cNvSpPr txBox="1"/>
          <p:nvPr/>
        </p:nvSpPr>
        <p:spPr>
          <a:xfrm>
            <a:off x="6493365" y="976160"/>
            <a:ext cx="5180764" cy="5212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Aft>
                <a:spcPts val="600"/>
              </a:spcAft>
              <a:buFont typeface="Arial" panose="020B0604020202020204" pitchFamily="34" charset="0"/>
            </a:pPr>
            <a:r>
              <a:rPr lang="en-US" sz="2000" dirty="0"/>
              <a:t>1. Non </a:t>
            </a:r>
            <a:r>
              <a:rPr lang="en-US" sz="2000" dirty="0" err="1"/>
              <a:t>più</a:t>
            </a:r>
            <a:r>
              <a:rPr lang="en-US" sz="2000" dirty="0"/>
              <a:t> di 2 </a:t>
            </a:r>
            <a:r>
              <a:rPr lang="en-US" sz="2000" dirty="0" err="1"/>
              <a:t>tentativi</a:t>
            </a:r>
            <a:r>
              <a:rPr lang="en-US" sz="2000" dirty="0"/>
              <a:t> per </a:t>
            </a:r>
            <a:r>
              <a:rPr lang="en-US" sz="2000" dirty="0" err="1"/>
              <a:t>ciascun</a:t>
            </a:r>
            <a:r>
              <a:rPr lang="en-US" sz="2000" dirty="0"/>
              <a:t> </a:t>
            </a:r>
            <a:r>
              <a:rPr lang="en-US" sz="2000" dirty="0" err="1"/>
              <a:t>operatore</a:t>
            </a:r>
            <a:r>
              <a:rPr lang="en-US" sz="2000" dirty="0"/>
              <a:t>; 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</a:pPr>
            <a:r>
              <a:rPr lang="en-US" sz="2000" dirty="0"/>
              <a:t>2. Non </a:t>
            </a:r>
            <a:r>
              <a:rPr lang="en-US" sz="2000" dirty="0" err="1"/>
              <a:t>superare</a:t>
            </a:r>
            <a:r>
              <a:rPr lang="en-US" sz="2000" dirty="0"/>
              <a:t> il </a:t>
            </a:r>
            <a:r>
              <a:rPr lang="en-US" sz="2000" dirty="0" err="1"/>
              <a:t>numero</a:t>
            </a:r>
            <a:r>
              <a:rPr lang="en-US" sz="2000" dirty="0"/>
              <a:t> </a:t>
            </a:r>
            <a:r>
              <a:rPr lang="en-US" sz="2000" dirty="0" err="1"/>
              <a:t>complessivo</a:t>
            </a:r>
            <a:r>
              <a:rPr lang="en-US" sz="2000" dirty="0"/>
              <a:t> di 4 </a:t>
            </a:r>
            <a:r>
              <a:rPr lang="en-US" sz="2000" dirty="0" err="1"/>
              <a:t>tentativi</a:t>
            </a:r>
            <a:r>
              <a:rPr lang="en-US" sz="2000" dirty="0"/>
              <a:t> di </a:t>
            </a:r>
            <a:r>
              <a:rPr lang="en-US" sz="2000" dirty="0" err="1"/>
              <a:t>venipunture</a:t>
            </a:r>
            <a:r>
              <a:rPr lang="en-US" sz="2000" dirty="0"/>
              <a:t> 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</a:pPr>
            <a:r>
              <a:rPr lang="en-US" sz="2000" dirty="0"/>
              <a:t>3. </a:t>
            </a:r>
            <a:r>
              <a:rPr lang="en-US" sz="2000" dirty="0" err="1"/>
              <a:t>Eseguire</a:t>
            </a:r>
            <a:r>
              <a:rPr lang="en-US" sz="2000" dirty="0"/>
              <a:t> </a:t>
            </a:r>
            <a:r>
              <a:rPr lang="en-US" sz="2000" dirty="0" err="1"/>
              <a:t>attenta</a:t>
            </a:r>
            <a:r>
              <a:rPr lang="en-US" sz="2000" dirty="0"/>
              <a:t> </a:t>
            </a:r>
            <a:r>
              <a:rPr lang="en-US" sz="2000" dirty="0" err="1"/>
              <a:t>valutazione</a:t>
            </a:r>
            <a:r>
              <a:rPr lang="en-US" sz="2000" dirty="0"/>
              <a:t> </a:t>
            </a:r>
            <a:r>
              <a:rPr lang="en-US" sz="2000" dirty="0" err="1"/>
              <a:t>clinica</a:t>
            </a:r>
            <a:r>
              <a:rPr lang="en-US" sz="2000" dirty="0"/>
              <a:t> </a:t>
            </a:r>
            <a:r>
              <a:rPr lang="en-US" sz="2000" dirty="0" err="1"/>
              <a:t>discutendo</a:t>
            </a:r>
            <a:r>
              <a:rPr lang="en-US" sz="2000" dirty="0"/>
              <a:t> le </a:t>
            </a:r>
            <a:r>
              <a:rPr lang="en-US" sz="2000" dirty="0" err="1"/>
              <a:t>varie</a:t>
            </a:r>
            <a:r>
              <a:rPr lang="en-US" sz="2000" dirty="0"/>
              <a:t> </a:t>
            </a:r>
            <a:r>
              <a:rPr lang="en-US" sz="2000" dirty="0" err="1"/>
              <a:t>opzioni</a:t>
            </a:r>
            <a:r>
              <a:rPr lang="en-US" sz="2000" dirty="0"/>
              <a:t> con il team VAT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</a:pPr>
            <a:endParaRPr lang="en-US" sz="2000" dirty="0"/>
          </a:p>
          <a:p>
            <a:pPr>
              <a:spcAft>
                <a:spcPts val="600"/>
              </a:spcAft>
              <a:buFont typeface="Arial" panose="020B0604020202020204" pitchFamily="34" charset="0"/>
            </a:pPr>
            <a:r>
              <a:rPr lang="en-US" sz="2000" dirty="0"/>
              <a:t> </a:t>
            </a:r>
            <a:r>
              <a:rPr lang="en-US" sz="2000" u="sng" dirty="0"/>
              <a:t>RAZIONALE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</a:pPr>
            <a:r>
              <a:rPr lang="en-US" sz="2000" dirty="0" err="1"/>
              <a:t>Tentativi</a:t>
            </a:r>
            <a:r>
              <a:rPr lang="en-US" sz="2000" dirty="0"/>
              <a:t> </a:t>
            </a:r>
            <a:r>
              <a:rPr lang="en-US" sz="2000" dirty="0" err="1"/>
              <a:t>multipli</a:t>
            </a:r>
            <a:r>
              <a:rPr lang="en-US" sz="2000" dirty="0"/>
              <a:t> </a:t>
            </a:r>
            <a:r>
              <a:rPr lang="en-US" sz="2000" dirty="0" err="1"/>
              <a:t>comportano</a:t>
            </a:r>
            <a:r>
              <a:rPr lang="en-US" sz="2000" dirty="0"/>
              <a:t>: 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</a:pPr>
            <a:r>
              <a:rPr lang="en-US" sz="2000" dirty="0"/>
              <a:t>dolore, </a:t>
            </a:r>
            <a:r>
              <a:rPr lang="en-US" sz="2000" dirty="0" err="1"/>
              <a:t>ritardo</a:t>
            </a:r>
            <a:r>
              <a:rPr lang="en-US" sz="2000" dirty="0"/>
              <a:t> </a:t>
            </a:r>
            <a:r>
              <a:rPr lang="en-US" sz="2000" dirty="0" err="1"/>
              <a:t>terapia</a:t>
            </a:r>
            <a:r>
              <a:rPr lang="en-US" sz="2000" dirty="0"/>
              <a:t>, </a:t>
            </a:r>
            <a:r>
              <a:rPr lang="en-US" sz="2000" dirty="0" err="1"/>
              <a:t>aumento</a:t>
            </a:r>
            <a:r>
              <a:rPr lang="en-US" sz="2000" dirty="0"/>
              <a:t> </a:t>
            </a:r>
            <a:r>
              <a:rPr lang="en-US" sz="2000" dirty="0" err="1"/>
              <a:t>costi</a:t>
            </a:r>
            <a:r>
              <a:rPr lang="en-US" sz="2000" dirty="0"/>
              <a:t>, </a:t>
            </a:r>
            <a:r>
              <a:rPr lang="en-US" sz="2000" dirty="0" err="1"/>
              <a:t>aumento</a:t>
            </a:r>
            <a:r>
              <a:rPr lang="en-US" sz="2000" dirty="0"/>
              <a:t> </a:t>
            </a:r>
            <a:r>
              <a:rPr lang="en-US" sz="2000" dirty="0" err="1"/>
              <a:t>complicanze</a:t>
            </a:r>
            <a:endParaRPr lang="en-US" sz="2000" dirty="0"/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 err="1"/>
              <a:t>futura</a:t>
            </a:r>
            <a:r>
              <a:rPr lang="en-US" sz="2000" dirty="0"/>
              <a:t> </a:t>
            </a:r>
            <a:r>
              <a:rPr lang="en-US" sz="2000" dirty="0" err="1"/>
              <a:t>possibilità</a:t>
            </a:r>
            <a:r>
              <a:rPr lang="en-US" sz="2000" dirty="0"/>
              <a:t> di </a:t>
            </a:r>
            <a:r>
              <a:rPr lang="en-US" sz="2000" dirty="0" err="1"/>
              <a:t>valido</a:t>
            </a:r>
            <a:r>
              <a:rPr lang="en-US" sz="2000" dirty="0"/>
              <a:t> VAD  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</a:pPr>
            <a:r>
              <a:rPr lang="en-US" sz="2000" dirty="0" err="1"/>
              <a:t>Tecniche</a:t>
            </a:r>
            <a:r>
              <a:rPr lang="en-US" sz="2000" dirty="0"/>
              <a:t> di </a:t>
            </a:r>
            <a:r>
              <a:rPr lang="en-US" sz="2000" dirty="0" err="1"/>
              <a:t>visualizzazione</a:t>
            </a:r>
            <a:r>
              <a:rPr lang="en-US" sz="2000" dirty="0"/>
              <a:t> </a:t>
            </a:r>
            <a:r>
              <a:rPr lang="en-US" sz="2000" dirty="0" err="1"/>
              <a:t>riducono</a:t>
            </a:r>
            <a:r>
              <a:rPr lang="en-US" sz="2000" dirty="0"/>
              <a:t> il </a:t>
            </a:r>
            <a:r>
              <a:rPr lang="en-US" sz="2000" dirty="0" err="1"/>
              <a:t>numero</a:t>
            </a:r>
            <a:r>
              <a:rPr lang="en-US" sz="2000" dirty="0"/>
              <a:t> di </a:t>
            </a:r>
            <a:r>
              <a:rPr lang="en-US" sz="2000" dirty="0" err="1"/>
              <a:t>venipunture</a:t>
            </a:r>
            <a:r>
              <a:rPr lang="en-US" sz="2000" dirty="0"/>
              <a:t> </a:t>
            </a:r>
            <a:r>
              <a:rPr lang="en-US" sz="2000" dirty="0" err="1"/>
              <a:t>nel</a:t>
            </a:r>
            <a:r>
              <a:rPr lang="en-US" sz="2000" dirty="0"/>
              <a:t> </a:t>
            </a:r>
            <a:r>
              <a:rPr lang="en-US" sz="2000" dirty="0" err="1"/>
              <a:t>paziente</a:t>
            </a:r>
            <a:r>
              <a:rPr lang="en-US" sz="2000" dirty="0"/>
              <a:t> </a:t>
            </a:r>
            <a:r>
              <a:rPr lang="en-US" sz="2000" dirty="0" err="1"/>
              <a:t>DiVA</a:t>
            </a:r>
            <a:endParaRPr lang="en-US" sz="2000" dirty="0"/>
          </a:p>
        </p:txBody>
      </p:sp>
      <p:pic>
        <p:nvPicPr>
          <p:cNvPr id="2" name="Immagine 3" descr="periferica lunga 1.tiff">
            <a:extLst>
              <a:ext uri="{FF2B5EF4-FFF2-40B4-BE49-F238E27FC236}">
                <a16:creationId xmlns:a16="http://schemas.microsoft.com/office/drawing/2014/main" id="{3FC9F396-D99C-2019-02E3-CBA207596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2" y="2682867"/>
            <a:ext cx="3325303" cy="2424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236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EA6A6B-0694-0073-C67D-0EB684528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829552"/>
            <a:ext cx="5021182" cy="4870457"/>
          </a:xfrm>
        </p:spPr>
        <p:txBody>
          <a:bodyPr/>
          <a:lstStyle/>
          <a:p>
            <a:r>
              <a:rPr lang="it-IT" dirty="0">
                <a:solidFill>
                  <a:srgbClr val="0070C0"/>
                </a:solidFill>
              </a:rPr>
              <a:t>Dove ?</a:t>
            </a:r>
            <a:br>
              <a:rPr lang="it-IT" dirty="0"/>
            </a:b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DEE93913-4413-FACF-6C08-60C2208E12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39163" y="0"/>
            <a:ext cx="3652837" cy="4870450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6616D1F-50EE-927E-1A25-DCFF6615D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567" y="1386348"/>
            <a:ext cx="3591596" cy="5471652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E17C536-C68B-F4A4-5A7B-6B440B7E7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70" y="3704998"/>
            <a:ext cx="4186189" cy="315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072E7A7E-1F00-DB51-1D25-299FFFB1A91B}"/>
              </a:ext>
            </a:extLst>
          </p:cNvPr>
          <p:cNvSpPr txBox="1"/>
          <p:nvPr/>
        </p:nvSpPr>
        <p:spPr>
          <a:xfrm>
            <a:off x="9112102" y="5199321"/>
            <a:ext cx="2721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rgbClr val="002060"/>
                </a:solidFill>
              </a:rPr>
              <a:t>Degenza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CA7B7D7-FEB4-DD99-64F4-20F9A71C49CA}"/>
              </a:ext>
            </a:extLst>
          </p:cNvPr>
          <p:cNvSpPr txBox="1"/>
          <p:nvPr/>
        </p:nvSpPr>
        <p:spPr>
          <a:xfrm>
            <a:off x="5436471" y="740017"/>
            <a:ext cx="2721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002060"/>
                </a:solidFill>
              </a:rPr>
              <a:t>DEU / PS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350FC52-A002-35D4-1871-CD382424ECC4}"/>
              </a:ext>
            </a:extLst>
          </p:cNvPr>
          <p:cNvSpPr txBox="1"/>
          <p:nvPr/>
        </p:nvSpPr>
        <p:spPr>
          <a:xfrm>
            <a:off x="396116" y="2618449"/>
            <a:ext cx="3277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002060"/>
                </a:solidFill>
              </a:rPr>
              <a:t>Radiologia / TC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8AEDA670-367F-CDFD-A714-0D8E405414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9141"/>
          <a:stretch/>
        </p:blipFill>
        <p:spPr>
          <a:xfrm>
            <a:off x="3795121" y="1275907"/>
            <a:ext cx="1927355" cy="2429091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F3422482-A5C4-2BAF-97A3-21536C33977C}"/>
              </a:ext>
            </a:extLst>
          </p:cNvPr>
          <p:cNvSpPr/>
          <p:nvPr/>
        </p:nvSpPr>
        <p:spPr>
          <a:xfrm>
            <a:off x="10689088" y="1012348"/>
            <a:ext cx="850186" cy="6166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7837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49DAF0-807E-6B87-B9EF-611277274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122" y="3544629"/>
            <a:ext cx="1740305" cy="2900442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93BF746-341F-6BBB-E0D1-90BD81E8D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616" y="2100124"/>
            <a:ext cx="327488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it-IT" altLang="it-IT" sz="1800" b="0" i="0" u="none" strike="noStrike" cap="none" normalizeH="0" baseline="0">
                <a:ln>
                  <a:noFill/>
                </a:ln>
                <a:solidFill>
                  <a:srgbClr val="3C4043"/>
                </a:solidFill>
                <a:effectLst/>
                <a:latin typeface="Roboto" panose="02000000000000000000" pitchFamily="2" charset="0"/>
              </a:rPr>
            </a:br>
            <a:endParaRPr kumimoji="0" lang="it-IT" altLang="it-IT" sz="1800" b="0" i="0" u="none" strike="noStrike" cap="none" normalizeH="0" baseline="0">
              <a:ln>
                <a:noFill/>
              </a:ln>
              <a:solidFill>
                <a:srgbClr val="3C4043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0A6F0F8-1D77-B468-07A6-FB5A6248B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352" y="2246811"/>
            <a:ext cx="422565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242388C0-9D9A-D61C-EF90-61D27963981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697" y="2377516"/>
            <a:ext cx="5945353" cy="447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232D80A1-B894-1D4E-C445-C6718CD8B0DC}"/>
              </a:ext>
            </a:extLst>
          </p:cNvPr>
          <p:cNvSpPr/>
          <p:nvPr/>
        </p:nvSpPr>
        <p:spPr>
          <a:xfrm>
            <a:off x="7792930" y="3348580"/>
            <a:ext cx="511664" cy="56549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F8710540-F00A-71EC-9BA6-EF0591BAB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0728"/>
            <a:ext cx="4186189" cy="556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egnaposto contenuto 11">
            <a:extLst>
              <a:ext uri="{FF2B5EF4-FFF2-40B4-BE49-F238E27FC236}">
                <a16:creationId xmlns:a16="http://schemas.microsoft.com/office/drawing/2014/main" id="{165DD642-5066-8A64-F72A-D482A2A8AF0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A6A4DBB7-F111-2E5D-4578-74365BDF19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9141"/>
          <a:stretch/>
        </p:blipFill>
        <p:spPr>
          <a:xfrm>
            <a:off x="4093864" y="3914075"/>
            <a:ext cx="2333870" cy="2941431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4D3E642-2EB5-A4A2-4105-5E718E7CC9DC}"/>
              </a:ext>
            </a:extLst>
          </p:cNvPr>
          <p:cNvSpPr txBox="1"/>
          <p:nvPr/>
        </p:nvSpPr>
        <p:spPr>
          <a:xfrm>
            <a:off x="4965405" y="1031358"/>
            <a:ext cx="6540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rgbClr val="0070C0"/>
                </a:solidFill>
              </a:rPr>
              <a:t>Territorio / Residenze sanitarie</a:t>
            </a:r>
          </a:p>
          <a:p>
            <a:pPr algn="ctr"/>
            <a:r>
              <a:rPr lang="it-IT" sz="3600" dirty="0">
                <a:solidFill>
                  <a:srgbClr val="0070C0"/>
                </a:solidFill>
              </a:rPr>
              <a:t>Cure palliative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960E7FC-797E-20D4-8875-43DCDAA35E97}"/>
              </a:ext>
            </a:extLst>
          </p:cNvPr>
          <p:cNvSpPr txBox="1"/>
          <p:nvPr/>
        </p:nvSpPr>
        <p:spPr>
          <a:xfrm>
            <a:off x="5964574" y="450204"/>
            <a:ext cx="3848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0070C0"/>
                </a:solidFill>
              </a:rPr>
              <a:t> </a:t>
            </a:r>
            <a: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Extraospedaliero</a:t>
            </a:r>
          </a:p>
        </p:txBody>
      </p:sp>
    </p:spTree>
    <p:extLst>
      <p:ext uri="{BB962C8B-B14F-4D97-AF65-F5344CB8AC3E}">
        <p14:creationId xmlns:p14="http://schemas.microsoft.com/office/powerpoint/2010/main" val="385043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A445A9-AA6C-7DAC-ED91-6BEE0FB15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59" y="969264"/>
            <a:ext cx="11133357" cy="5207699"/>
          </a:xfrm>
        </p:spPr>
        <p:txBody>
          <a:bodyPr/>
          <a:lstStyle/>
          <a:p>
            <a:r>
              <a:rPr lang="it-IT" dirty="0">
                <a:solidFill>
                  <a:srgbClr val="0070C0"/>
                </a:solidFill>
              </a:rPr>
              <a:t>Emergenza COVID +: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71A1C36-678A-5189-3807-C2AB9F5D3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83263" y="2025445"/>
            <a:ext cx="4087762" cy="3126657"/>
          </a:xfrm>
          <a:ln w="1905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it-IT" sz="2200" b="1" dirty="0"/>
              <a:t>1184 i</a:t>
            </a:r>
            <a:r>
              <a:rPr lang="it-IT" sz="2200" dirty="0"/>
              <a:t>mpianti nella Aree COVID </a:t>
            </a:r>
          </a:p>
          <a:p>
            <a:r>
              <a:rPr lang="it-IT" sz="2200" dirty="0"/>
              <a:t>VAD di tipo </a:t>
            </a:r>
            <a:r>
              <a:rPr lang="it-IT" sz="2200" dirty="0" err="1"/>
              <a:t>Midline</a:t>
            </a:r>
            <a:r>
              <a:rPr lang="it-IT" sz="2200" dirty="0"/>
              <a:t> e Long PIVC </a:t>
            </a:r>
          </a:p>
          <a:p>
            <a:endParaRPr lang="it-IT" dirty="0"/>
          </a:p>
          <a:p>
            <a:r>
              <a:rPr lang="it-IT" dirty="0"/>
              <a:t>Setting di:</a:t>
            </a:r>
          </a:p>
          <a:p>
            <a:r>
              <a:rPr lang="it-IT" dirty="0"/>
              <a:t>Terapia Intensiva e </a:t>
            </a:r>
            <a:r>
              <a:rPr lang="it-IT" dirty="0" err="1"/>
              <a:t>SubIntensiva</a:t>
            </a:r>
            <a:endParaRPr lang="it-IT" dirty="0"/>
          </a:p>
          <a:p>
            <a:r>
              <a:rPr lang="it-IT" dirty="0"/>
              <a:t>MMI (COVID 0,1,2) </a:t>
            </a:r>
          </a:p>
          <a:p>
            <a:r>
              <a:rPr lang="it-IT" dirty="0"/>
              <a:t>Pneumologia e UTIP</a:t>
            </a:r>
          </a:p>
          <a:p>
            <a:r>
              <a:rPr lang="it-IT" dirty="0"/>
              <a:t>Bolla COVID di PS e </a:t>
            </a:r>
            <a:r>
              <a:rPr lang="it-IT" dirty="0" err="1"/>
              <a:t>Med</a:t>
            </a:r>
            <a:r>
              <a:rPr lang="it-IT" dirty="0"/>
              <a:t> Urgenza</a:t>
            </a:r>
          </a:p>
          <a:p>
            <a:endParaRPr lang="it-IT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3365D51-A3A2-079A-C5DF-4617DC336F5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75" y="2025445"/>
            <a:ext cx="3859677" cy="455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08D3FD4F-A1D7-53DE-2A98-469A9D725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056" y="2173060"/>
            <a:ext cx="3321112" cy="442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618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E81565-DF96-A755-E77C-280990C3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650" y="1658891"/>
            <a:ext cx="5021182" cy="4061425"/>
          </a:xfrm>
        </p:spPr>
        <p:txBody>
          <a:bodyPr/>
          <a:lstStyle/>
          <a:p>
            <a:r>
              <a:rPr lang="it-IT" dirty="0">
                <a:solidFill>
                  <a:srgbClr val="0070C0"/>
                </a:solidFill>
              </a:rPr>
              <a:t>Attenzione:</a:t>
            </a:r>
            <a:br>
              <a:rPr lang="it-IT" dirty="0">
                <a:solidFill>
                  <a:srgbClr val="0070C0"/>
                </a:solidFill>
              </a:rPr>
            </a:br>
            <a:r>
              <a:rPr lang="it-IT" dirty="0">
                <a:solidFill>
                  <a:srgbClr val="0070C0"/>
                </a:solidFill>
              </a:rPr>
              <a:t>nella </a:t>
            </a:r>
            <a:r>
              <a:rPr lang="it-IT" dirty="0" err="1">
                <a:solidFill>
                  <a:srgbClr val="0070C0"/>
                </a:solidFill>
              </a:rPr>
              <a:t>realta</a:t>
            </a:r>
            <a:r>
              <a:rPr lang="it-IT" dirty="0">
                <a:solidFill>
                  <a:srgbClr val="0070C0"/>
                </a:solidFill>
              </a:rPr>
              <a:t>…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97DCBE-4B33-875E-BEB9-A866F181A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4112" y="969264"/>
            <a:ext cx="5899238" cy="4870457"/>
          </a:xfrm>
          <a:ln w="19050">
            <a:solidFill>
              <a:schemeClr val="tx1"/>
            </a:solidFill>
          </a:ln>
        </p:spPr>
        <p:txBody>
          <a:bodyPr/>
          <a:lstStyle/>
          <a:p>
            <a:r>
              <a:rPr lang="it-IT" b="1" dirty="0"/>
              <a:t>La performance del dispositivo è correlata al tipo di utilizzo effettuato: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dirty="0"/>
              <a:t>Infusioni multiple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dirty="0"/>
              <a:t>Farmaci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dirty="0"/>
              <a:t>Prelievi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dirty="0"/>
              <a:t>Lavaggio 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Questo va ad impattare negativamente sulla </a:t>
            </a:r>
            <a:r>
              <a:rPr lang="it-IT" dirty="0" err="1"/>
              <a:t>perfomance</a:t>
            </a:r>
            <a:r>
              <a:rPr lang="it-IT" dirty="0"/>
              <a:t>, la durata e comparsa di complicazioni</a:t>
            </a:r>
          </a:p>
        </p:txBody>
      </p:sp>
    </p:spTree>
    <p:extLst>
      <p:ext uri="{BB962C8B-B14F-4D97-AF65-F5344CB8AC3E}">
        <p14:creationId xmlns:p14="http://schemas.microsoft.com/office/powerpoint/2010/main" val="2967517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1A76124-DE9C-07A3-BDA6-72E7863CEC85}"/>
              </a:ext>
            </a:extLst>
          </p:cNvPr>
          <p:cNvSpPr txBox="1"/>
          <p:nvPr/>
        </p:nvSpPr>
        <p:spPr>
          <a:xfrm>
            <a:off x="478465" y="1913861"/>
            <a:ext cx="114087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Corso di formazione aziendale sulla corretta gestione di dei VAD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Approccio Proattivo (algoritmo e C DIVA Score)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Riconoscimento VAD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Corretto utilizzo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Corretta gestione </a:t>
            </a:r>
          </a:p>
          <a:p>
            <a:r>
              <a:rPr lang="it-IT" sz="2800" dirty="0"/>
              <a:t>• Riconoscimento precoce di eventuali complicazione per contattare VAT </a:t>
            </a:r>
          </a:p>
          <a:p>
            <a:endParaRPr lang="it-IT" sz="2800" dirty="0"/>
          </a:p>
          <a:p>
            <a:r>
              <a:rPr lang="it-IT" sz="2800" dirty="0"/>
              <a:t>• Comitato multidisciplinare Rete Accessi Vascolare Aziendale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E3268B6-0C56-C57F-33D7-9E876140FCF9}"/>
              </a:ext>
            </a:extLst>
          </p:cNvPr>
          <p:cNvSpPr txBox="1"/>
          <p:nvPr/>
        </p:nvSpPr>
        <p:spPr>
          <a:xfrm>
            <a:off x="2083981" y="1010093"/>
            <a:ext cx="7454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rgbClr val="0070C0"/>
                </a:solidFill>
              </a:rPr>
              <a:t>Strategia Aziendale – Rete Accessi Vascolari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ECAB857-D962-2F76-6842-94F4E5FEA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" t="-172" r="-101" b="-172"/>
          <a:stretch>
            <a:fillRect/>
          </a:stretch>
        </p:blipFill>
        <p:spPr bwMode="auto">
          <a:xfrm>
            <a:off x="6309870" y="102043"/>
            <a:ext cx="1464253" cy="82299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E52400-6E7E-4111-2896-CE82A7DFF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65355" y="3192742"/>
            <a:ext cx="1274441" cy="3001427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B9D857-4ADD-F7FC-7E2C-180D7826EF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836" y="736215"/>
            <a:ext cx="10544715" cy="2555114"/>
          </a:xfrm>
        </p:spPr>
        <p:txBody>
          <a:bodyPr/>
          <a:lstStyle/>
          <a:p>
            <a:r>
              <a:rPr lang="it-IT" b="1" dirty="0"/>
              <a:t>Diffusione competenza di Livello 1 </a:t>
            </a:r>
            <a:r>
              <a:rPr lang="it-IT" dirty="0"/>
              <a:t>(competenza tecnica </a:t>
            </a:r>
            <a:r>
              <a:rPr lang="it-IT" dirty="0" err="1"/>
              <a:t>ecoguidata</a:t>
            </a:r>
            <a:r>
              <a:rPr lang="it-IT" dirty="0"/>
              <a:t> per cannule lunghe)</a:t>
            </a:r>
          </a:p>
          <a:p>
            <a:r>
              <a:rPr lang="it-IT" dirty="0"/>
              <a:t>Formazione  breve prevede on the job per la curva di apprendimento e raggiungimento della performance</a:t>
            </a:r>
          </a:p>
          <a:p>
            <a:r>
              <a:rPr lang="it-IT" dirty="0" err="1"/>
              <a:t>Obtv</a:t>
            </a:r>
            <a:r>
              <a:rPr lang="it-IT" dirty="0"/>
              <a:t>: </a:t>
            </a:r>
            <a:r>
              <a:rPr lang="it-IT" b="1" dirty="0"/>
              <a:t>2 operatori </a:t>
            </a:r>
            <a:r>
              <a:rPr lang="it-IT" dirty="0"/>
              <a:t>per setting operativo e territorio / Cure palliative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189C55C-EE91-10C4-83E8-28B097D99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6" y="3192742"/>
            <a:ext cx="4735747" cy="3566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8F99BA4A-5C73-0988-4C0E-6614491ED03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169" y="2787402"/>
            <a:ext cx="2382210" cy="316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2DB7007-AA96-157D-0166-C7C352BBF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117" y="2413591"/>
            <a:ext cx="4401934" cy="428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056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2DCC8B-4EAA-938C-002F-5BA3EA8C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797655"/>
            <a:ext cx="5021182" cy="4870457"/>
          </a:xfrm>
        </p:spPr>
        <p:txBody>
          <a:bodyPr/>
          <a:lstStyle/>
          <a:p>
            <a:r>
              <a:rPr lang="it-IT" dirty="0">
                <a:solidFill>
                  <a:srgbClr val="0070C0"/>
                </a:solidFill>
              </a:rPr>
              <a:t>Caso clinico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51161FE-DEB4-DAD5-FE43-ED6A1524A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70" y="1851767"/>
            <a:ext cx="5276874" cy="4870457"/>
          </a:xfrm>
          <a:ln w="190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it-IT" dirty="0"/>
              <a:t>DH Ematologia</a:t>
            </a:r>
          </a:p>
          <a:p>
            <a:r>
              <a:rPr lang="it-IT" dirty="0"/>
              <a:t>Uomo 75 anni </a:t>
            </a:r>
          </a:p>
          <a:p>
            <a:r>
              <a:rPr lang="it-IT" dirty="0"/>
              <a:t>Forma di Leucemia cronica</a:t>
            </a:r>
          </a:p>
          <a:p>
            <a:r>
              <a:rPr lang="it-IT" dirty="0">
                <a:solidFill>
                  <a:srgbClr val="0070C0"/>
                </a:solidFill>
              </a:rPr>
              <a:t>Quesito clinico per richiesta </a:t>
            </a:r>
            <a:r>
              <a:rPr lang="it-IT" dirty="0"/>
              <a:t>:</a:t>
            </a:r>
          </a:p>
          <a:p>
            <a:r>
              <a:rPr lang="it-IT" dirty="0"/>
              <a:t>Patrimonio venoso compromesso </a:t>
            </a:r>
            <a:r>
              <a:rPr lang="it-IT" u="sng" dirty="0"/>
              <a:t>C-DIVA &gt; 4</a:t>
            </a:r>
          </a:p>
          <a:p>
            <a:r>
              <a:rPr lang="it-IT" dirty="0"/>
              <a:t>VAD medio termine PICC, per prelievi e trasfusioni</a:t>
            </a:r>
          </a:p>
          <a:p>
            <a:r>
              <a:rPr lang="it-IT" dirty="0"/>
              <a:t>Giorno dell’impianto in anamnesi presenza di trombosi AD da consulenza cardiologica</a:t>
            </a:r>
          </a:p>
          <a:p>
            <a:r>
              <a:rPr lang="it-IT" dirty="0">
                <a:sym typeface="Wingdings" panose="05000000000000000000" pitchFamily="2" charset="2"/>
              </a:rPr>
              <a:t> </a:t>
            </a:r>
            <a:r>
              <a:rPr lang="it-IT" u="sng" dirty="0">
                <a:sym typeface="Wingdings" panose="05000000000000000000" pitchFamily="2" charset="2"/>
              </a:rPr>
              <a:t>Scelta di posizionamento cannula lunga </a:t>
            </a:r>
            <a:r>
              <a:rPr lang="it-IT" dirty="0">
                <a:sym typeface="Wingdings" panose="05000000000000000000" pitchFamily="2" charset="2"/>
              </a:rPr>
              <a:t>tipo Power Glide </a:t>
            </a:r>
            <a:r>
              <a:rPr lang="it-IT" dirty="0"/>
              <a:t> con tecnica </a:t>
            </a:r>
            <a:r>
              <a:rPr lang="it-IT" dirty="0" err="1"/>
              <a:t>ecoguidata</a:t>
            </a:r>
            <a:r>
              <a:rPr lang="it-IT" dirty="0"/>
              <a:t>, in attesa di nuova consulenza cardiologica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DE34779-041B-B23D-5C6F-E765EFE91D3E}"/>
              </a:ext>
            </a:extLst>
          </p:cNvPr>
          <p:cNvSpPr txBox="1"/>
          <p:nvPr/>
        </p:nvSpPr>
        <p:spPr>
          <a:xfrm>
            <a:off x="6570922" y="1199224"/>
            <a:ext cx="4827181" cy="400109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dirty="0"/>
              <a:t>Giorno di impianto di PICC  </a:t>
            </a:r>
          </a:p>
          <a:p>
            <a:endParaRPr lang="it-IT" sz="2000" dirty="0"/>
          </a:p>
          <a:p>
            <a:endParaRPr lang="it-IT" sz="2000" dirty="0"/>
          </a:p>
          <a:p>
            <a:r>
              <a:rPr lang="it-IT" sz="2000" dirty="0"/>
              <a:t>Ancora presente VAD funzionante</a:t>
            </a:r>
          </a:p>
          <a:p>
            <a:r>
              <a:rPr lang="it-IT" sz="2000" dirty="0"/>
              <a:t>Effettuato CUS: negativa  </a:t>
            </a:r>
          </a:p>
          <a:p>
            <a:endParaRPr lang="it-IT" sz="2000" dirty="0"/>
          </a:p>
          <a:p>
            <a:r>
              <a:rPr lang="it-IT" sz="2000" dirty="0"/>
              <a:t>Posizionato PICC arto controlaterale</a:t>
            </a:r>
          </a:p>
          <a:p>
            <a:endParaRPr lang="it-IT" sz="2000" dirty="0"/>
          </a:p>
          <a:p>
            <a:endParaRPr lang="it-IT" sz="2000" dirty="0"/>
          </a:p>
          <a:p>
            <a:r>
              <a:rPr lang="it-IT" sz="2000" b="1" dirty="0"/>
              <a:t>«…..MI CI SONO TROVATO BENE…»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783BB3C-C76B-B304-6600-FFFAC7E7B851}"/>
              </a:ext>
            </a:extLst>
          </p:cNvPr>
          <p:cNvSpPr txBox="1"/>
          <p:nvPr/>
        </p:nvSpPr>
        <p:spPr>
          <a:xfrm>
            <a:off x="7591647" y="552893"/>
            <a:ext cx="3317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0070C0"/>
                </a:solidFill>
              </a:rPr>
              <a:t>…3 mesi dopo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B060FB64-6B18-0798-11E4-6463B9366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5480" y="4384592"/>
            <a:ext cx="1828802" cy="243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7223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979EC3-6AF5-9A70-EB6C-C913681E9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0070C0"/>
                </a:solidFill>
              </a:rPr>
              <a:t>Obiettivo finale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516DE2-4AA9-B898-18D5-DC7D2CCE1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1394566"/>
            <a:ext cx="5707193" cy="2555114"/>
          </a:xfrm>
        </p:spPr>
        <p:txBody>
          <a:bodyPr>
            <a:normAutofit fontScale="85000" lnSpcReduction="20000"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it-IT" sz="4000" dirty="0"/>
              <a:t>Riduzione delle </a:t>
            </a:r>
            <a:r>
              <a:rPr lang="it-IT" sz="4000" dirty="0" err="1"/>
              <a:t>venipunture</a:t>
            </a:r>
            <a:endParaRPr lang="it-IT" sz="40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it-IT" sz="4000" dirty="0"/>
              <a:t>Impianto di VAD </a:t>
            </a:r>
            <a:r>
              <a:rPr lang="it-IT" sz="4000" dirty="0" err="1"/>
              <a:t>appropiato</a:t>
            </a:r>
            <a:r>
              <a:rPr lang="it-IT" sz="4000" dirty="0"/>
              <a:t> in relazione al piano di cura</a:t>
            </a:r>
          </a:p>
          <a:p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271D816-6013-508C-36A0-F47CEDE49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4185877"/>
            <a:ext cx="5483909" cy="2555114"/>
          </a:xfrm>
        </p:spPr>
        <p:txBody>
          <a:bodyPr>
            <a:normAutofit fontScale="85000" lnSpcReduction="20000"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it-IT" sz="3600" dirty="0"/>
              <a:t>Maggior confort del paziente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2395C5E-1CCA-91F6-E696-A4A5BC0FF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378" y="3688067"/>
            <a:ext cx="2916682" cy="2422673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A2E9706-A0BC-AE06-5281-8E121482DCBA}"/>
              </a:ext>
            </a:extLst>
          </p:cNvPr>
          <p:cNvSpPr txBox="1"/>
          <p:nvPr/>
        </p:nvSpPr>
        <p:spPr>
          <a:xfrm>
            <a:off x="1297172" y="3040912"/>
            <a:ext cx="2874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/>
              <a:t>Il peggior nemico</a:t>
            </a:r>
          </a:p>
        </p:txBody>
      </p:sp>
    </p:spTree>
    <p:extLst>
      <p:ext uri="{BB962C8B-B14F-4D97-AF65-F5344CB8AC3E}">
        <p14:creationId xmlns:p14="http://schemas.microsoft.com/office/powerpoint/2010/main" val="32220289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0C8BB29-4CDC-2045-44D8-D6716D41E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6160"/>
            <a:ext cx="5021183" cy="389355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70C0"/>
                </a:solidFill>
              </a:rPr>
              <a:t>IMPORTANTE: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Management </a:t>
            </a:r>
            <a:r>
              <a:rPr lang="en-US" sz="2400" dirty="0" err="1"/>
              <a:t>dei</a:t>
            </a:r>
            <a:r>
              <a:rPr lang="en-US" sz="2400" dirty="0"/>
              <a:t> VAD con check di </a:t>
            </a:r>
            <a:r>
              <a:rPr lang="en-US" sz="2400" dirty="0" err="1"/>
              <a:t>sorveglianza</a:t>
            </a:r>
            <a:r>
              <a:rPr lang="en-US" sz="2400" dirty="0"/>
              <a:t> e </a:t>
            </a:r>
            <a:r>
              <a:rPr lang="en-US" sz="2400" dirty="0" err="1"/>
              <a:t>controllo</a:t>
            </a:r>
            <a:r>
              <a:rPr lang="en-US" sz="2400" dirty="0"/>
              <a:t> con score </a:t>
            </a:r>
            <a:r>
              <a:rPr lang="en-US" sz="2400" dirty="0" err="1"/>
              <a:t>oggettivi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VIP: </a:t>
            </a:r>
            <a:r>
              <a:rPr lang="en-US" sz="2400" dirty="0">
                <a:effectLst/>
              </a:rPr>
              <a:t>Visual infusion </a:t>
            </a:r>
            <a:r>
              <a:rPr lang="en-US" sz="2400" dirty="0" err="1">
                <a:effectLst/>
              </a:rPr>
              <a:t>phflebitis</a:t>
            </a:r>
            <a:r>
              <a:rPr lang="en-US" sz="2400" dirty="0">
                <a:effectLst/>
              </a:rPr>
              <a:t> </a:t>
            </a:r>
            <a:br>
              <a:rPr lang="en-US" sz="2400" dirty="0"/>
            </a:br>
            <a:r>
              <a:rPr lang="en-US" sz="2400" dirty="0"/>
              <a:t>VES: Visual Exit Score</a:t>
            </a:r>
            <a:br>
              <a:rPr lang="en-US" sz="1400" dirty="0"/>
            </a:br>
            <a:endParaRPr lang="en-US" sz="14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19862E-7186-427C-8292-92687AF4E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34A7DCE-CB43-4BDD-4B34-D4124FA51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7869" y="3172570"/>
            <a:ext cx="5006677" cy="3016294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dirty="0"/>
          </a:p>
        </p:txBody>
      </p:sp>
      <p:pic>
        <p:nvPicPr>
          <p:cNvPr id="7" name="Segnaposto contenuto 6" descr="Immagine che contiene testo, schermata, Carattere, Stampa&#10;&#10;Descrizione generata automaticamente">
            <a:extLst>
              <a:ext uri="{FF2B5EF4-FFF2-40B4-BE49-F238E27FC236}">
                <a16:creationId xmlns:a16="http://schemas.microsoft.com/office/drawing/2014/main" id="{E11AFEC2-E503-58B8-ED0E-82A99CE895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9841" r="2" b="6175"/>
          <a:stretch/>
        </p:blipFill>
        <p:spPr bwMode="auto">
          <a:xfrm>
            <a:off x="6677766" y="657370"/>
            <a:ext cx="2350681" cy="251427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D1A67E7-C656-E715-C337-3C8A61C67F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15" r="22274" b="-3"/>
          <a:stretch/>
        </p:blipFill>
        <p:spPr>
          <a:xfrm>
            <a:off x="9323440" y="657370"/>
            <a:ext cx="2350681" cy="2514277"/>
          </a:xfrm>
          <a:prstGeom prst="rect">
            <a:avLst/>
          </a:prstGeom>
        </p:spPr>
      </p:pic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D26642B8-8FA7-4211-C9B1-53F19E17FD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974" b="8057"/>
          <a:stretch/>
        </p:blipFill>
        <p:spPr>
          <a:xfrm>
            <a:off x="6677751" y="3428997"/>
            <a:ext cx="5005592" cy="251427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FC818F1-08B3-4320-B35A-B9361669A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899156C-2612-8A3C-76AE-A2E0DDB82B85}"/>
              </a:ext>
            </a:extLst>
          </p:cNvPr>
          <p:cNvSpPr txBox="1"/>
          <p:nvPr/>
        </p:nvSpPr>
        <p:spPr>
          <a:xfrm>
            <a:off x="517868" y="4929123"/>
            <a:ext cx="587980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Valutare il sito di uscita dei PVAD corti almeno ad ogni turno e almeno ogni giorno per le LPC e i MC, e valutare eventuali anomalie locali attribuendo all’exit site un punteggio secondo una scala visiva</a:t>
            </a:r>
          </a:p>
        </p:txBody>
      </p:sp>
    </p:spTree>
    <p:extLst>
      <p:ext uri="{BB962C8B-B14F-4D97-AF65-F5344CB8AC3E}">
        <p14:creationId xmlns:p14="http://schemas.microsoft.com/office/powerpoint/2010/main" val="13383081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BDACF4-5B45-D4B6-8A14-8CD261481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05105" y="1941484"/>
            <a:ext cx="2080123" cy="3889908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A70CEE-446E-73F7-10B7-CB42D140D4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748679"/>
            <a:ext cx="5809320" cy="255511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it-IT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Grazie per l’attenzione</a:t>
            </a:r>
          </a:p>
          <a:p>
            <a:endParaRPr lang="it-IT" dirty="0"/>
          </a:p>
          <a:p>
            <a:endParaRPr lang="it-IT" dirty="0"/>
          </a:p>
          <a:p>
            <a:pPr algn="ctr"/>
            <a:r>
              <a:rPr lang="it-IT" dirty="0">
                <a:hlinkClick r:id="rId2"/>
              </a:rPr>
              <a:t>riccardo.batistini@uslsudest.toscana.it</a:t>
            </a:r>
            <a:endParaRPr lang="it-IT" dirty="0"/>
          </a:p>
          <a:p>
            <a:endParaRPr lang="it-IT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A744A2E-218B-B00B-EA79-56126E949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750" y="963075"/>
            <a:ext cx="3854999" cy="512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id="{549B0148-182C-157A-105E-BB46506C5E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45764A16-2F85-D953-2D8B-EFC91784B7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9704439" y="3554207"/>
            <a:ext cx="2487561" cy="330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E2836BE-B71E-0DDC-4259-38872E354DAC}"/>
              </a:ext>
            </a:extLst>
          </p:cNvPr>
          <p:cNvSpPr txBox="1"/>
          <p:nvPr/>
        </p:nvSpPr>
        <p:spPr>
          <a:xfrm>
            <a:off x="5816009" y="4136065"/>
            <a:ext cx="36257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Educare    sempre…..</a:t>
            </a:r>
          </a:p>
        </p:txBody>
      </p:sp>
    </p:spTree>
    <p:extLst>
      <p:ext uri="{BB962C8B-B14F-4D97-AF65-F5344CB8AC3E}">
        <p14:creationId xmlns:p14="http://schemas.microsoft.com/office/powerpoint/2010/main" val="30326714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FF52AA-A499-555D-C19F-DE0987F94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F080A6-1D80-20FD-5D93-8B5EB3DADD7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4CC006-8F5E-17BF-FC67-08A19CEB59C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37004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2A2369-27F0-7F97-42F6-990634C7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14CB94-E74A-B203-10E8-0FE9D4FE8B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7F92653-48B0-D0EB-4230-6454709AEE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8823988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1520</Words>
  <Application>Microsoft Office PowerPoint</Application>
  <PresentationFormat>Widescreen</PresentationFormat>
  <Paragraphs>196</Paragraphs>
  <Slides>32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41" baseType="lpstr">
      <vt:lpstr>Arial</vt:lpstr>
      <vt:lpstr>Bierstadt</vt:lpstr>
      <vt:lpstr>Constantia</vt:lpstr>
      <vt:lpstr>Lato</vt:lpstr>
      <vt:lpstr>Open Sans</vt:lpstr>
      <vt:lpstr>Roboto</vt:lpstr>
      <vt:lpstr>Wingdings</vt:lpstr>
      <vt:lpstr>Wingdings 2</vt:lpstr>
      <vt:lpstr>GestaltVTI</vt:lpstr>
      <vt:lpstr>IV CONGRESSO NAZIONALE IVAS </vt:lpstr>
      <vt:lpstr>Definizione PVAD:  Short PIVC, Long PIVC, Midline</vt:lpstr>
      <vt:lpstr>Possiamo dire: Durante la degenza in ospedale almeno al 70% dei pazienti è inserito un accesso venoso periferico.  Tra il 4% e il 28% di questi accessi non sono necessari.  Questa condizione aumenta del 50% nei pazienti che accedono al Pronto Soccorso, dove è spesso inserito per ogni evenienza.  Il 69% degli accessi venosi periferici sono associati a complicanze quali ostruzione, dislocazione o flebite che comportano almeno il 90% delle rimozioni, prima del termine del trattamento terapeutico o della sostituzione pianificata.   Australian Commission on Safety and Quality in Health Care Management of Peripheral Intravenous Catheters Clinical Care Standard – Maggio 2021 www.safetyandquality.gov.au (ultimo accesso 4 gennio 2022) Helm RE, Klausner JD, Klemperer JD, Flint LM, Huang E. Accepted but Unacceptable: Peripheral IV Catheter Failure. J Infus Nurs. 2019 May/Jun;42(3):151-164.</vt:lpstr>
      <vt:lpstr>“L’appropriatezza definisce l’intervento giusto, al paziente giusto, al momento e per il tempo giusto, nel posto giusto e dal professionista giusto”   Principio dell’efficacia dell’appropriatezza,  dimostrabile in base alle evidenze</vt:lpstr>
      <vt:lpstr> Short PIVC (peripheral intravenous catheters) Hanno lunghezza tra i 3 e i 6 cm, sono solitamente posizionati nelle vene dell'arto superiore (all'altezza della fossa antecubitale o al di sotto).  </vt:lpstr>
      <vt:lpstr>  Definizione 2 :  I cateteri venosi periferici (PVAD) sono inseriti previa cannulazione delle vene superficiali o profonde delle estremità o della giugulare esterna con tecnica: - a «vista» o in blind - tecnolgia NIR (Infrarossi) - ecoguidata per le V. profonde  ERPIUP 2021    </vt:lpstr>
      <vt:lpstr>RCN Standard for infusion therapy 2010 LG/Raccomandazione  vene superficiale  vene profonde</vt:lpstr>
      <vt:lpstr>Caratteristiche fisiche</vt:lpstr>
      <vt:lpstr>Presentazione standard di PowerPoint</vt:lpstr>
      <vt:lpstr>Tecnica Impianto </vt:lpstr>
      <vt:lpstr> Timing per la scelta dei PIVC</vt:lpstr>
      <vt:lpstr>Nuova prospettiva del VAD periferico:  Long PIVC o ‘mini-midline’</vt:lpstr>
      <vt:lpstr>Vantaggi delle Long PIVC </vt:lpstr>
      <vt:lpstr>   Approccio Proattivo: quando? se il dispositivo per accesso venoso è veramente necessario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Dove ? </vt:lpstr>
      <vt:lpstr>Presentazione standard di PowerPoint</vt:lpstr>
      <vt:lpstr>Emergenza COVID +:</vt:lpstr>
      <vt:lpstr>Attenzione: nella realta…</vt:lpstr>
      <vt:lpstr>Presentazione standard di PowerPoint</vt:lpstr>
      <vt:lpstr>Presentazione standard di PowerPoint</vt:lpstr>
      <vt:lpstr>Caso clinico </vt:lpstr>
      <vt:lpstr>Obiettivo finale </vt:lpstr>
      <vt:lpstr>IMPORTANTE:  Management dei VAD con check di sorveglianza e controllo con score oggettivi  VIP: Visual infusion phflebitis  VES: Visual Exit Score 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riccardo batistini</cp:lastModifiedBy>
  <cp:revision>9</cp:revision>
  <dcterms:created xsi:type="dcterms:W3CDTF">2023-08-22T11:11:03Z</dcterms:created>
  <dcterms:modified xsi:type="dcterms:W3CDTF">2023-11-10T13:09:24Z</dcterms:modified>
</cp:coreProperties>
</file>