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21"/>
  </p:notesMasterIdLst>
  <p:handoutMasterIdLst>
    <p:handoutMasterId r:id="rId22"/>
  </p:handoutMasterIdLst>
  <p:sldIdLst>
    <p:sldId id="395" r:id="rId2"/>
    <p:sldId id="2146850120" r:id="rId3"/>
    <p:sldId id="2139118886" r:id="rId4"/>
    <p:sldId id="2139118710" r:id="rId5"/>
    <p:sldId id="2139118796" r:id="rId6"/>
    <p:sldId id="2139118864" r:id="rId7"/>
    <p:sldId id="2139118869" r:id="rId8"/>
    <p:sldId id="4493" r:id="rId9"/>
    <p:sldId id="287" r:id="rId10"/>
    <p:sldId id="2139118870" r:id="rId11"/>
    <p:sldId id="316" r:id="rId12"/>
    <p:sldId id="2146850112" r:id="rId13"/>
    <p:sldId id="2146850102" r:id="rId14"/>
    <p:sldId id="2146850088" r:id="rId15"/>
    <p:sldId id="2146850119" r:id="rId16"/>
    <p:sldId id="2139118867" r:id="rId17"/>
    <p:sldId id="2139118855" r:id="rId18"/>
    <p:sldId id="2139118698" r:id="rId19"/>
    <p:sldId id="2139118906" r:id="rId20"/>
  </p:sldIdLst>
  <p:sldSz cx="12192000" cy="6858000"/>
  <p:notesSz cx="7010400" cy="9296400"/>
  <p:embeddedFontLst>
    <p:embeddedFont>
      <p:font typeface="3M Circular TT Bold" panose="020B0804020101010102" charset="0"/>
      <p:bold r:id="rId23"/>
    </p:embeddedFont>
    <p:embeddedFont>
      <p:font typeface="3M Circular TT Book" panose="020B0804020101010102"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Lato" panose="020F0502020204030203" pitchFamily="34" charset="0"/>
      <p:regular r:id="rId32"/>
      <p:bold r:id="rId33"/>
      <p:italic r:id="rId34"/>
      <p:boldItalic r:id="rId35"/>
    </p:embeddedFont>
    <p:embeddedFont>
      <p:font typeface="Segoe UI" panose="020B0502040204020203"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ry Hanscom" initials="CH" lastIdx="1" clrIdx="0">
    <p:extLst>
      <p:ext uri="{19B8F6BF-5375-455C-9EA6-DF929625EA0E}">
        <p15:presenceInfo xmlns:p15="http://schemas.microsoft.com/office/powerpoint/2012/main" userId="S::US345876@mmm.com::6d697531-f294-401b-9c5b-18e19c75e3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9B5"/>
    <a:srgbClr val="F5821F"/>
    <a:srgbClr val="FFE825"/>
    <a:srgbClr val="8C006E"/>
    <a:srgbClr val="FF0000"/>
    <a:srgbClr val="003DE6"/>
    <a:srgbClr val="00C7E6"/>
    <a:srgbClr val="1F1F96"/>
    <a:srgbClr val="DB14AB"/>
    <a:srgbClr val="FFF0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88799" autoAdjust="0"/>
  </p:normalViewPr>
  <p:slideViewPr>
    <p:cSldViewPr snapToGrid="0">
      <p:cViewPr varScale="1">
        <p:scale>
          <a:sx n="76" d="100"/>
          <a:sy n="76" d="100"/>
        </p:scale>
        <p:origin x="946" y="5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8" d="100"/>
          <a:sy n="58" d="100"/>
        </p:scale>
        <p:origin x="321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notesMaster" Target="notesMasters/notesMaster1.xml"/><Relationship Id="rId34" Type="http://schemas.openxmlformats.org/officeDocument/2006/relationships/font" Target="fonts/font12.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43E2305-466C-4623-BA03-7D1ABB7C9E8B}" type="datetimeFigureOut">
              <a:rPr lang="en-GB" smtClean="0"/>
              <a:t>11/11/2023</a:t>
            </a:fld>
            <a:endParaRPr lang="en-GB"/>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AB2DDB-3F36-4FB8-8004-74C0E9CD6F54}" type="slidenum">
              <a:rPr lang="en-GB" smtClean="0"/>
              <a:t>‹N›</a:t>
            </a:fld>
            <a:endParaRPr lang="en-GB"/>
          </a:p>
        </p:txBody>
      </p:sp>
    </p:spTree>
    <p:extLst>
      <p:ext uri="{BB962C8B-B14F-4D97-AF65-F5344CB8AC3E}">
        <p14:creationId xmlns:p14="http://schemas.microsoft.com/office/powerpoint/2010/main" val="3051304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894DEE1-CFED-4862-80A6-C1C29819A1DC}" type="datetimeFigureOut">
              <a:rPr lang="en-GB" smtClean="0"/>
              <a:t>11/11/2023</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4745B09-AD31-409C-B2BB-E7C534396A29}" type="slidenum">
              <a:rPr lang="en-GB" smtClean="0"/>
              <a:t>‹N›</a:t>
            </a:fld>
            <a:endParaRPr lang="en-GB"/>
          </a:p>
        </p:txBody>
      </p:sp>
    </p:spTree>
    <p:extLst>
      <p:ext uri="{BB962C8B-B14F-4D97-AF65-F5344CB8AC3E}">
        <p14:creationId xmlns:p14="http://schemas.microsoft.com/office/powerpoint/2010/main" val="127903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CS" dirty="0"/>
          </a:p>
        </p:txBody>
      </p:sp>
      <p:sp>
        <p:nvSpPr>
          <p:cNvPr id="4" name="Slide Number Placeholder 3"/>
          <p:cNvSpPr>
            <a:spLocks noGrp="1"/>
          </p:cNvSpPr>
          <p:nvPr>
            <p:ph type="sldNum" sz="quarter" idx="5"/>
          </p:nvPr>
        </p:nvSpPr>
        <p:spPr/>
        <p:txBody>
          <a:bodyPr/>
          <a:lstStyle/>
          <a:p>
            <a:fld id="{94745B09-AD31-409C-B2BB-E7C534396A29}" type="slidenum">
              <a:rPr lang="en-GB" smtClean="0"/>
              <a:t>1</a:t>
            </a:fld>
            <a:endParaRPr lang="en-GB"/>
          </a:p>
        </p:txBody>
      </p:sp>
    </p:spTree>
    <p:extLst>
      <p:ext uri="{BB962C8B-B14F-4D97-AF65-F5344CB8AC3E}">
        <p14:creationId xmlns:p14="http://schemas.microsoft.com/office/powerpoint/2010/main" val="2538159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5725" y="596900"/>
            <a:ext cx="4597400" cy="2586038"/>
          </a:xfrm>
        </p:spPr>
      </p:sp>
      <p:sp>
        <p:nvSpPr>
          <p:cNvPr id="3" name="Notes Placeholder 2"/>
          <p:cNvSpPr>
            <a:spLocks noGrp="1"/>
          </p:cNvSpPr>
          <p:nvPr>
            <p:ph type="body" idx="1"/>
          </p:nvPr>
        </p:nvSpPr>
        <p:spPr/>
        <p:txBody>
          <a:bodyPr/>
          <a:lstStyle/>
          <a:p>
            <a:r>
              <a:rPr lang="en-US" dirty="0"/>
              <a:t>The</a:t>
            </a:r>
            <a:r>
              <a:rPr lang="en-US" baseline="0" dirty="0"/>
              <a:t> first consideration is that maintenance extends throughout the life of the line. </a:t>
            </a:r>
          </a:p>
          <a:p>
            <a:endParaRPr lang="en-US" baseline="0" dirty="0"/>
          </a:p>
          <a:p>
            <a:r>
              <a:rPr lang="en-US" dirty="0"/>
              <a:t>The</a:t>
            </a:r>
            <a:r>
              <a:rPr lang="en-US" baseline="0" dirty="0"/>
              <a:t> procedure of inserting a central line is often performed by one clinician, at</a:t>
            </a:r>
            <a:r>
              <a:rPr lang="en-US" dirty="0"/>
              <a:t> one time during</a:t>
            </a:r>
            <a:r>
              <a:rPr lang="en-US" baseline="0" dirty="0"/>
              <a:t> the life of that line. Therefore, insertion represents only one aspect of the risk for CRBSI. </a:t>
            </a:r>
          </a:p>
          <a:p>
            <a:endParaRPr lang="en-US" baseline="0" dirty="0"/>
          </a:p>
          <a:p>
            <a:r>
              <a:rPr lang="en-US" baseline="0" dirty="0"/>
              <a:t>Maintenance of that line starts immediately after insertion and continues until that line is removed. The line is covered and secured by a dressing in accordance with guidelines and standards. The dressing is monitored and changed every 7 days unless it is found to be loose, soiled or damp.  It can be manipulated and accessed by several different people every day, and this happens for the life of that line. Variations in products, practices and techniques between caregivers can increase the risk of infection. </a:t>
            </a:r>
          </a:p>
          <a:p>
            <a:endParaRPr lang="en-US" dirty="0"/>
          </a:p>
        </p:txBody>
      </p:sp>
      <p:sp>
        <p:nvSpPr>
          <p:cNvPr id="4" name="Slide Number Placeholder 3"/>
          <p:cNvSpPr>
            <a:spLocks noGrp="1"/>
          </p:cNvSpPr>
          <p:nvPr>
            <p:ph type="sldNum" sz="quarter" idx="5"/>
          </p:nvPr>
        </p:nvSpPr>
        <p:spPr/>
        <p:txBody>
          <a:bodyPr/>
          <a:lstStyle/>
          <a:p>
            <a:pPr defTabSz="947318">
              <a:defRPr/>
            </a:pPr>
            <a:fld id="{87695BEC-50FA-49B5-AD36-0A2794153E85}" type="slidenum">
              <a:rPr lang="en-US" sz="1200">
                <a:solidFill>
                  <a:prstClr val="black"/>
                </a:solidFill>
                <a:latin typeface="Calibri" panose="020F0502020204030204"/>
              </a:rPr>
              <a:pPr defTabSz="947318">
                <a:defRPr/>
              </a:pPr>
              <a:t>3</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2911896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Eliminating BSIs cannot be achieved with a single initiative, process or technology. All avenues of infection protection must be explored and implemented.</a:t>
            </a:r>
            <a:endParaRPr lang="sr-Latn-CS" dirty="0"/>
          </a:p>
        </p:txBody>
      </p:sp>
      <p:sp>
        <p:nvSpPr>
          <p:cNvPr id="4" name="Slide Number Placeholder 3"/>
          <p:cNvSpPr>
            <a:spLocks noGrp="1"/>
          </p:cNvSpPr>
          <p:nvPr>
            <p:ph type="sldNum" sz="quarter" idx="5"/>
          </p:nvPr>
        </p:nvSpPr>
        <p:spPr/>
        <p:txBody>
          <a:bodyPr/>
          <a:lstStyle/>
          <a:p>
            <a:fld id="{5F230BFC-D965-4524-B99A-F03A74AA2D25}" type="slidenum">
              <a:rPr lang="en-US" smtClean="0"/>
              <a:t>4</a:t>
            </a:fld>
            <a:endParaRPr lang="en-US"/>
          </a:p>
        </p:txBody>
      </p:sp>
    </p:spTree>
    <p:extLst>
      <p:ext uri="{BB962C8B-B14F-4D97-AF65-F5344CB8AC3E}">
        <p14:creationId xmlns:p14="http://schemas.microsoft.com/office/powerpoint/2010/main" val="4239386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5038" y="712788"/>
            <a:ext cx="5483225" cy="3084512"/>
          </a:xfrm>
        </p:spPr>
      </p:sp>
      <p:sp>
        <p:nvSpPr>
          <p:cNvPr id="3" name="Notes Placeholder 2"/>
          <p:cNvSpPr>
            <a:spLocks noGrp="1"/>
          </p:cNvSpPr>
          <p:nvPr>
            <p:ph type="body" idx="1"/>
          </p:nvPr>
        </p:nvSpPr>
        <p:spPr/>
        <p:txBody>
          <a:bodyPr/>
          <a:lstStyle/>
          <a:p>
            <a:pPr>
              <a:lnSpc>
                <a:spcPct val="100000"/>
              </a:lnSpc>
              <a:spcAft>
                <a:spcPts val="0"/>
              </a:spcAft>
            </a:pPr>
            <a:r>
              <a:rPr lang="en-US" sz="1200" kern="1200" dirty="0">
                <a:solidFill>
                  <a:schemeClr val="bg1"/>
                </a:solidFill>
                <a:latin typeface="+mn-lt"/>
                <a:ea typeface="+mn-lt"/>
                <a:cs typeface="+mn-lt"/>
              </a:rPr>
              <a:t>3M Tegaderm™ CHG IV Securement Dressing</a:t>
            </a:r>
          </a:p>
          <a:p>
            <a:pPr>
              <a:lnSpc>
                <a:spcPct val="100000"/>
              </a:lnSpc>
              <a:spcAft>
                <a:spcPts val="0"/>
              </a:spcAft>
            </a:pPr>
            <a:r>
              <a:rPr lang="en-US" sz="1200" kern="1200" dirty="0">
                <a:solidFill>
                  <a:schemeClr val="bg1"/>
                </a:solidFill>
                <a:latin typeface="+mn-lt"/>
                <a:ea typeface="+mn-lt"/>
                <a:cs typeface="+mn-lt"/>
              </a:rPr>
              <a:t>3M </a:t>
            </a:r>
            <a:r>
              <a:rPr lang="en-US" sz="1200" kern="1200" dirty="0" err="1">
                <a:solidFill>
                  <a:schemeClr val="bg1"/>
                </a:solidFill>
                <a:latin typeface="+mn-lt"/>
                <a:ea typeface="+mn-lt"/>
                <a:cs typeface="+mn-lt"/>
              </a:rPr>
              <a:t>Curos</a:t>
            </a:r>
            <a:r>
              <a:rPr lang="en-US" sz="1200" kern="1200" dirty="0">
                <a:solidFill>
                  <a:schemeClr val="bg1"/>
                </a:solidFill>
                <a:latin typeface="+mn-lt"/>
                <a:ea typeface="+mn-lt"/>
                <a:cs typeface="+mn-lt"/>
              </a:rPr>
              <a:t>™ Disinfecting Port Protectors</a:t>
            </a:r>
            <a:endParaRPr lang="en-US" sz="1200" kern="1200" dirty="0">
              <a:solidFill>
                <a:schemeClr val="bg1"/>
              </a:solidFill>
              <a:latin typeface="+mn-lt"/>
              <a:ea typeface="+mn-ea"/>
              <a:cs typeface="Calibri"/>
            </a:endParaRPr>
          </a:p>
          <a:p>
            <a:r>
              <a:rPr lang="en-US" dirty="0"/>
              <a:t> </a:t>
            </a:r>
          </a:p>
        </p:txBody>
      </p:sp>
      <p:sp>
        <p:nvSpPr>
          <p:cNvPr id="4" name="Slide Number Placeholder 3"/>
          <p:cNvSpPr>
            <a:spLocks noGrp="1"/>
          </p:cNvSpPr>
          <p:nvPr>
            <p:ph type="sldNum" sz="quarter" idx="5"/>
          </p:nvPr>
        </p:nvSpPr>
        <p:spPr/>
        <p:txBody>
          <a:bodyPr/>
          <a:lstStyle/>
          <a:p>
            <a:pPr defTabSz="1026419">
              <a:defRPr/>
            </a:pPr>
            <a:fld id="{87695BEC-50FA-49B5-AD36-0A2794153E85}" type="slidenum">
              <a:rPr lang="en-US">
                <a:solidFill>
                  <a:prstClr val="black"/>
                </a:solidFill>
                <a:latin typeface="Calibri" panose="020F0502020204030204"/>
              </a:rPr>
              <a:pPr defTabSz="1026419">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966910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Negli anni successivi, la pubblicazione di nuovi studi ha fatto si che i CDC pubblicassero un aggiornamento, vengono incluse le medicazioni trasparenti con CHG (categoria 1°)</a:t>
            </a:r>
          </a:p>
        </p:txBody>
      </p:sp>
      <p:sp>
        <p:nvSpPr>
          <p:cNvPr id="4" name="Slide Number Placeholder 3"/>
          <p:cNvSpPr>
            <a:spLocks noGrp="1"/>
          </p:cNvSpPr>
          <p:nvPr>
            <p:ph type="sldNum" sz="quarter" idx="5"/>
          </p:nvPr>
        </p:nvSpPr>
        <p:spPr/>
        <p:txBody>
          <a:bodyPr/>
          <a:lstStyle/>
          <a:p>
            <a:fld id="{94745B09-AD31-409C-B2BB-E7C534396A29}" type="slidenum">
              <a:rPr lang="en-GB" smtClean="0"/>
              <a:t>6</a:t>
            </a:fld>
            <a:endParaRPr lang="en-GB"/>
          </a:p>
        </p:txBody>
      </p:sp>
    </p:spTree>
    <p:extLst>
      <p:ext uri="{BB962C8B-B14F-4D97-AF65-F5344CB8AC3E}">
        <p14:creationId xmlns:p14="http://schemas.microsoft.com/office/powerpoint/2010/main" val="1122328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latin typeface="+mn-lt"/>
                <a:ea typeface="+mn-ea"/>
                <a:cs typeface="+mn-cs"/>
              </a:rPr>
              <a:t>1.  Tegaderm™ CHG is clinically proven to reduce CRBSIs by 60% in patients with central and arterial lines</a:t>
            </a:r>
            <a:r>
              <a:rPr kumimoji="0" lang="en-US" sz="1200" b="0" i="0" u="none" strike="noStrike" kern="1200" cap="none" spc="0" normalizeH="0" baseline="30000" noProof="0" dirty="0">
                <a:ln>
                  <a:noFill/>
                </a:ln>
                <a:effectLst/>
                <a:uLnTx/>
                <a:uFillTx/>
                <a:latin typeface="+mn-lt"/>
                <a:ea typeface="+mn-ea"/>
                <a:cs typeface="+mn-cs"/>
              </a:rPr>
              <a:t>1</a:t>
            </a:r>
            <a:endParaRPr kumimoji="0" lang="en-US" sz="1200" b="0" i="0" u="none" strike="noStrike" kern="1200" cap="none" spc="0" normalizeH="0" baseline="3000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0" i="0" u="none" strike="noStrike" kern="1200" baseline="0" dirty="0">
                <a:solidFill>
                  <a:schemeClr val="tx1"/>
                </a:solidFill>
                <a:latin typeface="+mn-lt"/>
                <a:ea typeface="+mn-ea"/>
                <a:cs typeface="+mn-cs"/>
              </a:rPr>
              <a:t>2.  Righetti M, Palmieri N, </a:t>
            </a:r>
            <a:r>
              <a:rPr lang="en-US" sz="1200" b="0" i="0" u="none" strike="noStrike" kern="1200" baseline="0" dirty="0" err="1">
                <a:solidFill>
                  <a:schemeClr val="tx1"/>
                </a:solidFill>
                <a:latin typeface="+mn-lt"/>
                <a:ea typeface="+mn-ea"/>
                <a:cs typeface="+mn-cs"/>
              </a:rPr>
              <a:t>Bracchi</a:t>
            </a:r>
            <a:r>
              <a:rPr lang="en-US" sz="1200" b="0" i="0" u="none" strike="noStrike" kern="1200" baseline="0" dirty="0">
                <a:solidFill>
                  <a:schemeClr val="tx1"/>
                </a:solidFill>
                <a:latin typeface="+mn-lt"/>
                <a:ea typeface="+mn-ea"/>
                <a:cs typeface="+mn-cs"/>
              </a:rPr>
              <a:t> O, et al. Tegaderm™ CHG Dressing significantly improves catheter-related infection rate in hemodialysis patients. </a:t>
            </a:r>
            <a:r>
              <a:rPr lang="en-US" sz="1200" b="0" i="1" u="none" strike="noStrike" kern="1200" baseline="0" dirty="0">
                <a:solidFill>
                  <a:schemeClr val="tx1"/>
                </a:solidFill>
                <a:latin typeface="+mn-lt"/>
                <a:ea typeface="+mn-ea"/>
                <a:cs typeface="+mn-cs"/>
              </a:rPr>
              <a:t>J </a:t>
            </a:r>
            <a:r>
              <a:rPr lang="en-US" sz="1200" b="0" i="1" u="none" strike="noStrike" kern="1200" baseline="0" dirty="0" err="1">
                <a:solidFill>
                  <a:schemeClr val="tx1"/>
                </a:solidFill>
                <a:latin typeface="+mn-lt"/>
                <a:ea typeface="+mn-ea"/>
                <a:cs typeface="+mn-cs"/>
              </a:rPr>
              <a:t>Vasc</a:t>
            </a:r>
            <a:r>
              <a:rPr lang="en-US" sz="1200" b="0" i="1" u="none" strike="noStrike" kern="1200" baseline="0" dirty="0">
                <a:solidFill>
                  <a:schemeClr val="tx1"/>
                </a:solidFill>
                <a:latin typeface="+mn-lt"/>
                <a:ea typeface="+mn-ea"/>
                <a:cs typeface="+mn-cs"/>
              </a:rPr>
              <a:t> Access. </a:t>
            </a:r>
            <a:r>
              <a:rPr lang="en-US" sz="1200" b="0" i="0" u="none" strike="noStrike" kern="1200" baseline="0" dirty="0">
                <a:solidFill>
                  <a:schemeClr val="tx1"/>
                </a:solidFill>
                <a:latin typeface="+mn-lt"/>
                <a:ea typeface="+mn-ea"/>
                <a:cs typeface="+mn-cs"/>
              </a:rPr>
              <a:t>2016;17(5):417-422.</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0" i="0" u="none" strike="noStrike" kern="1200" baseline="0" dirty="0">
                <a:solidFill>
                  <a:schemeClr val="tx1"/>
                </a:solidFill>
                <a:latin typeface="+mn-lt"/>
                <a:ea typeface="+mn-ea"/>
                <a:cs typeface="+mn-cs"/>
              </a:rPr>
              <a:t>3.  </a:t>
            </a:r>
            <a:r>
              <a:rPr lang="en-US" sz="1200" b="0" i="0" u="none" strike="noStrike" kern="1200" baseline="0" dirty="0" err="1">
                <a:solidFill>
                  <a:schemeClr val="tx1"/>
                </a:solidFill>
                <a:latin typeface="+mn-lt"/>
                <a:ea typeface="+mn-ea"/>
                <a:cs typeface="+mn-cs"/>
              </a:rPr>
              <a:t>Thokala</a:t>
            </a:r>
            <a:r>
              <a:rPr lang="en-US" sz="1200" b="0" i="0" u="none" strike="noStrike" kern="1200" baseline="0" dirty="0">
                <a:solidFill>
                  <a:schemeClr val="tx1"/>
                </a:solidFill>
                <a:latin typeface="+mn-lt"/>
                <a:ea typeface="+mn-ea"/>
                <a:cs typeface="+mn-cs"/>
              </a:rPr>
              <a:t> P, Arrowsmith M, </a:t>
            </a:r>
            <a:r>
              <a:rPr lang="en-US" sz="1200" b="0" i="0" u="none" strike="noStrike" kern="1200" baseline="0" dirty="0" err="1">
                <a:solidFill>
                  <a:schemeClr val="tx1"/>
                </a:solidFill>
                <a:latin typeface="+mn-lt"/>
                <a:ea typeface="+mn-ea"/>
                <a:cs typeface="+mn-cs"/>
              </a:rPr>
              <a:t>Poku</a:t>
            </a:r>
            <a:r>
              <a:rPr lang="en-US" sz="1200" b="0" i="0" u="none" strike="noStrike" kern="1200" baseline="0" dirty="0">
                <a:solidFill>
                  <a:schemeClr val="tx1"/>
                </a:solidFill>
                <a:latin typeface="+mn-lt"/>
                <a:ea typeface="+mn-ea"/>
                <a:cs typeface="+mn-cs"/>
              </a:rPr>
              <a:t> E, Martyn-St. James M, Anderson J, Foster S, Elliott T, Whitehouse T. Economic impact of Tegaderm chlorhexidine gluconate (CHG)</a:t>
            </a:r>
          </a:p>
          <a:p>
            <a:r>
              <a:rPr lang="en-US" sz="1200" b="0" i="0" u="none" strike="noStrike" kern="1200" baseline="0" dirty="0">
                <a:solidFill>
                  <a:schemeClr val="tx1"/>
                </a:solidFill>
                <a:latin typeface="+mn-lt"/>
                <a:ea typeface="+mn-ea"/>
                <a:cs typeface="+mn-cs"/>
              </a:rPr>
              <a:t>      dressing in critically ill patients. </a:t>
            </a:r>
            <a:r>
              <a:rPr lang="en-US" sz="1200" b="0" i="1" u="none" strike="noStrike" kern="1200" baseline="0" dirty="0">
                <a:solidFill>
                  <a:schemeClr val="tx1"/>
                </a:solidFill>
                <a:latin typeface="+mn-lt"/>
                <a:ea typeface="+mn-ea"/>
                <a:cs typeface="+mn-cs"/>
              </a:rPr>
              <a:t>J Infect Prev</a:t>
            </a:r>
            <a:r>
              <a:rPr lang="en-US" sz="1200" b="0" i="0" u="none" strike="noStrike" kern="1200" baseline="0" dirty="0">
                <a:solidFill>
                  <a:schemeClr val="tx1"/>
                </a:solidFill>
                <a:latin typeface="+mn-lt"/>
                <a:ea typeface="+mn-ea"/>
                <a:cs typeface="+mn-cs"/>
              </a:rPr>
              <a:t>. 2016;17(5):216-223.</a:t>
            </a:r>
          </a:p>
          <a:p>
            <a:r>
              <a:rPr lang="en-US" sz="1200" b="0" i="0" u="none" strike="noStrike" kern="1200" baseline="0" dirty="0">
                <a:solidFill>
                  <a:schemeClr val="tx1"/>
                </a:solidFill>
                <a:latin typeface="+mn-lt"/>
                <a:ea typeface="+mn-ea"/>
                <a:cs typeface="+mn-cs"/>
              </a:rPr>
              <a:t>4. </a:t>
            </a:r>
            <a:r>
              <a:rPr lang="en-US" sz="1200" b="0" i="0" u="none" strike="noStrike" kern="1200" baseline="0" dirty="0" err="1">
                <a:solidFill>
                  <a:schemeClr val="tx1"/>
                </a:solidFill>
                <a:latin typeface="+mn-lt"/>
                <a:ea typeface="+mn-ea"/>
                <a:cs typeface="+mn-cs"/>
              </a:rPr>
              <a:t>Tacconelli</a:t>
            </a:r>
            <a:r>
              <a:rPr lang="en-US" sz="1200" b="0" i="0" u="none" strike="noStrike" kern="1200" baseline="0" dirty="0">
                <a:solidFill>
                  <a:schemeClr val="tx1"/>
                </a:solidFill>
                <a:latin typeface="+mn-lt"/>
                <a:ea typeface="+mn-ea"/>
                <a:cs typeface="+mn-cs"/>
              </a:rPr>
              <a:t> E, Smith G, </a:t>
            </a:r>
            <a:r>
              <a:rPr lang="en-US" sz="1200" b="0" i="0" u="none" strike="noStrike" kern="1200" baseline="0" dirty="0" err="1">
                <a:solidFill>
                  <a:schemeClr val="tx1"/>
                </a:solidFill>
                <a:latin typeface="+mn-lt"/>
                <a:ea typeface="+mn-ea"/>
                <a:cs typeface="+mn-cs"/>
              </a:rPr>
              <a:t>Hieke</a:t>
            </a:r>
            <a:r>
              <a:rPr lang="en-US" sz="1200" b="0" i="0" u="none" strike="noStrike" kern="1200" baseline="0" dirty="0">
                <a:solidFill>
                  <a:schemeClr val="tx1"/>
                </a:solidFill>
                <a:latin typeface="+mn-lt"/>
                <a:ea typeface="+mn-ea"/>
                <a:cs typeface="+mn-cs"/>
              </a:rPr>
              <a:t> K, </a:t>
            </a:r>
            <a:r>
              <a:rPr lang="en-US" sz="1200" b="0" i="0" u="none" strike="noStrike" kern="1200" baseline="0" dirty="0" err="1">
                <a:solidFill>
                  <a:schemeClr val="tx1"/>
                </a:solidFill>
                <a:latin typeface="+mn-lt"/>
                <a:ea typeface="+mn-ea"/>
                <a:cs typeface="+mn-cs"/>
              </a:rPr>
              <a:t>Lafuma</a:t>
            </a:r>
            <a:r>
              <a:rPr lang="en-US" sz="1200" b="0" i="0" u="none" strike="noStrike" kern="1200" baseline="0" dirty="0">
                <a:solidFill>
                  <a:schemeClr val="tx1"/>
                </a:solidFill>
                <a:latin typeface="+mn-lt"/>
                <a:ea typeface="+mn-ea"/>
                <a:cs typeface="+mn-cs"/>
              </a:rPr>
              <a:t> A, Bastide P. Epidemiology, medical outcomes and costs of catheter-related bloodstream infections in intensive care units of four European countries: literature- and registry-based estimates. J Hosp Infect. 2009 Jun;72(2):97-103. </a:t>
            </a:r>
            <a:r>
              <a:rPr lang="en-US" sz="1200" b="0" i="0" u="none" strike="noStrike" kern="1200" baseline="0" dirty="0" err="1">
                <a:solidFill>
                  <a:schemeClr val="tx1"/>
                </a:solidFill>
                <a:latin typeface="+mn-lt"/>
                <a:ea typeface="+mn-ea"/>
                <a:cs typeface="+mn-cs"/>
              </a:rPr>
              <a:t>doi</a:t>
            </a:r>
            <a:r>
              <a:rPr lang="en-US" sz="1200" b="0" i="0" u="none" strike="noStrike" kern="1200" baseline="0" dirty="0">
                <a:solidFill>
                  <a:schemeClr val="tx1"/>
                </a:solidFill>
                <a:latin typeface="+mn-lt"/>
                <a:ea typeface="+mn-ea"/>
                <a:cs typeface="+mn-cs"/>
              </a:rPr>
              <a:t>: 10.1016/j.jhin.2008.12.012. </a:t>
            </a:r>
            <a:r>
              <a:rPr lang="en-US" sz="1200" b="0" i="0" u="none" strike="noStrike" kern="1200" baseline="0" dirty="0" err="1">
                <a:solidFill>
                  <a:schemeClr val="tx1"/>
                </a:solidFill>
                <a:latin typeface="+mn-lt"/>
                <a:ea typeface="+mn-ea"/>
                <a:cs typeface="+mn-cs"/>
              </a:rPr>
              <a:t>Epub</a:t>
            </a:r>
            <a:r>
              <a:rPr lang="en-US" sz="1200" b="0" i="0" u="none" strike="noStrike" kern="1200" baseline="0" dirty="0">
                <a:solidFill>
                  <a:schemeClr val="tx1"/>
                </a:solidFill>
                <a:latin typeface="+mn-lt"/>
                <a:ea typeface="+mn-ea"/>
                <a:cs typeface="+mn-cs"/>
              </a:rPr>
              <a:t> 2009 Feb 25.</a:t>
            </a:r>
          </a:p>
          <a:p>
            <a:endParaRPr lang="en-US" dirty="0"/>
          </a:p>
        </p:txBody>
      </p:sp>
      <p:sp>
        <p:nvSpPr>
          <p:cNvPr id="4" name="Slide Number Placeholder 3"/>
          <p:cNvSpPr>
            <a:spLocks noGrp="1"/>
          </p:cNvSpPr>
          <p:nvPr>
            <p:ph type="sldNum" sz="quarter" idx="5"/>
          </p:nvPr>
        </p:nvSpPr>
        <p:spPr/>
        <p:txBody>
          <a:bodyPr/>
          <a:lstStyle/>
          <a:p>
            <a:fld id="{94745B09-AD31-409C-B2BB-E7C534396A29}" type="slidenum">
              <a:rPr lang="en-GB" smtClean="0"/>
              <a:t>7</a:t>
            </a:fld>
            <a:endParaRPr lang="en-GB"/>
          </a:p>
        </p:txBody>
      </p:sp>
    </p:spTree>
    <p:extLst>
      <p:ext uri="{BB962C8B-B14F-4D97-AF65-F5344CB8AC3E}">
        <p14:creationId xmlns:p14="http://schemas.microsoft.com/office/powerpoint/2010/main" val="1387895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Capacità di fissaggio </a:t>
            </a:r>
          </a:p>
          <a:p>
            <a:r>
              <a:rPr lang="it-IT" dirty="0"/>
              <a:t>Trasparente per exit site </a:t>
            </a:r>
          </a:p>
          <a:p>
            <a:r>
              <a:rPr lang="it-IT" dirty="0"/>
              <a:t>Assorbimento perchè è un idrogel</a:t>
            </a:r>
          </a:p>
          <a:p>
            <a:r>
              <a:rPr lang="it-IT" dirty="0"/>
              <a:t>E ha un’elevata traspirabilità documentata in scheda tecnica</a:t>
            </a:r>
          </a:p>
        </p:txBody>
      </p:sp>
      <p:sp>
        <p:nvSpPr>
          <p:cNvPr id="4" name="Slide Number Placeholder 3"/>
          <p:cNvSpPr>
            <a:spLocks noGrp="1"/>
          </p:cNvSpPr>
          <p:nvPr>
            <p:ph type="sldNum" sz="quarter" idx="5"/>
          </p:nvPr>
        </p:nvSpPr>
        <p:spPr/>
        <p:txBody>
          <a:bodyPr/>
          <a:lstStyle/>
          <a:p>
            <a:fld id="{94745B09-AD31-409C-B2BB-E7C534396A29}" type="slidenum">
              <a:rPr lang="en-GB" smtClean="0"/>
              <a:t>8</a:t>
            </a:fld>
            <a:endParaRPr lang="en-GB"/>
          </a:p>
        </p:txBody>
      </p:sp>
    </p:spTree>
    <p:extLst>
      <p:ext uri="{BB962C8B-B14F-4D97-AF65-F5344CB8AC3E}">
        <p14:creationId xmlns:p14="http://schemas.microsoft.com/office/powerpoint/2010/main" val="1422883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Here is a summary slide detailing eh evidence for 3M™ Tegaderm™ CHG Chlorhexidine Gluconate I.V. Securement Dressings by leading researchers in infection prevention and infusion therapy. With 22 clinical studies to date that include more than 30,000 patients studied.  This is a robust body of evidence supporting Tegaderm™ CHG Dressing in the areas of infection reduction, antimicrobial protection, ease of use and health economics. </a:t>
            </a:r>
            <a:endParaRPr lang="en-US" dirty="0"/>
          </a:p>
        </p:txBody>
      </p:sp>
      <p:sp>
        <p:nvSpPr>
          <p:cNvPr id="4" name="Slide Number Placeholder 3"/>
          <p:cNvSpPr>
            <a:spLocks noGrp="1"/>
          </p:cNvSpPr>
          <p:nvPr>
            <p:ph type="sldNum" sz="quarter" idx="5"/>
          </p:nvPr>
        </p:nvSpPr>
        <p:spPr/>
        <p:txBody>
          <a:bodyPr/>
          <a:lstStyle/>
          <a:p>
            <a:fld id="{94745B09-AD31-409C-B2BB-E7C534396A29}" type="slidenum">
              <a:rPr lang="en-GB" smtClean="0"/>
              <a:t>9</a:t>
            </a:fld>
            <a:endParaRPr lang="en-GB"/>
          </a:p>
        </p:txBody>
      </p:sp>
    </p:spTree>
    <p:extLst>
      <p:ext uri="{BB962C8B-B14F-4D97-AF65-F5344CB8AC3E}">
        <p14:creationId xmlns:p14="http://schemas.microsoft.com/office/powerpoint/2010/main" val="2838511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dirty="0" err="1"/>
              <a:t>Zingg</a:t>
            </a:r>
            <a:r>
              <a:rPr lang="en-US" sz="1200" dirty="0"/>
              <a:t> W, </a:t>
            </a:r>
            <a:r>
              <a:rPr lang="en-US" sz="1200" dirty="0" err="1"/>
              <a:t>Pittet</a:t>
            </a:r>
            <a:r>
              <a:rPr lang="en-US" sz="1200" dirty="0"/>
              <a:t> D. Peripheral venous catheters: an under-evaluated problem. </a:t>
            </a:r>
            <a:r>
              <a:rPr lang="en-US" sz="1200" i="1" dirty="0"/>
              <a:t>Int J </a:t>
            </a:r>
            <a:r>
              <a:rPr lang="en-US" sz="1200" i="1" dirty="0" err="1"/>
              <a:t>Antimicrob</a:t>
            </a:r>
            <a:r>
              <a:rPr lang="en-US" sz="1200" dirty="0"/>
              <a:t> </a:t>
            </a:r>
            <a:r>
              <a:rPr lang="en-US" sz="1200" i="1" dirty="0"/>
              <a:t>Agents.</a:t>
            </a:r>
            <a:r>
              <a:rPr lang="en-US" sz="1200" dirty="0"/>
              <a:t> 2009;34(S4):S38-S42.</a:t>
            </a:r>
            <a:br>
              <a:rPr lang="en-US" sz="1200" dirty="0"/>
            </a:br>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2. </a:t>
            </a:r>
            <a:r>
              <a:rPr lang="sr-Latn-CS" sz="1200" b="0" i="0" kern="1200" dirty="0">
                <a:solidFill>
                  <a:schemeClr val="tx1"/>
                </a:solidFill>
                <a:effectLst/>
                <a:latin typeface="+mn-lt"/>
                <a:ea typeface="+mn-ea"/>
                <a:cs typeface="+mn-cs"/>
              </a:rPr>
              <a:t>Saliba P, Hornero A, Cuervo G, Grau I, Jimenez E, García D, Tubau F, Martínez-Sánchez JM, Carratalà J, Pujol M. Mortality risk factors among non-ICU patients with nosocomial vascular catheter-related bloodstream infections: a prospective cohort study. J Hosp Infect. 2018 May;99(1):48-54. doi: 10.1016/j.jhin.2017.11.002. Epub 2017 Nov 8. PMID: 29128346.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3. </a:t>
            </a:r>
            <a:r>
              <a:rPr lang="en-US" sz="1200" dirty="0"/>
              <a:t>Helm RE, Klausner JD, Klemperer JD, Flint LM, Huang E. Accepted but unacceptable: Peripheral IV catheter failure. </a:t>
            </a:r>
            <a:r>
              <a:rPr lang="en-US" sz="1200" i="1" dirty="0"/>
              <a:t>J </a:t>
            </a:r>
            <a:r>
              <a:rPr lang="en-US" sz="1200" i="1" dirty="0" err="1"/>
              <a:t>Infus</a:t>
            </a:r>
            <a:r>
              <a:rPr lang="en-US" sz="1200" i="1" dirty="0"/>
              <a:t> </a:t>
            </a:r>
            <a:r>
              <a:rPr lang="en-US" sz="1200" i="1" dirty="0" err="1"/>
              <a:t>Nurs</a:t>
            </a:r>
            <a:r>
              <a:rPr lang="en-US" sz="1200" i="1" dirty="0"/>
              <a:t>.</a:t>
            </a:r>
            <a:r>
              <a:rPr lang="en-US" sz="1200" dirty="0"/>
              <a:t> 2015;38(3):189-203.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sz="1200" b="1" i="0" u="none" strike="noStrike" kern="1200" baseline="0" dirty="0">
                <a:solidFill>
                  <a:schemeClr val="tx1"/>
                </a:solidFill>
                <a:latin typeface="+mn-lt"/>
                <a:ea typeface="+mn-ea"/>
                <a:cs typeface="+mn-cs"/>
              </a:rPr>
              <a:t>4. </a:t>
            </a:r>
            <a:r>
              <a:rPr lang="en-US" sz="1200" b="0" i="0" u="none" strike="noStrike" kern="1200" baseline="0" dirty="0">
                <a:solidFill>
                  <a:schemeClr val="tx1"/>
                </a:solidFill>
                <a:latin typeface="+mn-lt"/>
                <a:ea typeface="+mn-ea"/>
                <a:cs typeface="+mn-cs"/>
              </a:rPr>
              <a:t>NRZ </a:t>
            </a:r>
            <a:r>
              <a:rPr lang="de-DE" b="0" dirty="0"/>
              <a:t>Deutsche nationale Punkt-Prävalenzerhebung zu nosokomialen Infektionen und Antibiotika-Anwendung 2016 Abschlussbericht, </a:t>
            </a:r>
            <a:r>
              <a:rPr lang="en-US" sz="1200" b="0" i="0" u="none" strike="noStrike" kern="1200" baseline="0" dirty="0">
                <a:solidFill>
                  <a:schemeClr val="tx1"/>
                </a:solidFill>
                <a:latin typeface="+mn-lt"/>
                <a:ea typeface="+mn-ea"/>
                <a:cs typeface="+mn-cs"/>
              </a:rPr>
              <a:t>https://www.nrz-hygiene.de/fileadmin/nrz/download/pps2016/PPS_2016_Abschlussbericht_20.07.2017.pdf</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i="0" dirty="0">
                <a:solidFill>
                  <a:srgbClr val="002060"/>
                </a:solidFill>
                <a:effectLst/>
                <a:latin typeface="Arial" panose="020B0604020202020204" pitchFamily="34" charset="0"/>
              </a:rPr>
              <a:t>5. Résultats de la surveillance nationale 2019, </a:t>
            </a:r>
            <a:r>
              <a:rPr lang="en-US" sz="1200" b="0" i="0" dirty="0">
                <a:solidFill>
                  <a:srgbClr val="0A77A7"/>
                </a:solidFill>
                <a:effectLst/>
                <a:latin typeface="Lato" panose="020F0502020204030203" pitchFamily="34" charset="0"/>
              </a:rPr>
              <a:t>REPIAS, SPIADI. Accessible at https://www.spiadi.fr/results?tab=0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0A77A7"/>
              </a:solidFill>
              <a:effectLst/>
              <a:latin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6. Mermel L. Short-term Peripheral Venous Catheter-Related Bloodstream Infections: A Systematic Review. </a:t>
            </a:r>
            <a:r>
              <a:rPr lang="en-US" sz="1200" i="1" dirty="0"/>
              <a:t>Clin Infect Dis.</a:t>
            </a:r>
            <a:r>
              <a:rPr lang="en-US" sz="1200" dirty="0"/>
              <a:t> 2017;65(10):1757-1762.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7. </a:t>
            </a:r>
            <a:r>
              <a:rPr lang="sr-Latn-CS" sz="1200" b="0" i="0" kern="1200" dirty="0">
                <a:solidFill>
                  <a:schemeClr val="tx1"/>
                </a:solidFill>
                <a:effectLst/>
                <a:latin typeface="+mn-lt"/>
                <a:ea typeface="+mn-ea"/>
                <a:cs typeface="+mn-cs"/>
              </a:rPr>
              <a:t>Saliba P, Hornero A, Cuervo G, Grau I, Jimenez E, Berbel D, Martos P, Verge JM, Tebe C, Martínez-Sánchez JM, Shaw E, Gavaldà L, Carratalà J, Pujol M. Interventions to decrease short-term peripheral venous catheter-related bloodstream infections: impact on incidence and mortality. J Hosp Infect. 2018 Nov;100(3):e178-e186. doi: 10.1016/j.jhin.2018.06.010. Epub 2018 Jun 19. PMID: 29928942.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b="0" i="0" dirty="0">
                <a:solidFill>
                  <a:srgbClr val="DA846B"/>
                </a:solidFill>
                <a:effectLst/>
                <a:latin typeface="Segoe UI" panose="020B0502040204020203" pitchFamily="34" charset="0"/>
              </a:rPr>
              <a:t>8. Leistner R, </a:t>
            </a:r>
            <a:r>
              <a:rPr lang="en-US" b="0" i="0" dirty="0" err="1">
                <a:solidFill>
                  <a:srgbClr val="DA846B"/>
                </a:solidFill>
                <a:effectLst/>
                <a:latin typeface="Segoe UI" panose="020B0502040204020203" pitchFamily="34" charset="0"/>
              </a:rPr>
              <a:t>Hirsemann</a:t>
            </a:r>
            <a:r>
              <a:rPr lang="en-US" b="0" i="0" dirty="0">
                <a:solidFill>
                  <a:srgbClr val="DA846B"/>
                </a:solidFill>
                <a:effectLst/>
                <a:latin typeface="Segoe UI" panose="020B0502040204020203" pitchFamily="34" charset="0"/>
              </a:rPr>
              <a:t> E, Bloch A, </a:t>
            </a:r>
            <a:r>
              <a:rPr lang="en-US" b="0" i="0" dirty="0" err="1">
                <a:solidFill>
                  <a:srgbClr val="DA846B"/>
                </a:solidFill>
                <a:effectLst/>
                <a:latin typeface="Segoe UI" panose="020B0502040204020203" pitchFamily="34" charset="0"/>
              </a:rPr>
              <a:t>Gastmeier</a:t>
            </a:r>
            <a:r>
              <a:rPr lang="en-US" b="0" i="0" dirty="0">
                <a:solidFill>
                  <a:srgbClr val="DA846B"/>
                </a:solidFill>
                <a:effectLst/>
                <a:latin typeface="Segoe UI" panose="020B0502040204020203" pitchFamily="34" charset="0"/>
              </a:rPr>
              <a:t> P, </a:t>
            </a:r>
            <a:r>
              <a:rPr lang="en-US" b="0" i="0" dirty="0" err="1">
                <a:solidFill>
                  <a:srgbClr val="DA846B"/>
                </a:solidFill>
                <a:effectLst/>
                <a:latin typeface="Segoe UI" panose="020B0502040204020203" pitchFamily="34" charset="0"/>
              </a:rPr>
              <a:t>Geffers</a:t>
            </a:r>
            <a:r>
              <a:rPr lang="en-US" b="0" i="0" dirty="0">
                <a:solidFill>
                  <a:srgbClr val="DA846B"/>
                </a:solidFill>
                <a:effectLst/>
                <a:latin typeface="Segoe UI" panose="020B0502040204020203" pitchFamily="34" charset="0"/>
              </a:rPr>
              <a:t> C. Costs and prolonged length of stay of central venous catheter-associated bloodstream infections (CVC BSI): a matched prospective cohort study. Infection. 2014;42(1):31‐36. doi:10.1007/s15010-013-0494-z</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9. </a:t>
            </a:r>
            <a:r>
              <a:rPr lang="en-US" sz="1200" b="0" dirty="0"/>
              <a:t>Trautmann M, Saatkamp J, Cost-effectiveness analysis of an antimicrobial transparent dressing for catheter insertion sites on intensive care units; </a:t>
            </a:r>
            <a:r>
              <a:rPr lang="en-US" sz="1200" b="0" dirty="0" err="1"/>
              <a:t>Hyg</a:t>
            </a:r>
            <a:r>
              <a:rPr lang="en-US" sz="1200" b="0" dirty="0"/>
              <a:t> Med 2016:41(5):D65-70 </a:t>
            </a:r>
          </a:p>
        </p:txBody>
      </p:sp>
      <p:sp>
        <p:nvSpPr>
          <p:cNvPr id="4" name="Slide Number Placeholder 3"/>
          <p:cNvSpPr>
            <a:spLocks noGrp="1"/>
          </p:cNvSpPr>
          <p:nvPr>
            <p:ph type="sldNum" sz="quarter" idx="5"/>
          </p:nvPr>
        </p:nvSpPr>
        <p:spPr/>
        <p:txBody>
          <a:bodyPr/>
          <a:lstStyle/>
          <a:p>
            <a:fld id="{94745B09-AD31-409C-B2BB-E7C534396A29}" type="slidenum">
              <a:rPr lang="en-GB" smtClean="0"/>
              <a:t>12</a:t>
            </a:fld>
            <a:endParaRPr lang="en-GB"/>
          </a:p>
        </p:txBody>
      </p:sp>
    </p:spTree>
    <p:extLst>
      <p:ext uri="{BB962C8B-B14F-4D97-AF65-F5344CB8AC3E}">
        <p14:creationId xmlns:p14="http://schemas.microsoft.com/office/powerpoint/2010/main" val="430293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 have many different dressings for applying on peripheral catheters. Because we do have many different customer situations.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prstClr val="black"/>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prstClr val="black"/>
                </a:solidFill>
                <a:latin typeface="+mn-lt"/>
                <a:ea typeface="+mn-ea"/>
                <a:cs typeface="+mn-cs"/>
              </a:rPr>
              <a:t>In a perfect world, every customer would want to use the strongest antimicrobial protection on all of their PIVs. Regardless of whether it is a peripheral line or a central line, it is all the same bloodstream.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prstClr val="black"/>
                </a:solidFill>
                <a:latin typeface="+mn-lt"/>
                <a:ea typeface="+mn-ea"/>
                <a:cs typeface="+mn-cs"/>
              </a:rPr>
              <a:t>But, not every customer is ready for that. This requires a change of practice and a change in how they view PIVs.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While all of dressings will offer basic protection and site visibility, advanced securement features will only apply to our Tegaderm™ IV Advanced Securement dressings, available in pediatric sizes, and 1-handed and 2-handed application options.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prstClr val="black"/>
                </a:solidFill>
                <a:latin typeface="+mn-lt"/>
                <a:ea typeface="+mn-ea"/>
                <a:cs typeface="+mn-cs"/>
              </a:rPr>
              <a:t>Our new dressing adds to these advanced securement features the antimicrobial agent CHG included in the adhesive, in 2% concentration on the surface of the window. This will limit the growth of skin flora on the skin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prstClr val="black"/>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prstClr val="black"/>
                </a:solidFill>
                <a:latin typeface="+mn-lt"/>
                <a:ea typeface="+mn-ea"/>
                <a:cs typeface="+mn-cs"/>
              </a:rPr>
              <a:t>As 3M, we should advise our customers on best practices and that means we should encourage a wide use of 9132. After all, why shouldn’t every patient receive the best standard of care?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prstClr val="black"/>
                </a:solidFill>
                <a:latin typeface="+mn-lt"/>
                <a:ea typeface="+mn-ea"/>
                <a:cs typeface="+mn-cs"/>
              </a:rPr>
              <a:t>If a customer is not ready for antimicrobial on PIVs, then 1681/1683 are great alternatives.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prstClr val="black"/>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745B09-AD31-409C-B2BB-E7C534396A29}" type="slidenum">
              <a:rPr kumimoji="0" lang="en-GB" sz="1200" b="0" i="0" u="none" strike="noStrike" kern="1200" cap="none" spc="0" normalizeH="0" baseline="0" noProof="0" smtClean="0">
                <a:ln>
                  <a:noFill/>
                </a:ln>
                <a:solidFill>
                  <a:prstClr val="black"/>
                </a:solidFill>
                <a:effectLst/>
                <a:uLnTx/>
                <a:uFillTx/>
                <a:latin typeface="3M Circular TT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3M Circular TT Book"/>
              <a:ea typeface="+mn-ea"/>
              <a:cs typeface="+mn-cs"/>
            </a:endParaRPr>
          </a:p>
        </p:txBody>
      </p:sp>
    </p:spTree>
    <p:extLst>
      <p:ext uri="{BB962C8B-B14F-4D97-AF65-F5344CB8AC3E}">
        <p14:creationId xmlns:p14="http://schemas.microsoft.com/office/powerpoint/2010/main" val="1707137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FFFFFF"/>
                </a:solidFill>
                <a:effectLst/>
                <a:latin typeface="3MCircular-Book"/>
              </a:rPr>
              <a:t>*</a:t>
            </a:r>
            <a:r>
              <a:rPr lang="en-US" sz="1200" b="0" i="1" dirty="0">
                <a:solidFill>
                  <a:srgbClr val="FFFFFF"/>
                </a:solidFill>
                <a:effectLst/>
                <a:latin typeface="3MCircular-BookItalic"/>
              </a:rPr>
              <a:t>In vitro </a:t>
            </a:r>
            <a:r>
              <a:rPr lang="en-US" sz="1200" b="0" i="0" dirty="0">
                <a:solidFill>
                  <a:srgbClr val="FFFFFF"/>
                </a:solidFill>
                <a:effectLst/>
                <a:latin typeface="3MCircular-Book"/>
              </a:rPr>
              <a:t>testing shows that the film provides a barrier against viruses 27 nm in diameter or larger while the dressing remains intact without leakage.</a:t>
            </a:r>
          </a:p>
          <a:p>
            <a:br>
              <a:rPr lang="en-US" sz="1200" b="0" i="0" dirty="0">
                <a:solidFill>
                  <a:srgbClr val="FFFFFF"/>
                </a:solidFill>
                <a:effectLst/>
                <a:latin typeface="3MCircular-Book"/>
              </a:rPr>
            </a:br>
            <a:r>
              <a:rPr lang="en-US" sz="1200" b="0" i="0" dirty="0">
                <a:solidFill>
                  <a:srgbClr val="FFFFFF"/>
                </a:solidFill>
                <a:effectLst/>
                <a:latin typeface="3MCircular-Book"/>
              </a:rPr>
              <a:t>35. 3M data on file. EM-05-305455</a:t>
            </a:r>
            <a:r>
              <a:rPr lang="en-US" dirty="0"/>
              <a:t> </a:t>
            </a:r>
          </a:p>
        </p:txBody>
      </p:sp>
      <p:sp>
        <p:nvSpPr>
          <p:cNvPr id="4" name="Slide Number Placeholder 3"/>
          <p:cNvSpPr>
            <a:spLocks noGrp="1"/>
          </p:cNvSpPr>
          <p:nvPr>
            <p:ph type="sldNum" sz="quarter" idx="5"/>
          </p:nvPr>
        </p:nvSpPr>
        <p:spPr/>
        <p:txBody>
          <a:bodyPr/>
          <a:lstStyle/>
          <a:p>
            <a:fld id="{94745B09-AD31-409C-B2BB-E7C534396A29}" type="slidenum">
              <a:rPr lang="en-GB" smtClean="0"/>
              <a:t>14</a:t>
            </a:fld>
            <a:endParaRPr lang="en-GB"/>
          </a:p>
        </p:txBody>
      </p:sp>
    </p:spTree>
    <p:extLst>
      <p:ext uri="{BB962C8B-B14F-4D97-AF65-F5344CB8AC3E}">
        <p14:creationId xmlns:p14="http://schemas.microsoft.com/office/powerpoint/2010/main" val="3083013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defRPr/>
            </a:pPr>
            <a:r>
              <a:rPr lang="en-US" sz="1400" b="1" i="0" u="sng" baseline="0" dirty="0"/>
              <a:t>Sources:</a:t>
            </a:r>
          </a:p>
          <a:p>
            <a:pPr marL="247688" indent="-247688">
              <a:buAutoNum type="arabicPeriod" startAt="22"/>
              <a:tabLst>
                <a:tab pos="495376" algn="l"/>
              </a:tabLst>
            </a:pPr>
            <a:r>
              <a:rPr lang="en-US" sz="1300" dirty="0" err="1">
                <a:solidFill>
                  <a:prstClr val="black"/>
                </a:solidFill>
              </a:rPr>
              <a:t>Mermel</a:t>
            </a:r>
            <a:r>
              <a:rPr lang="en-US" sz="1300" dirty="0">
                <a:solidFill>
                  <a:prstClr val="black"/>
                </a:solidFill>
              </a:rPr>
              <a:t> LA, </a:t>
            </a:r>
            <a:r>
              <a:rPr lang="en-US" sz="1300" dirty="0" err="1">
                <a:solidFill>
                  <a:prstClr val="black"/>
                </a:solidFill>
              </a:rPr>
              <a:t>Allon</a:t>
            </a:r>
            <a:r>
              <a:rPr lang="en-US" sz="1300" dirty="0">
                <a:solidFill>
                  <a:prstClr val="black"/>
                </a:solidFill>
              </a:rPr>
              <a:t> M, Bouza E, et al. Clinical practice guidelines for the diagnosis and management of intravascular catheter-related infection: 2009 update by the Infectious Diseases Society of America. </a:t>
            </a:r>
            <a:r>
              <a:rPr lang="en-US" sz="1300" i="1" dirty="0">
                <a:solidFill>
                  <a:prstClr val="black"/>
                </a:solidFill>
              </a:rPr>
              <a:t>Clin Infect Dis. </a:t>
            </a:r>
            <a:r>
              <a:rPr lang="en-US" sz="1300" dirty="0">
                <a:solidFill>
                  <a:prstClr val="black"/>
                </a:solidFill>
              </a:rPr>
              <a:t>2009; 49(1): 1-45. </a:t>
            </a:r>
          </a:p>
          <a:p>
            <a:pPr marL="247688" indent="-247688">
              <a:buAutoNum type="arabicPeriod" startAt="22"/>
              <a:tabLst>
                <a:tab pos="495376" algn="l"/>
              </a:tabLst>
            </a:pPr>
            <a:r>
              <a:rPr lang="en-US" sz="1300" dirty="0">
                <a:solidFill>
                  <a:prstClr val="black"/>
                </a:solidFill>
              </a:rPr>
              <a:t>Safdar N, Maki DG. The pathogenesis of catheter-related bloodstream infection with </a:t>
            </a:r>
            <a:r>
              <a:rPr lang="en-US" sz="1300" dirty="0" err="1">
                <a:solidFill>
                  <a:prstClr val="black"/>
                </a:solidFill>
              </a:rPr>
              <a:t>noncuffed</a:t>
            </a:r>
            <a:r>
              <a:rPr lang="en-US" sz="1300" dirty="0">
                <a:solidFill>
                  <a:prstClr val="black"/>
                </a:solidFill>
              </a:rPr>
              <a:t> short-term central venous catheters. </a:t>
            </a:r>
            <a:r>
              <a:rPr lang="en-US" sz="1300" i="1" dirty="0">
                <a:solidFill>
                  <a:prstClr val="black"/>
                </a:solidFill>
              </a:rPr>
              <a:t>Intensive Care Med</a:t>
            </a:r>
            <a:r>
              <a:rPr lang="en-US" sz="1300" dirty="0">
                <a:solidFill>
                  <a:prstClr val="black"/>
                </a:solidFill>
              </a:rPr>
              <a:t>. 2004; 30(1): 62-67. </a:t>
            </a:r>
          </a:p>
          <a:p>
            <a:pPr marL="247688" indent="-247688">
              <a:buAutoNum type="arabicPeriod" startAt="22"/>
              <a:tabLst>
                <a:tab pos="495376" algn="l"/>
              </a:tabLst>
            </a:pPr>
            <a:r>
              <a:rPr lang="en-US" sz="1300" dirty="0" err="1">
                <a:solidFill>
                  <a:prstClr val="black"/>
                </a:solidFill>
              </a:rPr>
              <a:t>Mermel</a:t>
            </a:r>
            <a:r>
              <a:rPr lang="en-US" sz="1300" dirty="0">
                <a:solidFill>
                  <a:prstClr val="black"/>
                </a:solidFill>
              </a:rPr>
              <a:t> LA. What is the predominant source of intravascular catheter infections? </a:t>
            </a:r>
            <a:r>
              <a:rPr lang="en-US" sz="1300" i="1" dirty="0">
                <a:solidFill>
                  <a:prstClr val="black"/>
                </a:solidFill>
              </a:rPr>
              <a:t>Clin Infect Dis</a:t>
            </a:r>
            <a:r>
              <a:rPr lang="en-US" sz="1300" dirty="0">
                <a:solidFill>
                  <a:prstClr val="black"/>
                </a:solidFill>
              </a:rPr>
              <a:t>. 2011; 52(2): 211-212.</a:t>
            </a:r>
          </a:p>
          <a:p>
            <a:pPr marL="247688" indent="-247688">
              <a:buAutoNum type="arabicPeriod" startAt="22"/>
              <a:tabLst>
                <a:tab pos="495376" algn="l"/>
              </a:tabLst>
            </a:pPr>
            <a:r>
              <a:rPr lang="en-US" sz="1300" dirty="0">
                <a:solidFill>
                  <a:prstClr val="black"/>
                </a:solidFill>
              </a:rPr>
              <a:t>Maki DG, Stolz SM, Wheeler S, </a:t>
            </a:r>
            <a:r>
              <a:rPr lang="en-US" sz="1300" dirty="0" err="1">
                <a:solidFill>
                  <a:prstClr val="black"/>
                </a:solidFill>
              </a:rPr>
              <a:t>Mermel</a:t>
            </a:r>
            <a:r>
              <a:rPr lang="en-US" sz="1300" dirty="0">
                <a:solidFill>
                  <a:prstClr val="black"/>
                </a:solidFill>
              </a:rPr>
              <a:t> LA. Prevention of central venous catheter-related bloodstream infection by use of an antiseptic-impregnated catheter: A randomized, controlled trial. </a:t>
            </a:r>
            <a:r>
              <a:rPr lang="en-US" sz="1300" i="1" dirty="0">
                <a:solidFill>
                  <a:prstClr val="black"/>
                </a:solidFill>
              </a:rPr>
              <a:t>Ann Intern Med. </a:t>
            </a:r>
            <a:r>
              <a:rPr lang="en-US" sz="1300" dirty="0">
                <a:solidFill>
                  <a:prstClr val="black"/>
                </a:solidFill>
              </a:rPr>
              <a:t>1997; 127(4): 257-266. </a:t>
            </a:r>
          </a:p>
          <a:p>
            <a:pPr marL="247688" indent="-247688">
              <a:buAutoNum type="arabicPeriod" startAt="22"/>
              <a:tabLst>
                <a:tab pos="495376" algn="l"/>
              </a:tabLst>
            </a:pPr>
            <a:r>
              <a:rPr lang="en-US" sz="1300" dirty="0">
                <a:solidFill>
                  <a:prstClr val="black"/>
                </a:solidFill>
                <a:ea typeface="Calibri" panose="020F0502020204030204" pitchFamily="34" charset="0"/>
                <a:cs typeface="Times New Roman" panose="02020603050405020304" pitchFamily="18" charset="0"/>
              </a:rPr>
              <a:t>Dittmer ID, Sharp D, McNulty CA, Williams AJ, Banks RA. A prospective study of central venous hemodialysis catheter colonization and peripheral bacteremia. </a:t>
            </a:r>
            <a:r>
              <a:rPr lang="en-US" sz="1300" i="1" dirty="0">
                <a:solidFill>
                  <a:prstClr val="black"/>
                </a:solidFill>
                <a:ea typeface="Calibri" panose="020F0502020204030204" pitchFamily="34" charset="0"/>
                <a:cs typeface="Times New Roman" panose="02020603050405020304" pitchFamily="18" charset="0"/>
              </a:rPr>
              <a:t>Clin Nephrol. </a:t>
            </a:r>
            <a:r>
              <a:rPr lang="en-US" sz="1300" dirty="0">
                <a:solidFill>
                  <a:prstClr val="black"/>
                </a:solidFill>
                <a:ea typeface="Calibri" panose="020F0502020204030204" pitchFamily="34" charset="0"/>
                <a:cs typeface="Times New Roman" panose="02020603050405020304" pitchFamily="18" charset="0"/>
              </a:rPr>
              <a:t>1999; 51(1): 34-39. </a:t>
            </a:r>
          </a:p>
          <a:p>
            <a:pPr marL="247688" indent="-247688">
              <a:buAutoNum type="arabicPeriod" startAt="22"/>
              <a:tabLst>
                <a:tab pos="495376" algn="l"/>
              </a:tabLst>
            </a:pPr>
            <a:r>
              <a:rPr lang="en-US" sz="1300" dirty="0" err="1">
                <a:solidFill>
                  <a:prstClr val="black"/>
                </a:solidFill>
                <a:ea typeface="Calibri" panose="020F0502020204030204" pitchFamily="34" charset="0"/>
                <a:cs typeface="Times New Roman" panose="02020603050405020304" pitchFamily="18" charset="0"/>
              </a:rPr>
              <a:t>Mermel</a:t>
            </a:r>
            <a:r>
              <a:rPr lang="en-US" sz="1300" dirty="0">
                <a:solidFill>
                  <a:prstClr val="black"/>
                </a:solidFill>
                <a:ea typeface="Calibri" panose="020F0502020204030204" pitchFamily="34" charset="0"/>
                <a:cs typeface="Times New Roman" panose="02020603050405020304" pitchFamily="18" charset="0"/>
              </a:rPr>
              <a:t> LA, McCormick RD, </a:t>
            </a:r>
            <a:r>
              <a:rPr lang="en-US" sz="1300" dirty="0" err="1">
                <a:solidFill>
                  <a:prstClr val="black"/>
                </a:solidFill>
                <a:ea typeface="Calibri" panose="020F0502020204030204" pitchFamily="34" charset="0"/>
                <a:cs typeface="Times New Roman" panose="02020603050405020304" pitchFamily="18" charset="0"/>
              </a:rPr>
              <a:t>Springman</a:t>
            </a:r>
            <a:r>
              <a:rPr lang="en-US" sz="1300" dirty="0">
                <a:solidFill>
                  <a:prstClr val="black"/>
                </a:solidFill>
                <a:ea typeface="Calibri" panose="020F0502020204030204" pitchFamily="34" charset="0"/>
                <a:cs typeface="Times New Roman" panose="02020603050405020304" pitchFamily="18" charset="0"/>
              </a:rPr>
              <a:t> SR, Maki DG. The pathogenesis and epidemiology of catheter related infection with pulmonary artery Swan-Ganz catheters: A prospective study utilizing molecular subtyping. </a:t>
            </a:r>
            <a:r>
              <a:rPr lang="en-US" sz="1300" i="1" dirty="0">
                <a:solidFill>
                  <a:prstClr val="black"/>
                </a:solidFill>
                <a:ea typeface="Calibri" panose="020F0502020204030204" pitchFamily="34" charset="0"/>
                <a:cs typeface="Times New Roman" panose="02020603050405020304" pitchFamily="18" charset="0"/>
              </a:rPr>
              <a:t>Am J Med</a:t>
            </a:r>
            <a:r>
              <a:rPr lang="en-US" sz="1300" dirty="0">
                <a:solidFill>
                  <a:prstClr val="black"/>
                </a:solidFill>
                <a:ea typeface="Calibri" panose="020F0502020204030204" pitchFamily="34" charset="0"/>
                <a:cs typeface="Times New Roman" panose="02020603050405020304" pitchFamily="18" charset="0"/>
              </a:rPr>
              <a:t>. 1991; 91(36):197S–205S. </a:t>
            </a:r>
          </a:p>
          <a:p>
            <a:pPr marL="247688" indent="-247688">
              <a:buAutoNum type="arabicPeriod" startAt="22"/>
              <a:tabLst>
                <a:tab pos="495376" algn="l"/>
              </a:tabLst>
            </a:pPr>
            <a:r>
              <a:rPr lang="en-US" sz="1300" dirty="0">
                <a:solidFill>
                  <a:prstClr val="black"/>
                </a:solidFill>
                <a:ea typeface="Calibri" panose="020F0502020204030204" pitchFamily="34" charset="0"/>
                <a:cs typeface="Times New Roman" panose="02020603050405020304" pitchFamily="18" charset="0"/>
              </a:rPr>
              <a:t>Maki DG, Weise CE, </a:t>
            </a:r>
            <a:r>
              <a:rPr lang="en-US" sz="1300" dirty="0" err="1">
                <a:solidFill>
                  <a:prstClr val="black"/>
                </a:solidFill>
                <a:ea typeface="Calibri" panose="020F0502020204030204" pitchFamily="34" charset="0"/>
                <a:cs typeface="Times New Roman" panose="02020603050405020304" pitchFamily="18" charset="0"/>
              </a:rPr>
              <a:t>Sarafin</a:t>
            </a:r>
            <a:r>
              <a:rPr lang="en-US" sz="1300" dirty="0">
                <a:solidFill>
                  <a:prstClr val="black"/>
                </a:solidFill>
                <a:ea typeface="Calibri" panose="020F0502020204030204" pitchFamily="34" charset="0"/>
                <a:cs typeface="Times New Roman" panose="02020603050405020304" pitchFamily="18" charset="0"/>
              </a:rPr>
              <a:t> HW. A semiquantitative culture method for identifying intravenous-catheter-related infection. </a:t>
            </a:r>
            <a:r>
              <a:rPr lang="en-US" sz="1300" i="1" dirty="0">
                <a:solidFill>
                  <a:prstClr val="black"/>
                </a:solidFill>
                <a:ea typeface="Calibri" panose="020F0502020204030204" pitchFamily="34" charset="0"/>
                <a:cs typeface="Times New Roman" panose="02020603050405020304" pitchFamily="18" charset="0"/>
              </a:rPr>
              <a:t>N </a:t>
            </a:r>
            <a:r>
              <a:rPr lang="en-US" sz="1300" i="1" dirty="0" err="1">
                <a:solidFill>
                  <a:prstClr val="black"/>
                </a:solidFill>
                <a:ea typeface="Calibri" panose="020F0502020204030204" pitchFamily="34" charset="0"/>
                <a:cs typeface="Times New Roman" panose="02020603050405020304" pitchFamily="18" charset="0"/>
              </a:rPr>
              <a:t>Engl</a:t>
            </a:r>
            <a:r>
              <a:rPr lang="en-US" sz="1300" i="1" dirty="0">
                <a:solidFill>
                  <a:prstClr val="black"/>
                </a:solidFill>
                <a:ea typeface="Calibri" panose="020F0502020204030204" pitchFamily="34" charset="0"/>
                <a:cs typeface="Times New Roman" panose="02020603050405020304" pitchFamily="18" charset="0"/>
              </a:rPr>
              <a:t> J Med</a:t>
            </a:r>
            <a:r>
              <a:rPr lang="en-US" sz="1300" dirty="0">
                <a:solidFill>
                  <a:prstClr val="black"/>
                </a:solidFill>
                <a:ea typeface="Calibri" panose="020F0502020204030204" pitchFamily="34" charset="0"/>
                <a:cs typeface="Times New Roman" panose="02020603050405020304" pitchFamily="18" charset="0"/>
              </a:rPr>
              <a:t>. 1977; 296(23): 1305-1309. </a:t>
            </a:r>
          </a:p>
          <a:p>
            <a:pPr marL="247688" indent="-247688">
              <a:buAutoNum type="arabicPeriod" startAt="22"/>
              <a:tabLst>
                <a:tab pos="495376" algn="l"/>
              </a:tabLst>
            </a:pPr>
            <a:r>
              <a:rPr lang="en-US" sz="1300" dirty="0">
                <a:solidFill>
                  <a:prstClr val="black"/>
                </a:solidFill>
                <a:ea typeface="Calibri" panose="020F0502020204030204" pitchFamily="34" charset="0"/>
                <a:cs typeface="Times New Roman" panose="02020603050405020304" pitchFamily="18" charset="0"/>
              </a:rPr>
              <a:t>Segura M, </a:t>
            </a:r>
            <a:r>
              <a:rPr lang="en-US" sz="1300" dirty="0" err="1">
                <a:solidFill>
                  <a:prstClr val="black"/>
                </a:solidFill>
                <a:ea typeface="Calibri" panose="020F0502020204030204" pitchFamily="34" charset="0"/>
                <a:cs typeface="Times New Roman" panose="02020603050405020304" pitchFamily="18" charset="0"/>
              </a:rPr>
              <a:t>Lladó</a:t>
            </a:r>
            <a:r>
              <a:rPr lang="en-US" sz="1300" dirty="0">
                <a:solidFill>
                  <a:prstClr val="black"/>
                </a:solidFill>
                <a:ea typeface="Calibri" panose="020F0502020204030204" pitchFamily="34" charset="0"/>
                <a:cs typeface="Times New Roman" panose="02020603050405020304" pitchFamily="18" charset="0"/>
              </a:rPr>
              <a:t> L, </a:t>
            </a:r>
            <a:r>
              <a:rPr lang="en-US" sz="1300" dirty="0" err="1">
                <a:solidFill>
                  <a:prstClr val="black"/>
                </a:solidFill>
                <a:ea typeface="Calibri" panose="020F0502020204030204" pitchFamily="34" charset="0"/>
                <a:cs typeface="Times New Roman" panose="02020603050405020304" pitchFamily="18" charset="0"/>
              </a:rPr>
              <a:t>Guirao</a:t>
            </a:r>
            <a:r>
              <a:rPr lang="en-US" sz="1300" dirty="0">
                <a:solidFill>
                  <a:prstClr val="black"/>
                </a:solidFill>
                <a:ea typeface="Calibri" panose="020F0502020204030204" pitchFamily="34" charset="0"/>
                <a:cs typeface="Times New Roman" panose="02020603050405020304" pitchFamily="18" charset="0"/>
              </a:rPr>
              <a:t> X, </a:t>
            </a:r>
            <a:r>
              <a:rPr lang="en-US" sz="1300" dirty="0" err="1">
                <a:solidFill>
                  <a:prstClr val="black"/>
                </a:solidFill>
                <a:ea typeface="Calibri" panose="020F0502020204030204" pitchFamily="34" charset="0"/>
                <a:cs typeface="Times New Roman" panose="02020603050405020304" pitchFamily="18" charset="0"/>
              </a:rPr>
              <a:t>Piracés</a:t>
            </a:r>
            <a:r>
              <a:rPr lang="en-US" sz="1300" dirty="0">
                <a:solidFill>
                  <a:prstClr val="black"/>
                </a:solidFill>
                <a:ea typeface="Calibri" panose="020F0502020204030204" pitchFamily="34" charset="0"/>
                <a:cs typeface="Times New Roman" panose="02020603050405020304" pitchFamily="18" charset="0"/>
              </a:rPr>
              <a:t> M, Herms R, Alia C, </a:t>
            </a:r>
            <a:r>
              <a:rPr lang="en-US" sz="1300" dirty="0" err="1">
                <a:solidFill>
                  <a:prstClr val="black"/>
                </a:solidFill>
                <a:ea typeface="Calibri" panose="020F0502020204030204" pitchFamily="34" charset="0"/>
                <a:cs typeface="Times New Roman" panose="02020603050405020304" pitchFamily="18" charset="0"/>
              </a:rPr>
              <a:t>Sitges</a:t>
            </a:r>
            <a:r>
              <a:rPr lang="en-US" sz="1300" dirty="0">
                <a:solidFill>
                  <a:prstClr val="black"/>
                </a:solidFill>
                <a:ea typeface="Calibri" panose="020F0502020204030204" pitchFamily="34" charset="0"/>
                <a:cs typeface="Times New Roman" panose="02020603050405020304" pitchFamily="18" charset="0"/>
              </a:rPr>
              <a:t>-Serra A. A prospective study of a new protocol for ‘in </a:t>
            </a:r>
            <a:r>
              <a:rPr lang="en-US" sz="1300" dirty="0" err="1">
                <a:solidFill>
                  <a:prstClr val="black"/>
                </a:solidFill>
                <a:ea typeface="Calibri" panose="020F0502020204030204" pitchFamily="34" charset="0"/>
                <a:cs typeface="Times New Roman" panose="02020603050405020304" pitchFamily="18" charset="0"/>
              </a:rPr>
              <a:t>situ’diagnosis</a:t>
            </a:r>
            <a:r>
              <a:rPr lang="en-US" sz="1300" dirty="0">
                <a:solidFill>
                  <a:prstClr val="black"/>
                </a:solidFill>
                <a:ea typeface="Calibri" panose="020F0502020204030204" pitchFamily="34" charset="0"/>
                <a:cs typeface="Times New Roman" panose="02020603050405020304" pitchFamily="18" charset="0"/>
              </a:rPr>
              <a:t> of central venous catheter related </a:t>
            </a:r>
            <a:r>
              <a:rPr lang="en-US" sz="1300" dirty="0" err="1">
                <a:solidFill>
                  <a:prstClr val="black"/>
                </a:solidFill>
                <a:ea typeface="Calibri" panose="020F0502020204030204" pitchFamily="34" charset="0"/>
                <a:cs typeface="Times New Roman" panose="02020603050405020304" pitchFamily="18" charset="0"/>
              </a:rPr>
              <a:t>bacteraemia</a:t>
            </a:r>
            <a:r>
              <a:rPr lang="en-US" sz="1300" dirty="0">
                <a:solidFill>
                  <a:prstClr val="black"/>
                </a:solidFill>
                <a:ea typeface="Calibri" panose="020F0502020204030204" pitchFamily="34" charset="0"/>
                <a:cs typeface="Times New Roman" panose="02020603050405020304" pitchFamily="18" charset="0"/>
              </a:rPr>
              <a:t>. </a:t>
            </a:r>
            <a:r>
              <a:rPr lang="en-US" sz="1300" i="1" dirty="0">
                <a:solidFill>
                  <a:prstClr val="black"/>
                </a:solidFill>
                <a:ea typeface="Calibri" panose="020F0502020204030204" pitchFamily="34" charset="0"/>
                <a:cs typeface="Times New Roman" panose="02020603050405020304" pitchFamily="18" charset="0"/>
              </a:rPr>
              <a:t>Clin </a:t>
            </a:r>
            <a:r>
              <a:rPr lang="en-US" sz="1300" i="1" dirty="0" err="1">
                <a:solidFill>
                  <a:prstClr val="black"/>
                </a:solidFill>
                <a:ea typeface="Calibri" panose="020F0502020204030204" pitchFamily="34" charset="0"/>
                <a:cs typeface="Times New Roman" panose="02020603050405020304" pitchFamily="18" charset="0"/>
              </a:rPr>
              <a:t>Nutr</a:t>
            </a:r>
            <a:r>
              <a:rPr lang="en-US" sz="1300" i="1" dirty="0">
                <a:solidFill>
                  <a:prstClr val="black"/>
                </a:solidFill>
                <a:ea typeface="Calibri" panose="020F0502020204030204" pitchFamily="34" charset="0"/>
                <a:cs typeface="Times New Roman" panose="02020603050405020304" pitchFamily="18" charset="0"/>
              </a:rPr>
              <a:t>. </a:t>
            </a:r>
            <a:r>
              <a:rPr lang="en-US" sz="1300" dirty="0">
                <a:solidFill>
                  <a:prstClr val="black"/>
                </a:solidFill>
                <a:ea typeface="Calibri" panose="020F0502020204030204" pitchFamily="34" charset="0"/>
                <a:cs typeface="Times New Roman" panose="02020603050405020304" pitchFamily="18" charset="0"/>
              </a:rPr>
              <a:t>1993; 12(2): 103-107.</a:t>
            </a:r>
          </a:p>
          <a:p>
            <a:pPr marL="247688" indent="-247688">
              <a:buAutoNum type="arabicPeriod" startAt="22"/>
              <a:tabLst>
                <a:tab pos="495376" algn="l"/>
              </a:tabLst>
            </a:pPr>
            <a:r>
              <a:rPr lang="en-US" sz="1300" dirty="0" err="1">
                <a:solidFill>
                  <a:prstClr val="black"/>
                </a:solidFill>
                <a:ea typeface="Calibri" panose="020F0502020204030204" pitchFamily="34" charset="0"/>
                <a:cs typeface="Times New Roman" panose="02020603050405020304" pitchFamily="18" charset="0"/>
              </a:rPr>
              <a:t>Raad</a:t>
            </a:r>
            <a:r>
              <a:rPr lang="en-US" sz="1300" dirty="0">
                <a:solidFill>
                  <a:prstClr val="black"/>
                </a:solidFill>
                <a:ea typeface="Calibri" panose="020F0502020204030204" pitchFamily="34" charset="0"/>
                <a:cs typeface="Times New Roman" panose="02020603050405020304" pitchFamily="18" charset="0"/>
              </a:rPr>
              <a:t> I, </a:t>
            </a:r>
            <a:r>
              <a:rPr lang="en-US" sz="1300" dirty="0" err="1">
                <a:solidFill>
                  <a:prstClr val="black"/>
                </a:solidFill>
                <a:ea typeface="Calibri" panose="020F0502020204030204" pitchFamily="34" charset="0"/>
                <a:cs typeface="Times New Roman" panose="02020603050405020304" pitchFamily="18" charset="0"/>
              </a:rPr>
              <a:t>Costerton</a:t>
            </a:r>
            <a:r>
              <a:rPr lang="en-US" sz="1300" dirty="0">
                <a:solidFill>
                  <a:prstClr val="black"/>
                </a:solidFill>
                <a:ea typeface="Calibri" panose="020F0502020204030204" pitchFamily="34" charset="0"/>
                <a:cs typeface="Times New Roman" panose="02020603050405020304" pitchFamily="18" charset="0"/>
              </a:rPr>
              <a:t> W, Sabharwal U, </a:t>
            </a:r>
            <a:r>
              <a:rPr lang="en-US" sz="1300" dirty="0" err="1">
                <a:solidFill>
                  <a:prstClr val="black"/>
                </a:solidFill>
                <a:ea typeface="Calibri" panose="020F0502020204030204" pitchFamily="34" charset="0"/>
                <a:cs typeface="Times New Roman" panose="02020603050405020304" pitchFamily="18" charset="0"/>
              </a:rPr>
              <a:t>Sadlowski</a:t>
            </a:r>
            <a:r>
              <a:rPr lang="en-US" sz="1300" dirty="0">
                <a:solidFill>
                  <a:prstClr val="black"/>
                </a:solidFill>
                <a:ea typeface="Calibri" panose="020F0502020204030204" pitchFamily="34" charset="0"/>
                <a:cs typeface="Times New Roman" panose="02020603050405020304" pitchFamily="18" charset="0"/>
              </a:rPr>
              <a:t> M, </a:t>
            </a:r>
            <a:r>
              <a:rPr lang="en-US" sz="1300" dirty="0" err="1">
                <a:solidFill>
                  <a:prstClr val="black"/>
                </a:solidFill>
                <a:ea typeface="Calibri" panose="020F0502020204030204" pitchFamily="34" charset="0"/>
                <a:cs typeface="Times New Roman" panose="02020603050405020304" pitchFamily="18" charset="0"/>
              </a:rPr>
              <a:t>Anaissie</a:t>
            </a:r>
            <a:r>
              <a:rPr lang="en-US" sz="1300" dirty="0">
                <a:solidFill>
                  <a:prstClr val="black"/>
                </a:solidFill>
                <a:ea typeface="Calibri" panose="020F0502020204030204" pitchFamily="34" charset="0"/>
                <a:cs typeface="Times New Roman" panose="02020603050405020304" pitchFamily="18" charset="0"/>
              </a:rPr>
              <a:t> E, </a:t>
            </a:r>
            <a:r>
              <a:rPr lang="en-US" sz="1300" dirty="0" err="1">
                <a:solidFill>
                  <a:prstClr val="black"/>
                </a:solidFill>
                <a:ea typeface="Calibri" panose="020F0502020204030204" pitchFamily="34" charset="0"/>
                <a:cs typeface="Times New Roman" panose="02020603050405020304" pitchFamily="18" charset="0"/>
              </a:rPr>
              <a:t>Bodey</a:t>
            </a:r>
            <a:r>
              <a:rPr lang="en-US" sz="1300" dirty="0">
                <a:solidFill>
                  <a:prstClr val="black"/>
                </a:solidFill>
                <a:ea typeface="Calibri" panose="020F0502020204030204" pitchFamily="34" charset="0"/>
                <a:cs typeface="Times New Roman" panose="02020603050405020304" pitchFamily="18" charset="0"/>
              </a:rPr>
              <a:t> GP. Ultrastructural analysis of indwelling vascular catheters: a quantitative relationship between luminal colonization and duration of placement. </a:t>
            </a:r>
            <a:r>
              <a:rPr lang="en-US" sz="1300" i="1" dirty="0">
                <a:solidFill>
                  <a:prstClr val="black"/>
                </a:solidFill>
                <a:ea typeface="Calibri" panose="020F0502020204030204" pitchFamily="34" charset="0"/>
                <a:cs typeface="Times New Roman" panose="02020603050405020304" pitchFamily="18" charset="0"/>
              </a:rPr>
              <a:t>J Infect Dis</a:t>
            </a:r>
            <a:r>
              <a:rPr lang="en-US" sz="1300" dirty="0">
                <a:solidFill>
                  <a:prstClr val="black"/>
                </a:solidFill>
                <a:ea typeface="Calibri" panose="020F0502020204030204" pitchFamily="34" charset="0"/>
                <a:cs typeface="Times New Roman" panose="02020603050405020304" pitchFamily="18" charset="0"/>
              </a:rPr>
              <a:t>. 1993; 168(2): 400-407. </a:t>
            </a:r>
          </a:p>
          <a:p>
            <a:endParaRPr lang="en-US" sz="1300" dirty="0"/>
          </a:p>
          <a:p>
            <a:endParaRPr lang="en-US" sz="1300" dirty="0"/>
          </a:p>
          <a:p>
            <a:endParaRPr lang="en-US" sz="1300" dirty="0"/>
          </a:p>
          <a:p>
            <a:endParaRPr lang="en-US" sz="1300" dirty="0"/>
          </a:p>
          <a:p>
            <a:r>
              <a:rPr lang="en-US" sz="1300" dirty="0"/>
              <a:t>The majority of infections are caused by contamination which enters the bloodstream from either the insertion site or the catheter hub.  When infections occur shortly after catheter insertion, the most common source is the insertion site, also known as the extraluminal route.   </a:t>
            </a:r>
          </a:p>
          <a:p>
            <a:endParaRPr lang="en-US" sz="1300" dirty="0"/>
          </a:p>
          <a:p>
            <a:r>
              <a:rPr lang="en-US" sz="1300" dirty="0"/>
              <a:t>When the infection occurs after an extended catheter dwell time, the most common source is the catheter hub or access point, also known as the intraluminal route.   (Specific duration of catheter dwell time (number of days) and source of contamination (extraluminal versus intraluminal) vary by study).</a:t>
            </a:r>
          </a:p>
          <a:p>
            <a:pPr defTabSz="990752">
              <a:defRPr/>
            </a:pPr>
            <a:endParaRPr lang="en-US" b="1" i="0" u="sng" baseline="0" dirty="0"/>
          </a:p>
          <a:p>
            <a:pPr defTabSz="990752">
              <a:defRPr/>
            </a:pPr>
            <a:r>
              <a:rPr lang="en-US" b="1" i="0" u="sng" baseline="0" dirty="0"/>
              <a:t>Sources:</a:t>
            </a:r>
          </a:p>
          <a:p>
            <a:pPr marL="247688" indent="-247688">
              <a:buAutoNum type="arabicPeriod" startAt="22"/>
              <a:tabLst>
                <a:tab pos="495376" algn="l"/>
              </a:tabLst>
            </a:pPr>
            <a:r>
              <a:rPr lang="en-US" sz="1300" dirty="0">
                <a:solidFill>
                  <a:prstClr val="black"/>
                </a:solidFill>
              </a:rPr>
              <a:t>Mermel LA, </a:t>
            </a:r>
            <a:r>
              <a:rPr lang="en-US" sz="1300" dirty="0" err="1">
                <a:solidFill>
                  <a:prstClr val="black"/>
                </a:solidFill>
              </a:rPr>
              <a:t>Allon</a:t>
            </a:r>
            <a:r>
              <a:rPr lang="en-US" sz="1300" dirty="0">
                <a:solidFill>
                  <a:prstClr val="black"/>
                </a:solidFill>
              </a:rPr>
              <a:t> M, </a:t>
            </a:r>
            <a:r>
              <a:rPr lang="en-US" sz="1300" dirty="0" err="1">
                <a:solidFill>
                  <a:prstClr val="black"/>
                </a:solidFill>
              </a:rPr>
              <a:t>Bouza</a:t>
            </a:r>
            <a:r>
              <a:rPr lang="en-US" sz="1300" dirty="0">
                <a:solidFill>
                  <a:prstClr val="black"/>
                </a:solidFill>
              </a:rPr>
              <a:t> E, et al. Clinical practice guidelines for the diagnosis and management of intravascular catheter-related infection: 2009 update by the Infectious Diseases Society of America. </a:t>
            </a:r>
            <a:r>
              <a:rPr lang="en-US" sz="1300" i="1" dirty="0">
                <a:solidFill>
                  <a:prstClr val="black"/>
                </a:solidFill>
              </a:rPr>
              <a:t>Clin Infect Dis. </a:t>
            </a:r>
            <a:r>
              <a:rPr lang="en-US" sz="1300" dirty="0">
                <a:solidFill>
                  <a:prstClr val="black"/>
                </a:solidFill>
              </a:rPr>
              <a:t>2009; 49(1): 1-45. </a:t>
            </a:r>
          </a:p>
          <a:p>
            <a:pPr marL="247688" indent="-247688">
              <a:buAutoNum type="arabicPeriod" startAt="22"/>
              <a:tabLst>
                <a:tab pos="495376" algn="l"/>
              </a:tabLst>
            </a:pPr>
            <a:r>
              <a:rPr lang="en-US" sz="1300" dirty="0">
                <a:solidFill>
                  <a:prstClr val="black"/>
                </a:solidFill>
              </a:rPr>
              <a:t>Safdar N, Maki DG. The pathogenesis of catheter-related bloodstream infection with </a:t>
            </a:r>
            <a:r>
              <a:rPr lang="en-US" sz="1300" dirty="0" err="1">
                <a:solidFill>
                  <a:prstClr val="black"/>
                </a:solidFill>
              </a:rPr>
              <a:t>noncuffed</a:t>
            </a:r>
            <a:r>
              <a:rPr lang="en-US" sz="1300" dirty="0">
                <a:solidFill>
                  <a:prstClr val="black"/>
                </a:solidFill>
              </a:rPr>
              <a:t> short-term central venous catheters. </a:t>
            </a:r>
            <a:r>
              <a:rPr lang="en-US" sz="1300" i="1" dirty="0">
                <a:solidFill>
                  <a:prstClr val="black"/>
                </a:solidFill>
              </a:rPr>
              <a:t>Intensive Care Med</a:t>
            </a:r>
            <a:r>
              <a:rPr lang="en-US" sz="1300" dirty="0">
                <a:solidFill>
                  <a:prstClr val="black"/>
                </a:solidFill>
              </a:rPr>
              <a:t>. 2004; 30(1): 62-67. </a:t>
            </a:r>
          </a:p>
          <a:p>
            <a:pPr marL="247688" indent="-247688">
              <a:buAutoNum type="arabicPeriod" startAt="22"/>
              <a:tabLst>
                <a:tab pos="495376" algn="l"/>
              </a:tabLst>
            </a:pPr>
            <a:r>
              <a:rPr lang="en-US" sz="1300" dirty="0">
                <a:solidFill>
                  <a:prstClr val="black"/>
                </a:solidFill>
              </a:rPr>
              <a:t>Mermel LA. What is the predominant source of intravascular catheter infections? </a:t>
            </a:r>
            <a:r>
              <a:rPr lang="en-US" sz="1300" i="1" dirty="0">
                <a:solidFill>
                  <a:prstClr val="black"/>
                </a:solidFill>
              </a:rPr>
              <a:t>Clin Infect Dis</a:t>
            </a:r>
            <a:r>
              <a:rPr lang="en-US" sz="1300" dirty="0">
                <a:solidFill>
                  <a:prstClr val="black"/>
                </a:solidFill>
              </a:rPr>
              <a:t>. 2011; 52(2): 211-212.</a:t>
            </a:r>
          </a:p>
          <a:p>
            <a:pPr marL="247688" indent="-247688">
              <a:buAutoNum type="arabicPeriod" startAt="22"/>
              <a:tabLst>
                <a:tab pos="495376" algn="l"/>
              </a:tabLst>
            </a:pPr>
            <a:r>
              <a:rPr lang="en-US" sz="1300" dirty="0">
                <a:solidFill>
                  <a:prstClr val="black"/>
                </a:solidFill>
              </a:rPr>
              <a:t>Maki DG, Stolz SM, Wheeler S, Mermel LA. Prevention of central venous catheter-related bloodstream infection by use of an antiseptic-impregnated catheter: A randomized, controlled trial. </a:t>
            </a:r>
            <a:r>
              <a:rPr lang="en-US" sz="1300" i="1" dirty="0">
                <a:solidFill>
                  <a:prstClr val="black"/>
                </a:solidFill>
              </a:rPr>
              <a:t>Ann Intern Med. </a:t>
            </a:r>
            <a:r>
              <a:rPr lang="en-US" sz="1300" dirty="0">
                <a:solidFill>
                  <a:prstClr val="black"/>
                </a:solidFill>
              </a:rPr>
              <a:t>1997; 127(4): 257-266. </a:t>
            </a:r>
          </a:p>
          <a:p>
            <a:pPr marL="247688" indent="-247688">
              <a:buAutoNum type="arabicPeriod" startAt="22"/>
              <a:tabLst>
                <a:tab pos="495376" algn="l"/>
              </a:tabLst>
            </a:pPr>
            <a:r>
              <a:rPr lang="en-US" sz="1300" dirty="0">
                <a:solidFill>
                  <a:prstClr val="black"/>
                </a:solidFill>
                <a:ea typeface="Calibri" panose="020F0502020204030204" pitchFamily="34" charset="0"/>
                <a:cs typeface="Times New Roman" panose="02020603050405020304" pitchFamily="18" charset="0"/>
              </a:rPr>
              <a:t>Dittmer ID, Sharp D, McNulty CA, Williams AJ, Banks RA. A prospective study of central venous hemodialysis catheter colonization and peripheral bacteremia. </a:t>
            </a:r>
            <a:r>
              <a:rPr lang="en-US" sz="1300" i="1" dirty="0">
                <a:solidFill>
                  <a:prstClr val="black"/>
                </a:solidFill>
                <a:ea typeface="Calibri" panose="020F0502020204030204" pitchFamily="34" charset="0"/>
                <a:cs typeface="Times New Roman" panose="02020603050405020304" pitchFamily="18" charset="0"/>
              </a:rPr>
              <a:t>Clin </a:t>
            </a:r>
            <a:r>
              <a:rPr lang="en-US" sz="1300" i="1" dirty="0" err="1">
                <a:solidFill>
                  <a:prstClr val="black"/>
                </a:solidFill>
                <a:ea typeface="Calibri" panose="020F0502020204030204" pitchFamily="34" charset="0"/>
                <a:cs typeface="Times New Roman" panose="02020603050405020304" pitchFamily="18" charset="0"/>
              </a:rPr>
              <a:t>Nephrol</a:t>
            </a:r>
            <a:r>
              <a:rPr lang="en-US" sz="1300" i="1" dirty="0">
                <a:solidFill>
                  <a:prstClr val="black"/>
                </a:solidFill>
                <a:ea typeface="Calibri" panose="020F0502020204030204" pitchFamily="34" charset="0"/>
                <a:cs typeface="Times New Roman" panose="02020603050405020304" pitchFamily="18" charset="0"/>
              </a:rPr>
              <a:t>. </a:t>
            </a:r>
            <a:r>
              <a:rPr lang="en-US" sz="1300" dirty="0">
                <a:solidFill>
                  <a:prstClr val="black"/>
                </a:solidFill>
                <a:ea typeface="Calibri" panose="020F0502020204030204" pitchFamily="34" charset="0"/>
                <a:cs typeface="Times New Roman" panose="02020603050405020304" pitchFamily="18" charset="0"/>
              </a:rPr>
              <a:t>1999; 51(1): 34-39. </a:t>
            </a:r>
          </a:p>
          <a:p>
            <a:pPr marL="247688" indent="-247688">
              <a:buAutoNum type="arabicPeriod" startAt="22"/>
              <a:tabLst>
                <a:tab pos="495376" algn="l"/>
              </a:tabLst>
            </a:pPr>
            <a:r>
              <a:rPr lang="en-US" sz="1300" dirty="0">
                <a:solidFill>
                  <a:prstClr val="black"/>
                </a:solidFill>
                <a:ea typeface="Calibri" panose="020F0502020204030204" pitchFamily="34" charset="0"/>
                <a:cs typeface="Times New Roman" panose="02020603050405020304" pitchFamily="18" charset="0"/>
              </a:rPr>
              <a:t>Mermel LA, McCormick RD, </a:t>
            </a:r>
            <a:r>
              <a:rPr lang="en-US" sz="1300" dirty="0" err="1">
                <a:solidFill>
                  <a:prstClr val="black"/>
                </a:solidFill>
                <a:ea typeface="Calibri" panose="020F0502020204030204" pitchFamily="34" charset="0"/>
                <a:cs typeface="Times New Roman" panose="02020603050405020304" pitchFamily="18" charset="0"/>
              </a:rPr>
              <a:t>Springman</a:t>
            </a:r>
            <a:r>
              <a:rPr lang="en-US" sz="1300" dirty="0">
                <a:solidFill>
                  <a:prstClr val="black"/>
                </a:solidFill>
                <a:ea typeface="Calibri" panose="020F0502020204030204" pitchFamily="34" charset="0"/>
                <a:cs typeface="Times New Roman" panose="02020603050405020304" pitchFamily="18" charset="0"/>
              </a:rPr>
              <a:t> SR, Maki DG. The pathogenesis and epidemiology of catheter related infection with pulmonary artery Swan-Ganz catheters: A prospective study utilizing molecular subtyping. </a:t>
            </a:r>
            <a:r>
              <a:rPr lang="en-US" sz="1300" i="1" dirty="0">
                <a:solidFill>
                  <a:prstClr val="black"/>
                </a:solidFill>
                <a:ea typeface="Calibri" panose="020F0502020204030204" pitchFamily="34" charset="0"/>
                <a:cs typeface="Times New Roman" panose="02020603050405020304" pitchFamily="18" charset="0"/>
              </a:rPr>
              <a:t>Am J Med</a:t>
            </a:r>
            <a:r>
              <a:rPr lang="en-US" sz="1300" dirty="0">
                <a:solidFill>
                  <a:prstClr val="black"/>
                </a:solidFill>
                <a:ea typeface="Calibri" panose="020F0502020204030204" pitchFamily="34" charset="0"/>
                <a:cs typeface="Times New Roman" panose="02020603050405020304" pitchFamily="18" charset="0"/>
              </a:rPr>
              <a:t>. 1991; 91(36):197S–205S. </a:t>
            </a:r>
          </a:p>
          <a:p>
            <a:pPr marL="247688" indent="-247688">
              <a:buAutoNum type="arabicPeriod" startAt="22"/>
              <a:tabLst>
                <a:tab pos="495376" algn="l"/>
              </a:tabLst>
            </a:pPr>
            <a:r>
              <a:rPr lang="en-US" sz="1300" dirty="0">
                <a:solidFill>
                  <a:prstClr val="black"/>
                </a:solidFill>
                <a:ea typeface="Calibri" panose="020F0502020204030204" pitchFamily="34" charset="0"/>
                <a:cs typeface="Times New Roman" panose="02020603050405020304" pitchFamily="18" charset="0"/>
              </a:rPr>
              <a:t>Maki DG, Weise CE, </a:t>
            </a:r>
            <a:r>
              <a:rPr lang="en-US" sz="1300" dirty="0" err="1">
                <a:solidFill>
                  <a:prstClr val="black"/>
                </a:solidFill>
                <a:ea typeface="Calibri" panose="020F0502020204030204" pitchFamily="34" charset="0"/>
                <a:cs typeface="Times New Roman" panose="02020603050405020304" pitchFamily="18" charset="0"/>
              </a:rPr>
              <a:t>Sarafin</a:t>
            </a:r>
            <a:r>
              <a:rPr lang="en-US" sz="1300" dirty="0">
                <a:solidFill>
                  <a:prstClr val="black"/>
                </a:solidFill>
                <a:ea typeface="Calibri" panose="020F0502020204030204" pitchFamily="34" charset="0"/>
                <a:cs typeface="Times New Roman" panose="02020603050405020304" pitchFamily="18" charset="0"/>
              </a:rPr>
              <a:t> HW. A semiquantitative culture method for identifying intravenous-catheter-related infection. </a:t>
            </a:r>
            <a:r>
              <a:rPr lang="en-US" sz="1300" i="1" dirty="0">
                <a:solidFill>
                  <a:prstClr val="black"/>
                </a:solidFill>
                <a:ea typeface="Calibri" panose="020F0502020204030204" pitchFamily="34" charset="0"/>
                <a:cs typeface="Times New Roman" panose="02020603050405020304" pitchFamily="18" charset="0"/>
              </a:rPr>
              <a:t>N </a:t>
            </a:r>
            <a:r>
              <a:rPr lang="en-US" sz="1300" i="1" dirty="0" err="1">
                <a:solidFill>
                  <a:prstClr val="black"/>
                </a:solidFill>
                <a:ea typeface="Calibri" panose="020F0502020204030204" pitchFamily="34" charset="0"/>
                <a:cs typeface="Times New Roman" panose="02020603050405020304" pitchFamily="18" charset="0"/>
              </a:rPr>
              <a:t>Engl</a:t>
            </a:r>
            <a:r>
              <a:rPr lang="en-US" sz="1300" i="1" dirty="0">
                <a:solidFill>
                  <a:prstClr val="black"/>
                </a:solidFill>
                <a:ea typeface="Calibri" panose="020F0502020204030204" pitchFamily="34" charset="0"/>
                <a:cs typeface="Times New Roman" panose="02020603050405020304" pitchFamily="18" charset="0"/>
              </a:rPr>
              <a:t> J Med</a:t>
            </a:r>
            <a:r>
              <a:rPr lang="en-US" sz="1300" dirty="0">
                <a:solidFill>
                  <a:prstClr val="black"/>
                </a:solidFill>
                <a:ea typeface="Calibri" panose="020F0502020204030204" pitchFamily="34" charset="0"/>
                <a:cs typeface="Times New Roman" panose="02020603050405020304" pitchFamily="18" charset="0"/>
              </a:rPr>
              <a:t>. 1977; 296(23): 1305-1309. </a:t>
            </a:r>
          </a:p>
          <a:p>
            <a:pPr marL="247688" indent="-247688">
              <a:buAutoNum type="arabicPeriod" startAt="22"/>
              <a:tabLst>
                <a:tab pos="495376" algn="l"/>
              </a:tabLst>
            </a:pPr>
            <a:r>
              <a:rPr lang="en-US" sz="1300" dirty="0">
                <a:solidFill>
                  <a:prstClr val="black"/>
                </a:solidFill>
                <a:ea typeface="Calibri" panose="020F0502020204030204" pitchFamily="34" charset="0"/>
                <a:cs typeface="Times New Roman" panose="02020603050405020304" pitchFamily="18" charset="0"/>
              </a:rPr>
              <a:t>Segura M, </a:t>
            </a:r>
            <a:r>
              <a:rPr lang="en-US" sz="1300" dirty="0" err="1">
                <a:solidFill>
                  <a:prstClr val="black"/>
                </a:solidFill>
                <a:ea typeface="Calibri" panose="020F0502020204030204" pitchFamily="34" charset="0"/>
                <a:cs typeface="Times New Roman" panose="02020603050405020304" pitchFamily="18" charset="0"/>
              </a:rPr>
              <a:t>Lladó</a:t>
            </a:r>
            <a:r>
              <a:rPr lang="en-US" sz="1300" dirty="0">
                <a:solidFill>
                  <a:prstClr val="black"/>
                </a:solidFill>
                <a:ea typeface="Calibri" panose="020F0502020204030204" pitchFamily="34" charset="0"/>
                <a:cs typeface="Times New Roman" panose="02020603050405020304" pitchFamily="18" charset="0"/>
              </a:rPr>
              <a:t> L, </a:t>
            </a:r>
            <a:r>
              <a:rPr lang="en-US" sz="1300" dirty="0" err="1">
                <a:solidFill>
                  <a:prstClr val="black"/>
                </a:solidFill>
                <a:ea typeface="Calibri" panose="020F0502020204030204" pitchFamily="34" charset="0"/>
                <a:cs typeface="Times New Roman" panose="02020603050405020304" pitchFamily="18" charset="0"/>
              </a:rPr>
              <a:t>Guirao</a:t>
            </a:r>
            <a:r>
              <a:rPr lang="en-US" sz="1300" dirty="0">
                <a:solidFill>
                  <a:prstClr val="black"/>
                </a:solidFill>
                <a:ea typeface="Calibri" panose="020F0502020204030204" pitchFamily="34" charset="0"/>
                <a:cs typeface="Times New Roman" panose="02020603050405020304" pitchFamily="18" charset="0"/>
              </a:rPr>
              <a:t> X, </a:t>
            </a:r>
            <a:r>
              <a:rPr lang="en-US" sz="1300" dirty="0" err="1">
                <a:solidFill>
                  <a:prstClr val="black"/>
                </a:solidFill>
                <a:ea typeface="Calibri" panose="020F0502020204030204" pitchFamily="34" charset="0"/>
                <a:cs typeface="Times New Roman" panose="02020603050405020304" pitchFamily="18" charset="0"/>
              </a:rPr>
              <a:t>Piracés</a:t>
            </a:r>
            <a:r>
              <a:rPr lang="en-US" sz="1300" dirty="0">
                <a:solidFill>
                  <a:prstClr val="black"/>
                </a:solidFill>
                <a:ea typeface="Calibri" panose="020F0502020204030204" pitchFamily="34" charset="0"/>
                <a:cs typeface="Times New Roman" panose="02020603050405020304" pitchFamily="18" charset="0"/>
              </a:rPr>
              <a:t> M, Herms R, Alia C, </a:t>
            </a:r>
            <a:r>
              <a:rPr lang="en-US" sz="1300" dirty="0" err="1">
                <a:solidFill>
                  <a:prstClr val="black"/>
                </a:solidFill>
                <a:ea typeface="Calibri" panose="020F0502020204030204" pitchFamily="34" charset="0"/>
                <a:cs typeface="Times New Roman" panose="02020603050405020304" pitchFamily="18" charset="0"/>
              </a:rPr>
              <a:t>Sitges</a:t>
            </a:r>
            <a:r>
              <a:rPr lang="en-US" sz="1300" dirty="0">
                <a:solidFill>
                  <a:prstClr val="black"/>
                </a:solidFill>
                <a:ea typeface="Calibri" panose="020F0502020204030204" pitchFamily="34" charset="0"/>
                <a:cs typeface="Times New Roman" panose="02020603050405020304" pitchFamily="18" charset="0"/>
              </a:rPr>
              <a:t>-Serra A. A prospective study of a new protocol for ‘in </a:t>
            </a:r>
            <a:r>
              <a:rPr lang="en-US" sz="1300" dirty="0" err="1">
                <a:solidFill>
                  <a:prstClr val="black"/>
                </a:solidFill>
                <a:ea typeface="Calibri" panose="020F0502020204030204" pitchFamily="34" charset="0"/>
                <a:cs typeface="Times New Roman" panose="02020603050405020304" pitchFamily="18" charset="0"/>
              </a:rPr>
              <a:t>situ’diagnosis</a:t>
            </a:r>
            <a:r>
              <a:rPr lang="en-US" sz="1300" dirty="0">
                <a:solidFill>
                  <a:prstClr val="black"/>
                </a:solidFill>
                <a:ea typeface="Calibri" panose="020F0502020204030204" pitchFamily="34" charset="0"/>
                <a:cs typeface="Times New Roman" panose="02020603050405020304" pitchFamily="18" charset="0"/>
              </a:rPr>
              <a:t> of central venous catheter related </a:t>
            </a:r>
            <a:r>
              <a:rPr lang="en-US" sz="1300" dirty="0" err="1">
                <a:solidFill>
                  <a:prstClr val="black"/>
                </a:solidFill>
                <a:ea typeface="Calibri" panose="020F0502020204030204" pitchFamily="34" charset="0"/>
                <a:cs typeface="Times New Roman" panose="02020603050405020304" pitchFamily="18" charset="0"/>
              </a:rPr>
              <a:t>bacteraemia</a:t>
            </a:r>
            <a:r>
              <a:rPr lang="en-US" sz="1300" dirty="0">
                <a:solidFill>
                  <a:prstClr val="black"/>
                </a:solidFill>
                <a:ea typeface="Calibri" panose="020F0502020204030204" pitchFamily="34" charset="0"/>
                <a:cs typeface="Times New Roman" panose="02020603050405020304" pitchFamily="18" charset="0"/>
              </a:rPr>
              <a:t>. </a:t>
            </a:r>
            <a:r>
              <a:rPr lang="en-US" sz="1300" i="1" dirty="0">
                <a:solidFill>
                  <a:prstClr val="black"/>
                </a:solidFill>
                <a:ea typeface="Calibri" panose="020F0502020204030204" pitchFamily="34" charset="0"/>
                <a:cs typeface="Times New Roman" panose="02020603050405020304" pitchFamily="18" charset="0"/>
              </a:rPr>
              <a:t>Clin </a:t>
            </a:r>
            <a:r>
              <a:rPr lang="en-US" sz="1300" i="1" dirty="0" err="1">
                <a:solidFill>
                  <a:prstClr val="black"/>
                </a:solidFill>
                <a:ea typeface="Calibri" panose="020F0502020204030204" pitchFamily="34" charset="0"/>
                <a:cs typeface="Times New Roman" panose="02020603050405020304" pitchFamily="18" charset="0"/>
              </a:rPr>
              <a:t>Nutr</a:t>
            </a:r>
            <a:r>
              <a:rPr lang="en-US" sz="1300" i="1" dirty="0">
                <a:solidFill>
                  <a:prstClr val="black"/>
                </a:solidFill>
                <a:ea typeface="Calibri" panose="020F0502020204030204" pitchFamily="34" charset="0"/>
                <a:cs typeface="Times New Roman" panose="02020603050405020304" pitchFamily="18" charset="0"/>
              </a:rPr>
              <a:t>. </a:t>
            </a:r>
            <a:r>
              <a:rPr lang="en-US" sz="1300" dirty="0">
                <a:solidFill>
                  <a:prstClr val="black"/>
                </a:solidFill>
                <a:ea typeface="Calibri" panose="020F0502020204030204" pitchFamily="34" charset="0"/>
                <a:cs typeface="Times New Roman" panose="02020603050405020304" pitchFamily="18" charset="0"/>
              </a:rPr>
              <a:t>1993; 12(2): 103-107.</a:t>
            </a:r>
          </a:p>
          <a:p>
            <a:pPr marL="247688" indent="-247688">
              <a:buAutoNum type="arabicPeriod" startAt="22"/>
              <a:tabLst>
                <a:tab pos="495376" algn="l"/>
              </a:tabLst>
            </a:pPr>
            <a:r>
              <a:rPr lang="en-US" sz="1300" dirty="0" err="1">
                <a:solidFill>
                  <a:prstClr val="black"/>
                </a:solidFill>
                <a:ea typeface="Calibri" panose="020F0502020204030204" pitchFamily="34" charset="0"/>
                <a:cs typeface="Times New Roman" panose="02020603050405020304" pitchFamily="18" charset="0"/>
              </a:rPr>
              <a:t>Raad</a:t>
            </a:r>
            <a:r>
              <a:rPr lang="en-US" sz="1300" dirty="0">
                <a:solidFill>
                  <a:prstClr val="black"/>
                </a:solidFill>
                <a:ea typeface="Calibri" panose="020F0502020204030204" pitchFamily="34" charset="0"/>
                <a:cs typeface="Times New Roman" panose="02020603050405020304" pitchFamily="18" charset="0"/>
              </a:rPr>
              <a:t> I, </a:t>
            </a:r>
            <a:r>
              <a:rPr lang="en-US" sz="1300" dirty="0" err="1">
                <a:solidFill>
                  <a:prstClr val="black"/>
                </a:solidFill>
                <a:ea typeface="Calibri" panose="020F0502020204030204" pitchFamily="34" charset="0"/>
                <a:cs typeface="Times New Roman" panose="02020603050405020304" pitchFamily="18" charset="0"/>
              </a:rPr>
              <a:t>Costerton</a:t>
            </a:r>
            <a:r>
              <a:rPr lang="en-US" sz="1300" dirty="0">
                <a:solidFill>
                  <a:prstClr val="black"/>
                </a:solidFill>
                <a:ea typeface="Calibri" panose="020F0502020204030204" pitchFamily="34" charset="0"/>
                <a:cs typeface="Times New Roman" panose="02020603050405020304" pitchFamily="18" charset="0"/>
              </a:rPr>
              <a:t> W, Sabharwal U, </a:t>
            </a:r>
            <a:r>
              <a:rPr lang="en-US" sz="1300" dirty="0" err="1">
                <a:solidFill>
                  <a:prstClr val="black"/>
                </a:solidFill>
                <a:ea typeface="Calibri" panose="020F0502020204030204" pitchFamily="34" charset="0"/>
                <a:cs typeface="Times New Roman" panose="02020603050405020304" pitchFamily="18" charset="0"/>
              </a:rPr>
              <a:t>Sadlowski</a:t>
            </a:r>
            <a:r>
              <a:rPr lang="en-US" sz="1300" dirty="0">
                <a:solidFill>
                  <a:prstClr val="black"/>
                </a:solidFill>
                <a:ea typeface="Calibri" panose="020F0502020204030204" pitchFamily="34" charset="0"/>
                <a:cs typeface="Times New Roman" panose="02020603050405020304" pitchFamily="18" charset="0"/>
              </a:rPr>
              <a:t> M, </a:t>
            </a:r>
            <a:r>
              <a:rPr lang="en-US" sz="1300" dirty="0" err="1">
                <a:solidFill>
                  <a:prstClr val="black"/>
                </a:solidFill>
                <a:ea typeface="Calibri" panose="020F0502020204030204" pitchFamily="34" charset="0"/>
                <a:cs typeface="Times New Roman" panose="02020603050405020304" pitchFamily="18" charset="0"/>
              </a:rPr>
              <a:t>Anaissie</a:t>
            </a:r>
            <a:r>
              <a:rPr lang="en-US" sz="1300" dirty="0">
                <a:solidFill>
                  <a:prstClr val="black"/>
                </a:solidFill>
                <a:ea typeface="Calibri" panose="020F0502020204030204" pitchFamily="34" charset="0"/>
                <a:cs typeface="Times New Roman" panose="02020603050405020304" pitchFamily="18" charset="0"/>
              </a:rPr>
              <a:t> E, </a:t>
            </a:r>
            <a:r>
              <a:rPr lang="en-US" sz="1300" dirty="0" err="1">
                <a:solidFill>
                  <a:prstClr val="black"/>
                </a:solidFill>
                <a:ea typeface="Calibri" panose="020F0502020204030204" pitchFamily="34" charset="0"/>
                <a:cs typeface="Times New Roman" panose="02020603050405020304" pitchFamily="18" charset="0"/>
              </a:rPr>
              <a:t>Bodey</a:t>
            </a:r>
            <a:r>
              <a:rPr lang="en-US" sz="1300" dirty="0">
                <a:solidFill>
                  <a:prstClr val="black"/>
                </a:solidFill>
                <a:ea typeface="Calibri" panose="020F0502020204030204" pitchFamily="34" charset="0"/>
                <a:cs typeface="Times New Roman" panose="02020603050405020304" pitchFamily="18" charset="0"/>
              </a:rPr>
              <a:t> GP. Ultrastructural analysis of indwelling vascular catheters: a quantitative relationship between luminal colonization and duration of placement. </a:t>
            </a:r>
            <a:r>
              <a:rPr lang="en-US" sz="1300" i="1" dirty="0">
                <a:solidFill>
                  <a:prstClr val="black"/>
                </a:solidFill>
                <a:ea typeface="Calibri" panose="020F0502020204030204" pitchFamily="34" charset="0"/>
                <a:cs typeface="Times New Roman" panose="02020603050405020304" pitchFamily="18" charset="0"/>
              </a:rPr>
              <a:t>J Infect Dis</a:t>
            </a:r>
            <a:r>
              <a:rPr lang="en-US" sz="1300" dirty="0">
                <a:solidFill>
                  <a:prstClr val="black"/>
                </a:solidFill>
                <a:ea typeface="Calibri" panose="020F0502020204030204" pitchFamily="34" charset="0"/>
                <a:cs typeface="Times New Roman" panose="02020603050405020304" pitchFamily="18" charset="0"/>
              </a:rPr>
              <a:t>. 1993; 168(2): 400-407. </a:t>
            </a:r>
          </a:p>
          <a:p>
            <a:endParaRPr lang="en-US" sz="1300" dirty="0"/>
          </a:p>
        </p:txBody>
      </p:sp>
      <p:sp>
        <p:nvSpPr>
          <p:cNvPr id="4" name="Slide Number Placeholder 3"/>
          <p:cNvSpPr>
            <a:spLocks noGrp="1"/>
          </p:cNvSpPr>
          <p:nvPr>
            <p:ph type="sldNum" sz="quarter" idx="10"/>
          </p:nvPr>
        </p:nvSpPr>
        <p:spPr/>
        <p:txBody>
          <a:bodyPr/>
          <a:lstStyle/>
          <a:p>
            <a:fld id="{94745B09-AD31-409C-B2BB-E7C534396A29}" type="slidenum">
              <a:rPr lang="en-GB" smtClean="0">
                <a:solidFill>
                  <a:prstClr val="black"/>
                </a:solidFill>
              </a:rPr>
              <a:pPr/>
              <a:t>18</a:t>
            </a:fld>
            <a:endParaRPr lang="en-GB" dirty="0">
              <a:solidFill>
                <a:prstClr val="black"/>
              </a:solidFill>
            </a:endParaRPr>
          </a:p>
        </p:txBody>
      </p:sp>
    </p:spTree>
    <p:extLst>
      <p:ext uri="{BB962C8B-B14F-4D97-AF65-F5344CB8AC3E}">
        <p14:creationId xmlns:p14="http://schemas.microsoft.com/office/powerpoint/2010/main" val="1459884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570">
              <a:defRPr/>
            </a:pPr>
            <a:r>
              <a:rPr lang="en-US" sz="1300" dirty="0"/>
              <a:t>The </a:t>
            </a:r>
            <a:r>
              <a:rPr lang="en-US" sz="1300" dirty="0">
                <a:cs typeface="3M Circular TT Bold" panose="020B0804020101010102" pitchFamily="34" charset="0"/>
              </a:rPr>
              <a:t>3M</a:t>
            </a:r>
            <a:r>
              <a:rPr lang="en-US" sz="1300" baseline="30000" dirty="0">
                <a:cs typeface="3M Circular TT Bold" panose="020B0804020101010102" pitchFamily="34" charset="0"/>
              </a:rPr>
              <a:t>™</a:t>
            </a:r>
            <a:r>
              <a:rPr lang="en-US" sz="1300" dirty="0">
                <a:cs typeface="3M Circular TT Bold" panose="020B0804020101010102" pitchFamily="34" charset="0"/>
              </a:rPr>
              <a:t> Tegaderm</a:t>
            </a:r>
            <a:r>
              <a:rPr lang="en-US" sz="1300" baseline="30000" dirty="0">
                <a:cs typeface="3M Circular TT Bold" panose="020B0804020101010102" pitchFamily="34" charset="0"/>
              </a:rPr>
              <a:t>™</a:t>
            </a:r>
            <a:r>
              <a:rPr lang="en-US" sz="1300" dirty="0">
                <a:cs typeface="3M Circular TT Bold" panose="020B0804020101010102" pitchFamily="34" charset="0"/>
              </a:rPr>
              <a:t> CHG Chlorhexidine Gluconate I.V. Port Dressing is an </a:t>
            </a:r>
            <a:r>
              <a:rPr lang="en-US" sz="1300" dirty="0">
                <a:cs typeface="3M Circular TT Book" panose="020B0604020101020102" pitchFamily="34" charset="0"/>
              </a:rPr>
              <a:t>antimicrobial (CHG) gel pad plus I.V. port dressing that’s specifically designed to protect single or double implanted venous ports and non-coring needles. </a:t>
            </a:r>
            <a:r>
              <a:rPr lang="en-US" sz="1300" dirty="0"/>
              <a:t>Let’s take a closer look at some of the key features and benefits.</a:t>
            </a:r>
          </a:p>
          <a:p>
            <a:endParaRPr lang="sr-Latn-CS" dirty="0"/>
          </a:p>
        </p:txBody>
      </p:sp>
      <p:sp>
        <p:nvSpPr>
          <p:cNvPr id="4" name="Slide Number Placeholder 3"/>
          <p:cNvSpPr>
            <a:spLocks noGrp="1"/>
          </p:cNvSpPr>
          <p:nvPr>
            <p:ph type="sldNum" sz="quarter" idx="5"/>
          </p:nvPr>
        </p:nvSpPr>
        <p:spPr/>
        <p:txBody>
          <a:bodyPr/>
          <a:lstStyle/>
          <a:p>
            <a:fld id="{94745B09-AD31-409C-B2BB-E7C534396A29}" type="slidenum">
              <a:rPr lang="en-GB" smtClean="0"/>
              <a:t>19</a:t>
            </a:fld>
            <a:endParaRPr lang="en-GB"/>
          </a:p>
        </p:txBody>
      </p:sp>
    </p:spTree>
    <p:extLst>
      <p:ext uri="{BB962C8B-B14F-4D97-AF65-F5344CB8AC3E}">
        <p14:creationId xmlns:p14="http://schemas.microsoft.com/office/powerpoint/2010/main" val="2398723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package" Target="../embeddings/Microsoft_Word_Document.docx"/><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dirty="0"/>
          </a:p>
        </p:txBody>
      </p:sp>
      <p:sp>
        <p:nvSpPr>
          <p:cNvPr id="6" name="TextBox 5">
            <a:extLst>
              <a:ext uri="{FF2B5EF4-FFF2-40B4-BE49-F238E27FC236}">
                <a16:creationId xmlns:a16="http://schemas.microsoft.com/office/drawing/2014/main" id="{939E3FFE-217B-49A6-86E8-7E9F9B7610F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7" name="Freeform 5">
            <a:extLst>
              <a:ext uri="{FF2B5EF4-FFF2-40B4-BE49-F238E27FC236}">
                <a16:creationId xmlns:a16="http://schemas.microsoft.com/office/drawing/2014/main" id="{D2485E65-BDBF-494A-8847-8908887BED5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8" name="Group 7">
            <a:extLst>
              <a:ext uri="{FF2B5EF4-FFF2-40B4-BE49-F238E27FC236}">
                <a16:creationId xmlns:a16="http://schemas.microsoft.com/office/drawing/2014/main" id="{4691A6D2-DA53-4227-B40D-F779479B11FD}"/>
              </a:ext>
            </a:extLst>
          </p:cNvPr>
          <p:cNvGrpSpPr/>
          <p:nvPr userDrawn="1"/>
        </p:nvGrpSpPr>
        <p:grpSpPr>
          <a:xfrm>
            <a:off x="-22860" y="6569823"/>
            <a:ext cx="2766060" cy="138337"/>
            <a:chOff x="-22860" y="6595827"/>
            <a:chExt cx="2766060" cy="138337"/>
          </a:xfrm>
        </p:grpSpPr>
        <p:sp>
          <p:nvSpPr>
            <p:cNvPr id="9" name="Footer Placeholder 3">
              <a:extLst>
                <a:ext uri="{FF2B5EF4-FFF2-40B4-BE49-F238E27FC236}">
                  <a16:creationId xmlns:a16="http://schemas.microsoft.com/office/drawing/2014/main" id="{06A12CDE-A5C8-4AB8-A340-617C75C20048}"/>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0" name="TextBox 25">
              <a:extLst>
                <a:ext uri="{FF2B5EF4-FFF2-40B4-BE49-F238E27FC236}">
                  <a16:creationId xmlns:a16="http://schemas.microsoft.com/office/drawing/2014/main" id="{FC01E7A2-4388-4932-997D-2EE6FDD07429}"/>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1" name="Rectangle 26">
              <a:extLst>
                <a:ext uri="{FF2B5EF4-FFF2-40B4-BE49-F238E27FC236}">
                  <a16:creationId xmlns:a16="http://schemas.microsoft.com/office/drawing/2014/main" id="{626847D3-351F-4DF7-B605-DB21CD18B4D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4" name="TextBox 24">
              <a:extLst>
                <a:ext uri="{FF2B5EF4-FFF2-40B4-BE49-F238E27FC236}">
                  <a16:creationId xmlns:a16="http://schemas.microsoft.com/office/drawing/2014/main" id="{8A3ED80A-D0A0-4513-8AB6-54D412B0012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15" name="Footer Placeholder 3">
              <a:extLst>
                <a:ext uri="{FF2B5EF4-FFF2-40B4-BE49-F238E27FC236}">
                  <a16:creationId xmlns:a16="http://schemas.microsoft.com/office/drawing/2014/main" id="{F9A1CC6D-3820-48BF-9B5D-DDE47D198728}"/>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8115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3"/>
            <a:ext cx="11425237" cy="822960"/>
          </a:xfrm>
        </p:spPr>
        <p:txBody>
          <a:bodyPr/>
          <a:lstStyle/>
          <a:p>
            <a:r>
              <a:rPr lang="en-US"/>
              <a:t>Click to edit Master title style</a:t>
            </a:r>
            <a:endParaRPr lang="en-GB" dirty="0"/>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6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4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2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D7EA5B7C-FF4F-417B-956F-81F3E1FB79E9}"/>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ECD7EFF2-07E6-4CAD-9169-36648AED724B}"/>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157396FE-7B91-4A37-A6F8-03D47123C658}"/>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8D8E6FC6-BA29-4FA4-8430-93640B1FD54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B14C4B13-84E7-42C9-95A5-A8B070CD01C6}"/>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00F35879-CB8E-47B5-9FA9-89A9327E8FB5}"/>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7715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B4480938-3206-419E-A8EA-E2EA8D0A416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4" name="Freeform 5">
            <a:extLst>
              <a:ext uri="{FF2B5EF4-FFF2-40B4-BE49-F238E27FC236}">
                <a16:creationId xmlns:a16="http://schemas.microsoft.com/office/drawing/2014/main" id="{899F1064-18BF-490B-A707-02D56B21C3B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73D8BF5E-BABD-4307-A975-CE6B8292D0AF}"/>
              </a:ext>
            </a:extLst>
          </p:cNvPr>
          <p:cNvGrpSpPr/>
          <p:nvPr userDrawn="1"/>
        </p:nvGrpSpPr>
        <p:grpSpPr>
          <a:xfrm>
            <a:off x="-22860" y="6569823"/>
            <a:ext cx="2766060" cy="138337"/>
            <a:chOff x="-22860" y="6595827"/>
            <a:chExt cx="2766060" cy="138337"/>
          </a:xfrm>
        </p:grpSpPr>
        <p:sp>
          <p:nvSpPr>
            <p:cNvPr id="16" name="Footer Placeholder 3">
              <a:extLst>
                <a:ext uri="{FF2B5EF4-FFF2-40B4-BE49-F238E27FC236}">
                  <a16:creationId xmlns:a16="http://schemas.microsoft.com/office/drawing/2014/main" id="{197BBD2F-C8FC-41AC-8A54-6620FE97E83F}"/>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8F42655D-1D76-44A2-8692-618F441A114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0F658D05-1FA7-456B-AB45-E1BCA3B0611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6A32BB7E-90E2-48B7-B6D5-6B89A3B316D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0" name="Footer Placeholder 3">
              <a:extLst>
                <a:ext uri="{FF2B5EF4-FFF2-40B4-BE49-F238E27FC236}">
                  <a16:creationId xmlns:a16="http://schemas.microsoft.com/office/drawing/2014/main" id="{E6712454-D4FB-4CA8-AF72-62CE72D54D92}"/>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8505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2" name="Title 1"/>
          <p:cNvSpPr>
            <a:spLocks noGrp="1"/>
          </p:cNvSpPr>
          <p:nvPr>
            <p:ph type="title"/>
          </p:nvPr>
        </p:nvSpPr>
        <p:spPr>
          <a:xfrm>
            <a:off x="379412" y="381000"/>
            <a:ext cx="11425237" cy="457200"/>
          </a:xfrm>
        </p:spPr>
        <p:txBody>
          <a:bodyPr rIns="0"/>
          <a:lstStyle/>
          <a:p>
            <a:r>
              <a:rPr lang="en-US"/>
              <a:t>Click to edit Master title style</a:t>
            </a:r>
            <a:endParaRPr lang="en-GB" dirty="0"/>
          </a:p>
        </p:txBody>
      </p:sp>
      <p:sp>
        <p:nvSpPr>
          <p:cNvPr id="5"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6" name="TextBox 5"/>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4" name="Freeform 5"/>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B73D1EE9-2B80-40BD-BDBC-24FE247E9B85}"/>
              </a:ext>
            </a:extLst>
          </p:cNvPr>
          <p:cNvGrpSpPr/>
          <p:nvPr userDrawn="1"/>
        </p:nvGrpSpPr>
        <p:grpSpPr>
          <a:xfrm>
            <a:off x="-22860" y="6569823"/>
            <a:ext cx="2766060" cy="138337"/>
            <a:chOff x="-22860" y="6595827"/>
            <a:chExt cx="2766060" cy="138337"/>
          </a:xfrm>
        </p:grpSpPr>
        <p:sp>
          <p:nvSpPr>
            <p:cNvPr id="20" name="Footer Placeholder 3">
              <a:extLst>
                <a:ext uri="{FF2B5EF4-FFF2-40B4-BE49-F238E27FC236}">
                  <a16:creationId xmlns:a16="http://schemas.microsoft.com/office/drawing/2014/main" id="{B53E3DE4-FCB3-4112-BB04-3F9F80E8F916}"/>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1" name="TextBox 25">
              <a:extLst>
                <a:ext uri="{FF2B5EF4-FFF2-40B4-BE49-F238E27FC236}">
                  <a16:creationId xmlns:a16="http://schemas.microsoft.com/office/drawing/2014/main" id="{8BB09BF7-6D5C-410D-B9C0-08691A43A6D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2" name="Rectangle 26">
              <a:extLst>
                <a:ext uri="{FF2B5EF4-FFF2-40B4-BE49-F238E27FC236}">
                  <a16:creationId xmlns:a16="http://schemas.microsoft.com/office/drawing/2014/main" id="{3BB37C5A-EDBE-46DF-9A84-30F2B279087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4E17B547-4F83-4AAE-B260-EFF5DBE4F610}"/>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8EBAF093-0481-4F71-9AB6-8EA56E6623AA}"/>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93954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a:t>Click to edit Master title style</a:t>
            </a:r>
            <a:endParaRPr lang="en-GB" dirty="0"/>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9" name="TextBox 8">
            <a:extLst>
              <a:ext uri="{FF2B5EF4-FFF2-40B4-BE49-F238E27FC236}">
                <a16:creationId xmlns:a16="http://schemas.microsoft.com/office/drawing/2014/main" id="{EF62D8C6-B021-44AB-991D-D27E3330593E}"/>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0" name="Freeform 5">
            <a:extLst>
              <a:ext uri="{FF2B5EF4-FFF2-40B4-BE49-F238E27FC236}">
                <a16:creationId xmlns:a16="http://schemas.microsoft.com/office/drawing/2014/main" id="{A9F5DEA1-F45C-49D2-B1E2-C4E09DE25DC9}"/>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0A13DB14-D770-4457-A7FB-3A8BF2CCF49C}"/>
              </a:ext>
            </a:extLst>
          </p:cNvPr>
          <p:cNvGrpSpPr/>
          <p:nvPr userDrawn="1"/>
        </p:nvGrpSpPr>
        <p:grpSpPr>
          <a:xfrm>
            <a:off x="-22860" y="6569823"/>
            <a:ext cx="2766060" cy="138337"/>
            <a:chOff x="-22860" y="6595827"/>
            <a:chExt cx="2766060" cy="138337"/>
          </a:xfrm>
        </p:grpSpPr>
        <p:sp>
          <p:nvSpPr>
            <p:cNvPr id="14" name="Footer Placeholder 3">
              <a:extLst>
                <a:ext uri="{FF2B5EF4-FFF2-40B4-BE49-F238E27FC236}">
                  <a16:creationId xmlns:a16="http://schemas.microsoft.com/office/drawing/2014/main" id="{8EC958F0-41CC-415D-88AA-89E3AECC28AB}"/>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92DB555B-1636-4883-B142-7A70C8720510}"/>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EFE29A9D-69DC-4014-92B2-BF3B4CEAEDA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2C16C4E2-D24A-4BE8-BA35-9E5F7439087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687CA877-7465-498D-A094-11C5790112EE}"/>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007106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822960"/>
          </a:xfrm>
        </p:spPr>
        <p:txBody>
          <a:bodyPr/>
          <a:lstStyle/>
          <a:p>
            <a:r>
              <a:rPr lang="en-US"/>
              <a:t>Click to edit Master title style</a:t>
            </a:r>
            <a:endParaRPr lang="en-GB" dirty="0"/>
          </a:p>
        </p:txBody>
      </p:sp>
      <p:sp>
        <p:nvSpPr>
          <p:cNvPr id="5" name="Content Placeholder 4"/>
          <p:cNvSpPr>
            <a:spLocks noGrp="1"/>
          </p:cNvSpPr>
          <p:nvPr>
            <p:ph sz="quarter" idx="15"/>
          </p:nvPr>
        </p:nvSpPr>
        <p:spPr>
          <a:xfrm>
            <a:off x="37941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5" name="TextBox 14">
            <a:extLst>
              <a:ext uri="{FF2B5EF4-FFF2-40B4-BE49-F238E27FC236}">
                <a16:creationId xmlns:a16="http://schemas.microsoft.com/office/drawing/2014/main" id="{70174F9C-6CB5-4A2F-A4B8-934EE28448CE}"/>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7" name="Freeform 5">
            <a:extLst>
              <a:ext uri="{FF2B5EF4-FFF2-40B4-BE49-F238E27FC236}">
                <a16:creationId xmlns:a16="http://schemas.microsoft.com/office/drawing/2014/main" id="{4B8D1D55-AF9F-4150-8F96-C44CB174D6D8}"/>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9" name="Group 18">
            <a:extLst>
              <a:ext uri="{FF2B5EF4-FFF2-40B4-BE49-F238E27FC236}">
                <a16:creationId xmlns:a16="http://schemas.microsoft.com/office/drawing/2014/main" id="{C71F8C14-A360-449D-B677-6B7CF8C1EAFE}"/>
              </a:ext>
            </a:extLst>
          </p:cNvPr>
          <p:cNvGrpSpPr/>
          <p:nvPr userDrawn="1"/>
        </p:nvGrpSpPr>
        <p:grpSpPr>
          <a:xfrm>
            <a:off x="-22860" y="6569823"/>
            <a:ext cx="2766060" cy="138337"/>
            <a:chOff x="-22860" y="6595827"/>
            <a:chExt cx="2766060" cy="138337"/>
          </a:xfrm>
        </p:grpSpPr>
        <p:sp>
          <p:nvSpPr>
            <p:cNvPr id="20" name="Footer Placeholder 3">
              <a:extLst>
                <a:ext uri="{FF2B5EF4-FFF2-40B4-BE49-F238E27FC236}">
                  <a16:creationId xmlns:a16="http://schemas.microsoft.com/office/drawing/2014/main" id="{70B932BA-7623-4B1C-A4D5-76E7DD37CF86}"/>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1" name="TextBox 25">
              <a:extLst>
                <a:ext uri="{FF2B5EF4-FFF2-40B4-BE49-F238E27FC236}">
                  <a16:creationId xmlns:a16="http://schemas.microsoft.com/office/drawing/2014/main" id="{A9DE7FBA-80D8-4C73-BD4C-FE34FF90C0A2}"/>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2" name="Rectangle 26">
              <a:extLst>
                <a:ext uri="{FF2B5EF4-FFF2-40B4-BE49-F238E27FC236}">
                  <a16:creationId xmlns:a16="http://schemas.microsoft.com/office/drawing/2014/main" id="{5F5A3B75-4D2E-41F1-BF16-3401337D781F}"/>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76DAEA9E-42A3-4BA2-8549-50884FCFCFB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9C82EC3C-34FB-4C56-9195-EEC9531370E7}"/>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00213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a:t>Click to edit Master title style</a:t>
            </a:r>
            <a:endParaRPr lang="en-GB" dirty="0"/>
          </a:p>
        </p:txBody>
      </p:sp>
      <p:sp>
        <p:nvSpPr>
          <p:cNvPr id="5" name="Content Placeholder 4"/>
          <p:cNvSpPr>
            <a:spLocks noGrp="1"/>
          </p:cNvSpPr>
          <p:nvPr>
            <p:ph sz="quarter" idx="15"/>
          </p:nvPr>
        </p:nvSpPr>
        <p:spPr>
          <a:xfrm>
            <a:off x="384048" y="1298448"/>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9" name="TextBox 8">
            <a:extLst>
              <a:ext uri="{FF2B5EF4-FFF2-40B4-BE49-F238E27FC236}">
                <a16:creationId xmlns:a16="http://schemas.microsoft.com/office/drawing/2014/main" id="{DB47A7D5-413B-478D-90A4-5DD546B558B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1" name="Freeform 5">
            <a:extLst>
              <a:ext uri="{FF2B5EF4-FFF2-40B4-BE49-F238E27FC236}">
                <a16:creationId xmlns:a16="http://schemas.microsoft.com/office/drawing/2014/main" id="{50CD2CEC-0C08-4BA9-A190-3D82368B229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FFA586AB-FA2D-42F4-8151-92085483233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1DCC11E6-50A6-4D60-90A3-DAC0F5C3141B}"/>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E4939CD9-310E-4888-B857-D2F0D9F2C266}"/>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09721296-013C-4CBD-81A5-04F2EA9AE930}"/>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4" name="TextBox 24">
              <a:extLst>
                <a:ext uri="{FF2B5EF4-FFF2-40B4-BE49-F238E27FC236}">
                  <a16:creationId xmlns:a16="http://schemas.microsoft.com/office/drawing/2014/main" id="{759D013F-7193-4C4F-8884-8AE9416A735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6A74E501-43F7-4892-86F3-3360305D16F6}"/>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85023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821373"/>
          </a:xfrm>
        </p:spPr>
        <p:txBody>
          <a:bodyPr/>
          <a:lstStyle/>
          <a:p>
            <a:r>
              <a:rPr lang="en-US"/>
              <a:t>Click to edit Master title style</a:t>
            </a:r>
            <a:endParaRPr lang="en-GB" dirty="0"/>
          </a:p>
        </p:txBody>
      </p:sp>
      <p:sp>
        <p:nvSpPr>
          <p:cNvPr id="5"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0" name="Content Placeholder 4"/>
          <p:cNvSpPr>
            <a:spLocks noGrp="1"/>
          </p:cNvSpPr>
          <p:nvPr>
            <p:ph sz="quarter" idx="14"/>
          </p:nvPr>
        </p:nvSpPr>
        <p:spPr>
          <a:xfrm>
            <a:off x="4187952" y="1295401"/>
            <a:ext cx="3803904"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1" name="Content Placeholder 4"/>
          <p:cNvSpPr>
            <a:spLocks noGrp="1"/>
          </p:cNvSpPr>
          <p:nvPr>
            <p:ph sz="quarter" idx="15"/>
          </p:nvPr>
        </p:nvSpPr>
        <p:spPr>
          <a:xfrm>
            <a:off x="8010144" y="1295401"/>
            <a:ext cx="379476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extBox 8">
            <a:extLst>
              <a:ext uri="{FF2B5EF4-FFF2-40B4-BE49-F238E27FC236}">
                <a16:creationId xmlns:a16="http://schemas.microsoft.com/office/drawing/2014/main" id="{F88C665B-2E7D-42CF-B622-947E87FE4C1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2" name="Freeform 5">
            <a:extLst>
              <a:ext uri="{FF2B5EF4-FFF2-40B4-BE49-F238E27FC236}">
                <a16:creationId xmlns:a16="http://schemas.microsoft.com/office/drawing/2014/main" id="{2C35CA9D-2B55-4C68-97BE-E1089D733FF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734DD406-AD63-472D-89DF-36E3AD48AD16}"/>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FE63EB8E-1452-4309-BCA5-FFA1AF4D0B97}"/>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4E2F2CB2-DD35-4673-B2EF-5FC8DEFB55C9}"/>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FB2CCA12-74AC-434A-B551-B8159B0F2663}"/>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0" name="TextBox 24">
              <a:extLst>
                <a:ext uri="{FF2B5EF4-FFF2-40B4-BE49-F238E27FC236}">
                  <a16:creationId xmlns:a16="http://schemas.microsoft.com/office/drawing/2014/main" id="{017161D6-4AB3-45E4-AEFE-00D880DDA6A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55D8F11E-F9F8-43F2-85D3-6DF19B9A2E03}"/>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76734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457200"/>
          </a:xfrm>
        </p:spPr>
        <p:txBody>
          <a:bodyPr/>
          <a:lstStyle/>
          <a:p>
            <a:r>
              <a:rPr lang="en-US"/>
              <a:t>Click to edit Master title style</a:t>
            </a:r>
            <a:endParaRPr lang="en-GB" dirty="0"/>
          </a:p>
        </p:txBody>
      </p:sp>
      <p:sp>
        <p:nvSpPr>
          <p:cNvPr id="6" name="Text Placeholder 4"/>
          <p:cNvSpPr>
            <a:spLocks noGrp="1"/>
          </p:cNvSpPr>
          <p:nvPr>
            <p:ph type="body" sz="quarter" idx="10"/>
          </p:nvPr>
        </p:nvSpPr>
        <p:spPr>
          <a:xfrm>
            <a:off x="384048" y="841248"/>
            <a:ext cx="11430000" cy="365760"/>
          </a:xfrm>
        </p:spPr>
        <p:txBody>
          <a:bodyPr/>
          <a:lstStyle>
            <a:lvl1pPr>
              <a:defRPr sz="2400"/>
            </a:lvl1pPr>
          </a:lstStyle>
          <a:p>
            <a:pPr lvl="0"/>
            <a:r>
              <a:rPr lang="en-US"/>
              <a:t>Click to edit Master text styles</a:t>
            </a:r>
          </a:p>
        </p:txBody>
      </p:sp>
      <p:sp>
        <p:nvSpPr>
          <p:cNvPr id="7"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8" name="Content Placeholder 4"/>
          <p:cNvSpPr>
            <a:spLocks noGrp="1"/>
          </p:cNvSpPr>
          <p:nvPr>
            <p:ph sz="quarter" idx="14"/>
          </p:nvPr>
        </p:nvSpPr>
        <p:spPr>
          <a:xfrm>
            <a:off x="4187952" y="1295401"/>
            <a:ext cx="3803904"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lang="en-GB" dirty="0"/>
          </a:p>
        </p:txBody>
      </p:sp>
      <p:sp>
        <p:nvSpPr>
          <p:cNvPr id="9" name="Content Placeholder 4"/>
          <p:cNvSpPr>
            <a:spLocks noGrp="1"/>
          </p:cNvSpPr>
          <p:nvPr>
            <p:ph sz="quarter" idx="15"/>
          </p:nvPr>
        </p:nvSpPr>
        <p:spPr>
          <a:xfrm>
            <a:off x="8010144" y="1295401"/>
            <a:ext cx="379476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Box 9">
            <a:extLst>
              <a:ext uri="{FF2B5EF4-FFF2-40B4-BE49-F238E27FC236}">
                <a16:creationId xmlns:a16="http://schemas.microsoft.com/office/drawing/2014/main" id="{C0B5BC73-EDDB-4E69-9DA6-20B368FBD0A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2" name="Freeform 5">
            <a:extLst>
              <a:ext uri="{FF2B5EF4-FFF2-40B4-BE49-F238E27FC236}">
                <a16:creationId xmlns:a16="http://schemas.microsoft.com/office/drawing/2014/main" id="{0DF48745-B946-447C-B11E-7E950DC5B0F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913FDAA3-870C-4058-9692-A85FB7929839}"/>
              </a:ext>
            </a:extLst>
          </p:cNvPr>
          <p:cNvGrpSpPr/>
          <p:nvPr userDrawn="1"/>
        </p:nvGrpSpPr>
        <p:grpSpPr>
          <a:xfrm>
            <a:off x="-22860" y="6569823"/>
            <a:ext cx="2766060" cy="138337"/>
            <a:chOff x="-22860" y="6595827"/>
            <a:chExt cx="2766060" cy="138337"/>
          </a:xfrm>
        </p:grpSpPr>
        <p:sp>
          <p:nvSpPr>
            <p:cNvPr id="16" name="Footer Placeholder 3">
              <a:extLst>
                <a:ext uri="{FF2B5EF4-FFF2-40B4-BE49-F238E27FC236}">
                  <a16:creationId xmlns:a16="http://schemas.microsoft.com/office/drawing/2014/main" id="{8DDA0244-1AB1-4FA1-96C0-D3041B253E1A}"/>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D50C54EB-18E0-40BE-A3D3-AEDC473B258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CBECC73C-B1F5-488F-A032-ABFF89610DF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5" name="TextBox 24">
              <a:extLst>
                <a:ext uri="{FF2B5EF4-FFF2-40B4-BE49-F238E27FC236}">
                  <a16:creationId xmlns:a16="http://schemas.microsoft.com/office/drawing/2014/main" id="{E86C79C7-B6AB-49EA-9B30-DA8E231083F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6" name="Footer Placeholder 3">
              <a:extLst>
                <a:ext uri="{FF2B5EF4-FFF2-40B4-BE49-F238E27FC236}">
                  <a16:creationId xmlns:a16="http://schemas.microsoft.com/office/drawing/2014/main" id="{D2A9C3FA-2221-49F3-B7C8-63D6669AC06B}"/>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95902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Message">
    <p:spTree>
      <p:nvGrpSpPr>
        <p:cNvPr id="1" name=""/>
        <p:cNvGrpSpPr/>
        <p:nvPr/>
      </p:nvGrpSpPr>
      <p:grpSpPr>
        <a:xfrm>
          <a:off x="0" y="0"/>
          <a:ext cx="0" cy="0"/>
          <a:chOff x="0" y="0"/>
          <a:chExt cx="0" cy="0"/>
        </a:xfrm>
      </p:grpSpPr>
      <p:sp>
        <p:nvSpPr>
          <p:cNvPr id="5" name="Content Placeholder 4"/>
          <p:cNvSpPr>
            <a:spLocks noGrp="1"/>
          </p:cNvSpPr>
          <p:nvPr>
            <p:ph sz="quarter" idx="15"/>
          </p:nvPr>
        </p:nvSpPr>
        <p:spPr>
          <a:xfrm>
            <a:off x="379410" y="1298448"/>
            <a:ext cx="11431590" cy="4956048"/>
          </a:xfrm>
        </p:spPr>
        <p:txBody>
          <a:bodyPr/>
          <a:lstStyle>
            <a:lvl1pPr>
              <a:lnSpc>
                <a:spcPct val="90000"/>
              </a:lnSpc>
              <a:defRPr sz="4800">
                <a:latin typeface="+mj-lt"/>
              </a:defRPr>
            </a:lvl1pPr>
            <a:lvl2pPr>
              <a:defRPr sz="4400">
                <a:latin typeface="+mj-lt"/>
              </a:defRPr>
            </a:lvl2pPr>
            <a:lvl3pPr>
              <a:defRPr sz="4000">
                <a:latin typeface="+mj-lt"/>
              </a:defRPr>
            </a:lvl3pPr>
            <a:lvl4pPr>
              <a:defRPr sz="3600">
                <a:latin typeface="+mj-lt"/>
              </a:defRPr>
            </a:lvl4pPr>
            <a:lvl5pPr>
              <a:defRPr sz="3200">
                <a:latin typeface="+mj-lt"/>
              </a:defRPr>
            </a:lvl5pPr>
          </a:lstStyle>
          <a:p>
            <a:pPr lvl="0"/>
            <a:r>
              <a:rPr lang="en-US"/>
              <a:t>Click to edit Master text styles</a:t>
            </a:r>
          </a:p>
        </p:txBody>
      </p:sp>
      <p:sp>
        <p:nvSpPr>
          <p:cNvPr id="6" name="TextBox 5">
            <a:extLst>
              <a:ext uri="{FF2B5EF4-FFF2-40B4-BE49-F238E27FC236}">
                <a16:creationId xmlns:a16="http://schemas.microsoft.com/office/drawing/2014/main" id="{7BC7E976-602E-4798-9040-9FC479C609E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7" name="Freeform 5">
            <a:extLst>
              <a:ext uri="{FF2B5EF4-FFF2-40B4-BE49-F238E27FC236}">
                <a16:creationId xmlns:a16="http://schemas.microsoft.com/office/drawing/2014/main" id="{29E3956E-4AE6-4089-8AFA-D06F2A3798E5}"/>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36A4CE49-6AFE-43E0-A9E4-47F733AAD2A0}"/>
              </a:ext>
            </a:extLst>
          </p:cNvPr>
          <p:cNvGrpSpPr/>
          <p:nvPr userDrawn="1"/>
        </p:nvGrpSpPr>
        <p:grpSpPr>
          <a:xfrm>
            <a:off x="-22860" y="6569823"/>
            <a:ext cx="2766060" cy="138337"/>
            <a:chOff x="-22860" y="6595827"/>
            <a:chExt cx="2766060" cy="138337"/>
          </a:xfrm>
        </p:grpSpPr>
        <p:sp>
          <p:nvSpPr>
            <p:cNvPr id="12" name="Footer Placeholder 3">
              <a:extLst>
                <a:ext uri="{FF2B5EF4-FFF2-40B4-BE49-F238E27FC236}">
                  <a16:creationId xmlns:a16="http://schemas.microsoft.com/office/drawing/2014/main" id="{AFCF6DEC-CB96-4F4F-A813-9FDC46678D62}"/>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BF3572EA-6A3D-45B7-BB6F-13DD9BF48C0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C488333E-1DA7-440F-A801-53A031415DE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113AB11E-BA43-44CB-91E3-75E3D9A8B7F3}"/>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80EC80E9-2828-473B-B544-EA66FAC710D5}"/>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33070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048" y="384048"/>
            <a:ext cx="11426952" cy="5861304"/>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Box 5">
            <a:extLst>
              <a:ext uri="{FF2B5EF4-FFF2-40B4-BE49-F238E27FC236}">
                <a16:creationId xmlns:a16="http://schemas.microsoft.com/office/drawing/2014/main" id="{564C7818-7DB8-467B-9E38-AA676C0E5FD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7" name="Freeform 5">
            <a:extLst>
              <a:ext uri="{FF2B5EF4-FFF2-40B4-BE49-F238E27FC236}">
                <a16:creationId xmlns:a16="http://schemas.microsoft.com/office/drawing/2014/main" id="{E57F5270-7B0B-4F18-9CAE-ED7E9D8D9818}"/>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4B8DA49F-2A82-4A25-B7DF-68BDBD59F8E7}"/>
              </a:ext>
            </a:extLst>
          </p:cNvPr>
          <p:cNvGrpSpPr/>
          <p:nvPr userDrawn="1"/>
        </p:nvGrpSpPr>
        <p:grpSpPr>
          <a:xfrm>
            <a:off x="-22860" y="6569823"/>
            <a:ext cx="2766060" cy="138337"/>
            <a:chOff x="-22860" y="6595827"/>
            <a:chExt cx="2766060" cy="138337"/>
          </a:xfrm>
        </p:grpSpPr>
        <p:sp>
          <p:nvSpPr>
            <p:cNvPr id="12" name="Footer Placeholder 3">
              <a:extLst>
                <a:ext uri="{FF2B5EF4-FFF2-40B4-BE49-F238E27FC236}">
                  <a16:creationId xmlns:a16="http://schemas.microsoft.com/office/drawing/2014/main" id="{95677047-4885-4E97-A3DA-727BB67B768E}"/>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74B04A53-7DF9-4EFA-B87E-025996DD0DDF}"/>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D77D41B0-F83D-4452-8115-2E597916BE5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A0205578-7263-4EB1-8D3C-BF31A8B31AC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470741EF-B2CA-40DC-B692-450CDF550948}"/>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90982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ntent Only_ 1/3  2/3">
    <p:spTree>
      <p:nvGrpSpPr>
        <p:cNvPr id="1" name=""/>
        <p:cNvGrpSpPr/>
        <p:nvPr/>
      </p:nvGrpSpPr>
      <p:grpSpPr>
        <a:xfrm>
          <a:off x="0" y="0"/>
          <a:ext cx="0" cy="0"/>
          <a:chOff x="0" y="0"/>
          <a:chExt cx="0" cy="0"/>
        </a:xfrm>
      </p:grpSpPr>
      <p:sp>
        <p:nvSpPr>
          <p:cNvPr id="4"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5" name="Content Placeholder 4"/>
          <p:cNvSpPr>
            <a:spLocks noGrp="1"/>
          </p:cNvSpPr>
          <p:nvPr>
            <p:ph sz="quarter" idx="14"/>
          </p:nvPr>
        </p:nvSpPr>
        <p:spPr>
          <a:xfrm>
            <a:off x="4187952" y="384048"/>
            <a:ext cx="7623048"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Box 7">
            <a:extLst>
              <a:ext uri="{FF2B5EF4-FFF2-40B4-BE49-F238E27FC236}">
                <a16:creationId xmlns:a16="http://schemas.microsoft.com/office/drawing/2014/main" id="{75509AD8-1A9C-4EF5-B884-55D562DE900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9" name="Freeform 5">
            <a:extLst>
              <a:ext uri="{FF2B5EF4-FFF2-40B4-BE49-F238E27FC236}">
                <a16:creationId xmlns:a16="http://schemas.microsoft.com/office/drawing/2014/main" id="{5017569D-9CE0-4BE3-B3CD-1A417F50828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4FAE10B0-6483-4DD3-9AC6-B316EB7FBB02}"/>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3946B169-B73F-47BE-BA5A-330CF1FA061E}"/>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C1C9907D-CB85-47D2-86D9-14E931DBEC6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A302562C-C7B6-4A04-86B2-FD850E7581C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F5E5EC0E-7B9B-4EED-B3F6-84B5F2DFF76B}"/>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FC03A5C1-226D-4759-A9FB-9012F2972C11}"/>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0450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ntent Only">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Content Placeholder 4"/>
          <p:cNvSpPr>
            <a:spLocks noGrp="1"/>
          </p:cNvSpPr>
          <p:nvPr>
            <p:ph sz="quarter" idx="14"/>
          </p:nvPr>
        </p:nvSpPr>
        <p:spPr>
          <a:xfrm>
            <a:off x="4187952" y="384048"/>
            <a:ext cx="380390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4"/>
          <p:cNvSpPr>
            <a:spLocks noGrp="1"/>
          </p:cNvSpPr>
          <p:nvPr>
            <p:ph sz="quarter" idx="15"/>
          </p:nvPr>
        </p:nvSpPr>
        <p:spPr>
          <a:xfrm>
            <a:off x="8010144" y="384048"/>
            <a:ext cx="3794760"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Box 7">
            <a:extLst>
              <a:ext uri="{FF2B5EF4-FFF2-40B4-BE49-F238E27FC236}">
                <a16:creationId xmlns:a16="http://schemas.microsoft.com/office/drawing/2014/main" id="{AB629DD5-8302-44FC-A0B1-8337DE811511}"/>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0" name="Freeform 5">
            <a:extLst>
              <a:ext uri="{FF2B5EF4-FFF2-40B4-BE49-F238E27FC236}">
                <a16:creationId xmlns:a16="http://schemas.microsoft.com/office/drawing/2014/main" id="{C44D76EA-E240-4A6C-A525-7D54EE25181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41E4D0F6-5DAB-412C-8F1F-7CBE531A70F8}"/>
              </a:ext>
            </a:extLst>
          </p:cNvPr>
          <p:cNvGrpSpPr/>
          <p:nvPr userDrawn="1"/>
        </p:nvGrpSpPr>
        <p:grpSpPr>
          <a:xfrm>
            <a:off x="-22860" y="6569823"/>
            <a:ext cx="2766060" cy="138337"/>
            <a:chOff x="-22860" y="6595827"/>
            <a:chExt cx="2766060" cy="138337"/>
          </a:xfrm>
        </p:grpSpPr>
        <p:sp>
          <p:nvSpPr>
            <p:cNvPr id="14" name="Footer Placeholder 3">
              <a:extLst>
                <a:ext uri="{FF2B5EF4-FFF2-40B4-BE49-F238E27FC236}">
                  <a16:creationId xmlns:a16="http://schemas.microsoft.com/office/drawing/2014/main" id="{8BCDBED6-3957-4CF5-A8B4-BE0F0AA278C6}"/>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06FAE734-6022-4CFB-BBE8-C6C087C0589F}"/>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57336218-C1BE-4B17-ACB9-E2CFA8EBC94F}"/>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42D3CC64-9451-41B1-8CF4-F14302BA19FC}"/>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969DFDB4-0D9B-4D5F-9E78-85E6F2FB9883}"/>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9582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8" name="Content Placeholder 4"/>
          <p:cNvSpPr>
            <a:spLocks noGrp="1"/>
          </p:cNvSpPr>
          <p:nvPr>
            <p:ph sz="quarter" idx="13"/>
          </p:nvPr>
        </p:nvSpPr>
        <p:spPr>
          <a:xfrm>
            <a:off x="384048" y="383675"/>
            <a:ext cx="7616952"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Picture Placeholder 2"/>
          <p:cNvSpPr>
            <a:spLocks noGrp="1"/>
          </p:cNvSpPr>
          <p:nvPr>
            <p:ph type="pic" sz="quarter" idx="14"/>
          </p:nvPr>
        </p:nvSpPr>
        <p:spPr>
          <a:xfrm>
            <a:off x="8019288" y="381000"/>
            <a:ext cx="3794760" cy="5864225"/>
          </a:xfrm>
          <a:solidFill>
            <a:schemeClr val="bg1">
              <a:lumMod val="8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5345CE4F-6F70-4BAD-A37D-4113302E4C19}"/>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9" name="Freeform 5">
            <a:extLst>
              <a:ext uri="{FF2B5EF4-FFF2-40B4-BE49-F238E27FC236}">
                <a16:creationId xmlns:a16="http://schemas.microsoft.com/office/drawing/2014/main" id="{7E8A698D-770C-494C-B31A-7D8FAE71D85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85B7AAFC-3AA8-49FF-BB2F-268106DDE51A}"/>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1BB4D2D5-AFEF-4459-9BF9-8D067F6198E9}"/>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77D2C44C-7B05-467B-A795-49CF2F50FB5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46D3F0A3-CDF2-4060-8B2F-83A456E62B1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EEA5EC81-E79A-4C98-9B65-6C62E7DF25C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EC50136B-7BAF-40E7-B31A-EE90FE8E964C}"/>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5294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384048" y="384048"/>
            <a:ext cx="3816000" cy="2930652"/>
          </a:xfrm>
          <a:solidFill>
            <a:schemeClr val="bg1">
              <a:lumMod val="85000"/>
            </a:schemeClr>
          </a:solidFill>
        </p:spPr>
        <p:txBody>
          <a:bodyPr lIns="0" rIns="0"/>
          <a:lstStyle/>
          <a:p>
            <a:r>
              <a:rPr lang="en-US"/>
              <a:t>Click icon to add picture</a:t>
            </a:r>
            <a:endParaRPr lang="en-GB"/>
          </a:p>
        </p:txBody>
      </p:sp>
      <p:sp>
        <p:nvSpPr>
          <p:cNvPr id="13" name="Picture Placeholder 9"/>
          <p:cNvSpPr>
            <a:spLocks noGrp="1"/>
          </p:cNvSpPr>
          <p:nvPr>
            <p:ph type="pic" sz="quarter" idx="16"/>
          </p:nvPr>
        </p:nvSpPr>
        <p:spPr>
          <a:xfrm>
            <a:off x="384048" y="3314645"/>
            <a:ext cx="3816000" cy="2938461"/>
          </a:xfrm>
          <a:solidFill>
            <a:schemeClr val="bg1">
              <a:lumMod val="85000"/>
            </a:schemeClr>
          </a:solidFill>
        </p:spPr>
        <p:txBody>
          <a:bodyPr lIns="0" rIns="0"/>
          <a:lstStyle/>
          <a:p>
            <a:r>
              <a:rPr lang="en-US"/>
              <a:t>Click icon to add picture</a:t>
            </a:r>
            <a:endParaRPr lang="en-GB"/>
          </a:p>
        </p:txBody>
      </p:sp>
      <p:sp>
        <p:nvSpPr>
          <p:cNvPr id="11" name="Picture Placeholder 9"/>
          <p:cNvSpPr>
            <a:spLocks noGrp="1"/>
          </p:cNvSpPr>
          <p:nvPr>
            <p:ph type="pic" sz="quarter" idx="14"/>
          </p:nvPr>
        </p:nvSpPr>
        <p:spPr>
          <a:xfrm>
            <a:off x="4200048" y="384048"/>
            <a:ext cx="3803262" cy="2930652"/>
          </a:xfrm>
          <a:solidFill>
            <a:schemeClr val="bg1">
              <a:lumMod val="85000"/>
            </a:schemeClr>
          </a:solidFill>
        </p:spPr>
        <p:txBody>
          <a:bodyPr lIns="0" rIns="0"/>
          <a:lstStyle/>
          <a:p>
            <a:r>
              <a:rPr lang="en-US"/>
              <a:t>Click icon to add picture</a:t>
            </a:r>
            <a:endParaRPr lang="en-GB"/>
          </a:p>
        </p:txBody>
      </p:sp>
      <p:sp>
        <p:nvSpPr>
          <p:cNvPr id="14" name="Picture Placeholder 9"/>
          <p:cNvSpPr>
            <a:spLocks noGrp="1"/>
          </p:cNvSpPr>
          <p:nvPr>
            <p:ph type="pic" sz="quarter" idx="17"/>
          </p:nvPr>
        </p:nvSpPr>
        <p:spPr>
          <a:xfrm>
            <a:off x="4200048" y="3314646"/>
            <a:ext cx="3803262" cy="2938462"/>
          </a:xfrm>
          <a:solidFill>
            <a:schemeClr val="bg1">
              <a:lumMod val="85000"/>
            </a:schemeClr>
          </a:solidFill>
        </p:spPr>
        <p:txBody>
          <a:bodyPr lIns="0" rIns="0"/>
          <a:lstStyle/>
          <a:p>
            <a:r>
              <a:rPr lang="en-US"/>
              <a:t>Click icon to add picture</a:t>
            </a:r>
            <a:endParaRPr lang="en-GB"/>
          </a:p>
        </p:txBody>
      </p:sp>
      <p:sp>
        <p:nvSpPr>
          <p:cNvPr id="12" name="Picture Placeholder 9"/>
          <p:cNvSpPr>
            <a:spLocks noGrp="1"/>
          </p:cNvSpPr>
          <p:nvPr>
            <p:ph type="pic" sz="quarter" idx="15"/>
          </p:nvPr>
        </p:nvSpPr>
        <p:spPr>
          <a:xfrm>
            <a:off x="8001000" y="384048"/>
            <a:ext cx="3816000" cy="2930652"/>
          </a:xfrm>
          <a:solidFill>
            <a:schemeClr val="bg1">
              <a:lumMod val="85000"/>
            </a:schemeClr>
          </a:solidFill>
        </p:spPr>
        <p:txBody>
          <a:bodyPr lIns="0" rIns="0"/>
          <a:lstStyle/>
          <a:p>
            <a:r>
              <a:rPr lang="en-US"/>
              <a:t>Click icon to add picture</a:t>
            </a:r>
            <a:endParaRPr lang="en-GB"/>
          </a:p>
        </p:txBody>
      </p:sp>
      <p:sp>
        <p:nvSpPr>
          <p:cNvPr id="15" name="Picture Placeholder 9"/>
          <p:cNvSpPr>
            <a:spLocks noGrp="1"/>
          </p:cNvSpPr>
          <p:nvPr>
            <p:ph type="pic" sz="quarter" idx="18"/>
          </p:nvPr>
        </p:nvSpPr>
        <p:spPr>
          <a:xfrm>
            <a:off x="8001000" y="3314646"/>
            <a:ext cx="3816000" cy="2938460"/>
          </a:xfrm>
          <a:solidFill>
            <a:schemeClr val="bg1">
              <a:lumMod val="85000"/>
            </a:schemeClr>
          </a:solidFill>
        </p:spPr>
        <p:txBody>
          <a:bodyPr lIns="0" rIns="0"/>
          <a:lstStyle/>
          <a:p>
            <a:r>
              <a:rPr lang="en-US"/>
              <a:t>Click icon to add picture</a:t>
            </a:r>
            <a:endParaRPr lang="en-GB"/>
          </a:p>
        </p:txBody>
      </p:sp>
      <p:sp>
        <p:nvSpPr>
          <p:cNvPr id="16" name="TextBox 15">
            <a:extLst>
              <a:ext uri="{FF2B5EF4-FFF2-40B4-BE49-F238E27FC236}">
                <a16:creationId xmlns:a16="http://schemas.microsoft.com/office/drawing/2014/main" id="{0D45E3E5-52BA-45CB-AE34-D170892E860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29" name="Freeform 5">
            <a:extLst>
              <a:ext uri="{FF2B5EF4-FFF2-40B4-BE49-F238E27FC236}">
                <a16:creationId xmlns:a16="http://schemas.microsoft.com/office/drawing/2014/main" id="{3B577B29-35AD-4376-AB85-5AD24BCE43D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CB0C0AC3-044D-4C91-A5BE-0F9CABC8550F}"/>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9CEA6B75-5546-49E7-8F15-5CCCBA27ADE1}"/>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4DEAC9CD-B13E-4D35-AB68-7AE7A06F4433}"/>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01DA0C63-CE71-441C-8394-40BA33F4C9B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CC87C814-250D-4D13-9F92-B437C3A596C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65582DA2-7D06-400F-85D7-66EFEB14445C}"/>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58909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1/3 Image">
    <p:spTree>
      <p:nvGrpSpPr>
        <p:cNvPr id="1" name=""/>
        <p:cNvGrpSpPr/>
        <p:nvPr/>
      </p:nvGrpSpPr>
      <p:grpSpPr>
        <a:xfrm>
          <a:off x="0" y="0"/>
          <a:ext cx="0" cy="0"/>
          <a:chOff x="0" y="0"/>
          <a:chExt cx="0" cy="0"/>
        </a:xfrm>
      </p:grpSpPr>
      <p:sp>
        <p:nvSpPr>
          <p:cNvPr id="4" name="Title 3"/>
          <p:cNvSpPr>
            <a:spLocks noGrp="1"/>
          </p:cNvSpPr>
          <p:nvPr>
            <p:ph type="title"/>
          </p:nvPr>
        </p:nvSpPr>
        <p:spPr>
          <a:xfrm>
            <a:off x="379413" y="379413"/>
            <a:ext cx="6546044" cy="822960"/>
          </a:xfrm>
        </p:spPr>
        <p:txBody>
          <a:bodyPr/>
          <a:lstStyle/>
          <a:p>
            <a:r>
              <a:rPr lang="en-US"/>
              <a:t>Click to edit Master title style</a:t>
            </a:r>
            <a:endParaRPr lang="en-GB" dirty="0"/>
          </a:p>
        </p:txBody>
      </p:sp>
      <p:sp>
        <p:nvSpPr>
          <p:cNvPr id="5" name="Picture Placeholder 4">
            <a:extLst>
              <a:ext uri="{FF2B5EF4-FFF2-40B4-BE49-F238E27FC236}">
                <a16:creationId xmlns:a16="http://schemas.microsoft.com/office/drawing/2014/main" id="{32280423-D31A-0A49-9C46-7AC0C2A2DBAD}"/>
              </a:ext>
            </a:extLst>
          </p:cNvPr>
          <p:cNvSpPr>
            <a:spLocks noGrp="1"/>
          </p:cNvSpPr>
          <p:nvPr>
            <p:ph type="pic" sz="quarter" idx="11"/>
          </p:nvPr>
        </p:nvSpPr>
        <p:spPr>
          <a:xfrm>
            <a:off x="8128000" y="0"/>
            <a:ext cx="4064000" cy="6858000"/>
          </a:xfrm>
          <a:solidFill>
            <a:schemeClr val="bg1">
              <a:lumMod val="85000"/>
            </a:schemeClr>
          </a:solidFill>
        </p:spPr>
        <p:txBody>
          <a:bodyPr/>
          <a:lstStyle/>
          <a:p>
            <a:r>
              <a:rPr lang="en-US"/>
              <a:t>Click icon to add picture</a:t>
            </a:r>
          </a:p>
        </p:txBody>
      </p:sp>
      <p:sp>
        <p:nvSpPr>
          <p:cNvPr id="8" name="TextBox 7">
            <a:extLst>
              <a:ext uri="{FF2B5EF4-FFF2-40B4-BE49-F238E27FC236}">
                <a16:creationId xmlns:a16="http://schemas.microsoft.com/office/drawing/2014/main" id="{757A8E2A-4A36-49B7-97C5-B28B154DFB63}"/>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9" name="Freeform 5">
            <a:extLst>
              <a:ext uri="{FF2B5EF4-FFF2-40B4-BE49-F238E27FC236}">
                <a16:creationId xmlns:a16="http://schemas.microsoft.com/office/drawing/2014/main" id="{4E3195D2-07B8-4C69-B164-16DF82FEFA3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9D7375B6-2F05-435F-8405-D6A69B36C390}"/>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658D4024-932D-4BD7-8816-5439BEFB15B6}"/>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46614E42-7CF7-4D68-AFF2-220AA6709BAC}"/>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4B979D3F-52C3-4CFF-86F5-716C60EDFCF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A4002AE0-1215-44D8-A69A-99D004368873}"/>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0DD60D4F-DDED-4FC0-904A-DE255BA26019}"/>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8302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Ins="0"/>
          <a:lstStyle/>
          <a:p>
            <a:r>
              <a:rPr lang="en-US" dirty="0"/>
              <a:t>Image right</a:t>
            </a:r>
            <a:endParaRPr lang="en-GB" dirty="0"/>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6562597" y="1333500"/>
            <a:ext cx="5242052" cy="4787900"/>
          </a:xfrm>
          <a:solidFill>
            <a:schemeClr val="bg1">
              <a:lumMod val="9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7261D9E2-4BFB-4A6F-A885-AE3A5C254DC7}"/>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8" name="Freeform 5">
            <a:extLst>
              <a:ext uri="{FF2B5EF4-FFF2-40B4-BE49-F238E27FC236}">
                <a16:creationId xmlns:a16="http://schemas.microsoft.com/office/drawing/2014/main" id="{348D6E41-D129-47BF-8048-84CC50D0625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5D5AE57E-ED9D-4D30-B5BB-5B890BD8A6A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A9D80115-46FD-4867-98CE-79D9ACB5A221}"/>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7D15C1AF-3889-495A-82E5-86D5347DA6A6}"/>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8F161AC0-C82E-449A-9774-6250C2166FA2}"/>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55AF0BF9-A59D-4ED9-AFDF-D217FEEC5D3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78A3495F-08B5-49B7-B8D0-854401294998}"/>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4069402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dirty="0"/>
              <a:t>Image left</a:t>
            </a:r>
            <a:endParaRPr lang="en-GB" dirty="0"/>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4048" y="1333500"/>
            <a:ext cx="5708649" cy="4914900"/>
          </a:xfrm>
          <a:solidFill>
            <a:schemeClr val="bg1">
              <a:lumMod val="9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1C250FB7-BC1F-4D60-A1BA-8872DD950A0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8" name="Freeform 5">
            <a:extLst>
              <a:ext uri="{FF2B5EF4-FFF2-40B4-BE49-F238E27FC236}">
                <a16:creationId xmlns:a16="http://schemas.microsoft.com/office/drawing/2014/main" id="{A0C22D61-94E0-4F0C-876C-100C5DBEFFE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C2CE2885-9B92-43AC-A8FC-DE8903D555B8}"/>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9049E853-7A75-419C-B2FB-00E3C2430683}"/>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8632C330-393C-4984-86D5-59EC238378A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27A66FA0-7B4C-49EA-BEE1-A8F88221A77E}"/>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6F0A99C5-714E-4F9D-BC33-6413A242414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DF148B9C-D872-4166-937E-F26F48AF49E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4230540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dirty="0"/>
              <a:t>2 images</a:t>
            </a:r>
            <a:endParaRPr lang="en-GB" dirty="0"/>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4048" y="1335024"/>
            <a:ext cx="3379977" cy="2185416"/>
          </a:xfrm>
          <a:solidFill>
            <a:schemeClr val="bg1">
              <a:lumMod val="95000"/>
            </a:schemeClr>
          </a:solidFill>
        </p:spPr>
        <p:txBody>
          <a:bodyPr/>
          <a:lstStyle/>
          <a:p>
            <a:r>
              <a:rPr lang="en-US"/>
              <a:t>Click icon to add picture</a:t>
            </a:r>
            <a:endParaRPr lang="en-US" dirty="0"/>
          </a:p>
        </p:txBody>
      </p:sp>
      <p:sp>
        <p:nvSpPr>
          <p:cNvPr id="17" name="Picture Placeholder 4">
            <a:extLst>
              <a:ext uri="{FF2B5EF4-FFF2-40B4-BE49-F238E27FC236}">
                <a16:creationId xmlns:a16="http://schemas.microsoft.com/office/drawing/2014/main" id="{DD33E0B6-FA3C-4C42-8E9A-A34DC203DBF2}"/>
              </a:ext>
            </a:extLst>
          </p:cNvPr>
          <p:cNvSpPr>
            <a:spLocks noGrp="1"/>
          </p:cNvSpPr>
          <p:nvPr>
            <p:ph type="pic" sz="quarter" idx="11"/>
          </p:nvPr>
        </p:nvSpPr>
        <p:spPr>
          <a:xfrm>
            <a:off x="384048" y="3944207"/>
            <a:ext cx="3379977" cy="2185416"/>
          </a:xfrm>
          <a:solidFill>
            <a:schemeClr val="bg1">
              <a:lumMod val="95000"/>
            </a:schemeClr>
          </a:solidFill>
        </p:spPr>
        <p:txBody>
          <a:bodyPr/>
          <a:lstStyle/>
          <a:p>
            <a:r>
              <a:rPr lang="en-US"/>
              <a:t>Click icon to add picture</a:t>
            </a:r>
            <a:endParaRPr lang="en-US" dirty="0"/>
          </a:p>
        </p:txBody>
      </p:sp>
      <p:sp>
        <p:nvSpPr>
          <p:cNvPr id="8" name="TextBox 7">
            <a:extLst>
              <a:ext uri="{FF2B5EF4-FFF2-40B4-BE49-F238E27FC236}">
                <a16:creationId xmlns:a16="http://schemas.microsoft.com/office/drawing/2014/main" id="{7B726177-B364-4A05-B182-1F9BFBA166D4}"/>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25" name="Freeform 5">
            <a:extLst>
              <a:ext uri="{FF2B5EF4-FFF2-40B4-BE49-F238E27FC236}">
                <a16:creationId xmlns:a16="http://schemas.microsoft.com/office/drawing/2014/main" id="{BB0B2729-CE39-4D19-BEF6-01A72BE96E46}"/>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81194B9D-C2C5-4A01-9445-F1167CC4097A}"/>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BF360822-D4E6-421A-92DB-96F04DCB21A3}"/>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372EB1BA-DBAA-4D01-83CC-39D54F8A17FB}"/>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23124B40-703E-4D86-9A25-7FFA80B9E2F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B53BB185-470E-48F1-95C6-0B65571CB9A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6" name="Footer Placeholder 3">
              <a:extLst>
                <a:ext uri="{FF2B5EF4-FFF2-40B4-BE49-F238E27FC236}">
                  <a16:creationId xmlns:a16="http://schemas.microsoft.com/office/drawing/2014/main" id="{EB3BE6BB-07F1-49C5-AAD2-3EE520F35DA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17196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 with Content - 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dirty="0"/>
              <a:t>3 Column</a:t>
            </a:r>
            <a:endParaRPr lang="en-GB" dirty="0"/>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7351" y="1335024"/>
            <a:ext cx="3379977" cy="2334202"/>
          </a:xfrm>
          <a:solidFill>
            <a:schemeClr val="bg1">
              <a:lumMod val="95000"/>
            </a:schemeClr>
          </a:solidFill>
        </p:spPr>
        <p:txBody>
          <a:bodyPr/>
          <a:lstStyle/>
          <a:p>
            <a:r>
              <a:rPr lang="en-US"/>
              <a:t>Click icon to add picture</a:t>
            </a:r>
          </a:p>
        </p:txBody>
      </p:sp>
      <p:sp>
        <p:nvSpPr>
          <p:cNvPr id="16" name="Picture Placeholder 4">
            <a:extLst>
              <a:ext uri="{FF2B5EF4-FFF2-40B4-BE49-F238E27FC236}">
                <a16:creationId xmlns:a16="http://schemas.microsoft.com/office/drawing/2014/main" id="{645E584F-5DE2-B141-AC84-3A34A02CE5EF}"/>
              </a:ext>
            </a:extLst>
          </p:cNvPr>
          <p:cNvSpPr>
            <a:spLocks noGrp="1"/>
          </p:cNvSpPr>
          <p:nvPr>
            <p:ph type="pic" sz="quarter" idx="11"/>
          </p:nvPr>
        </p:nvSpPr>
        <p:spPr>
          <a:xfrm>
            <a:off x="8012353" y="1335024"/>
            <a:ext cx="3379977" cy="2334202"/>
          </a:xfrm>
          <a:solidFill>
            <a:schemeClr val="bg1">
              <a:lumMod val="95000"/>
            </a:schemeClr>
          </a:solidFill>
        </p:spPr>
        <p:txBody>
          <a:bodyPr/>
          <a:lstStyle/>
          <a:p>
            <a:r>
              <a:rPr lang="en-US"/>
              <a:t>Click icon to add picture</a:t>
            </a:r>
          </a:p>
        </p:txBody>
      </p:sp>
      <p:sp>
        <p:nvSpPr>
          <p:cNvPr id="9" name="Picture Placeholder 4">
            <a:extLst>
              <a:ext uri="{FF2B5EF4-FFF2-40B4-BE49-F238E27FC236}">
                <a16:creationId xmlns:a16="http://schemas.microsoft.com/office/drawing/2014/main" id="{055D5057-AB79-EC43-800A-30C61EFE7C32}"/>
              </a:ext>
            </a:extLst>
          </p:cNvPr>
          <p:cNvSpPr>
            <a:spLocks noGrp="1"/>
          </p:cNvSpPr>
          <p:nvPr>
            <p:ph type="pic" sz="quarter" idx="12"/>
          </p:nvPr>
        </p:nvSpPr>
        <p:spPr>
          <a:xfrm>
            <a:off x="4199852" y="1335024"/>
            <a:ext cx="3379977" cy="2334202"/>
          </a:xfrm>
          <a:solidFill>
            <a:schemeClr val="bg1">
              <a:lumMod val="95000"/>
            </a:schemeClr>
          </a:solidFill>
        </p:spPr>
        <p:txBody>
          <a:bodyPr/>
          <a:lstStyle/>
          <a:p>
            <a:r>
              <a:rPr lang="en-US"/>
              <a:t>Click icon to add picture</a:t>
            </a:r>
          </a:p>
        </p:txBody>
      </p:sp>
      <p:sp>
        <p:nvSpPr>
          <p:cNvPr id="10" name="TextBox 9">
            <a:extLst>
              <a:ext uri="{FF2B5EF4-FFF2-40B4-BE49-F238E27FC236}">
                <a16:creationId xmlns:a16="http://schemas.microsoft.com/office/drawing/2014/main" id="{8ED5E9CE-9795-46E1-895C-B0F36A871BD9}"/>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4" name="Freeform 5">
            <a:extLst>
              <a:ext uri="{FF2B5EF4-FFF2-40B4-BE49-F238E27FC236}">
                <a16:creationId xmlns:a16="http://schemas.microsoft.com/office/drawing/2014/main" id="{FF678131-3E5E-4604-85C7-310DDA047B9F}"/>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279BD488-A603-411E-A395-A807603835A7}"/>
              </a:ext>
            </a:extLst>
          </p:cNvPr>
          <p:cNvGrpSpPr/>
          <p:nvPr userDrawn="1"/>
        </p:nvGrpSpPr>
        <p:grpSpPr>
          <a:xfrm>
            <a:off x="-22860" y="6569823"/>
            <a:ext cx="2766060" cy="138337"/>
            <a:chOff x="-22860" y="6595827"/>
            <a:chExt cx="2766060" cy="138337"/>
          </a:xfrm>
        </p:grpSpPr>
        <p:sp>
          <p:nvSpPr>
            <p:cNvPr id="17" name="Footer Placeholder 3">
              <a:extLst>
                <a:ext uri="{FF2B5EF4-FFF2-40B4-BE49-F238E27FC236}">
                  <a16:creationId xmlns:a16="http://schemas.microsoft.com/office/drawing/2014/main" id="{F6397A6C-D3BC-4CBC-85E4-3125FBDFA672}"/>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8" name="TextBox 25">
              <a:extLst>
                <a:ext uri="{FF2B5EF4-FFF2-40B4-BE49-F238E27FC236}">
                  <a16:creationId xmlns:a16="http://schemas.microsoft.com/office/drawing/2014/main" id="{5A700EEE-3618-4A79-AC0B-5F3FD98B665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9" name="Rectangle 26">
              <a:extLst>
                <a:ext uri="{FF2B5EF4-FFF2-40B4-BE49-F238E27FC236}">
                  <a16:creationId xmlns:a16="http://schemas.microsoft.com/office/drawing/2014/main" id="{FA701E83-B5A4-449E-8FA9-E17581AA9F34}"/>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0" name="TextBox 24">
              <a:extLst>
                <a:ext uri="{FF2B5EF4-FFF2-40B4-BE49-F238E27FC236}">
                  <a16:creationId xmlns:a16="http://schemas.microsoft.com/office/drawing/2014/main" id="{7835B9E9-F5A4-41CF-8A76-3526280DCD6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1" name="Footer Placeholder 3">
              <a:extLst>
                <a:ext uri="{FF2B5EF4-FFF2-40B4-BE49-F238E27FC236}">
                  <a16:creationId xmlns:a16="http://schemas.microsoft.com/office/drawing/2014/main" id="{B12651EB-FF4D-4451-869B-9A195B4B9316}"/>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5964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with Content - 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dirty="0"/>
              <a:t>4 Column</a:t>
            </a:r>
            <a:endParaRPr lang="en-GB" dirty="0"/>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7351" y="1335024"/>
            <a:ext cx="2599689" cy="2334202"/>
          </a:xfrm>
          <a:solidFill>
            <a:schemeClr val="bg1">
              <a:lumMod val="95000"/>
            </a:schemeClr>
          </a:solidFill>
        </p:spPr>
        <p:txBody>
          <a:bodyPr/>
          <a:lstStyle/>
          <a:p>
            <a:r>
              <a:rPr lang="en-US"/>
              <a:t>Click icon to add picture</a:t>
            </a:r>
          </a:p>
        </p:txBody>
      </p:sp>
      <p:sp>
        <p:nvSpPr>
          <p:cNvPr id="14" name="Picture Placeholder 4">
            <a:extLst>
              <a:ext uri="{FF2B5EF4-FFF2-40B4-BE49-F238E27FC236}">
                <a16:creationId xmlns:a16="http://schemas.microsoft.com/office/drawing/2014/main" id="{28E301B7-7692-CC4B-B7B1-C6AF36DB6871}"/>
              </a:ext>
            </a:extLst>
          </p:cNvPr>
          <p:cNvSpPr>
            <a:spLocks noGrp="1"/>
          </p:cNvSpPr>
          <p:nvPr>
            <p:ph type="pic" sz="quarter" idx="14"/>
          </p:nvPr>
        </p:nvSpPr>
        <p:spPr>
          <a:xfrm>
            <a:off x="3240280" y="1333500"/>
            <a:ext cx="2599689" cy="2334202"/>
          </a:xfrm>
          <a:solidFill>
            <a:schemeClr val="bg1">
              <a:lumMod val="95000"/>
            </a:schemeClr>
          </a:solidFill>
        </p:spPr>
        <p:txBody>
          <a:bodyPr/>
          <a:lstStyle/>
          <a:p>
            <a:r>
              <a:rPr lang="en-US"/>
              <a:t>Click icon to add picture</a:t>
            </a:r>
          </a:p>
        </p:txBody>
      </p:sp>
      <p:sp>
        <p:nvSpPr>
          <p:cNvPr id="15" name="Picture Placeholder 4">
            <a:extLst>
              <a:ext uri="{FF2B5EF4-FFF2-40B4-BE49-F238E27FC236}">
                <a16:creationId xmlns:a16="http://schemas.microsoft.com/office/drawing/2014/main" id="{B70A4A61-55BF-B84F-A6BF-9C4D85C5EBC1}"/>
              </a:ext>
            </a:extLst>
          </p:cNvPr>
          <p:cNvSpPr>
            <a:spLocks noGrp="1"/>
          </p:cNvSpPr>
          <p:nvPr>
            <p:ph type="pic" sz="quarter" idx="15"/>
          </p:nvPr>
        </p:nvSpPr>
        <p:spPr>
          <a:xfrm>
            <a:off x="6092029" y="1333500"/>
            <a:ext cx="2599689" cy="2334202"/>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C7A4C35A-34A5-B54C-BA60-9A722D578705}"/>
              </a:ext>
            </a:extLst>
          </p:cNvPr>
          <p:cNvSpPr>
            <a:spLocks noGrp="1"/>
          </p:cNvSpPr>
          <p:nvPr>
            <p:ph type="pic" sz="quarter" idx="16"/>
          </p:nvPr>
        </p:nvSpPr>
        <p:spPr>
          <a:xfrm>
            <a:off x="8943778" y="1333500"/>
            <a:ext cx="2599689" cy="2334202"/>
          </a:xfrm>
          <a:solidFill>
            <a:schemeClr val="bg1">
              <a:lumMod val="95000"/>
            </a:schemeClr>
          </a:solidFill>
        </p:spPr>
        <p:txBody>
          <a:bodyPr/>
          <a:lstStyle/>
          <a:p>
            <a:r>
              <a:rPr lang="en-US"/>
              <a:t>Click icon to add picture</a:t>
            </a:r>
          </a:p>
        </p:txBody>
      </p:sp>
      <p:sp>
        <p:nvSpPr>
          <p:cNvPr id="10" name="TextBox 9">
            <a:extLst>
              <a:ext uri="{FF2B5EF4-FFF2-40B4-BE49-F238E27FC236}">
                <a16:creationId xmlns:a16="http://schemas.microsoft.com/office/drawing/2014/main" id="{BE185ABA-C846-45F4-8543-1819B45D5DC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6" name="Freeform 5">
            <a:extLst>
              <a:ext uri="{FF2B5EF4-FFF2-40B4-BE49-F238E27FC236}">
                <a16:creationId xmlns:a16="http://schemas.microsoft.com/office/drawing/2014/main" id="{A881C24B-2C5D-4CDB-A0BF-2744545C161E}"/>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B098D8E4-0D63-4C3E-862D-CA1DED0434DE}"/>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7F73DE3B-404F-4E5A-8B39-368646D50493}"/>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BF14E099-0E85-4EEE-8BB0-6E94402C332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76B314DD-FA6E-4CDF-BC00-CB3B2AA26F49}"/>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0340319C-502E-4FEA-BBEC-10C7C73B8C60}"/>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1D911506-2972-4658-8B12-44E377437866}"/>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627006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Ins="0"/>
          <a:lstStyle/>
          <a:p>
            <a:r>
              <a:rPr lang="en-US" dirty="0"/>
              <a:t>Video</a:t>
            </a:r>
            <a:endParaRPr lang="en-GB" dirty="0"/>
          </a:p>
        </p:txBody>
      </p:sp>
      <p:sp>
        <p:nvSpPr>
          <p:cNvPr id="5" name="Media Placeholder 4">
            <a:extLst>
              <a:ext uri="{FF2B5EF4-FFF2-40B4-BE49-F238E27FC236}">
                <a16:creationId xmlns:a16="http://schemas.microsoft.com/office/drawing/2014/main" id="{30DA5EFA-4F73-A14E-A503-3A05AC686437}"/>
              </a:ext>
            </a:extLst>
          </p:cNvPr>
          <p:cNvSpPr>
            <a:spLocks noGrp="1"/>
          </p:cNvSpPr>
          <p:nvPr>
            <p:ph type="media" sz="quarter" idx="10"/>
          </p:nvPr>
        </p:nvSpPr>
        <p:spPr>
          <a:xfrm>
            <a:off x="0" y="0"/>
            <a:ext cx="12192000" cy="6858000"/>
          </a:xfrm>
          <a:solidFill>
            <a:schemeClr val="bg1">
              <a:lumMod val="95000"/>
            </a:schemeClr>
          </a:solidFill>
        </p:spPr>
        <p:txBody>
          <a:bodyPr/>
          <a:lstStyle/>
          <a:p>
            <a:r>
              <a:rPr lang="en-US"/>
              <a:t>Click icon to add media</a:t>
            </a:r>
          </a:p>
        </p:txBody>
      </p:sp>
    </p:spTree>
    <p:extLst>
      <p:ext uri="{BB962C8B-B14F-4D97-AF65-F5344CB8AC3E}">
        <p14:creationId xmlns:p14="http://schemas.microsoft.com/office/powerpoint/2010/main" val="1048335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Gradient_Header_1">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33500"/>
          </a:xfrm>
          <a:gradFill>
            <a:gsLst>
              <a:gs pos="0">
                <a:srgbClr val="8229B5"/>
              </a:gs>
              <a:gs pos="100000">
                <a:schemeClr val="accent3"/>
              </a:gs>
            </a:gsLst>
            <a:lin ang="0" scaled="0"/>
          </a:gradFill>
        </p:spPr>
        <p:txBody>
          <a:bodyPr lIns="374904" tIns="384048" rIns="182880" bIns="182880"/>
          <a:lstStyle>
            <a:lvl1pPr>
              <a:defRPr>
                <a:solidFill>
                  <a:schemeClr val="bg1"/>
                </a:solidFill>
              </a:defRPr>
            </a:lvl1pPr>
          </a:lstStyle>
          <a:p>
            <a:r>
              <a:rPr lang="en-US"/>
              <a:t>Click to edit Master title style</a:t>
            </a:r>
            <a:endParaRPr lang="en-GB" dirty="0"/>
          </a:p>
        </p:txBody>
      </p:sp>
      <p:sp>
        <p:nvSpPr>
          <p:cNvPr id="6" name="TextBox 5">
            <a:extLst>
              <a:ext uri="{FF2B5EF4-FFF2-40B4-BE49-F238E27FC236}">
                <a16:creationId xmlns:a16="http://schemas.microsoft.com/office/drawing/2014/main" id="{321A96A0-FB6B-4EF9-93E7-F4B355625E8D}"/>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22" name="Freeform 5">
            <a:extLst>
              <a:ext uri="{FF2B5EF4-FFF2-40B4-BE49-F238E27FC236}">
                <a16:creationId xmlns:a16="http://schemas.microsoft.com/office/drawing/2014/main" id="{F5A62717-FB4E-41C9-A3D0-E7F0E01789B6}"/>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5139B986-6780-4BC3-8E7C-3EBBD1100B5B}"/>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58530264-2521-46EE-A155-808ED9E88230}"/>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F3161364-A058-4203-B80D-6BFEF627FF9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503B79C0-E6FE-4CF2-9D20-636E5EF71144}"/>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79FF987A-21EF-4B3F-8FC2-DCB25B2FA8A8}"/>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7442742E-5E3B-471F-849A-8154709D3035}"/>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325675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dient_Header_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91AA11D-67C5-5A47-A985-3F057C58E873}"/>
              </a:ext>
            </a:extLst>
          </p:cNvPr>
          <p:cNvSpPr>
            <a:spLocks noGrp="1"/>
          </p:cNvSpPr>
          <p:nvPr>
            <p:ph type="title"/>
          </p:nvPr>
        </p:nvSpPr>
        <p:spPr>
          <a:xfrm>
            <a:off x="0" y="0"/>
            <a:ext cx="12192000" cy="1333500"/>
          </a:xfrm>
          <a:gradFill>
            <a:gsLst>
              <a:gs pos="100000">
                <a:schemeClr val="accent2"/>
              </a:gs>
              <a:gs pos="0">
                <a:schemeClr val="accent3"/>
              </a:gs>
            </a:gsLst>
            <a:lin ang="0" scaled="0"/>
          </a:gradFill>
        </p:spPr>
        <p:txBody>
          <a:bodyPr lIns="374904" tIns="384048" rIns="182880" bIns="182880"/>
          <a:lstStyle>
            <a:lvl1pPr>
              <a:defRPr>
                <a:solidFill>
                  <a:schemeClr val="bg1"/>
                </a:solidFill>
              </a:defRPr>
            </a:lvl1pPr>
          </a:lstStyle>
          <a:p>
            <a:r>
              <a:rPr lang="en-US"/>
              <a:t>Click to edit Master title style</a:t>
            </a:r>
            <a:endParaRPr lang="en-GB" dirty="0"/>
          </a:p>
        </p:txBody>
      </p:sp>
      <p:sp>
        <p:nvSpPr>
          <p:cNvPr id="6" name="TextBox 5">
            <a:extLst>
              <a:ext uri="{FF2B5EF4-FFF2-40B4-BE49-F238E27FC236}">
                <a16:creationId xmlns:a16="http://schemas.microsoft.com/office/drawing/2014/main" id="{88E05D58-6CFB-4520-AC11-987761EBAE56}"/>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8" name="Freeform 5">
            <a:extLst>
              <a:ext uri="{FF2B5EF4-FFF2-40B4-BE49-F238E27FC236}">
                <a16:creationId xmlns:a16="http://schemas.microsoft.com/office/drawing/2014/main" id="{B8BE1E78-9439-424A-9A1D-11234F9FCC94}"/>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02D9B67C-279E-48B3-8CA7-93D57679E99A}"/>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68FFBEBE-4E47-4E43-9C52-DBBB9D308198}"/>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061CD494-0033-465F-BF2D-B741078F1D8B}"/>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DE4BE242-B57B-4D24-8D6C-CDCE06E18CF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78800B63-CB02-463A-ACD7-B2D61BE1C9AB}"/>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659500EB-D4F2-4C06-BE21-93F64AF61E8A}"/>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86803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lid_Color_Block">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dirty="0"/>
          </a:p>
        </p:txBody>
      </p:sp>
      <p:sp>
        <p:nvSpPr>
          <p:cNvPr id="3" name="Text Placeholder 2">
            <a:extLst>
              <a:ext uri="{FF2B5EF4-FFF2-40B4-BE49-F238E27FC236}">
                <a16:creationId xmlns:a16="http://schemas.microsoft.com/office/drawing/2014/main" id="{88AC27ED-6574-954C-8065-FC85F5AF4C06}"/>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dirty="0"/>
              <a:t>Lorem ipsum dolor sit </a:t>
            </a:r>
            <a:r>
              <a:rPr lang="en-US" sz="2000" dirty="0" err="1"/>
              <a:t>amet</a:t>
            </a:r>
            <a:r>
              <a:rPr lang="en-US" sz="2000" dirty="0"/>
              <a:t>, </a:t>
            </a:r>
            <a:r>
              <a:rPr lang="en-US" sz="2000" dirty="0" err="1"/>
              <a:t>consectetur</a:t>
            </a:r>
            <a:r>
              <a:rPr lang="en-US" sz="2000" dirty="0"/>
              <a:t> </a:t>
            </a:r>
            <a:r>
              <a:rPr lang="en-US" sz="2000" dirty="0" err="1"/>
              <a:t>adipiscing</a:t>
            </a:r>
            <a:r>
              <a:rPr lang="en-US" sz="2000" dirty="0"/>
              <a:t> </a:t>
            </a:r>
            <a:r>
              <a:rPr lang="en-US" sz="2000" dirty="0" err="1"/>
              <a:t>elit</a:t>
            </a:r>
            <a:r>
              <a:rPr lang="en-US" sz="2000" dirty="0"/>
              <a:t>, sed do </a:t>
            </a:r>
            <a:r>
              <a:rPr lang="en-US" sz="2000" dirty="0" err="1"/>
              <a:t>eiusmod</a:t>
            </a:r>
            <a:r>
              <a:rPr lang="en-US" sz="2000" dirty="0"/>
              <a:t> </a:t>
            </a:r>
            <a:r>
              <a:rPr lang="en-US" sz="2000" dirty="0" err="1"/>
              <a:t>tempor</a:t>
            </a:r>
            <a:r>
              <a:rPr lang="en-US" sz="2000" dirty="0"/>
              <a:t> </a:t>
            </a:r>
            <a:r>
              <a:rPr lang="en-US" sz="2000" dirty="0" err="1"/>
              <a:t>incididunt</a:t>
            </a:r>
            <a:r>
              <a:rPr lang="en-US" sz="2000" dirty="0"/>
              <a:t> </a:t>
            </a:r>
            <a:r>
              <a:rPr lang="en-US" sz="2000" dirty="0" err="1"/>
              <a:t>ut</a:t>
            </a:r>
            <a:r>
              <a:rPr lang="en-US" sz="2000" dirty="0"/>
              <a:t> </a:t>
            </a:r>
            <a:r>
              <a:rPr lang="en-US" sz="2000" dirty="0" err="1"/>
              <a:t>labore</a:t>
            </a:r>
            <a:r>
              <a:rPr lang="en-US" sz="2000" dirty="0"/>
              <a:t> et dolore magna </a:t>
            </a:r>
            <a:r>
              <a:rPr lang="en-US" sz="2000" dirty="0" err="1"/>
              <a:t>aliqua</a:t>
            </a:r>
            <a:r>
              <a:rPr lang="en-US" sz="2000" dirty="0"/>
              <a:t>. </a:t>
            </a:r>
            <a:r>
              <a:rPr lang="en-US" sz="2000" dirty="0" err="1"/>
              <a:t>Tincidunt</a:t>
            </a:r>
            <a:r>
              <a:rPr lang="en-US" sz="2000" dirty="0"/>
              <a:t> </a:t>
            </a:r>
            <a:r>
              <a:rPr lang="en-US" sz="2000" dirty="0" err="1"/>
              <a:t>nunc</a:t>
            </a:r>
            <a:r>
              <a:rPr lang="en-US" sz="2000" dirty="0"/>
              <a:t> pulvinar </a:t>
            </a:r>
            <a:r>
              <a:rPr lang="en-US" sz="2000" dirty="0" err="1"/>
              <a:t>sapien</a:t>
            </a:r>
            <a:r>
              <a:rPr lang="en-US" sz="2000" dirty="0"/>
              <a:t> et ligula </a:t>
            </a:r>
            <a:r>
              <a:rPr lang="en-US" sz="2000" dirty="0" err="1"/>
              <a:t>ullamcorper</a:t>
            </a:r>
            <a:r>
              <a:rPr lang="en-US" sz="2000" dirty="0"/>
              <a:t>. </a:t>
            </a:r>
            <a:r>
              <a:rPr lang="en-US" sz="2000" dirty="0" err="1"/>
              <a:t>Nec</a:t>
            </a:r>
            <a:r>
              <a:rPr lang="en-US" sz="2000" dirty="0"/>
              <a:t> </a:t>
            </a:r>
            <a:r>
              <a:rPr lang="en-US" sz="2000" dirty="0" err="1"/>
              <a:t>feugiat</a:t>
            </a:r>
            <a:r>
              <a:rPr lang="en-US" sz="2000" dirty="0"/>
              <a:t> </a:t>
            </a:r>
            <a:r>
              <a:rPr lang="en-US" sz="2000" dirty="0" err="1"/>
              <a:t>nisl</a:t>
            </a:r>
            <a:r>
              <a:rPr lang="en-US" sz="2000" dirty="0"/>
              <a:t> </a:t>
            </a:r>
            <a:r>
              <a:rPr lang="en-US" sz="2000" dirty="0" err="1"/>
              <a:t>pretium</a:t>
            </a:r>
            <a:r>
              <a:rPr lang="en-US" sz="2000" dirty="0"/>
              <a:t> </a:t>
            </a:r>
            <a:r>
              <a:rPr lang="en-US" sz="2000" dirty="0" err="1"/>
              <a:t>fusce</a:t>
            </a:r>
            <a:r>
              <a:rPr lang="en-US" sz="2000" dirty="0"/>
              <a:t> id </a:t>
            </a:r>
            <a:r>
              <a:rPr lang="en-US" sz="2000" dirty="0" err="1"/>
              <a:t>velit</a:t>
            </a:r>
            <a:r>
              <a:rPr lang="en-US" sz="2000" dirty="0"/>
              <a:t> </a:t>
            </a:r>
            <a:r>
              <a:rPr lang="en-US" sz="2000" dirty="0" err="1"/>
              <a:t>ut</a:t>
            </a:r>
            <a:r>
              <a:rPr lang="en-US" sz="2000" dirty="0"/>
              <a:t> </a:t>
            </a:r>
            <a:r>
              <a:rPr lang="en-US" sz="2000" dirty="0" err="1"/>
              <a:t>tortor</a:t>
            </a:r>
            <a:r>
              <a:rPr lang="en-US" sz="2000" dirty="0"/>
              <a:t>. Ipsum </a:t>
            </a:r>
            <a:r>
              <a:rPr lang="en-US" sz="2000" dirty="0" err="1"/>
              <a:t>suspendisse</a:t>
            </a:r>
            <a:r>
              <a:rPr lang="en-US" sz="2000" dirty="0"/>
              <a:t> </a:t>
            </a:r>
            <a:r>
              <a:rPr lang="en-US" sz="2000" dirty="0" err="1"/>
              <a:t>ultrices</a:t>
            </a:r>
            <a:r>
              <a:rPr lang="en-US" sz="2000" dirty="0"/>
              <a:t> gravida dictum </a:t>
            </a:r>
            <a:r>
              <a:rPr lang="en-US" sz="2000" dirty="0" err="1"/>
              <a:t>fusce</a:t>
            </a:r>
            <a:r>
              <a:rPr lang="en-US" sz="2000" dirty="0"/>
              <a:t> </a:t>
            </a:r>
            <a:r>
              <a:rPr lang="en-US" sz="2000" dirty="0" err="1"/>
              <a:t>ut</a:t>
            </a:r>
            <a:r>
              <a:rPr lang="en-US" sz="2000" dirty="0"/>
              <a:t> </a:t>
            </a:r>
            <a:r>
              <a:rPr lang="en-US" sz="2000" dirty="0" err="1"/>
              <a:t>placerat</a:t>
            </a:r>
            <a:r>
              <a:rPr lang="en-US" sz="2000" dirty="0"/>
              <a:t> </a:t>
            </a:r>
            <a:r>
              <a:rPr lang="en-US" sz="2000" dirty="0" err="1"/>
              <a:t>orci</a:t>
            </a:r>
            <a:r>
              <a:rPr lang="en-US" sz="2000" dirty="0"/>
              <a:t>. Pharetra sit </a:t>
            </a:r>
            <a:r>
              <a:rPr lang="en-US" sz="2000" dirty="0" err="1"/>
              <a:t>amet</a:t>
            </a:r>
            <a:r>
              <a:rPr lang="en-US" sz="2000" dirty="0"/>
              <a:t> </a:t>
            </a:r>
            <a:r>
              <a:rPr lang="en-US" sz="2000" dirty="0" err="1"/>
              <a:t>aliquam</a:t>
            </a:r>
            <a:r>
              <a:rPr lang="en-US" sz="2000" dirty="0"/>
              <a:t> id diam </a:t>
            </a:r>
            <a:r>
              <a:rPr lang="en-US" sz="2000" dirty="0" err="1"/>
              <a:t>maecenas</a:t>
            </a:r>
            <a:r>
              <a:rPr lang="en-US" sz="2000" dirty="0"/>
              <a:t> </a:t>
            </a:r>
            <a:r>
              <a:rPr lang="en-US" sz="2000" dirty="0" err="1"/>
              <a:t>ultricies</a:t>
            </a:r>
            <a:r>
              <a:rPr lang="en-US" sz="2000" dirty="0"/>
              <a:t> mi </a:t>
            </a:r>
            <a:r>
              <a:rPr lang="en-US" sz="2000" dirty="0" err="1"/>
              <a:t>eget</a:t>
            </a:r>
            <a:r>
              <a:rPr lang="en-US" sz="2000" dirty="0"/>
              <a:t>. Vitae </a:t>
            </a:r>
            <a:r>
              <a:rPr lang="en-US" sz="2000" dirty="0" err="1"/>
              <a:t>proin</a:t>
            </a:r>
            <a:r>
              <a:rPr lang="en-US" sz="2000" dirty="0"/>
              <a:t> </a:t>
            </a:r>
            <a:r>
              <a:rPr lang="en-US" sz="2000" dirty="0" err="1"/>
              <a:t>sagittis</a:t>
            </a:r>
            <a:r>
              <a:rPr lang="en-US" sz="2000" dirty="0"/>
              <a:t> </a:t>
            </a:r>
            <a:r>
              <a:rPr lang="en-US" sz="2000" dirty="0" err="1"/>
              <a:t>nisl</a:t>
            </a:r>
            <a:r>
              <a:rPr lang="en-US" sz="2000" dirty="0"/>
              <a:t> </a:t>
            </a:r>
            <a:r>
              <a:rPr lang="en-US" sz="2000" dirty="0" err="1"/>
              <a:t>rhoncus</a:t>
            </a:r>
            <a:r>
              <a:rPr lang="en-US" sz="2000" dirty="0"/>
              <a:t> </a:t>
            </a:r>
            <a:r>
              <a:rPr lang="en-US" sz="2000" dirty="0" err="1"/>
              <a:t>mattis</a:t>
            </a:r>
            <a:r>
              <a:rPr lang="en-US" sz="2000" dirty="0"/>
              <a:t> </a:t>
            </a:r>
            <a:r>
              <a:rPr lang="en-US" sz="2000" dirty="0" err="1"/>
              <a:t>rhoncus</a:t>
            </a:r>
            <a:r>
              <a:rPr lang="en-US" sz="2000" dirty="0"/>
              <a:t> </a:t>
            </a:r>
            <a:r>
              <a:rPr lang="en-US" sz="2000" dirty="0" err="1"/>
              <a:t>urna</a:t>
            </a:r>
            <a:r>
              <a:rPr lang="en-US" sz="2000" dirty="0"/>
              <a:t> </a:t>
            </a:r>
            <a:r>
              <a:rPr lang="en-US" sz="2000" dirty="0" err="1"/>
              <a:t>neque</a:t>
            </a:r>
            <a:r>
              <a:rPr lang="en-US" sz="2000" dirty="0"/>
              <a:t>. Mi </a:t>
            </a:r>
            <a:r>
              <a:rPr lang="en-US" sz="2000" dirty="0" err="1"/>
              <a:t>eget</a:t>
            </a:r>
            <a:r>
              <a:rPr lang="en-US" sz="2000" dirty="0"/>
              <a:t> </a:t>
            </a:r>
            <a:r>
              <a:rPr lang="en-US" sz="2000" dirty="0" err="1"/>
              <a:t>mauris</a:t>
            </a:r>
            <a:r>
              <a:rPr lang="en-US" sz="2000" dirty="0"/>
              <a:t> pharetra et. Ut </a:t>
            </a:r>
            <a:r>
              <a:rPr lang="en-US" sz="2000" dirty="0" err="1"/>
              <a:t>faucibus</a:t>
            </a:r>
            <a:r>
              <a:rPr lang="en-US" sz="2000" dirty="0"/>
              <a:t> pulvinar </a:t>
            </a:r>
            <a:r>
              <a:rPr lang="en-US" sz="2000" dirty="0" err="1"/>
              <a:t>elementum</a:t>
            </a:r>
            <a:r>
              <a:rPr lang="en-US" sz="2000" dirty="0"/>
              <a:t> integer </a:t>
            </a:r>
            <a:r>
              <a:rPr lang="en-US" sz="2000" dirty="0" err="1"/>
              <a:t>enim</a:t>
            </a:r>
            <a:r>
              <a:rPr lang="en-US" sz="2000" dirty="0"/>
              <a:t> </a:t>
            </a:r>
            <a:r>
              <a:rPr lang="en-US" sz="2000" dirty="0" err="1"/>
              <a:t>neque</a:t>
            </a:r>
            <a:r>
              <a:rPr lang="en-US" sz="2000" dirty="0"/>
              <a:t>. </a:t>
            </a:r>
          </a:p>
        </p:txBody>
      </p:sp>
      <p:sp>
        <p:nvSpPr>
          <p:cNvPr id="13" name="TextBox 12">
            <a:extLst>
              <a:ext uri="{FF2B5EF4-FFF2-40B4-BE49-F238E27FC236}">
                <a16:creationId xmlns:a16="http://schemas.microsoft.com/office/drawing/2014/main" id="{264ECFDB-A70D-45F8-BD99-1ADC6D4E4AC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4" name="Freeform 5">
            <a:extLst>
              <a:ext uri="{FF2B5EF4-FFF2-40B4-BE49-F238E27FC236}">
                <a16:creationId xmlns:a16="http://schemas.microsoft.com/office/drawing/2014/main" id="{22AC48E2-D92B-4024-88B6-AC22B2277840}"/>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760A95D4-C738-4A03-97DE-8716E38F4607}"/>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D807F769-FB37-4B29-8EC9-8D89F85D67A2}"/>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1E275CB0-76BC-4450-AA7E-64AABF3B373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47C7A700-0E67-4741-AC85-0AB12BFAF34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79A5B815-BC8D-477C-BA11-52C7A4B1D925}"/>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084BD9F7-C231-470C-96F1-543ED9CAA810}"/>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57043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dient_Color_Block_Mesh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0">
                <a:schemeClr val="accent2"/>
              </a:gs>
              <a:gs pos="99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pic>
        <p:nvPicPr>
          <p:cNvPr id="3" name="Graphic 2">
            <a:extLst>
              <a:ext uri="{FF2B5EF4-FFF2-40B4-BE49-F238E27FC236}">
                <a16:creationId xmlns:a16="http://schemas.microsoft.com/office/drawing/2014/main" id="{7AEB768E-18A3-0749-B9F7-5F9A347DA5D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132064" y="13523"/>
            <a:ext cx="4059936" cy="6858000"/>
          </a:xfrm>
          <a:prstGeom prst="rect">
            <a:avLst/>
          </a:prstGeom>
        </p:spPr>
      </p:pic>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dirty="0"/>
          </a:p>
        </p:txBody>
      </p:sp>
      <p:sp>
        <p:nvSpPr>
          <p:cNvPr id="10" name="Text Placeholder 2">
            <a:extLst>
              <a:ext uri="{FF2B5EF4-FFF2-40B4-BE49-F238E27FC236}">
                <a16:creationId xmlns:a16="http://schemas.microsoft.com/office/drawing/2014/main" id="{70246F82-4DFB-0B4E-8300-43707EA96E11}"/>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dirty="0"/>
              <a:t>Lorem ipsum dolor sit </a:t>
            </a:r>
            <a:r>
              <a:rPr lang="en-US" sz="2000" dirty="0" err="1"/>
              <a:t>amet</a:t>
            </a:r>
            <a:r>
              <a:rPr lang="en-US" sz="2000" dirty="0"/>
              <a:t>, </a:t>
            </a:r>
            <a:r>
              <a:rPr lang="en-US" sz="2000" dirty="0" err="1"/>
              <a:t>consectetur</a:t>
            </a:r>
            <a:r>
              <a:rPr lang="en-US" sz="2000" dirty="0"/>
              <a:t> </a:t>
            </a:r>
            <a:r>
              <a:rPr lang="en-US" sz="2000" dirty="0" err="1"/>
              <a:t>adipiscing</a:t>
            </a:r>
            <a:r>
              <a:rPr lang="en-US" sz="2000" dirty="0"/>
              <a:t> </a:t>
            </a:r>
            <a:r>
              <a:rPr lang="en-US" sz="2000" dirty="0" err="1"/>
              <a:t>elit</a:t>
            </a:r>
            <a:r>
              <a:rPr lang="en-US" sz="2000" dirty="0"/>
              <a:t>, sed do </a:t>
            </a:r>
            <a:r>
              <a:rPr lang="en-US" sz="2000" dirty="0" err="1"/>
              <a:t>eiusmod</a:t>
            </a:r>
            <a:r>
              <a:rPr lang="en-US" sz="2000" dirty="0"/>
              <a:t> </a:t>
            </a:r>
            <a:r>
              <a:rPr lang="en-US" sz="2000" dirty="0" err="1"/>
              <a:t>tempor</a:t>
            </a:r>
            <a:r>
              <a:rPr lang="en-US" sz="2000" dirty="0"/>
              <a:t> </a:t>
            </a:r>
            <a:r>
              <a:rPr lang="en-US" sz="2000" dirty="0" err="1"/>
              <a:t>incididunt</a:t>
            </a:r>
            <a:r>
              <a:rPr lang="en-US" sz="2000" dirty="0"/>
              <a:t> </a:t>
            </a:r>
            <a:r>
              <a:rPr lang="en-US" sz="2000" dirty="0" err="1"/>
              <a:t>ut</a:t>
            </a:r>
            <a:r>
              <a:rPr lang="en-US" sz="2000" dirty="0"/>
              <a:t> </a:t>
            </a:r>
            <a:r>
              <a:rPr lang="en-US" sz="2000" dirty="0" err="1"/>
              <a:t>labore</a:t>
            </a:r>
            <a:r>
              <a:rPr lang="en-US" sz="2000" dirty="0"/>
              <a:t> et dolore magna </a:t>
            </a:r>
            <a:r>
              <a:rPr lang="en-US" sz="2000" dirty="0" err="1"/>
              <a:t>aliqua</a:t>
            </a:r>
            <a:r>
              <a:rPr lang="en-US" sz="2000" dirty="0"/>
              <a:t>. </a:t>
            </a:r>
            <a:r>
              <a:rPr lang="en-US" sz="2000" dirty="0" err="1"/>
              <a:t>Tincidunt</a:t>
            </a:r>
            <a:r>
              <a:rPr lang="en-US" sz="2000" dirty="0"/>
              <a:t> </a:t>
            </a:r>
            <a:r>
              <a:rPr lang="en-US" sz="2000" dirty="0" err="1"/>
              <a:t>nunc</a:t>
            </a:r>
            <a:r>
              <a:rPr lang="en-US" sz="2000" dirty="0"/>
              <a:t> pulvinar </a:t>
            </a:r>
            <a:r>
              <a:rPr lang="en-US" sz="2000" dirty="0" err="1"/>
              <a:t>sapien</a:t>
            </a:r>
            <a:r>
              <a:rPr lang="en-US" sz="2000" dirty="0"/>
              <a:t> et ligula </a:t>
            </a:r>
            <a:r>
              <a:rPr lang="en-US" sz="2000" dirty="0" err="1"/>
              <a:t>ullamcorper</a:t>
            </a:r>
            <a:r>
              <a:rPr lang="en-US" sz="2000" dirty="0"/>
              <a:t>. </a:t>
            </a:r>
            <a:r>
              <a:rPr lang="en-US" sz="2000" dirty="0" err="1"/>
              <a:t>Nec</a:t>
            </a:r>
            <a:r>
              <a:rPr lang="en-US" sz="2000" dirty="0"/>
              <a:t> </a:t>
            </a:r>
            <a:r>
              <a:rPr lang="en-US" sz="2000" dirty="0" err="1"/>
              <a:t>feugiat</a:t>
            </a:r>
            <a:r>
              <a:rPr lang="en-US" sz="2000" dirty="0"/>
              <a:t> </a:t>
            </a:r>
            <a:r>
              <a:rPr lang="en-US" sz="2000" dirty="0" err="1"/>
              <a:t>nisl</a:t>
            </a:r>
            <a:r>
              <a:rPr lang="en-US" sz="2000" dirty="0"/>
              <a:t> </a:t>
            </a:r>
            <a:r>
              <a:rPr lang="en-US" sz="2000" dirty="0" err="1"/>
              <a:t>pretium</a:t>
            </a:r>
            <a:r>
              <a:rPr lang="en-US" sz="2000" dirty="0"/>
              <a:t> </a:t>
            </a:r>
            <a:r>
              <a:rPr lang="en-US" sz="2000" dirty="0" err="1"/>
              <a:t>fusce</a:t>
            </a:r>
            <a:r>
              <a:rPr lang="en-US" sz="2000" dirty="0"/>
              <a:t> id </a:t>
            </a:r>
            <a:r>
              <a:rPr lang="en-US" sz="2000" dirty="0" err="1"/>
              <a:t>velit</a:t>
            </a:r>
            <a:r>
              <a:rPr lang="en-US" sz="2000" dirty="0"/>
              <a:t> </a:t>
            </a:r>
            <a:r>
              <a:rPr lang="en-US" sz="2000" dirty="0" err="1"/>
              <a:t>ut</a:t>
            </a:r>
            <a:r>
              <a:rPr lang="en-US" sz="2000" dirty="0"/>
              <a:t> </a:t>
            </a:r>
            <a:r>
              <a:rPr lang="en-US" sz="2000" dirty="0" err="1"/>
              <a:t>tortor</a:t>
            </a:r>
            <a:r>
              <a:rPr lang="en-US" sz="2000" dirty="0"/>
              <a:t>. Ipsum </a:t>
            </a:r>
            <a:r>
              <a:rPr lang="en-US" sz="2000" dirty="0" err="1"/>
              <a:t>suspendisse</a:t>
            </a:r>
            <a:r>
              <a:rPr lang="en-US" sz="2000" dirty="0"/>
              <a:t> </a:t>
            </a:r>
            <a:r>
              <a:rPr lang="en-US" sz="2000" dirty="0" err="1"/>
              <a:t>ultrices</a:t>
            </a:r>
            <a:r>
              <a:rPr lang="en-US" sz="2000" dirty="0"/>
              <a:t> gravida dictum </a:t>
            </a:r>
            <a:r>
              <a:rPr lang="en-US" sz="2000" dirty="0" err="1"/>
              <a:t>fusce</a:t>
            </a:r>
            <a:r>
              <a:rPr lang="en-US" sz="2000" dirty="0"/>
              <a:t> </a:t>
            </a:r>
            <a:r>
              <a:rPr lang="en-US" sz="2000" dirty="0" err="1"/>
              <a:t>ut</a:t>
            </a:r>
            <a:r>
              <a:rPr lang="en-US" sz="2000" dirty="0"/>
              <a:t> </a:t>
            </a:r>
            <a:r>
              <a:rPr lang="en-US" sz="2000" dirty="0" err="1"/>
              <a:t>placerat</a:t>
            </a:r>
            <a:r>
              <a:rPr lang="en-US" sz="2000" dirty="0"/>
              <a:t> </a:t>
            </a:r>
            <a:r>
              <a:rPr lang="en-US" sz="2000" dirty="0" err="1"/>
              <a:t>orci</a:t>
            </a:r>
            <a:r>
              <a:rPr lang="en-US" sz="2000" dirty="0"/>
              <a:t>. Pharetra sit </a:t>
            </a:r>
            <a:r>
              <a:rPr lang="en-US" sz="2000" dirty="0" err="1"/>
              <a:t>amet</a:t>
            </a:r>
            <a:r>
              <a:rPr lang="en-US" sz="2000" dirty="0"/>
              <a:t> </a:t>
            </a:r>
            <a:r>
              <a:rPr lang="en-US" sz="2000" dirty="0" err="1"/>
              <a:t>aliquam</a:t>
            </a:r>
            <a:r>
              <a:rPr lang="en-US" sz="2000" dirty="0"/>
              <a:t> id diam </a:t>
            </a:r>
            <a:r>
              <a:rPr lang="en-US" sz="2000" dirty="0" err="1"/>
              <a:t>maecenas</a:t>
            </a:r>
            <a:r>
              <a:rPr lang="en-US" sz="2000" dirty="0"/>
              <a:t> </a:t>
            </a:r>
            <a:r>
              <a:rPr lang="en-US" sz="2000" dirty="0" err="1"/>
              <a:t>ultricies</a:t>
            </a:r>
            <a:r>
              <a:rPr lang="en-US" sz="2000" dirty="0"/>
              <a:t> mi </a:t>
            </a:r>
            <a:r>
              <a:rPr lang="en-US" sz="2000" dirty="0" err="1"/>
              <a:t>eget</a:t>
            </a:r>
            <a:r>
              <a:rPr lang="en-US" sz="2000" dirty="0"/>
              <a:t>. Vitae </a:t>
            </a:r>
            <a:r>
              <a:rPr lang="en-US" sz="2000" dirty="0" err="1"/>
              <a:t>proin</a:t>
            </a:r>
            <a:r>
              <a:rPr lang="en-US" sz="2000" dirty="0"/>
              <a:t> </a:t>
            </a:r>
            <a:r>
              <a:rPr lang="en-US" sz="2000" dirty="0" err="1"/>
              <a:t>sagittis</a:t>
            </a:r>
            <a:r>
              <a:rPr lang="en-US" sz="2000" dirty="0"/>
              <a:t> </a:t>
            </a:r>
            <a:r>
              <a:rPr lang="en-US" sz="2000" dirty="0" err="1"/>
              <a:t>nisl</a:t>
            </a:r>
            <a:r>
              <a:rPr lang="en-US" sz="2000" dirty="0"/>
              <a:t> </a:t>
            </a:r>
            <a:r>
              <a:rPr lang="en-US" sz="2000" dirty="0" err="1"/>
              <a:t>rhoncus</a:t>
            </a:r>
            <a:r>
              <a:rPr lang="en-US" sz="2000" dirty="0"/>
              <a:t> </a:t>
            </a:r>
            <a:r>
              <a:rPr lang="en-US" sz="2000" dirty="0" err="1"/>
              <a:t>mattis</a:t>
            </a:r>
            <a:r>
              <a:rPr lang="en-US" sz="2000" dirty="0"/>
              <a:t> </a:t>
            </a:r>
            <a:r>
              <a:rPr lang="en-US" sz="2000" dirty="0" err="1"/>
              <a:t>rhoncus</a:t>
            </a:r>
            <a:r>
              <a:rPr lang="en-US" sz="2000" dirty="0"/>
              <a:t> </a:t>
            </a:r>
            <a:r>
              <a:rPr lang="en-US" sz="2000" dirty="0" err="1"/>
              <a:t>urna</a:t>
            </a:r>
            <a:r>
              <a:rPr lang="en-US" sz="2000" dirty="0"/>
              <a:t> </a:t>
            </a:r>
            <a:r>
              <a:rPr lang="en-US" sz="2000" dirty="0" err="1"/>
              <a:t>neque</a:t>
            </a:r>
            <a:r>
              <a:rPr lang="en-US" sz="2000" dirty="0"/>
              <a:t>. Mi </a:t>
            </a:r>
            <a:r>
              <a:rPr lang="en-US" sz="2000" dirty="0" err="1"/>
              <a:t>eget</a:t>
            </a:r>
            <a:r>
              <a:rPr lang="en-US" sz="2000" dirty="0"/>
              <a:t> </a:t>
            </a:r>
            <a:r>
              <a:rPr lang="en-US" sz="2000" dirty="0" err="1"/>
              <a:t>mauris</a:t>
            </a:r>
            <a:r>
              <a:rPr lang="en-US" sz="2000" dirty="0"/>
              <a:t> pharetra et. Ut </a:t>
            </a:r>
            <a:r>
              <a:rPr lang="en-US" sz="2000" dirty="0" err="1"/>
              <a:t>faucibus</a:t>
            </a:r>
            <a:r>
              <a:rPr lang="en-US" sz="2000" dirty="0"/>
              <a:t> pulvinar </a:t>
            </a:r>
            <a:r>
              <a:rPr lang="en-US" sz="2000" dirty="0" err="1"/>
              <a:t>elementum</a:t>
            </a:r>
            <a:r>
              <a:rPr lang="en-US" sz="2000" dirty="0"/>
              <a:t> integer </a:t>
            </a:r>
            <a:r>
              <a:rPr lang="en-US" sz="2000" dirty="0" err="1"/>
              <a:t>enim</a:t>
            </a:r>
            <a:r>
              <a:rPr lang="en-US" sz="2000" dirty="0"/>
              <a:t> </a:t>
            </a:r>
            <a:r>
              <a:rPr lang="en-US" sz="2000" dirty="0" err="1"/>
              <a:t>neque</a:t>
            </a:r>
            <a:r>
              <a:rPr lang="en-US" sz="2000" dirty="0"/>
              <a:t>. </a:t>
            </a:r>
          </a:p>
        </p:txBody>
      </p:sp>
      <p:sp>
        <p:nvSpPr>
          <p:cNvPr id="14" name="TextBox 13">
            <a:extLst>
              <a:ext uri="{FF2B5EF4-FFF2-40B4-BE49-F238E27FC236}">
                <a16:creationId xmlns:a16="http://schemas.microsoft.com/office/drawing/2014/main" id="{79EA4F4F-2B32-4709-9AA6-BCA874F6E43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5" name="Freeform 5">
            <a:extLst>
              <a:ext uri="{FF2B5EF4-FFF2-40B4-BE49-F238E27FC236}">
                <a16:creationId xmlns:a16="http://schemas.microsoft.com/office/drawing/2014/main" id="{835ADEF9-B077-41BF-8CF0-A8967F7CC3C2}"/>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0BACA35E-1245-4A8F-8E3C-E239BCC90C7D}"/>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C546CCAF-1A63-493D-B010-A266ACF02CFA}"/>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A6A4F38F-1598-4A9D-8CA6-267FC1DDE3F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62E864EA-7EEE-4E26-925F-BC8B075E6199}"/>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1" name="TextBox 24">
              <a:extLst>
                <a:ext uri="{FF2B5EF4-FFF2-40B4-BE49-F238E27FC236}">
                  <a16:creationId xmlns:a16="http://schemas.microsoft.com/office/drawing/2014/main" id="{6E05ABD0-C03A-4E33-96B3-97345552C3E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2" name="Footer Placeholder 3">
              <a:extLst>
                <a:ext uri="{FF2B5EF4-FFF2-40B4-BE49-F238E27FC236}">
                  <a16:creationId xmlns:a16="http://schemas.microsoft.com/office/drawing/2014/main" id="{A826DE7E-05A6-4D67-B72D-8A6BC4EF4FDB}"/>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93573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dient_Color_Block_Mesh_2">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3"/>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dirty="0"/>
          </a:p>
        </p:txBody>
      </p:sp>
      <p:sp>
        <p:nvSpPr>
          <p:cNvPr id="8" name="Text Placeholder 2">
            <a:extLst>
              <a:ext uri="{FF2B5EF4-FFF2-40B4-BE49-F238E27FC236}">
                <a16:creationId xmlns:a16="http://schemas.microsoft.com/office/drawing/2014/main" id="{1CE9659E-4F37-7E49-A4ED-B95170C77DBB}"/>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dirty="0"/>
              <a:t>Lorem ipsum dolor sit </a:t>
            </a:r>
            <a:r>
              <a:rPr lang="en-US" sz="2000" dirty="0" err="1"/>
              <a:t>amet</a:t>
            </a:r>
            <a:r>
              <a:rPr lang="en-US" sz="2000" dirty="0"/>
              <a:t>, </a:t>
            </a:r>
            <a:r>
              <a:rPr lang="en-US" sz="2000" dirty="0" err="1"/>
              <a:t>consectetur</a:t>
            </a:r>
            <a:r>
              <a:rPr lang="en-US" sz="2000" dirty="0"/>
              <a:t> </a:t>
            </a:r>
            <a:r>
              <a:rPr lang="en-US" sz="2000" dirty="0" err="1"/>
              <a:t>adipiscing</a:t>
            </a:r>
            <a:r>
              <a:rPr lang="en-US" sz="2000" dirty="0"/>
              <a:t> </a:t>
            </a:r>
            <a:r>
              <a:rPr lang="en-US" sz="2000" dirty="0" err="1"/>
              <a:t>elit</a:t>
            </a:r>
            <a:r>
              <a:rPr lang="en-US" sz="2000" dirty="0"/>
              <a:t>, sed do </a:t>
            </a:r>
            <a:r>
              <a:rPr lang="en-US" sz="2000" dirty="0" err="1"/>
              <a:t>eiusmod</a:t>
            </a:r>
            <a:r>
              <a:rPr lang="en-US" sz="2000" dirty="0"/>
              <a:t> </a:t>
            </a:r>
            <a:r>
              <a:rPr lang="en-US" sz="2000" dirty="0" err="1"/>
              <a:t>tempor</a:t>
            </a:r>
            <a:r>
              <a:rPr lang="en-US" sz="2000" dirty="0"/>
              <a:t> </a:t>
            </a:r>
            <a:r>
              <a:rPr lang="en-US" sz="2000" dirty="0" err="1"/>
              <a:t>incididunt</a:t>
            </a:r>
            <a:r>
              <a:rPr lang="en-US" sz="2000" dirty="0"/>
              <a:t> </a:t>
            </a:r>
            <a:r>
              <a:rPr lang="en-US" sz="2000" dirty="0" err="1"/>
              <a:t>ut</a:t>
            </a:r>
            <a:r>
              <a:rPr lang="en-US" sz="2000" dirty="0"/>
              <a:t> </a:t>
            </a:r>
            <a:r>
              <a:rPr lang="en-US" sz="2000" dirty="0" err="1"/>
              <a:t>labore</a:t>
            </a:r>
            <a:r>
              <a:rPr lang="en-US" sz="2000" dirty="0"/>
              <a:t> et dolore magna </a:t>
            </a:r>
            <a:r>
              <a:rPr lang="en-US" sz="2000" dirty="0" err="1"/>
              <a:t>aliqua</a:t>
            </a:r>
            <a:r>
              <a:rPr lang="en-US" sz="2000" dirty="0"/>
              <a:t>. </a:t>
            </a:r>
            <a:r>
              <a:rPr lang="en-US" sz="2000" dirty="0" err="1"/>
              <a:t>Tincidunt</a:t>
            </a:r>
            <a:r>
              <a:rPr lang="en-US" sz="2000" dirty="0"/>
              <a:t> </a:t>
            </a:r>
            <a:r>
              <a:rPr lang="en-US" sz="2000" dirty="0" err="1"/>
              <a:t>nunc</a:t>
            </a:r>
            <a:r>
              <a:rPr lang="en-US" sz="2000" dirty="0"/>
              <a:t> pulvinar </a:t>
            </a:r>
            <a:r>
              <a:rPr lang="en-US" sz="2000" dirty="0" err="1"/>
              <a:t>sapien</a:t>
            </a:r>
            <a:r>
              <a:rPr lang="en-US" sz="2000" dirty="0"/>
              <a:t> et ligula </a:t>
            </a:r>
            <a:r>
              <a:rPr lang="en-US" sz="2000" dirty="0" err="1"/>
              <a:t>ullamcorper</a:t>
            </a:r>
            <a:r>
              <a:rPr lang="en-US" sz="2000" dirty="0"/>
              <a:t>. </a:t>
            </a:r>
            <a:r>
              <a:rPr lang="en-US" sz="2000" dirty="0" err="1"/>
              <a:t>Nec</a:t>
            </a:r>
            <a:r>
              <a:rPr lang="en-US" sz="2000" dirty="0"/>
              <a:t> </a:t>
            </a:r>
            <a:r>
              <a:rPr lang="en-US" sz="2000" dirty="0" err="1"/>
              <a:t>feugiat</a:t>
            </a:r>
            <a:r>
              <a:rPr lang="en-US" sz="2000" dirty="0"/>
              <a:t> </a:t>
            </a:r>
            <a:r>
              <a:rPr lang="en-US" sz="2000" dirty="0" err="1"/>
              <a:t>nisl</a:t>
            </a:r>
            <a:r>
              <a:rPr lang="en-US" sz="2000" dirty="0"/>
              <a:t> </a:t>
            </a:r>
            <a:r>
              <a:rPr lang="en-US" sz="2000" dirty="0" err="1"/>
              <a:t>pretium</a:t>
            </a:r>
            <a:r>
              <a:rPr lang="en-US" sz="2000" dirty="0"/>
              <a:t> </a:t>
            </a:r>
            <a:r>
              <a:rPr lang="en-US" sz="2000" dirty="0" err="1"/>
              <a:t>fusce</a:t>
            </a:r>
            <a:r>
              <a:rPr lang="en-US" sz="2000" dirty="0"/>
              <a:t> id </a:t>
            </a:r>
            <a:r>
              <a:rPr lang="en-US" sz="2000" dirty="0" err="1"/>
              <a:t>velit</a:t>
            </a:r>
            <a:r>
              <a:rPr lang="en-US" sz="2000" dirty="0"/>
              <a:t> </a:t>
            </a:r>
            <a:r>
              <a:rPr lang="en-US" sz="2000" dirty="0" err="1"/>
              <a:t>ut</a:t>
            </a:r>
            <a:r>
              <a:rPr lang="en-US" sz="2000" dirty="0"/>
              <a:t> </a:t>
            </a:r>
            <a:r>
              <a:rPr lang="en-US" sz="2000" dirty="0" err="1"/>
              <a:t>tortor</a:t>
            </a:r>
            <a:r>
              <a:rPr lang="en-US" sz="2000" dirty="0"/>
              <a:t>. Ipsum </a:t>
            </a:r>
            <a:r>
              <a:rPr lang="en-US" sz="2000" dirty="0" err="1"/>
              <a:t>suspendisse</a:t>
            </a:r>
            <a:r>
              <a:rPr lang="en-US" sz="2000" dirty="0"/>
              <a:t> </a:t>
            </a:r>
            <a:r>
              <a:rPr lang="en-US" sz="2000" dirty="0" err="1"/>
              <a:t>ultrices</a:t>
            </a:r>
            <a:r>
              <a:rPr lang="en-US" sz="2000" dirty="0"/>
              <a:t> gravida dictum </a:t>
            </a:r>
            <a:r>
              <a:rPr lang="en-US" sz="2000" dirty="0" err="1"/>
              <a:t>fusce</a:t>
            </a:r>
            <a:r>
              <a:rPr lang="en-US" sz="2000" dirty="0"/>
              <a:t> </a:t>
            </a:r>
            <a:r>
              <a:rPr lang="en-US" sz="2000" dirty="0" err="1"/>
              <a:t>ut</a:t>
            </a:r>
            <a:r>
              <a:rPr lang="en-US" sz="2000" dirty="0"/>
              <a:t> </a:t>
            </a:r>
            <a:r>
              <a:rPr lang="en-US" sz="2000" dirty="0" err="1"/>
              <a:t>placerat</a:t>
            </a:r>
            <a:r>
              <a:rPr lang="en-US" sz="2000" dirty="0"/>
              <a:t> </a:t>
            </a:r>
            <a:r>
              <a:rPr lang="en-US" sz="2000" dirty="0" err="1"/>
              <a:t>orci</a:t>
            </a:r>
            <a:r>
              <a:rPr lang="en-US" sz="2000" dirty="0"/>
              <a:t>. Pharetra sit </a:t>
            </a:r>
            <a:r>
              <a:rPr lang="en-US" sz="2000" dirty="0" err="1"/>
              <a:t>amet</a:t>
            </a:r>
            <a:r>
              <a:rPr lang="en-US" sz="2000" dirty="0"/>
              <a:t> </a:t>
            </a:r>
            <a:r>
              <a:rPr lang="en-US" sz="2000" dirty="0" err="1"/>
              <a:t>aliquam</a:t>
            </a:r>
            <a:r>
              <a:rPr lang="en-US" sz="2000" dirty="0"/>
              <a:t> id diam </a:t>
            </a:r>
            <a:r>
              <a:rPr lang="en-US" sz="2000" dirty="0" err="1"/>
              <a:t>maecenas</a:t>
            </a:r>
            <a:r>
              <a:rPr lang="en-US" sz="2000" dirty="0"/>
              <a:t> </a:t>
            </a:r>
            <a:r>
              <a:rPr lang="en-US" sz="2000" dirty="0" err="1"/>
              <a:t>ultricies</a:t>
            </a:r>
            <a:r>
              <a:rPr lang="en-US" sz="2000" dirty="0"/>
              <a:t> mi </a:t>
            </a:r>
            <a:r>
              <a:rPr lang="en-US" sz="2000" dirty="0" err="1"/>
              <a:t>eget</a:t>
            </a:r>
            <a:r>
              <a:rPr lang="en-US" sz="2000" dirty="0"/>
              <a:t>. Vitae </a:t>
            </a:r>
            <a:r>
              <a:rPr lang="en-US" sz="2000" dirty="0" err="1"/>
              <a:t>proin</a:t>
            </a:r>
            <a:r>
              <a:rPr lang="en-US" sz="2000" dirty="0"/>
              <a:t> </a:t>
            </a:r>
            <a:r>
              <a:rPr lang="en-US" sz="2000" dirty="0" err="1"/>
              <a:t>sagittis</a:t>
            </a:r>
            <a:r>
              <a:rPr lang="en-US" sz="2000" dirty="0"/>
              <a:t> </a:t>
            </a:r>
            <a:r>
              <a:rPr lang="en-US" sz="2000" dirty="0" err="1"/>
              <a:t>nisl</a:t>
            </a:r>
            <a:r>
              <a:rPr lang="en-US" sz="2000" dirty="0"/>
              <a:t> </a:t>
            </a:r>
            <a:r>
              <a:rPr lang="en-US" sz="2000" dirty="0" err="1"/>
              <a:t>rhoncus</a:t>
            </a:r>
            <a:r>
              <a:rPr lang="en-US" sz="2000" dirty="0"/>
              <a:t> </a:t>
            </a:r>
            <a:r>
              <a:rPr lang="en-US" sz="2000" dirty="0" err="1"/>
              <a:t>mattis</a:t>
            </a:r>
            <a:r>
              <a:rPr lang="en-US" sz="2000" dirty="0"/>
              <a:t> </a:t>
            </a:r>
            <a:r>
              <a:rPr lang="en-US" sz="2000" dirty="0" err="1"/>
              <a:t>rhoncus</a:t>
            </a:r>
            <a:r>
              <a:rPr lang="en-US" sz="2000" dirty="0"/>
              <a:t> </a:t>
            </a:r>
            <a:r>
              <a:rPr lang="en-US" sz="2000" dirty="0" err="1"/>
              <a:t>urna</a:t>
            </a:r>
            <a:r>
              <a:rPr lang="en-US" sz="2000" dirty="0"/>
              <a:t> </a:t>
            </a:r>
            <a:r>
              <a:rPr lang="en-US" sz="2000" dirty="0" err="1"/>
              <a:t>neque</a:t>
            </a:r>
            <a:r>
              <a:rPr lang="en-US" sz="2000" dirty="0"/>
              <a:t>. Mi </a:t>
            </a:r>
            <a:r>
              <a:rPr lang="en-US" sz="2000" dirty="0" err="1"/>
              <a:t>eget</a:t>
            </a:r>
            <a:r>
              <a:rPr lang="en-US" sz="2000" dirty="0"/>
              <a:t> </a:t>
            </a:r>
            <a:r>
              <a:rPr lang="en-US" sz="2000" dirty="0" err="1"/>
              <a:t>mauris</a:t>
            </a:r>
            <a:r>
              <a:rPr lang="en-US" sz="2000" dirty="0"/>
              <a:t> pharetra et. Ut </a:t>
            </a:r>
            <a:r>
              <a:rPr lang="en-US" sz="2000" dirty="0" err="1"/>
              <a:t>faucibus</a:t>
            </a:r>
            <a:r>
              <a:rPr lang="en-US" sz="2000" dirty="0"/>
              <a:t> pulvinar </a:t>
            </a:r>
            <a:r>
              <a:rPr lang="en-US" sz="2000" dirty="0" err="1"/>
              <a:t>elementum</a:t>
            </a:r>
            <a:r>
              <a:rPr lang="en-US" sz="2000" dirty="0"/>
              <a:t> integer </a:t>
            </a:r>
            <a:r>
              <a:rPr lang="en-US" sz="2000" dirty="0" err="1"/>
              <a:t>enim</a:t>
            </a:r>
            <a:r>
              <a:rPr lang="en-US" sz="2000" dirty="0"/>
              <a:t> </a:t>
            </a:r>
            <a:r>
              <a:rPr lang="en-US" sz="2000" dirty="0" err="1"/>
              <a:t>neque</a:t>
            </a:r>
            <a:r>
              <a:rPr lang="en-US" sz="2000" dirty="0"/>
              <a:t>. </a:t>
            </a:r>
          </a:p>
        </p:txBody>
      </p:sp>
      <p:pic>
        <p:nvPicPr>
          <p:cNvPr id="13" name="Graphic 12">
            <a:extLst>
              <a:ext uri="{FF2B5EF4-FFF2-40B4-BE49-F238E27FC236}">
                <a16:creationId xmlns:a16="http://schemas.microsoft.com/office/drawing/2014/main" id="{E2573D53-395C-3147-8FCC-58BFBF75056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132064" y="13523"/>
            <a:ext cx="4059936" cy="6858000"/>
          </a:xfrm>
          <a:prstGeom prst="rect">
            <a:avLst/>
          </a:prstGeom>
        </p:spPr>
      </p:pic>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p:txBody>
      </p:sp>
      <p:sp>
        <p:nvSpPr>
          <p:cNvPr id="14" name="TextBox 13">
            <a:extLst>
              <a:ext uri="{FF2B5EF4-FFF2-40B4-BE49-F238E27FC236}">
                <a16:creationId xmlns:a16="http://schemas.microsoft.com/office/drawing/2014/main" id="{12655F80-BED0-474B-97AE-C486624F02E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5" name="Freeform 5">
            <a:extLst>
              <a:ext uri="{FF2B5EF4-FFF2-40B4-BE49-F238E27FC236}">
                <a16:creationId xmlns:a16="http://schemas.microsoft.com/office/drawing/2014/main" id="{D5DC9E90-FD0C-4703-9AF1-EAAE97122760}"/>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5C9428AC-CA43-45BE-B001-D9EE8F330BCA}"/>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79E526A7-8629-44F2-AC52-4C7E9C9629D2}"/>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4DD6A61F-3AA4-4F5B-A233-C15CA0AC88C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76727C73-9392-4765-9FC4-024D9B03973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1" name="TextBox 24">
              <a:extLst>
                <a:ext uri="{FF2B5EF4-FFF2-40B4-BE49-F238E27FC236}">
                  <a16:creationId xmlns:a16="http://schemas.microsoft.com/office/drawing/2014/main" id="{F760CB5E-D585-4F5B-854E-29F83716555F}"/>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2" name="Footer Placeholder 3">
              <a:extLst>
                <a:ext uri="{FF2B5EF4-FFF2-40B4-BE49-F238E27FC236}">
                  <a16:creationId xmlns:a16="http://schemas.microsoft.com/office/drawing/2014/main" id="{510B5251-3806-4867-BAE1-7BD248EF431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61695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dient_Color_Block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2"/>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dirty="0"/>
          </a:p>
        </p:txBody>
      </p:sp>
      <p:sp>
        <p:nvSpPr>
          <p:cNvPr id="10" name="Text Placeholder 2">
            <a:extLst>
              <a:ext uri="{FF2B5EF4-FFF2-40B4-BE49-F238E27FC236}">
                <a16:creationId xmlns:a16="http://schemas.microsoft.com/office/drawing/2014/main" id="{70246F82-4DFB-0B4E-8300-43707EA96E11}"/>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dirty="0"/>
              <a:t>Lorem ipsum dolor sit </a:t>
            </a:r>
            <a:r>
              <a:rPr lang="en-US" sz="2000" dirty="0" err="1"/>
              <a:t>amet</a:t>
            </a:r>
            <a:r>
              <a:rPr lang="en-US" sz="2000" dirty="0"/>
              <a:t>, </a:t>
            </a:r>
            <a:r>
              <a:rPr lang="en-US" sz="2000" dirty="0" err="1"/>
              <a:t>consectetur</a:t>
            </a:r>
            <a:r>
              <a:rPr lang="en-US" sz="2000" dirty="0"/>
              <a:t> </a:t>
            </a:r>
            <a:r>
              <a:rPr lang="en-US" sz="2000" dirty="0" err="1"/>
              <a:t>adipiscing</a:t>
            </a:r>
            <a:r>
              <a:rPr lang="en-US" sz="2000" dirty="0"/>
              <a:t> </a:t>
            </a:r>
            <a:r>
              <a:rPr lang="en-US" sz="2000" dirty="0" err="1"/>
              <a:t>elit</a:t>
            </a:r>
            <a:r>
              <a:rPr lang="en-US" sz="2000" dirty="0"/>
              <a:t>, sed do </a:t>
            </a:r>
            <a:r>
              <a:rPr lang="en-US" sz="2000" dirty="0" err="1"/>
              <a:t>eiusmod</a:t>
            </a:r>
            <a:r>
              <a:rPr lang="en-US" sz="2000" dirty="0"/>
              <a:t> </a:t>
            </a:r>
            <a:r>
              <a:rPr lang="en-US" sz="2000" dirty="0" err="1"/>
              <a:t>tempor</a:t>
            </a:r>
            <a:r>
              <a:rPr lang="en-US" sz="2000" dirty="0"/>
              <a:t> </a:t>
            </a:r>
            <a:r>
              <a:rPr lang="en-US" sz="2000" dirty="0" err="1"/>
              <a:t>incididunt</a:t>
            </a:r>
            <a:r>
              <a:rPr lang="en-US" sz="2000" dirty="0"/>
              <a:t> </a:t>
            </a:r>
            <a:r>
              <a:rPr lang="en-US" sz="2000" dirty="0" err="1"/>
              <a:t>ut</a:t>
            </a:r>
            <a:r>
              <a:rPr lang="en-US" sz="2000" dirty="0"/>
              <a:t> </a:t>
            </a:r>
            <a:r>
              <a:rPr lang="en-US" sz="2000" dirty="0" err="1"/>
              <a:t>labore</a:t>
            </a:r>
            <a:r>
              <a:rPr lang="en-US" sz="2000" dirty="0"/>
              <a:t> et dolore magna </a:t>
            </a:r>
            <a:r>
              <a:rPr lang="en-US" sz="2000" dirty="0" err="1"/>
              <a:t>aliqua</a:t>
            </a:r>
            <a:r>
              <a:rPr lang="en-US" sz="2000" dirty="0"/>
              <a:t>. </a:t>
            </a:r>
            <a:r>
              <a:rPr lang="en-US" sz="2000" dirty="0" err="1"/>
              <a:t>Tincidunt</a:t>
            </a:r>
            <a:r>
              <a:rPr lang="en-US" sz="2000" dirty="0"/>
              <a:t> </a:t>
            </a:r>
            <a:r>
              <a:rPr lang="en-US" sz="2000" dirty="0" err="1"/>
              <a:t>nunc</a:t>
            </a:r>
            <a:r>
              <a:rPr lang="en-US" sz="2000" dirty="0"/>
              <a:t> pulvinar </a:t>
            </a:r>
            <a:r>
              <a:rPr lang="en-US" sz="2000" dirty="0" err="1"/>
              <a:t>sapien</a:t>
            </a:r>
            <a:r>
              <a:rPr lang="en-US" sz="2000" dirty="0"/>
              <a:t> et ligula </a:t>
            </a:r>
            <a:r>
              <a:rPr lang="en-US" sz="2000" dirty="0" err="1"/>
              <a:t>ullamcorper</a:t>
            </a:r>
            <a:r>
              <a:rPr lang="en-US" sz="2000" dirty="0"/>
              <a:t>. </a:t>
            </a:r>
            <a:r>
              <a:rPr lang="en-US" sz="2000" dirty="0" err="1"/>
              <a:t>Nec</a:t>
            </a:r>
            <a:r>
              <a:rPr lang="en-US" sz="2000" dirty="0"/>
              <a:t> </a:t>
            </a:r>
            <a:r>
              <a:rPr lang="en-US" sz="2000" dirty="0" err="1"/>
              <a:t>feugiat</a:t>
            </a:r>
            <a:r>
              <a:rPr lang="en-US" sz="2000" dirty="0"/>
              <a:t> </a:t>
            </a:r>
            <a:r>
              <a:rPr lang="en-US" sz="2000" dirty="0" err="1"/>
              <a:t>nisl</a:t>
            </a:r>
            <a:r>
              <a:rPr lang="en-US" sz="2000" dirty="0"/>
              <a:t> </a:t>
            </a:r>
            <a:r>
              <a:rPr lang="en-US" sz="2000" dirty="0" err="1"/>
              <a:t>pretium</a:t>
            </a:r>
            <a:r>
              <a:rPr lang="en-US" sz="2000" dirty="0"/>
              <a:t> </a:t>
            </a:r>
            <a:r>
              <a:rPr lang="en-US" sz="2000" dirty="0" err="1"/>
              <a:t>fusce</a:t>
            </a:r>
            <a:r>
              <a:rPr lang="en-US" sz="2000" dirty="0"/>
              <a:t> id </a:t>
            </a:r>
            <a:r>
              <a:rPr lang="en-US" sz="2000" dirty="0" err="1"/>
              <a:t>velit</a:t>
            </a:r>
            <a:r>
              <a:rPr lang="en-US" sz="2000" dirty="0"/>
              <a:t> </a:t>
            </a:r>
            <a:r>
              <a:rPr lang="en-US" sz="2000" dirty="0" err="1"/>
              <a:t>ut</a:t>
            </a:r>
            <a:r>
              <a:rPr lang="en-US" sz="2000" dirty="0"/>
              <a:t> </a:t>
            </a:r>
            <a:r>
              <a:rPr lang="en-US" sz="2000" dirty="0" err="1"/>
              <a:t>tortor</a:t>
            </a:r>
            <a:r>
              <a:rPr lang="en-US" sz="2000" dirty="0"/>
              <a:t>. Ipsum </a:t>
            </a:r>
            <a:r>
              <a:rPr lang="en-US" sz="2000" dirty="0" err="1"/>
              <a:t>suspendisse</a:t>
            </a:r>
            <a:r>
              <a:rPr lang="en-US" sz="2000" dirty="0"/>
              <a:t> </a:t>
            </a:r>
            <a:r>
              <a:rPr lang="en-US" sz="2000" dirty="0" err="1"/>
              <a:t>ultrices</a:t>
            </a:r>
            <a:r>
              <a:rPr lang="en-US" sz="2000" dirty="0"/>
              <a:t> gravida dictum </a:t>
            </a:r>
            <a:r>
              <a:rPr lang="en-US" sz="2000" dirty="0" err="1"/>
              <a:t>fusce</a:t>
            </a:r>
            <a:r>
              <a:rPr lang="en-US" sz="2000" dirty="0"/>
              <a:t> </a:t>
            </a:r>
            <a:r>
              <a:rPr lang="en-US" sz="2000" dirty="0" err="1"/>
              <a:t>ut</a:t>
            </a:r>
            <a:r>
              <a:rPr lang="en-US" sz="2000" dirty="0"/>
              <a:t> </a:t>
            </a:r>
            <a:r>
              <a:rPr lang="en-US" sz="2000" dirty="0" err="1"/>
              <a:t>placerat</a:t>
            </a:r>
            <a:r>
              <a:rPr lang="en-US" sz="2000" dirty="0"/>
              <a:t> </a:t>
            </a:r>
            <a:r>
              <a:rPr lang="en-US" sz="2000" dirty="0" err="1"/>
              <a:t>orci</a:t>
            </a:r>
            <a:r>
              <a:rPr lang="en-US" sz="2000" dirty="0"/>
              <a:t>. Pharetra sit </a:t>
            </a:r>
            <a:r>
              <a:rPr lang="en-US" sz="2000" dirty="0" err="1"/>
              <a:t>amet</a:t>
            </a:r>
            <a:r>
              <a:rPr lang="en-US" sz="2000" dirty="0"/>
              <a:t> </a:t>
            </a:r>
            <a:r>
              <a:rPr lang="en-US" sz="2000" dirty="0" err="1"/>
              <a:t>aliquam</a:t>
            </a:r>
            <a:r>
              <a:rPr lang="en-US" sz="2000" dirty="0"/>
              <a:t> id diam </a:t>
            </a:r>
            <a:r>
              <a:rPr lang="en-US" sz="2000" dirty="0" err="1"/>
              <a:t>maecenas</a:t>
            </a:r>
            <a:r>
              <a:rPr lang="en-US" sz="2000" dirty="0"/>
              <a:t> </a:t>
            </a:r>
            <a:r>
              <a:rPr lang="en-US" sz="2000" dirty="0" err="1"/>
              <a:t>ultricies</a:t>
            </a:r>
            <a:r>
              <a:rPr lang="en-US" sz="2000" dirty="0"/>
              <a:t> mi </a:t>
            </a:r>
            <a:r>
              <a:rPr lang="en-US" sz="2000" dirty="0" err="1"/>
              <a:t>eget</a:t>
            </a:r>
            <a:r>
              <a:rPr lang="en-US" sz="2000" dirty="0"/>
              <a:t>. Vitae </a:t>
            </a:r>
            <a:r>
              <a:rPr lang="en-US" sz="2000" dirty="0" err="1"/>
              <a:t>proin</a:t>
            </a:r>
            <a:r>
              <a:rPr lang="en-US" sz="2000" dirty="0"/>
              <a:t> </a:t>
            </a:r>
            <a:r>
              <a:rPr lang="en-US" sz="2000" dirty="0" err="1"/>
              <a:t>sagittis</a:t>
            </a:r>
            <a:r>
              <a:rPr lang="en-US" sz="2000" dirty="0"/>
              <a:t> </a:t>
            </a:r>
            <a:r>
              <a:rPr lang="en-US" sz="2000" dirty="0" err="1"/>
              <a:t>nisl</a:t>
            </a:r>
            <a:r>
              <a:rPr lang="en-US" sz="2000" dirty="0"/>
              <a:t> </a:t>
            </a:r>
            <a:r>
              <a:rPr lang="en-US" sz="2000" dirty="0" err="1"/>
              <a:t>rhoncus</a:t>
            </a:r>
            <a:r>
              <a:rPr lang="en-US" sz="2000" dirty="0"/>
              <a:t> </a:t>
            </a:r>
            <a:r>
              <a:rPr lang="en-US" sz="2000" dirty="0" err="1"/>
              <a:t>mattis</a:t>
            </a:r>
            <a:r>
              <a:rPr lang="en-US" sz="2000" dirty="0"/>
              <a:t> </a:t>
            </a:r>
            <a:r>
              <a:rPr lang="en-US" sz="2000" dirty="0" err="1"/>
              <a:t>rhoncus</a:t>
            </a:r>
            <a:r>
              <a:rPr lang="en-US" sz="2000" dirty="0"/>
              <a:t> </a:t>
            </a:r>
            <a:r>
              <a:rPr lang="en-US" sz="2000" dirty="0" err="1"/>
              <a:t>urna</a:t>
            </a:r>
            <a:r>
              <a:rPr lang="en-US" sz="2000" dirty="0"/>
              <a:t> </a:t>
            </a:r>
            <a:r>
              <a:rPr lang="en-US" sz="2000" dirty="0" err="1"/>
              <a:t>neque</a:t>
            </a:r>
            <a:r>
              <a:rPr lang="en-US" sz="2000" dirty="0"/>
              <a:t>. Mi </a:t>
            </a:r>
            <a:r>
              <a:rPr lang="en-US" sz="2000" dirty="0" err="1"/>
              <a:t>eget</a:t>
            </a:r>
            <a:r>
              <a:rPr lang="en-US" sz="2000" dirty="0"/>
              <a:t> </a:t>
            </a:r>
            <a:r>
              <a:rPr lang="en-US" sz="2000" dirty="0" err="1"/>
              <a:t>mauris</a:t>
            </a:r>
            <a:r>
              <a:rPr lang="en-US" sz="2000" dirty="0"/>
              <a:t> pharetra et. Ut </a:t>
            </a:r>
            <a:r>
              <a:rPr lang="en-US" sz="2000" dirty="0" err="1"/>
              <a:t>faucibus</a:t>
            </a:r>
            <a:r>
              <a:rPr lang="en-US" sz="2000" dirty="0"/>
              <a:t> pulvinar </a:t>
            </a:r>
            <a:r>
              <a:rPr lang="en-US" sz="2000" dirty="0" err="1"/>
              <a:t>elementum</a:t>
            </a:r>
            <a:r>
              <a:rPr lang="en-US" sz="2000" dirty="0"/>
              <a:t> integer </a:t>
            </a:r>
            <a:r>
              <a:rPr lang="en-US" sz="2000" dirty="0" err="1"/>
              <a:t>enim</a:t>
            </a:r>
            <a:r>
              <a:rPr lang="en-US" sz="2000" dirty="0"/>
              <a:t> </a:t>
            </a:r>
            <a:r>
              <a:rPr lang="en-US" sz="2000" dirty="0" err="1"/>
              <a:t>neque</a:t>
            </a:r>
            <a:r>
              <a:rPr lang="en-US" sz="2000" dirty="0"/>
              <a:t>. </a:t>
            </a:r>
          </a:p>
        </p:txBody>
      </p:sp>
      <p:sp>
        <p:nvSpPr>
          <p:cNvPr id="11" name="TextBox 10">
            <a:extLst>
              <a:ext uri="{FF2B5EF4-FFF2-40B4-BE49-F238E27FC236}">
                <a16:creationId xmlns:a16="http://schemas.microsoft.com/office/drawing/2014/main" id="{AEA04334-E4B3-4A90-8F6B-14FA9BFDB1B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4" name="Freeform 5">
            <a:extLst>
              <a:ext uri="{FF2B5EF4-FFF2-40B4-BE49-F238E27FC236}">
                <a16:creationId xmlns:a16="http://schemas.microsoft.com/office/drawing/2014/main" id="{95808A60-566E-400E-9966-26E84C7B268E}"/>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E938DFEE-1778-40CB-9CDD-5757084DFE32}"/>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8C88DD85-836F-4565-AE3B-7EE4FCB96FD7}"/>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4358FD89-AC97-42E8-8EC3-0ACC5345FEE8}"/>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9311E741-EDE2-41CC-B9E2-D3D16AA4B2F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ECF4CD5E-69ED-4ABF-9E20-38AA6E8C875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E6DD55DD-4AC7-478E-BABB-02D435622826}"/>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93773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dient_Color_Block_2">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3"/>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dirty="0"/>
          </a:p>
        </p:txBody>
      </p:sp>
      <p:sp>
        <p:nvSpPr>
          <p:cNvPr id="8" name="Text Placeholder 2">
            <a:extLst>
              <a:ext uri="{FF2B5EF4-FFF2-40B4-BE49-F238E27FC236}">
                <a16:creationId xmlns:a16="http://schemas.microsoft.com/office/drawing/2014/main" id="{1CE9659E-4F37-7E49-A4ED-B95170C77DBB}"/>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dirty="0"/>
              <a:t>Lorem ipsum dolor sit </a:t>
            </a:r>
            <a:r>
              <a:rPr lang="en-US" sz="2000" dirty="0" err="1"/>
              <a:t>amet</a:t>
            </a:r>
            <a:r>
              <a:rPr lang="en-US" sz="2000" dirty="0"/>
              <a:t>, </a:t>
            </a:r>
            <a:r>
              <a:rPr lang="en-US" sz="2000" dirty="0" err="1"/>
              <a:t>consectetur</a:t>
            </a:r>
            <a:r>
              <a:rPr lang="en-US" sz="2000" dirty="0"/>
              <a:t> </a:t>
            </a:r>
            <a:r>
              <a:rPr lang="en-US" sz="2000" dirty="0" err="1"/>
              <a:t>adipiscing</a:t>
            </a:r>
            <a:r>
              <a:rPr lang="en-US" sz="2000" dirty="0"/>
              <a:t> </a:t>
            </a:r>
            <a:r>
              <a:rPr lang="en-US" sz="2000" dirty="0" err="1"/>
              <a:t>elit</a:t>
            </a:r>
            <a:r>
              <a:rPr lang="en-US" sz="2000" dirty="0"/>
              <a:t>, sed do </a:t>
            </a:r>
            <a:r>
              <a:rPr lang="en-US" sz="2000" dirty="0" err="1"/>
              <a:t>eiusmod</a:t>
            </a:r>
            <a:r>
              <a:rPr lang="en-US" sz="2000" dirty="0"/>
              <a:t> </a:t>
            </a:r>
            <a:r>
              <a:rPr lang="en-US" sz="2000" dirty="0" err="1"/>
              <a:t>tempor</a:t>
            </a:r>
            <a:r>
              <a:rPr lang="en-US" sz="2000" dirty="0"/>
              <a:t> </a:t>
            </a:r>
            <a:r>
              <a:rPr lang="en-US" sz="2000" dirty="0" err="1"/>
              <a:t>incididunt</a:t>
            </a:r>
            <a:r>
              <a:rPr lang="en-US" sz="2000" dirty="0"/>
              <a:t> </a:t>
            </a:r>
            <a:r>
              <a:rPr lang="en-US" sz="2000" dirty="0" err="1"/>
              <a:t>ut</a:t>
            </a:r>
            <a:r>
              <a:rPr lang="en-US" sz="2000" dirty="0"/>
              <a:t> </a:t>
            </a:r>
            <a:r>
              <a:rPr lang="en-US" sz="2000" dirty="0" err="1"/>
              <a:t>labore</a:t>
            </a:r>
            <a:r>
              <a:rPr lang="en-US" sz="2000" dirty="0"/>
              <a:t> et dolore magna </a:t>
            </a:r>
            <a:r>
              <a:rPr lang="en-US" sz="2000" dirty="0" err="1"/>
              <a:t>aliqua</a:t>
            </a:r>
            <a:r>
              <a:rPr lang="en-US" sz="2000" dirty="0"/>
              <a:t>. </a:t>
            </a:r>
            <a:r>
              <a:rPr lang="en-US" sz="2000" dirty="0" err="1"/>
              <a:t>Tincidunt</a:t>
            </a:r>
            <a:r>
              <a:rPr lang="en-US" sz="2000" dirty="0"/>
              <a:t> </a:t>
            </a:r>
            <a:r>
              <a:rPr lang="en-US" sz="2000" dirty="0" err="1"/>
              <a:t>nunc</a:t>
            </a:r>
            <a:r>
              <a:rPr lang="en-US" sz="2000" dirty="0"/>
              <a:t> pulvinar </a:t>
            </a:r>
            <a:r>
              <a:rPr lang="en-US" sz="2000" dirty="0" err="1"/>
              <a:t>sapien</a:t>
            </a:r>
            <a:r>
              <a:rPr lang="en-US" sz="2000" dirty="0"/>
              <a:t> et ligula </a:t>
            </a:r>
            <a:r>
              <a:rPr lang="en-US" sz="2000" dirty="0" err="1"/>
              <a:t>ullamcorper</a:t>
            </a:r>
            <a:r>
              <a:rPr lang="en-US" sz="2000" dirty="0"/>
              <a:t>. </a:t>
            </a:r>
            <a:r>
              <a:rPr lang="en-US" sz="2000" dirty="0" err="1"/>
              <a:t>Nec</a:t>
            </a:r>
            <a:r>
              <a:rPr lang="en-US" sz="2000" dirty="0"/>
              <a:t> </a:t>
            </a:r>
            <a:r>
              <a:rPr lang="en-US" sz="2000" dirty="0" err="1"/>
              <a:t>feugiat</a:t>
            </a:r>
            <a:r>
              <a:rPr lang="en-US" sz="2000" dirty="0"/>
              <a:t> </a:t>
            </a:r>
            <a:r>
              <a:rPr lang="en-US" sz="2000" dirty="0" err="1"/>
              <a:t>nisl</a:t>
            </a:r>
            <a:r>
              <a:rPr lang="en-US" sz="2000" dirty="0"/>
              <a:t> </a:t>
            </a:r>
            <a:r>
              <a:rPr lang="en-US" sz="2000" dirty="0" err="1"/>
              <a:t>pretium</a:t>
            </a:r>
            <a:r>
              <a:rPr lang="en-US" sz="2000" dirty="0"/>
              <a:t> </a:t>
            </a:r>
            <a:r>
              <a:rPr lang="en-US" sz="2000" dirty="0" err="1"/>
              <a:t>fusce</a:t>
            </a:r>
            <a:r>
              <a:rPr lang="en-US" sz="2000" dirty="0"/>
              <a:t> id </a:t>
            </a:r>
            <a:r>
              <a:rPr lang="en-US" sz="2000" dirty="0" err="1"/>
              <a:t>velit</a:t>
            </a:r>
            <a:r>
              <a:rPr lang="en-US" sz="2000" dirty="0"/>
              <a:t> </a:t>
            </a:r>
            <a:r>
              <a:rPr lang="en-US" sz="2000" dirty="0" err="1"/>
              <a:t>ut</a:t>
            </a:r>
            <a:r>
              <a:rPr lang="en-US" sz="2000" dirty="0"/>
              <a:t> </a:t>
            </a:r>
            <a:r>
              <a:rPr lang="en-US" sz="2000" dirty="0" err="1"/>
              <a:t>tortor</a:t>
            </a:r>
            <a:r>
              <a:rPr lang="en-US" sz="2000" dirty="0"/>
              <a:t>. Ipsum </a:t>
            </a:r>
            <a:r>
              <a:rPr lang="en-US" sz="2000" dirty="0" err="1"/>
              <a:t>suspendisse</a:t>
            </a:r>
            <a:r>
              <a:rPr lang="en-US" sz="2000" dirty="0"/>
              <a:t> </a:t>
            </a:r>
            <a:r>
              <a:rPr lang="en-US" sz="2000" dirty="0" err="1"/>
              <a:t>ultrices</a:t>
            </a:r>
            <a:r>
              <a:rPr lang="en-US" sz="2000" dirty="0"/>
              <a:t> gravida dictum </a:t>
            </a:r>
            <a:r>
              <a:rPr lang="en-US" sz="2000" dirty="0" err="1"/>
              <a:t>fusce</a:t>
            </a:r>
            <a:r>
              <a:rPr lang="en-US" sz="2000" dirty="0"/>
              <a:t> </a:t>
            </a:r>
            <a:r>
              <a:rPr lang="en-US" sz="2000" dirty="0" err="1"/>
              <a:t>ut</a:t>
            </a:r>
            <a:r>
              <a:rPr lang="en-US" sz="2000" dirty="0"/>
              <a:t> </a:t>
            </a:r>
            <a:r>
              <a:rPr lang="en-US" sz="2000" dirty="0" err="1"/>
              <a:t>placerat</a:t>
            </a:r>
            <a:r>
              <a:rPr lang="en-US" sz="2000" dirty="0"/>
              <a:t> </a:t>
            </a:r>
            <a:r>
              <a:rPr lang="en-US" sz="2000" dirty="0" err="1"/>
              <a:t>orci</a:t>
            </a:r>
            <a:r>
              <a:rPr lang="en-US" sz="2000" dirty="0"/>
              <a:t>. Pharetra sit </a:t>
            </a:r>
            <a:r>
              <a:rPr lang="en-US" sz="2000" dirty="0" err="1"/>
              <a:t>amet</a:t>
            </a:r>
            <a:r>
              <a:rPr lang="en-US" sz="2000" dirty="0"/>
              <a:t> </a:t>
            </a:r>
            <a:r>
              <a:rPr lang="en-US" sz="2000" dirty="0" err="1"/>
              <a:t>aliquam</a:t>
            </a:r>
            <a:r>
              <a:rPr lang="en-US" sz="2000" dirty="0"/>
              <a:t> id diam </a:t>
            </a:r>
            <a:r>
              <a:rPr lang="en-US" sz="2000" dirty="0" err="1"/>
              <a:t>maecenas</a:t>
            </a:r>
            <a:r>
              <a:rPr lang="en-US" sz="2000" dirty="0"/>
              <a:t> </a:t>
            </a:r>
            <a:r>
              <a:rPr lang="en-US" sz="2000" dirty="0" err="1"/>
              <a:t>ultricies</a:t>
            </a:r>
            <a:r>
              <a:rPr lang="en-US" sz="2000" dirty="0"/>
              <a:t> mi </a:t>
            </a:r>
            <a:r>
              <a:rPr lang="en-US" sz="2000" dirty="0" err="1"/>
              <a:t>eget</a:t>
            </a:r>
            <a:r>
              <a:rPr lang="en-US" sz="2000" dirty="0"/>
              <a:t>. Vitae </a:t>
            </a:r>
            <a:r>
              <a:rPr lang="en-US" sz="2000" dirty="0" err="1"/>
              <a:t>proin</a:t>
            </a:r>
            <a:r>
              <a:rPr lang="en-US" sz="2000" dirty="0"/>
              <a:t> </a:t>
            </a:r>
            <a:r>
              <a:rPr lang="en-US" sz="2000" dirty="0" err="1"/>
              <a:t>sagittis</a:t>
            </a:r>
            <a:r>
              <a:rPr lang="en-US" sz="2000" dirty="0"/>
              <a:t> </a:t>
            </a:r>
            <a:r>
              <a:rPr lang="en-US" sz="2000" dirty="0" err="1"/>
              <a:t>nisl</a:t>
            </a:r>
            <a:r>
              <a:rPr lang="en-US" sz="2000" dirty="0"/>
              <a:t> </a:t>
            </a:r>
            <a:r>
              <a:rPr lang="en-US" sz="2000" dirty="0" err="1"/>
              <a:t>rhoncus</a:t>
            </a:r>
            <a:r>
              <a:rPr lang="en-US" sz="2000" dirty="0"/>
              <a:t> </a:t>
            </a:r>
            <a:r>
              <a:rPr lang="en-US" sz="2000" dirty="0" err="1"/>
              <a:t>mattis</a:t>
            </a:r>
            <a:r>
              <a:rPr lang="en-US" sz="2000" dirty="0"/>
              <a:t> </a:t>
            </a:r>
            <a:r>
              <a:rPr lang="en-US" sz="2000" dirty="0" err="1"/>
              <a:t>rhoncus</a:t>
            </a:r>
            <a:r>
              <a:rPr lang="en-US" sz="2000" dirty="0"/>
              <a:t> </a:t>
            </a:r>
            <a:r>
              <a:rPr lang="en-US" sz="2000" dirty="0" err="1"/>
              <a:t>urna</a:t>
            </a:r>
            <a:r>
              <a:rPr lang="en-US" sz="2000" dirty="0"/>
              <a:t> </a:t>
            </a:r>
            <a:r>
              <a:rPr lang="en-US" sz="2000" dirty="0" err="1"/>
              <a:t>neque</a:t>
            </a:r>
            <a:r>
              <a:rPr lang="en-US" sz="2000" dirty="0"/>
              <a:t>. Mi </a:t>
            </a:r>
            <a:r>
              <a:rPr lang="en-US" sz="2000" dirty="0" err="1"/>
              <a:t>eget</a:t>
            </a:r>
            <a:r>
              <a:rPr lang="en-US" sz="2000" dirty="0"/>
              <a:t> </a:t>
            </a:r>
            <a:r>
              <a:rPr lang="en-US" sz="2000" dirty="0" err="1"/>
              <a:t>mauris</a:t>
            </a:r>
            <a:r>
              <a:rPr lang="en-US" sz="2000" dirty="0"/>
              <a:t> pharetra et. Ut </a:t>
            </a:r>
            <a:r>
              <a:rPr lang="en-US" sz="2000" dirty="0" err="1"/>
              <a:t>faucibus</a:t>
            </a:r>
            <a:r>
              <a:rPr lang="en-US" sz="2000" dirty="0"/>
              <a:t> pulvinar </a:t>
            </a:r>
            <a:r>
              <a:rPr lang="en-US" sz="2000" dirty="0" err="1"/>
              <a:t>elementum</a:t>
            </a:r>
            <a:r>
              <a:rPr lang="en-US" sz="2000" dirty="0"/>
              <a:t> integer </a:t>
            </a:r>
            <a:r>
              <a:rPr lang="en-US" sz="2000" dirty="0" err="1"/>
              <a:t>enim</a:t>
            </a:r>
            <a:r>
              <a:rPr lang="en-US" sz="2000" dirty="0"/>
              <a:t> </a:t>
            </a:r>
            <a:r>
              <a:rPr lang="en-US" sz="2000" dirty="0" err="1"/>
              <a:t>neque</a:t>
            </a:r>
            <a:r>
              <a:rPr lang="en-US" sz="2000" dirty="0"/>
              <a:t>. </a:t>
            </a:r>
          </a:p>
        </p:txBody>
      </p:sp>
      <p:sp>
        <p:nvSpPr>
          <p:cNvPr id="13" name="TextBox 12">
            <a:extLst>
              <a:ext uri="{FF2B5EF4-FFF2-40B4-BE49-F238E27FC236}">
                <a16:creationId xmlns:a16="http://schemas.microsoft.com/office/drawing/2014/main" id="{87C19F5F-9238-4A49-B397-33928EDA4376}"/>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4" name="Freeform 5">
            <a:extLst>
              <a:ext uri="{FF2B5EF4-FFF2-40B4-BE49-F238E27FC236}">
                <a16:creationId xmlns:a16="http://schemas.microsoft.com/office/drawing/2014/main" id="{EA5A8FFB-B23B-4D05-907A-8CCC673069F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443DE515-0A3B-4CB1-96F0-1EE4DFBE113D}"/>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6063B5A1-5BB6-4B85-AFA5-07CDE48BDA1A}"/>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CE774327-7D3C-493C-AA9A-D396312EAB9C}"/>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DE737C78-39DE-49C3-882B-8E9FDDAC7A21}"/>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0F6F756B-F087-4BD5-8047-C0EE6552909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EF54F063-7EC1-4707-A6EA-1930F024B684}"/>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51704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Page 1">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p:nvPr>
        </p:nvSpPr>
        <p:spPr>
          <a:xfrm>
            <a:off x="379412" y="374904"/>
            <a:ext cx="11425237" cy="822960"/>
          </a:xfrm>
        </p:spPr>
        <p:txBody>
          <a:body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CFDBB18F-F33E-2448-8A54-44C7F0BA8059}"/>
              </a:ext>
            </a:extLst>
          </p:cNvPr>
          <p:cNvSpPr>
            <a:spLocks noGrp="1"/>
          </p:cNvSpPr>
          <p:nvPr>
            <p:ph type="body" sz="quarter" idx="10" hasCustomPrompt="1"/>
          </p:nvPr>
        </p:nvSpPr>
        <p:spPr>
          <a:xfrm>
            <a:off x="379412" y="1787585"/>
            <a:ext cx="11211399" cy="3049109"/>
          </a:xfrm>
        </p:spPr>
        <p:txBody>
          <a:bodyPr/>
          <a:lstStyle>
            <a:lvl1pPr algn="l">
              <a:defRPr sz="3000" b="0" i="1">
                <a:latin typeface="3M Circular TT Light" panose="020B0404020101020102" pitchFamily="34" charset="77"/>
                <a:cs typeface="3M Circular TT Light" panose="020B0404020101020102" pitchFamily="34" charset="77"/>
              </a:defRPr>
            </a:lvl1pPr>
          </a:lstStyle>
          <a:p>
            <a:pPr algn="l"/>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elid</a:t>
            </a:r>
            <a:r>
              <a:rPr lang="en-US" dirty="0"/>
              <a:t>, </a:t>
            </a:r>
            <a:r>
              <a:rPr lang="en-US" dirty="0" err="1"/>
              <a:t>sd</a:t>
            </a:r>
            <a:r>
              <a:rPr lang="en-US" dirty="0"/>
              <a:t> do </a:t>
            </a:r>
            <a:r>
              <a:rPr lang="en-US" dirty="0" err="1"/>
              <a:t>euismod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Massa </a:t>
            </a:r>
            <a:r>
              <a:rPr lang="en-US" dirty="0" err="1"/>
              <a:t>ultricies</a:t>
            </a:r>
            <a:r>
              <a:rPr lang="en-US" dirty="0"/>
              <a:t> mi </a:t>
            </a:r>
            <a:r>
              <a:rPr lang="en-US" dirty="0" err="1"/>
              <a:t>quis</a:t>
            </a:r>
            <a:r>
              <a:rPr lang="en-US" dirty="0"/>
              <a:t> </a:t>
            </a:r>
            <a:r>
              <a:rPr lang="en-US" dirty="0" err="1"/>
              <a:t>hendrerit</a:t>
            </a:r>
            <a:r>
              <a:rPr lang="en-US" dirty="0"/>
              <a:t> dolor. </a:t>
            </a:r>
            <a:r>
              <a:rPr lang="en-US" dirty="0" err="1"/>
              <a:t>Donec</a:t>
            </a:r>
            <a:r>
              <a:rPr lang="en-US" dirty="0"/>
              <a:t> et </a:t>
            </a:r>
            <a:r>
              <a:rPr lang="en-US" dirty="0" err="1"/>
              <a:t>odio</a:t>
            </a:r>
            <a:r>
              <a:rPr lang="en-US" dirty="0"/>
              <a:t> </a:t>
            </a:r>
            <a:r>
              <a:rPr lang="en-US" dirty="0" err="1"/>
              <a:t>pellentesque</a:t>
            </a:r>
            <a:r>
              <a:rPr lang="en-US" dirty="0"/>
              <a:t> diam </a:t>
            </a:r>
            <a:r>
              <a:rPr lang="en-US" dirty="0" err="1"/>
              <a:t>volutpat</a:t>
            </a:r>
            <a:r>
              <a:rPr lang="en-US" dirty="0"/>
              <a:t> </a:t>
            </a:r>
            <a:r>
              <a:rPr lang="en-US" dirty="0" err="1"/>
              <a:t>commodo</a:t>
            </a:r>
            <a:r>
              <a:rPr lang="en-US" dirty="0"/>
              <a:t> set </a:t>
            </a:r>
            <a:r>
              <a:rPr lang="en-US" dirty="0" err="1"/>
              <a:t>egestas</a:t>
            </a:r>
            <a:r>
              <a:rPr lang="en-US" dirty="0"/>
              <a:t> </a:t>
            </a:r>
            <a:r>
              <a:rPr lang="en-US" dirty="0" err="1"/>
              <a:t>egestas</a:t>
            </a:r>
            <a:r>
              <a:rPr lang="en-US" dirty="0"/>
              <a:t>.”</a:t>
            </a:r>
          </a:p>
        </p:txBody>
      </p:sp>
      <p:sp>
        <p:nvSpPr>
          <p:cNvPr id="8" name="Text Placeholder 7">
            <a:extLst>
              <a:ext uri="{FF2B5EF4-FFF2-40B4-BE49-F238E27FC236}">
                <a16:creationId xmlns:a16="http://schemas.microsoft.com/office/drawing/2014/main" id="{DAF21279-1DBF-8E49-A4ED-CDA7BA6EEFD2}"/>
              </a:ext>
            </a:extLst>
          </p:cNvPr>
          <p:cNvSpPr>
            <a:spLocks noGrp="1"/>
          </p:cNvSpPr>
          <p:nvPr>
            <p:ph type="body" sz="quarter" idx="11" hasCustomPrompt="1"/>
          </p:nvPr>
        </p:nvSpPr>
        <p:spPr>
          <a:xfrm>
            <a:off x="379413" y="4991894"/>
            <a:ext cx="4145380" cy="795295"/>
          </a:xfrm>
        </p:spPr>
        <p:txBody>
          <a:bodyPr/>
          <a:lstStyle>
            <a:lvl1pPr>
              <a:defRPr sz="2700" b="0" i="0">
                <a:latin typeface="3M Circular TT Light" panose="020B0404020101020102" pitchFamily="34" charset="77"/>
                <a:cs typeface="3M Circular TT Light" panose="020B0404020101020102" pitchFamily="34" charset="77"/>
              </a:defRPr>
            </a:lvl1pPr>
          </a:lstStyle>
          <a:p>
            <a:pPr lvl="0"/>
            <a:r>
              <a:rPr lang="en-US" dirty="0"/>
              <a:t>- Lorem ipsum</a:t>
            </a:r>
          </a:p>
        </p:txBody>
      </p:sp>
      <p:sp>
        <p:nvSpPr>
          <p:cNvPr id="9" name="TextBox 8">
            <a:extLst>
              <a:ext uri="{FF2B5EF4-FFF2-40B4-BE49-F238E27FC236}">
                <a16:creationId xmlns:a16="http://schemas.microsoft.com/office/drawing/2014/main" id="{4BFDCF94-A093-4696-81FB-451141098C5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0" name="Freeform 5">
            <a:extLst>
              <a:ext uri="{FF2B5EF4-FFF2-40B4-BE49-F238E27FC236}">
                <a16:creationId xmlns:a16="http://schemas.microsoft.com/office/drawing/2014/main" id="{C23270C2-1DA2-4294-8627-F9BCDF3D481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DBDDD78E-CA68-4691-AFE2-6A2582831D6F}"/>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EC71EC67-F369-49D8-8435-CB7B3DEECB65}"/>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CA04BF21-382F-4FAE-B497-AE3D4E9309F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2AAE4066-75BD-4495-B398-FD33ACAC258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F9B09BAC-F5DB-4EC1-9EC1-713DA805062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986831FD-A743-40F3-AAA5-15B4C0C4456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32644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Page 2">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p:nvPr>
        </p:nvSpPr>
        <p:spPr>
          <a:xfrm>
            <a:off x="379412" y="374904"/>
            <a:ext cx="11425237" cy="82296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406843C-DA19-0C4A-AD23-CA53FB454BDF}"/>
              </a:ext>
            </a:extLst>
          </p:cNvPr>
          <p:cNvSpPr>
            <a:spLocks noGrp="1"/>
          </p:cNvSpPr>
          <p:nvPr>
            <p:ph type="body" sz="quarter" idx="10" hasCustomPrompt="1"/>
          </p:nvPr>
        </p:nvSpPr>
        <p:spPr>
          <a:xfrm>
            <a:off x="391858" y="2554048"/>
            <a:ext cx="11425237" cy="813540"/>
          </a:xfrm>
        </p:spPr>
        <p:txBody>
          <a:bodyPr/>
          <a:lstStyle>
            <a:lvl1pPr>
              <a:defRPr sz="5000" b="0" i="1">
                <a:latin typeface="3M Circular TT Book" panose="020B0604020101020102" pitchFamily="34" charset="77"/>
                <a:cs typeface="3M Circular TT Book" panose="020B0604020101020102" pitchFamily="34" charset="77"/>
              </a:defRPr>
            </a:lvl1pPr>
          </a:lstStyle>
          <a:p>
            <a:pPr lvl="0"/>
            <a:r>
              <a:rPr lang="en-US" dirty="0"/>
              <a:t>“Lorem ipsum dolor sit </a:t>
            </a:r>
            <a:r>
              <a:rPr lang="en-US" dirty="0" err="1"/>
              <a:t>amet</a:t>
            </a:r>
            <a:r>
              <a:rPr lang="en-US" dirty="0"/>
              <a:t> sed </a:t>
            </a:r>
            <a:r>
              <a:rPr lang="en-US" dirty="0" err="1"/>
              <a:t>eges</a:t>
            </a:r>
            <a:r>
              <a:rPr lang="en-US" dirty="0"/>
              <a:t>.”</a:t>
            </a:r>
          </a:p>
        </p:txBody>
      </p:sp>
      <p:sp>
        <p:nvSpPr>
          <p:cNvPr id="6" name="Text Placeholder 5">
            <a:extLst>
              <a:ext uri="{FF2B5EF4-FFF2-40B4-BE49-F238E27FC236}">
                <a16:creationId xmlns:a16="http://schemas.microsoft.com/office/drawing/2014/main" id="{893EA499-98AD-A041-A57E-01FF1DEF4922}"/>
              </a:ext>
            </a:extLst>
          </p:cNvPr>
          <p:cNvSpPr>
            <a:spLocks noGrp="1"/>
          </p:cNvSpPr>
          <p:nvPr>
            <p:ph type="body" sz="quarter" idx="11" hasCustomPrompt="1"/>
          </p:nvPr>
        </p:nvSpPr>
        <p:spPr>
          <a:xfrm>
            <a:off x="391858" y="3863557"/>
            <a:ext cx="2970184" cy="660318"/>
          </a:xfrm>
        </p:spPr>
        <p:txBody>
          <a:bodyPr/>
          <a:lstStyle>
            <a:lvl1pPr>
              <a:defRPr sz="3000"/>
            </a:lvl1pPr>
          </a:lstStyle>
          <a:p>
            <a:pPr lvl="0"/>
            <a:r>
              <a:rPr lang="en-US" dirty="0"/>
              <a:t>- Lorem ipsum</a:t>
            </a:r>
          </a:p>
        </p:txBody>
      </p:sp>
      <p:sp>
        <p:nvSpPr>
          <p:cNvPr id="8" name="TextBox 7">
            <a:extLst>
              <a:ext uri="{FF2B5EF4-FFF2-40B4-BE49-F238E27FC236}">
                <a16:creationId xmlns:a16="http://schemas.microsoft.com/office/drawing/2014/main" id="{9F33CDCE-4482-4421-8AD1-152BFF46AB8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9" name="Freeform 5">
            <a:extLst>
              <a:ext uri="{FF2B5EF4-FFF2-40B4-BE49-F238E27FC236}">
                <a16:creationId xmlns:a16="http://schemas.microsoft.com/office/drawing/2014/main" id="{C5103BAD-AB67-466C-AF9B-011745F9CF2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69F7BF8E-516A-4A4D-8DC2-B52EA6C200A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7B294557-5683-463F-8A25-2DF7C4BF5FD9}"/>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3A0AA628-A17F-455D-A01E-03F3067DB35A}"/>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F6B5E178-71C7-462D-96A9-A854BDBD7B5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4" name="TextBox 24">
              <a:extLst>
                <a:ext uri="{FF2B5EF4-FFF2-40B4-BE49-F238E27FC236}">
                  <a16:creationId xmlns:a16="http://schemas.microsoft.com/office/drawing/2014/main" id="{746EE82E-A100-4183-99AB-05CD2A0F612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B377B704-4866-4ACB-BC39-CA9652C385D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00624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Page 3">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hasCustomPrompt="1"/>
          </p:nvPr>
        </p:nvSpPr>
        <p:spPr>
          <a:xfrm>
            <a:off x="379412" y="374904"/>
            <a:ext cx="11425237" cy="822960"/>
          </a:xfrm>
        </p:spPr>
        <p:txBody>
          <a:bodyPr/>
          <a:lstStyle/>
          <a:p>
            <a:r>
              <a:rPr lang="en-US" dirty="0"/>
              <a:t>Quote page + Image</a:t>
            </a:r>
          </a:p>
        </p:txBody>
      </p:sp>
      <p:sp>
        <p:nvSpPr>
          <p:cNvPr id="3" name="Picture Placeholder 2">
            <a:extLst>
              <a:ext uri="{FF2B5EF4-FFF2-40B4-BE49-F238E27FC236}">
                <a16:creationId xmlns:a16="http://schemas.microsoft.com/office/drawing/2014/main" id="{FBD9849C-B90B-F443-ACCA-332B6EEC5F1F}"/>
              </a:ext>
            </a:extLst>
          </p:cNvPr>
          <p:cNvSpPr>
            <a:spLocks noGrp="1"/>
          </p:cNvSpPr>
          <p:nvPr>
            <p:ph type="pic" sz="quarter" idx="10"/>
          </p:nvPr>
        </p:nvSpPr>
        <p:spPr>
          <a:xfrm>
            <a:off x="379412" y="1824038"/>
            <a:ext cx="3430587" cy="3209925"/>
          </a:xfrm>
          <a:solidFill>
            <a:schemeClr val="bg1">
              <a:lumMod val="85000"/>
            </a:schemeClr>
          </a:solidFill>
        </p:spPr>
        <p:txBody>
          <a:bodyPr/>
          <a:lstStyle/>
          <a:p>
            <a:r>
              <a:rPr lang="en-US"/>
              <a:t>Click icon to add picture</a:t>
            </a:r>
          </a:p>
        </p:txBody>
      </p:sp>
      <p:sp>
        <p:nvSpPr>
          <p:cNvPr id="5" name="Text Placeholder 4">
            <a:extLst>
              <a:ext uri="{FF2B5EF4-FFF2-40B4-BE49-F238E27FC236}">
                <a16:creationId xmlns:a16="http://schemas.microsoft.com/office/drawing/2014/main" id="{14BA0F4F-CE16-9E4D-9237-4CEEFC8A27E2}"/>
              </a:ext>
            </a:extLst>
          </p:cNvPr>
          <p:cNvSpPr>
            <a:spLocks noGrp="1"/>
          </p:cNvSpPr>
          <p:nvPr>
            <p:ph type="body" sz="quarter" idx="11" hasCustomPrompt="1"/>
          </p:nvPr>
        </p:nvSpPr>
        <p:spPr>
          <a:xfrm>
            <a:off x="4200365" y="1824038"/>
            <a:ext cx="7174771" cy="2676154"/>
          </a:xfrm>
        </p:spPr>
        <p:txBody>
          <a:bodyPr rIns="0"/>
          <a:lstStyle>
            <a:lvl1pPr algn="l">
              <a:defRPr sz="2000" b="0" i="1">
                <a:latin typeface="3M Circular TT Book" panose="020B0604020101020102" pitchFamily="34" charset="77"/>
                <a:cs typeface="3M Circular TT Book" panose="020B0604020101020102" pitchFamily="34" charset="77"/>
              </a:defRPr>
            </a:lvl1pPr>
          </a:lstStyle>
          <a:p>
            <a:pPr algn="l"/>
            <a:r>
              <a:rPr lang="en-US" sz="2000" b="0" i="1" dirty="0">
                <a:latin typeface="+mn-lt"/>
                <a:cs typeface="3M Circular TT Book" panose="020B0604020101020102" pitchFamily="34" charset="77"/>
              </a:rPr>
              <a:t>“</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Lorem ipsum dolor sit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amet</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consectetur</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adipiscing</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elit</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sed do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eiusmod</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tempor</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incididunt</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ut</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labore</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et dolore magna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aliqua</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Ut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enim</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ad minim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veniam</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quis</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dirty="0" err="1">
                <a:solidFill>
                  <a:schemeClr val="tx1"/>
                </a:solidFill>
                <a:effectLst/>
                <a:latin typeface="3M Circular TT Book" panose="020B0604020101020102" pitchFamily="34" charset="77"/>
                <a:ea typeface="+mj-ea"/>
                <a:cs typeface="3M Circular TT Book" panose="020B0604020101020102" pitchFamily="34" charset="77"/>
              </a:rPr>
              <a:t>nostrud</a:t>
            </a:r>
            <a:r>
              <a:rPr lang="en-US" sz="2000" b="0" i="1" u="none" strike="noStrike" kern="1200" dirty="0">
                <a:solidFill>
                  <a:schemeClr val="tx1"/>
                </a:solidFill>
                <a:effectLst/>
                <a:latin typeface="3M Circular TT Book" panose="020B0604020101020102" pitchFamily="34" charset="77"/>
                <a:ea typeface="+mj-ea"/>
                <a:cs typeface="3M Circular TT Book" panose="020B0604020101020102" pitchFamily="34" charset="77"/>
              </a:rPr>
              <a:t> exercitation.</a:t>
            </a:r>
            <a:r>
              <a:rPr lang="en-US" sz="2000" b="0" i="1" dirty="0">
                <a:latin typeface="3M Circular TT Book" panose="020B0604020101020102" pitchFamily="34" charset="77"/>
                <a:cs typeface="3M Circular TT Book" panose="020B0604020101020102" pitchFamily="34" charset="77"/>
              </a:rPr>
              <a:t>”</a:t>
            </a:r>
          </a:p>
        </p:txBody>
      </p:sp>
      <p:sp>
        <p:nvSpPr>
          <p:cNvPr id="7" name="Text Placeholder 6">
            <a:extLst>
              <a:ext uri="{FF2B5EF4-FFF2-40B4-BE49-F238E27FC236}">
                <a16:creationId xmlns:a16="http://schemas.microsoft.com/office/drawing/2014/main" id="{7BB8E8CC-62C3-7D44-8C21-52519669EB84}"/>
              </a:ext>
            </a:extLst>
          </p:cNvPr>
          <p:cNvSpPr>
            <a:spLocks noGrp="1"/>
          </p:cNvSpPr>
          <p:nvPr>
            <p:ph type="body" sz="quarter" idx="12" hasCustomPrompt="1"/>
          </p:nvPr>
        </p:nvSpPr>
        <p:spPr>
          <a:xfrm>
            <a:off x="4200365" y="4657218"/>
            <a:ext cx="2511996" cy="376745"/>
          </a:xfrm>
        </p:spPr>
        <p:txBody>
          <a:bodyPr rIns="0"/>
          <a:lstStyle>
            <a:lvl1pPr algn="l">
              <a:defRPr/>
            </a:lvl1pPr>
          </a:lstStyle>
          <a:p>
            <a:pPr lvl="0"/>
            <a:r>
              <a:rPr lang="en-US" dirty="0"/>
              <a:t>- Lorem Ipsum</a:t>
            </a:r>
          </a:p>
        </p:txBody>
      </p:sp>
      <p:sp>
        <p:nvSpPr>
          <p:cNvPr id="9" name="TextBox 8">
            <a:extLst>
              <a:ext uri="{FF2B5EF4-FFF2-40B4-BE49-F238E27FC236}">
                <a16:creationId xmlns:a16="http://schemas.microsoft.com/office/drawing/2014/main" id="{556C8F57-9B53-4CD1-AC8C-C61B7D3FB59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0" name="Freeform 5">
            <a:extLst>
              <a:ext uri="{FF2B5EF4-FFF2-40B4-BE49-F238E27FC236}">
                <a16:creationId xmlns:a16="http://schemas.microsoft.com/office/drawing/2014/main" id="{93C81769-7E46-4502-A00C-8EEE8AAADF8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D78F6A52-CCD0-4CCC-9ECB-3BB69F0A6511}"/>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9A0F2698-FCBC-4BDF-83E5-151AEB0F6A13}"/>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F7EDB742-1CC4-42AE-99B5-018E38BC230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9D21A217-D7EB-412D-BC8A-403F378E463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72690EB9-CE4C-47DE-9610-FE1E70D39AC7}"/>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8FACE325-EC48-45F6-BE1B-DAE75F09B2B2}"/>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199643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Page 5">
    <p:bg>
      <p:bgPr>
        <a:solidFill>
          <a:schemeClr val="accent1"/>
        </a:solidFill>
        <a:effectLst/>
      </p:bgPr>
    </p:bg>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7" name="Text Placeholder 45">
            <a:extLst>
              <a:ext uri="{FF2B5EF4-FFF2-40B4-BE49-F238E27FC236}">
                <a16:creationId xmlns:a16="http://schemas.microsoft.com/office/drawing/2014/main" id="{92975E16-80FD-144A-B61E-D0F2ED73282E}"/>
              </a:ext>
            </a:extLst>
          </p:cNvPr>
          <p:cNvSpPr>
            <a:spLocks noGrp="1"/>
          </p:cNvSpPr>
          <p:nvPr>
            <p:ph type="body" sz="quarter" idx="10" hasCustomPrompt="1"/>
          </p:nvPr>
        </p:nvSpPr>
        <p:spPr>
          <a:xfrm>
            <a:off x="381000" y="938024"/>
            <a:ext cx="11430000" cy="3682514"/>
          </a:xfrm>
        </p:spPr>
        <p:txBody>
          <a:bodyPr/>
          <a:lstStyle>
            <a:lvl1pPr>
              <a:defRPr sz="5500" b="1" i="1">
                <a:solidFill>
                  <a:schemeClr val="bg1"/>
                </a:solidFill>
                <a:latin typeface="3M Circular TT Book" panose="020B0604020101020102" pitchFamily="34" charset="0"/>
                <a:cs typeface="3M Circular TT Book" panose="020B0604020101020102" pitchFamily="34" charset="0"/>
              </a:defRPr>
            </a:lvl1pPr>
          </a:lstStyle>
          <a:p>
            <a:pPr lvl="0"/>
            <a:r>
              <a:rPr lang="en-US" dirty="0"/>
              <a:t>“Lorem ipsum dolor sit </a:t>
            </a:r>
            <a:r>
              <a:rPr lang="en-US" dirty="0" err="1"/>
              <a:t>amet</a:t>
            </a:r>
            <a:r>
              <a:rPr lang="en-US" dirty="0"/>
              <a:t>, </a:t>
            </a:r>
            <a:br>
              <a:rPr lang="en-US" dirty="0"/>
            </a:br>
            <a:r>
              <a:rPr lang="en-US" dirty="0"/>
              <a:t>  </a:t>
            </a:r>
            <a:r>
              <a:rPr lang="en-US" dirty="0" err="1"/>
              <a:t>consectetur</a:t>
            </a:r>
            <a:r>
              <a:rPr lang="en-US" dirty="0"/>
              <a:t> </a:t>
            </a:r>
            <a:r>
              <a:rPr lang="en-US" dirty="0" err="1"/>
              <a:t>adipiscing</a:t>
            </a:r>
            <a:r>
              <a:rPr lang="en-US" dirty="0"/>
              <a:t> </a:t>
            </a:r>
            <a:r>
              <a:rPr lang="en-US" dirty="0" err="1"/>
              <a:t>elit</a:t>
            </a:r>
            <a:r>
              <a:rPr lang="en-US" dirty="0"/>
              <a:t>, sed </a:t>
            </a:r>
            <a:br>
              <a:rPr lang="en-US" dirty="0"/>
            </a:b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br>
              <a:rPr lang="en-US" dirty="0"/>
            </a:br>
            <a:r>
              <a:rPr lang="en-US" dirty="0"/>
              <a:t>  </a:t>
            </a:r>
            <a:r>
              <a:rPr lang="en-US" dirty="0" err="1"/>
              <a:t>labore</a:t>
            </a:r>
            <a:r>
              <a:rPr lang="en-US" dirty="0"/>
              <a:t> et dolore magna </a:t>
            </a:r>
            <a:r>
              <a:rPr lang="en-US" dirty="0" err="1"/>
              <a:t>aliqua</a:t>
            </a:r>
            <a:r>
              <a:rPr lang="en-US" dirty="0"/>
              <a:t>.”</a:t>
            </a:r>
          </a:p>
        </p:txBody>
      </p:sp>
      <p:sp>
        <p:nvSpPr>
          <p:cNvPr id="8" name="Text Placeholder 45">
            <a:extLst>
              <a:ext uri="{FF2B5EF4-FFF2-40B4-BE49-F238E27FC236}">
                <a16:creationId xmlns:a16="http://schemas.microsoft.com/office/drawing/2014/main" id="{B6DAF542-3ACE-ED4E-8316-1343A459B1B0}"/>
              </a:ext>
            </a:extLst>
          </p:cNvPr>
          <p:cNvSpPr>
            <a:spLocks noGrp="1"/>
          </p:cNvSpPr>
          <p:nvPr>
            <p:ph type="body" sz="quarter" idx="11" hasCustomPrompt="1"/>
          </p:nvPr>
        </p:nvSpPr>
        <p:spPr>
          <a:xfrm>
            <a:off x="690665" y="5016157"/>
            <a:ext cx="6872802" cy="977961"/>
          </a:xfrm>
        </p:spPr>
        <p:txBody>
          <a:bodyPr/>
          <a:lstStyle>
            <a:lvl1pPr algn="l">
              <a:defRPr sz="3500" b="1" i="1">
                <a:solidFill>
                  <a:schemeClr val="bg1"/>
                </a:solidFill>
                <a:latin typeface="3M Circular TT Book" panose="020B0604020101020102" pitchFamily="34" charset="0"/>
                <a:cs typeface="3M Circular TT Book" panose="020B0604020101020102" pitchFamily="34" charset="0"/>
              </a:defRPr>
            </a:lvl1pPr>
          </a:lstStyle>
          <a:p>
            <a:pPr lvl="0"/>
            <a:r>
              <a:rPr lang="en-US" dirty="0"/>
              <a:t>– Lorem Ipsum</a:t>
            </a:r>
          </a:p>
        </p:txBody>
      </p:sp>
    </p:spTree>
    <p:extLst>
      <p:ext uri="{BB962C8B-B14F-4D97-AF65-F5344CB8AC3E}">
        <p14:creationId xmlns:p14="http://schemas.microsoft.com/office/powerpoint/2010/main" val="246563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 Black bkg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2F7BA7-EC2E-4292-A559-789E7B774EF7}"/>
              </a:ext>
            </a:extLst>
          </p:cNvPr>
          <p:cNvSpPr/>
          <p:nvPr userDrawn="1"/>
        </p:nvSpPr>
        <p:spPr>
          <a:xfrm>
            <a:off x="0" y="0"/>
            <a:ext cx="1224689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 name="Title 3"/>
          <p:cNvSpPr>
            <a:spLocks noGrp="1"/>
          </p:cNvSpPr>
          <p:nvPr>
            <p:ph type="title"/>
          </p:nvPr>
        </p:nvSpPr>
        <p:spPr>
          <a:xfrm>
            <a:off x="379412" y="379413"/>
            <a:ext cx="11425237" cy="822960"/>
          </a:xfrm>
        </p:spPr>
        <p:txBody>
          <a:bodyPr/>
          <a:lstStyle>
            <a:lvl1pPr>
              <a:defRPr>
                <a:solidFill>
                  <a:schemeClr val="bg1"/>
                </a:solidFill>
              </a:defRPr>
            </a:lvl1pPr>
          </a:lstStyle>
          <a:p>
            <a:r>
              <a:rPr lang="en-US"/>
              <a:t>Click to edit Master title style</a:t>
            </a:r>
            <a:endParaRPr lang="en-GB" dirty="0"/>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solidFill>
                  <a:schemeClr val="bg1"/>
                </a:solidFill>
              </a:rPr>
              <a:pPr algn="r"/>
              <a:t>‹N›</a:t>
            </a:fld>
            <a:endParaRPr lang="en-US" sz="800" dirty="0" err="1">
              <a:solidFill>
                <a:schemeClr val="bg1"/>
              </a:solidFill>
            </a:endParaRPr>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089FBA2E-D2EC-478C-A6BE-46EC83ECCC2F}"/>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D29C4339-7767-42E3-9BD1-45FF45AF077E}"/>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BDCC712C-DD43-4518-A1F4-28D3C4F6DE50}"/>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8C3D5B2E-F604-4E5C-BDA9-BEBF31C10EF0}"/>
                </a:ext>
              </a:extLst>
            </p:cNvPr>
            <p:cNvSpPr>
              <a:spLocks noChangeArrowheads="1"/>
            </p:cNvSpPr>
            <p:nvPr/>
          </p:nvSpPr>
          <p:spPr bwMode="auto">
            <a:xfrm>
              <a:off x="0" y="6595827"/>
              <a:ext cx="666749" cy="123087"/>
            </a:xfrm>
            <a:prstGeom prst="rect">
              <a:avLst/>
            </a:pr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chemeClr val="bg1"/>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95184A0A-9866-4D44-9390-D75D4A12B236}"/>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0" name="Footer Placeholder 3">
              <a:extLst>
                <a:ext uri="{FF2B5EF4-FFF2-40B4-BE49-F238E27FC236}">
                  <a16:creationId xmlns:a16="http://schemas.microsoft.com/office/drawing/2014/main" id="{8685A8E0-6775-4CA6-880C-60F47FE4F25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schemeClr val="bg1"/>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325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 Black bkg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2F7BA7-EC2E-4292-A559-789E7B774EF7}"/>
              </a:ext>
            </a:extLst>
          </p:cNvPr>
          <p:cNvSpPr/>
          <p:nvPr userDrawn="1"/>
        </p:nvSpPr>
        <p:spPr>
          <a:xfrm>
            <a:off x="0" y="0"/>
            <a:ext cx="1224689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5" name="Content Placeholder 3">
            <a:extLst>
              <a:ext uri="{FF2B5EF4-FFF2-40B4-BE49-F238E27FC236}">
                <a16:creationId xmlns:a16="http://schemas.microsoft.com/office/drawing/2014/main" id="{FB22E745-74AA-44BB-8254-818FFAA993DF}"/>
              </a:ext>
            </a:extLst>
          </p:cNvPr>
          <p:cNvSpPr>
            <a:spLocks noGrp="1"/>
          </p:cNvSpPr>
          <p:nvPr>
            <p:ph sz="half" idx="2"/>
          </p:nvPr>
        </p:nvSpPr>
        <p:spPr>
          <a:xfrm>
            <a:off x="379410" y="1294802"/>
            <a:ext cx="11433180" cy="499559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379412" y="379413"/>
            <a:ext cx="11425237" cy="822960"/>
          </a:xfrm>
        </p:spPr>
        <p:txBody>
          <a:bodyPr/>
          <a:lstStyle>
            <a:lvl1pPr>
              <a:defRPr>
                <a:solidFill>
                  <a:schemeClr val="bg1"/>
                </a:solidFill>
              </a:defRPr>
            </a:lvl1pPr>
          </a:lstStyle>
          <a:p>
            <a:r>
              <a:rPr lang="en-US"/>
              <a:t>Click to edit Master title style</a:t>
            </a:r>
            <a:endParaRPr lang="en-GB" dirty="0"/>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solidFill>
                  <a:schemeClr val="bg1"/>
                </a:solidFill>
              </a:rPr>
              <a:pPr algn="r"/>
              <a:t>‹N›</a:t>
            </a:fld>
            <a:endParaRPr lang="en-US" sz="800" dirty="0" err="1">
              <a:solidFill>
                <a:schemeClr val="bg1"/>
              </a:solidFill>
            </a:endParaRPr>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1E96ADAD-B604-4AF9-A845-A9BF1E5FCDF6}"/>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A8CC7D7F-D45C-4D90-84FF-31F9165642D8}"/>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6A821A92-2EBC-42E0-A478-3B663FEEC44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11 November 2023</a:t>
              </a:fld>
              <a:endParaRPr kumimoji="0" lang="en-US" sz="800" b="0" i="0" u="none" strike="noStrike" kern="0" cap="none" spc="0" normalizeH="0" baseline="0" noProof="0" dirty="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A67085B5-0BDD-409B-858E-71477D82B0E7}"/>
                </a:ext>
              </a:extLst>
            </p:cNvPr>
            <p:cNvSpPr>
              <a:spLocks noChangeArrowheads="1"/>
            </p:cNvSpPr>
            <p:nvPr/>
          </p:nvSpPr>
          <p:spPr bwMode="auto">
            <a:xfrm>
              <a:off x="0" y="6595827"/>
              <a:ext cx="666749" cy="123087"/>
            </a:xfrm>
            <a:prstGeom prst="rect">
              <a:avLst/>
            </a:pr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chemeClr val="bg1"/>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27F97256-AC67-4AB3-BA50-CE7054BE27A8}"/>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526A957D-7984-46C2-9736-3E6FE2F14250}"/>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dirty="0">
                  <a:solidFill>
                    <a:schemeClr val="bg1"/>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29071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Total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743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ver_1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3FE18D-BD67-4342-83B9-99FDAEA009CB}"/>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a:t>One-line title</a:t>
            </a:r>
            <a:endParaRPr lang="en-GB" dirty="0"/>
          </a:p>
        </p:txBody>
      </p:sp>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6208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_2 line">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D2584105-D651-4938-A160-25870760367E}"/>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sp>
        <p:nvSpPr>
          <p:cNvPr id="22" name="Text Placeholder 7"/>
          <p:cNvSpPr>
            <a:spLocks noGrp="1"/>
          </p:cNvSpPr>
          <p:nvPr>
            <p:ph type="body" sz="quarter" idx="11" hasCustomPrompt="1"/>
          </p:nvPr>
        </p:nvSpPr>
        <p:spPr>
          <a:xfrm>
            <a:off x="384048"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91105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_3 lin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BCA8D533-57ED-4E00-83D4-4A50A6F3D6B8}"/>
              </a:ext>
            </a:extLst>
          </p:cNvPr>
          <p:cNvPicPr>
            <a:picLocks noChangeAspect="1"/>
          </p:cNvPicPr>
          <p:nvPr userDrawn="1"/>
        </p:nvPicPr>
        <p:blipFill>
          <a:blip r:embed="rId2"/>
          <a:stretch>
            <a:fillRect/>
          </a:stretch>
        </p:blipFill>
        <p:spPr>
          <a:xfrm>
            <a:off x="0" y="5136"/>
            <a:ext cx="12192000" cy="6847728"/>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1" name="TextBox 40">
            <a:extLst>
              <a:ext uri="{FF2B5EF4-FFF2-40B4-BE49-F238E27FC236}">
                <a16:creationId xmlns:a16="http://schemas.microsoft.com/office/drawing/2014/main" id="{2471EAA5-8631-4C62-BCEE-C03088CBA08D}"/>
              </a:ext>
            </a:extLst>
          </p:cNvPr>
          <p:cNvSpPr txBox="1"/>
          <p:nvPr userDrawn="1"/>
        </p:nvSpPr>
        <p:spPr>
          <a:xfrm>
            <a:off x="7600520" y="5378105"/>
            <a:ext cx="4162999" cy="984885"/>
          </a:xfrm>
          <a:prstGeom prst="rect">
            <a:avLst/>
          </a:prstGeom>
          <a:noFill/>
        </p:spPr>
        <p:txBody>
          <a:bodyPr wrap="none" lIns="0" tIns="0" rIns="0" bIns="0" rtlCol="0">
            <a:spAutoFit/>
          </a:bodyPr>
          <a:lstStyle/>
          <a:p>
            <a:r>
              <a:rPr lang="en-US" sz="1600" i="1" dirty="0">
                <a:solidFill>
                  <a:schemeClr val="bg1">
                    <a:lumMod val="50000"/>
                  </a:schemeClr>
                </a:solidFill>
              </a:rPr>
              <a:t>To change background, in Slide Master View,</a:t>
            </a:r>
          </a:p>
          <a:p>
            <a:r>
              <a:rPr lang="en-US" sz="1600" i="1" dirty="0">
                <a:solidFill>
                  <a:schemeClr val="bg1">
                    <a:lumMod val="50000"/>
                  </a:schemeClr>
                </a:solidFill>
              </a:rPr>
              <a:t>right-click on the gray and select </a:t>
            </a:r>
          </a:p>
          <a:p>
            <a:r>
              <a:rPr lang="en-US" sz="1600" i="1" dirty="0">
                <a:solidFill>
                  <a:schemeClr val="bg1">
                    <a:lumMod val="50000"/>
                  </a:schemeClr>
                </a:solidFill>
              </a:rPr>
              <a:t>“Change Picture + From a File”,  choose your </a:t>
            </a:r>
          </a:p>
          <a:p>
            <a:r>
              <a:rPr lang="en-US" sz="1600" i="1" dirty="0">
                <a:solidFill>
                  <a:schemeClr val="bg1">
                    <a:lumMod val="50000"/>
                  </a:schemeClr>
                </a:solidFill>
              </a:rPr>
              <a:t>image and click “Insert”</a:t>
            </a:r>
          </a:p>
        </p:txBody>
      </p:sp>
    </p:spTree>
    <p:extLst>
      <p:ext uri="{BB962C8B-B14F-4D97-AF65-F5344CB8AC3E}">
        <p14:creationId xmlns:p14="http://schemas.microsoft.com/office/powerpoint/2010/main" val="882788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ver_4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1B6E09-CC11-4830-9272-DE4691465E57}"/>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8"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70403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ver_5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8F7BBD-7951-4581-A372-FAD3232485D3}"/>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2" name="Group 11"/>
          <p:cNvGrpSpPr>
            <a:grpSpLocks noChangeAspect="1"/>
          </p:cNvGrpSpPr>
          <p:nvPr userDrawn="1"/>
        </p:nvGrpSpPr>
        <p:grpSpPr>
          <a:xfrm>
            <a:off x="381000" y="384048"/>
            <a:ext cx="2384269" cy="432000"/>
            <a:chOff x="3024188" y="2847975"/>
            <a:chExt cx="18767426" cy="3400426"/>
          </a:xfrm>
        </p:grpSpPr>
        <p:sp>
          <p:nvSpPr>
            <p:cNvPr id="13"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5345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ver_1 REVERSED line/subhea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ADD3B5-49BD-4E57-B297-A48105FD8A15}"/>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9" name="Freeform 18"/>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2634"/>
            <a:ext cx="9521825" cy="1051116"/>
          </a:xfrm>
          <a:prstGeom prst="rect">
            <a:avLst/>
          </a:prstGeom>
        </p:spPr>
        <p:txBody>
          <a:bodyPr vert="horz" wrap="square" lIns="0" tIns="0" rIns="0" bIns="0" anchor="t" anchorCtr="0">
            <a:noAutofit/>
          </a:bodyPr>
          <a:lstStyle>
            <a:lvl1pPr algn="l">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One-line title</a:t>
            </a:r>
            <a:endParaRPr lang="en-GB" dirty="0"/>
          </a:p>
        </p:txBody>
      </p:sp>
      <p:sp>
        <p:nvSpPr>
          <p:cNvPr id="13" name="Text Placeholder 7"/>
          <p:cNvSpPr>
            <a:spLocks noGrp="1"/>
          </p:cNvSpPr>
          <p:nvPr>
            <p:ph type="body" sz="quarter" idx="10" hasCustomPrompt="1"/>
          </p:nvPr>
        </p:nvSpPr>
        <p:spPr>
          <a:xfrm>
            <a:off x="384048" y="3581263"/>
            <a:ext cx="4449209"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grpSp>
        <p:nvGrpSpPr>
          <p:cNvPr id="8" name="Group 7"/>
          <p:cNvGrpSpPr/>
          <p:nvPr userDrawn="1"/>
        </p:nvGrpSpPr>
        <p:grpSpPr>
          <a:xfrm>
            <a:off x="381000" y="384048"/>
            <a:ext cx="2384269" cy="432000"/>
            <a:chOff x="381000" y="384048"/>
            <a:chExt cx="2384269" cy="432000"/>
          </a:xfrm>
        </p:grpSpPr>
        <p:grpSp>
          <p:nvGrpSpPr>
            <p:cNvPr id="9" name="Group 8"/>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14152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ver_2 REVERSED line/subhea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D37DA281-45BD-4264-92AA-C1F19FF7145F}"/>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sp>
        <p:nvSpPr>
          <p:cNvPr id="15" name="Text Placeholder 7"/>
          <p:cNvSpPr>
            <a:spLocks noGrp="1"/>
          </p:cNvSpPr>
          <p:nvPr>
            <p:ph type="body" sz="quarter" idx="10" hasCustomPrompt="1"/>
          </p:nvPr>
        </p:nvSpPr>
        <p:spPr>
          <a:xfrm>
            <a:off x="384047" y="3764326"/>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grpSp>
        <p:nvGrpSpPr>
          <p:cNvPr id="9" name="Group 8"/>
          <p:cNvGrpSpPr/>
          <p:nvPr userDrawn="1"/>
        </p:nvGrpSpPr>
        <p:grpSpPr>
          <a:xfrm>
            <a:off x="381000" y="384048"/>
            <a:ext cx="2384269" cy="432000"/>
            <a:chOff x="381000" y="384048"/>
            <a:chExt cx="2384269" cy="432000"/>
          </a:xfrm>
        </p:grpSpPr>
        <p:grpSp>
          <p:nvGrpSpPr>
            <p:cNvPr id="10" name="Group 9"/>
            <p:cNvGrpSpPr>
              <a:grpSpLocks noChangeAspect="1"/>
            </p:cNvGrpSpPr>
            <p:nvPr userDrawn="1"/>
          </p:nvGrpSpPr>
          <p:grpSpPr>
            <a:xfrm>
              <a:off x="1246412" y="392922"/>
              <a:ext cx="1518857" cy="423126"/>
              <a:chOff x="9836151" y="2917825"/>
              <a:chExt cx="11955463" cy="3330576"/>
            </a:xfrm>
            <a:solidFill>
              <a:schemeClr val="bg1"/>
            </a:solidFill>
          </p:grpSpPr>
          <p:sp>
            <p:nvSpPr>
              <p:cNvPr id="12"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1"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8496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ver_3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62347A-61B6-456B-BCB6-6444886D550F}"/>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grpSp>
        <p:nvGrpSpPr>
          <p:cNvPr id="7" name="Group 6"/>
          <p:cNvGrpSpPr/>
          <p:nvPr userDrawn="1"/>
        </p:nvGrpSpPr>
        <p:grpSpPr>
          <a:xfrm>
            <a:off x="381000" y="384048"/>
            <a:ext cx="2384269" cy="432000"/>
            <a:chOff x="381000" y="384048"/>
            <a:chExt cx="2384269" cy="432000"/>
          </a:xfrm>
        </p:grpSpPr>
        <p:grpSp>
          <p:nvGrpSpPr>
            <p:cNvPr id="9" name="Group 8"/>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99335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ver_4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FAC13C-97D4-4E56-A737-9501774A69F4}"/>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p:nvPr userDrawn="1"/>
        </p:nvGrpSpPr>
        <p:grpSpPr>
          <a:xfrm>
            <a:off x="381000" y="384048"/>
            <a:ext cx="2384269" cy="432000"/>
            <a:chOff x="381000" y="384048"/>
            <a:chExt cx="2384269" cy="432000"/>
          </a:xfrm>
        </p:grpSpPr>
        <p:grpSp>
          <p:nvGrpSpPr>
            <p:cNvPr id="8" name="Group 7"/>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9"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1657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ver_5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A33D2F-79F8-48A4-B442-5E38F9CD5C51}"/>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51991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70EA2B7B-E16A-41D4-A353-D8E2DCC1A1A5}"/>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Tree>
    <p:extLst>
      <p:ext uri="{BB962C8B-B14F-4D97-AF65-F5344CB8AC3E}">
        <p14:creationId xmlns:p14="http://schemas.microsoft.com/office/powerpoint/2010/main" val="256697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0D2FA82-BCA9-44DB-8EC6-D59D75A3BE86}"/>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Tree>
    <p:extLst>
      <p:ext uri="{BB962C8B-B14F-4D97-AF65-F5344CB8AC3E}">
        <p14:creationId xmlns:p14="http://schemas.microsoft.com/office/powerpoint/2010/main" val="24483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90506E7F-501D-4E00-B17D-E3B501AD1FF0}"/>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gradFill>
              <a:gsLst>
                <a:gs pos="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Tree>
    <p:extLst>
      <p:ext uri="{BB962C8B-B14F-4D97-AF65-F5344CB8AC3E}">
        <p14:creationId xmlns:p14="http://schemas.microsoft.com/office/powerpoint/2010/main" val="195823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ver_Image_Background">
    <p:spTree>
      <p:nvGrpSpPr>
        <p:cNvPr id="1" name=""/>
        <p:cNvGrpSpPr/>
        <p:nvPr/>
      </p:nvGrpSpPr>
      <p:grpSpPr>
        <a:xfrm>
          <a:off x="0" y="0"/>
          <a:ext cx="0" cy="0"/>
          <a:chOff x="0" y="0"/>
          <a:chExt cx="0" cy="0"/>
        </a:xfrm>
      </p:grpSpPr>
      <p:sp>
        <p:nvSpPr>
          <p:cNvPr id="46" name="Picture Placeholder 9">
            <a:extLst>
              <a:ext uri="{FF2B5EF4-FFF2-40B4-BE49-F238E27FC236}">
                <a16:creationId xmlns:a16="http://schemas.microsoft.com/office/drawing/2014/main" id="{88B13BD0-CE12-DD4B-A861-5939A7C11AEA}"/>
              </a:ext>
            </a:extLst>
          </p:cNvPr>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dirty="0"/>
          </a:p>
        </p:txBody>
      </p:sp>
      <p:sp>
        <p:nvSpPr>
          <p:cNvPr id="2" name="Title 1"/>
          <p:cNvSpPr>
            <a:spLocks noGrp="1"/>
          </p:cNvSpPr>
          <p:nvPr>
            <p:ph type="ctrTitle" hasCustomPrompt="1"/>
          </p:nvPr>
        </p:nvSpPr>
        <p:spPr>
          <a:xfrm>
            <a:off x="383035" y="1655791"/>
            <a:ext cx="9980173" cy="161907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269925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_Full_Image_Background">
    <p:spTree>
      <p:nvGrpSpPr>
        <p:cNvPr id="1" name=""/>
        <p:cNvGrpSpPr/>
        <p:nvPr/>
      </p:nvGrpSpPr>
      <p:grpSpPr>
        <a:xfrm>
          <a:off x="0" y="0"/>
          <a:ext cx="0" cy="0"/>
          <a:chOff x="0" y="0"/>
          <a:chExt cx="0" cy="0"/>
        </a:xfrm>
      </p:grpSpPr>
      <p:sp>
        <p:nvSpPr>
          <p:cNvPr id="33" name="Picture Placeholder 9">
            <a:extLst>
              <a:ext uri="{FF2B5EF4-FFF2-40B4-BE49-F238E27FC236}">
                <a16:creationId xmlns:a16="http://schemas.microsoft.com/office/drawing/2014/main" id="{9A0DF094-60F5-5747-B4D0-70DA429FAE65}"/>
              </a:ext>
            </a:extLst>
          </p:cNvPr>
          <p:cNvSpPr>
            <a:spLocks noGrp="1"/>
          </p:cNvSpPr>
          <p:nvPr>
            <p:ph type="pic" sz="quarter" idx="13"/>
          </p:nvPr>
        </p:nvSpPr>
        <p:spPr>
          <a:xfrm>
            <a:off x="0" y="0"/>
            <a:ext cx="12216858" cy="6858000"/>
          </a:xfrm>
          <a:solidFill>
            <a:schemeClr val="bg1">
              <a:lumMod val="85000"/>
            </a:schemeClr>
          </a:solidFill>
        </p:spPr>
        <p:txBody>
          <a:bodyPr lIns="0" rIns="0"/>
          <a:lstStyle/>
          <a:p>
            <a:r>
              <a:rPr lang="en-US"/>
              <a:t>Click icon to add picture</a:t>
            </a:r>
            <a:endParaRPr lang="en-GB"/>
          </a:p>
        </p:txBody>
      </p:sp>
      <p:sp>
        <p:nvSpPr>
          <p:cNvPr id="2" name="Title 1"/>
          <p:cNvSpPr>
            <a:spLocks noGrp="1"/>
          </p:cNvSpPr>
          <p:nvPr>
            <p:ph type="ctrTitle" hasCustomPrompt="1"/>
          </p:nvPr>
        </p:nvSpPr>
        <p:spPr>
          <a:xfrm>
            <a:off x="384049" y="2286000"/>
            <a:ext cx="5711952" cy="841834"/>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a:t>One-line title</a:t>
            </a:r>
            <a:endParaRPr lang="en-GB" dirty="0"/>
          </a:p>
        </p:txBody>
      </p:sp>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378374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ver_1 line_Bo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a:t>One-line title</a:t>
            </a:r>
            <a:endParaRPr lang="en-GB" dirty="0"/>
          </a:p>
        </p:txBody>
      </p:sp>
      <p:sp>
        <p:nvSpPr>
          <p:cNvPr id="10" name="Text Placeholder 7"/>
          <p:cNvSpPr>
            <a:spLocks noGrp="1"/>
          </p:cNvSpPr>
          <p:nvPr>
            <p:ph type="body" sz="quarter" idx="12" hasCustomPrompt="1"/>
          </p:nvPr>
        </p:nvSpPr>
        <p:spPr>
          <a:xfrm>
            <a:off x="384048" y="4257741"/>
            <a:ext cx="1978025"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5" name="Group 4"/>
          <p:cNvGrpSpPr>
            <a:grpSpLocks noChangeAspect="1"/>
          </p:cNvGrpSpPr>
          <p:nvPr userDrawn="1"/>
        </p:nvGrpSpPr>
        <p:grpSpPr>
          <a:xfrm>
            <a:off x="381000" y="384048"/>
            <a:ext cx="2384269" cy="432000"/>
            <a:chOff x="3024188" y="2847975"/>
            <a:chExt cx="18767426" cy="3400426"/>
          </a:xfrm>
        </p:grpSpPr>
        <p:sp>
          <p:nvSpPr>
            <p:cNvPr id="7"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97287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_Gradient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gradFill>
            <a:gsLst>
              <a:gs pos="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6" name="Text Placeholder 45">
            <a:extLst>
              <a:ext uri="{FF2B5EF4-FFF2-40B4-BE49-F238E27FC236}">
                <a16:creationId xmlns:a16="http://schemas.microsoft.com/office/drawing/2014/main" id="{28CD6D42-3E48-3442-8BD1-469134AE2ADD}"/>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dirty="0"/>
              <a:t>Divider Slide</a:t>
            </a:r>
          </a:p>
        </p:txBody>
      </p:sp>
    </p:spTree>
    <p:extLst>
      <p:ext uri="{BB962C8B-B14F-4D97-AF65-F5344CB8AC3E}">
        <p14:creationId xmlns:p14="http://schemas.microsoft.com/office/powerpoint/2010/main" val="36906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der_Color_Block">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dirty="0"/>
              <a:t>Divider Slide</a:t>
            </a:r>
          </a:p>
        </p:txBody>
      </p:sp>
    </p:spTree>
    <p:extLst>
      <p:ext uri="{BB962C8B-B14F-4D97-AF65-F5344CB8AC3E}">
        <p14:creationId xmlns:p14="http://schemas.microsoft.com/office/powerpoint/2010/main" val="276063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_Mesh">
    <p:spTree>
      <p:nvGrpSpPr>
        <p:cNvPr id="1" name=""/>
        <p:cNvGrpSpPr/>
        <p:nvPr/>
      </p:nvGrpSpPr>
      <p:grpSpPr>
        <a:xfrm>
          <a:off x="0" y="0"/>
          <a:ext cx="0" cy="0"/>
          <a:chOff x="0" y="0"/>
          <a:chExt cx="0" cy="0"/>
        </a:xfrm>
      </p:grpSpPr>
      <p:sp>
        <p:nvSpPr>
          <p:cNvPr id="41" name="Rectangle 40"/>
          <p:cNvSpPr/>
          <p:nvPr userDrawn="1"/>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grpSp>
        <p:nvGrpSpPr>
          <p:cNvPr id="3" name="Group 2"/>
          <p:cNvGrpSpPr/>
          <p:nvPr userDrawn="1"/>
        </p:nvGrpSpPr>
        <p:grpSpPr>
          <a:xfrm>
            <a:off x="-9845" y="-7221"/>
            <a:ext cx="12210731" cy="6884165"/>
            <a:chOff x="-9845" y="-7221"/>
            <a:chExt cx="12210731" cy="6884165"/>
          </a:xfrm>
        </p:grpSpPr>
        <p:sp>
          <p:nvSpPr>
            <p:cNvPr id="6" name="Freeform 5"/>
            <p:cNvSpPr/>
            <p:nvPr/>
          </p:nvSpPr>
          <p:spPr>
            <a:xfrm>
              <a:off x="-6314" y="3602940"/>
              <a:ext cx="3593122" cy="3267566"/>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00000">
                  <a:schemeClr val="accent3"/>
                </a:gs>
                <a:gs pos="44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7" name="Freeform 6"/>
            <p:cNvSpPr/>
            <p:nvPr/>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00000">
                  <a:schemeClr val="accent3"/>
                </a:gs>
                <a:gs pos="44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8" name="Freeform 7"/>
            <p:cNvSpPr/>
            <p:nvPr/>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3"/>
                </a:gs>
                <a:gs pos="35000">
                  <a:schemeClr val="accent2"/>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100000">
                  <a:schemeClr val="accent3"/>
                </a:gs>
                <a:gs pos="44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0" name="Freeform 9"/>
            <p:cNvSpPr/>
            <p:nvPr/>
          </p:nvSpPr>
          <p:spPr>
            <a:xfrm>
              <a:off x="-3085" y="0"/>
              <a:ext cx="3366670" cy="1804474"/>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3"/>
                </a:gs>
                <a:gs pos="3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1" name="Freeform 10"/>
            <p:cNvSpPr/>
            <p:nvPr/>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2" name="Freeform 11"/>
            <p:cNvSpPr/>
            <p:nvPr/>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100000">
                  <a:schemeClr val="accent3"/>
                </a:gs>
                <a:gs pos="36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3" name="Freeform 12"/>
            <p:cNvSpPr/>
            <p:nvPr/>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4" name="Freeform 13"/>
            <p:cNvSpPr/>
            <p:nvPr/>
          </p:nvSpPr>
          <p:spPr>
            <a:xfrm>
              <a:off x="-227" y="-2"/>
              <a:ext cx="1040749" cy="6875699"/>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96000">
                  <a:schemeClr val="accent3"/>
                </a:gs>
                <a:gs pos="18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5" name="Freeform 14"/>
            <p:cNvSpPr/>
            <p:nvPr/>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100000">
                  <a:schemeClr val="accent3"/>
                </a:gs>
                <a:gs pos="6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6" name="Freeform 15"/>
            <p:cNvSpPr/>
            <p:nvPr/>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0">
                  <a:schemeClr val="accent3"/>
                </a:gs>
                <a:gs pos="44000">
                  <a:schemeClr val="accent2"/>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a:t>s</a:t>
              </a:r>
              <a:endParaRPr lang="en-US" sz="2000" dirty="0"/>
            </a:p>
          </p:txBody>
        </p:sp>
        <p:sp>
          <p:nvSpPr>
            <p:cNvPr id="17" name="Freeform 16"/>
            <p:cNvSpPr/>
            <p:nvPr/>
          </p:nvSpPr>
          <p:spPr>
            <a:xfrm>
              <a:off x="7667625" y="1"/>
              <a:ext cx="4533261"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8" name="Freeform 17"/>
            <p:cNvSpPr/>
            <p:nvPr/>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100000">
                  <a:schemeClr val="accent3"/>
                </a:gs>
                <a:gs pos="44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9" name="Freeform 18"/>
            <p:cNvSpPr/>
            <p:nvPr/>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0" name="Freeform 19"/>
            <p:cNvSpPr/>
            <p:nvPr/>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1" name="Freeform 20"/>
            <p:cNvSpPr/>
            <p:nvPr/>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100000">
                  <a:schemeClr val="accent3"/>
                </a:gs>
                <a:gs pos="44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2" name="Freeform 21"/>
            <p:cNvSpPr/>
            <p:nvPr/>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3" name="Freeform 22"/>
            <p:cNvSpPr/>
            <p:nvPr/>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6" name="Freeform 25"/>
            <p:cNvSpPr/>
            <p:nvPr/>
          </p:nvSpPr>
          <p:spPr>
            <a:xfrm>
              <a:off x="10990536" y="3785435"/>
              <a:ext cx="1209457"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100000">
                  <a:schemeClr val="accent3"/>
                </a:gs>
                <a:gs pos="44000">
                  <a:schemeClr val="accent2"/>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7" name="Freeform 26"/>
            <p:cNvSpPr/>
            <p:nvPr/>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100000">
                  <a:schemeClr val="accent3"/>
                </a:gs>
                <a:gs pos="44000">
                  <a:schemeClr val="accent2"/>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0" name="Freeform 29"/>
            <p:cNvSpPr/>
            <p:nvPr/>
          </p:nvSpPr>
          <p:spPr>
            <a:xfrm>
              <a:off x="-9845" y="-7221"/>
              <a:ext cx="3120462" cy="1793286"/>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62000">
                  <a:schemeClr val="accent3"/>
                </a:gs>
                <a:gs pos="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1" name="Freeform 30"/>
            <p:cNvSpPr/>
            <p:nvPr/>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00000">
                  <a:schemeClr val="accent3"/>
                </a:gs>
                <a:gs pos="44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2" name="Freeform 31"/>
            <p:cNvSpPr/>
            <p:nvPr/>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100000">
                  <a:schemeClr val="accent3"/>
                </a:gs>
                <a:gs pos="29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3" name="Freeform 32"/>
            <p:cNvSpPr/>
            <p:nvPr/>
          </p:nvSpPr>
          <p:spPr>
            <a:xfrm>
              <a:off x="9669015" y="1066800"/>
              <a:ext cx="2530575" cy="2762250"/>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4" name="Freeform 33"/>
            <p:cNvSpPr/>
            <p:nvPr/>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3"/>
                </a:gs>
                <a:gs pos="8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8690614" y="3782459"/>
              <a:ext cx="2818349" cy="3087424"/>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00000">
                  <a:schemeClr val="accent3"/>
                </a:gs>
                <a:gs pos="32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6" name="Freeform 35"/>
            <p:cNvSpPr/>
            <p:nvPr/>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7" name="Freeform 36"/>
            <p:cNvSpPr/>
            <p:nvPr/>
          </p:nvSpPr>
          <p:spPr>
            <a:xfrm>
              <a:off x="4067336" y="4700371"/>
              <a:ext cx="4645354" cy="2166557"/>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Lst>
              <a:ahLst/>
              <a:cxnLst>
                <a:cxn ang="0">
                  <a:pos x="connsiteX0" y="connsiteY0"/>
                </a:cxn>
                <a:cxn ang="0">
                  <a:pos x="connsiteX1" y="connsiteY1"/>
                </a:cxn>
                <a:cxn ang="0">
                  <a:pos x="connsiteX2" y="connsiteY2"/>
                </a:cxn>
                <a:cxn ang="0">
                  <a:pos x="connsiteX3" y="connsiteY3"/>
                </a:cxn>
              </a:cxnLst>
              <a:rect l="l" t="t" r="r" b="b"/>
              <a:pathLst>
                <a:path w="4645354" h="2166557">
                  <a:moveTo>
                    <a:pt x="0" y="1243230"/>
                  </a:moveTo>
                  <a:lnTo>
                    <a:pt x="3652962" y="0"/>
                  </a:lnTo>
                  <a:lnTo>
                    <a:pt x="4645354" y="2166557"/>
                  </a:lnTo>
                  <a:lnTo>
                    <a:pt x="0" y="1243230"/>
                  </a:lnTo>
                  <a:close/>
                </a:path>
              </a:pathLst>
            </a:custGeom>
            <a:gradFill>
              <a:gsLst>
                <a:gs pos="100000">
                  <a:schemeClr val="accent3"/>
                </a:gs>
                <a:gs pos="4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8" name="Freeform 37"/>
            <p:cNvSpPr/>
            <p:nvPr/>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grpSp>
      <p:sp>
        <p:nvSpPr>
          <p:cNvPr id="39" name="Text Placeholder 45">
            <a:extLst>
              <a:ext uri="{FF2B5EF4-FFF2-40B4-BE49-F238E27FC236}">
                <a16:creationId xmlns:a16="http://schemas.microsoft.com/office/drawing/2014/main" id="{8B252A1D-CC01-724F-82EB-AE41A3B6DABA}"/>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dirty="0"/>
              <a:t>Divider Slide</a:t>
            </a:r>
          </a:p>
        </p:txBody>
      </p:sp>
    </p:spTree>
    <p:extLst>
      <p:ext uri="{BB962C8B-B14F-4D97-AF65-F5344CB8AC3E}">
        <p14:creationId xmlns:p14="http://schemas.microsoft.com/office/powerpoint/2010/main" val="1452498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vider_Mesh">
    <p:spTree>
      <p:nvGrpSpPr>
        <p:cNvPr id="1" name=""/>
        <p:cNvGrpSpPr/>
        <p:nvPr/>
      </p:nvGrpSpPr>
      <p:grpSpPr>
        <a:xfrm>
          <a:off x="0" y="0"/>
          <a:ext cx="0" cy="0"/>
          <a:chOff x="0" y="0"/>
          <a:chExt cx="0" cy="0"/>
        </a:xfrm>
      </p:grpSpPr>
      <p:sp>
        <p:nvSpPr>
          <p:cNvPr id="41" name="Rectangle 40"/>
          <p:cNvSpPr/>
          <p:nvPr userDrawn="1"/>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0" name="Rectangle 39">
            <a:extLst>
              <a:ext uri="{FF2B5EF4-FFF2-40B4-BE49-F238E27FC236}">
                <a16:creationId xmlns:a16="http://schemas.microsoft.com/office/drawing/2014/main" id="{568CD001-DB0A-434C-A4D9-C996D29C984E}"/>
              </a:ext>
            </a:extLst>
          </p:cNvPr>
          <p:cNvSpPr/>
          <p:nvPr userDrawn="1"/>
        </p:nvSpPr>
        <p:spPr>
          <a:xfrm>
            <a:off x="3532" y="33077"/>
            <a:ext cx="12185420" cy="6829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2" name="Freeform 5">
            <a:extLst>
              <a:ext uri="{FF2B5EF4-FFF2-40B4-BE49-F238E27FC236}">
                <a16:creationId xmlns:a16="http://schemas.microsoft.com/office/drawing/2014/main" id="{664B3331-1A95-491B-A362-BB7B41288F0C}"/>
              </a:ext>
            </a:extLst>
          </p:cNvPr>
          <p:cNvSpPr/>
          <p:nvPr userDrawn="1"/>
        </p:nvSpPr>
        <p:spPr>
          <a:xfrm>
            <a:off x="0" y="3602940"/>
            <a:ext cx="3586808" cy="3259673"/>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3" name="Freeform 6">
            <a:extLst>
              <a:ext uri="{FF2B5EF4-FFF2-40B4-BE49-F238E27FC236}">
                <a16:creationId xmlns:a16="http://schemas.microsoft.com/office/drawing/2014/main" id="{D4AC202D-B2C2-465A-947A-C1FD0D782096}"/>
              </a:ext>
            </a:extLst>
          </p:cNvPr>
          <p:cNvSpPr/>
          <p:nvPr userDrawn="1"/>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5000">
                <a:schemeClr val="accent2"/>
              </a:gs>
              <a:gs pos="100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4" name="Freeform 7">
            <a:extLst>
              <a:ext uri="{FF2B5EF4-FFF2-40B4-BE49-F238E27FC236}">
                <a16:creationId xmlns:a16="http://schemas.microsoft.com/office/drawing/2014/main" id="{61EF25C6-527F-4054-B2C4-13E661ACC907}"/>
              </a:ext>
            </a:extLst>
          </p:cNvPr>
          <p:cNvSpPr/>
          <p:nvPr userDrawn="1"/>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2"/>
              </a:gs>
              <a:gs pos="44000">
                <a:schemeClr val="accent1"/>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8">
            <a:extLst>
              <a:ext uri="{FF2B5EF4-FFF2-40B4-BE49-F238E27FC236}">
                <a16:creationId xmlns:a16="http://schemas.microsoft.com/office/drawing/2014/main" id="{A8F1371B-B0E6-4D84-8A45-10D9839F6269}"/>
              </a:ext>
            </a:extLst>
          </p:cNvPr>
          <p:cNvSpPr/>
          <p:nvPr userDrawn="1"/>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0">
                <a:schemeClr val="accent1"/>
              </a:gs>
              <a:gs pos="85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6" name="Freeform 9">
            <a:extLst>
              <a:ext uri="{FF2B5EF4-FFF2-40B4-BE49-F238E27FC236}">
                <a16:creationId xmlns:a16="http://schemas.microsoft.com/office/drawing/2014/main" id="{471EC3F5-CC6A-4DEA-B75F-5A096101FEED}"/>
              </a:ext>
            </a:extLst>
          </p:cNvPr>
          <p:cNvSpPr/>
          <p:nvPr userDrawn="1"/>
        </p:nvSpPr>
        <p:spPr>
          <a:xfrm>
            <a:off x="-3085" y="-4317"/>
            <a:ext cx="3366670" cy="1808791"/>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7" name="Freeform 10">
            <a:extLst>
              <a:ext uri="{FF2B5EF4-FFF2-40B4-BE49-F238E27FC236}">
                <a16:creationId xmlns:a16="http://schemas.microsoft.com/office/drawing/2014/main" id="{CBD29963-234B-4479-A113-3D789647E2EE}"/>
              </a:ext>
            </a:extLst>
          </p:cNvPr>
          <p:cNvSpPr/>
          <p:nvPr userDrawn="1"/>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8" name="Freeform 11">
            <a:extLst>
              <a:ext uri="{FF2B5EF4-FFF2-40B4-BE49-F238E27FC236}">
                <a16:creationId xmlns:a16="http://schemas.microsoft.com/office/drawing/2014/main" id="{C52C0FCD-0904-467F-B004-E180179231D3}"/>
              </a:ext>
            </a:extLst>
          </p:cNvPr>
          <p:cNvSpPr/>
          <p:nvPr userDrawn="1"/>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0">
                <a:schemeClr val="accent1"/>
              </a:gs>
              <a:gs pos="73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49" name="Freeform 12">
            <a:extLst>
              <a:ext uri="{FF2B5EF4-FFF2-40B4-BE49-F238E27FC236}">
                <a16:creationId xmlns:a16="http://schemas.microsoft.com/office/drawing/2014/main" id="{3A7FBB23-08F5-44B8-A990-8EED679C6703}"/>
              </a:ext>
            </a:extLst>
          </p:cNvPr>
          <p:cNvSpPr/>
          <p:nvPr userDrawn="1"/>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0">
                <a:schemeClr val="accent1"/>
              </a:gs>
              <a:gs pos="9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50" name="Freeform 13">
            <a:extLst>
              <a:ext uri="{FF2B5EF4-FFF2-40B4-BE49-F238E27FC236}">
                <a16:creationId xmlns:a16="http://schemas.microsoft.com/office/drawing/2014/main" id="{95CADEBE-28BC-4B2A-9D43-A8CFE1E222D6}"/>
              </a:ext>
            </a:extLst>
          </p:cNvPr>
          <p:cNvSpPr/>
          <p:nvPr userDrawn="1"/>
        </p:nvSpPr>
        <p:spPr>
          <a:xfrm>
            <a:off x="-227" y="-2"/>
            <a:ext cx="1040749" cy="6862615"/>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19000">
                <a:schemeClr val="accent2"/>
              </a:gs>
              <a:gs pos="94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51" name="Freeform 14">
            <a:extLst>
              <a:ext uri="{FF2B5EF4-FFF2-40B4-BE49-F238E27FC236}">
                <a16:creationId xmlns:a16="http://schemas.microsoft.com/office/drawing/2014/main" id="{689972AC-691D-4D9E-A951-543009639D12}"/>
              </a:ext>
            </a:extLst>
          </p:cNvPr>
          <p:cNvSpPr/>
          <p:nvPr userDrawn="1"/>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58000">
                <a:schemeClr val="accent2"/>
              </a:gs>
              <a:gs pos="0">
                <a:schemeClr val="accent1"/>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52" name="Freeform 15">
            <a:extLst>
              <a:ext uri="{FF2B5EF4-FFF2-40B4-BE49-F238E27FC236}">
                <a16:creationId xmlns:a16="http://schemas.microsoft.com/office/drawing/2014/main" id="{29215CAF-AE99-44F2-B129-6AFBB24C8735}"/>
              </a:ext>
            </a:extLst>
          </p:cNvPr>
          <p:cNvSpPr/>
          <p:nvPr userDrawn="1"/>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
                <a:schemeClr val="accent2"/>
              </a:gs>
              <a:gs pos="100000">
                <a:schemeClr val="accent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a:t>s</a:t>
            </a:r>
            <a:endParaRPr lang="en-US" sz="2000" dirty="0"/>
          </a:p>
        </p:txBody>
      </p:sp>
      <p:sp>
        <p:nvSpPr>
          <p:cNvPr id="53" name="Freeform 16">
            <a:extLst>
              <a:ext uri="{FF2B5EF4-FFF2-40B4-BE49-F238E27FC236}">
                <a16:creationId xmlns:a16="http://schemas.microsoft.com/office/drawing/2014/main" id="{BCD6455F-18DF-4DEA-86BD-88428229CB73}"/>
              </a:ext>
            </a:extLst>
          </p:cNvPr>
          <p:cNvSpPr/>
          <p:nvPr userDrawn="1"/>
        </p:nvSpPr>
        <p:spPr>
          <a:xfrm>
            <a:off x="7667625" y="1"/>
            <a:ext cx="4524375"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5000">
                <a:schemeClr val="accent2"/>
              </a:gs>
              <a:gs pos="10000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54" name="Freeform 17">
            <a:extLst>
              <a:ext uri="{FF2B5EF4-FFF2-40B4-BE49-F238E27FC236}">
                <a16:creationId xmlns:a16="http://schemas.microsoft.com/office/drawing/2014/main" id="{632F9E7A-EE16-4D14-B87D-C46C9EA0ADC2}"/>
              </a:ext>
            </a:extLst>
          </p:cNvPr>
          <p:cNvSpPr/>
          <p:nvPr userDrawn="1"/>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23000">
                <a:schemeClr val="accent1"/>
              </a:gs>
              <a:gs pos="100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55" name="Freeform 18">
            <a:extLst>
              <a:ext uri="{FF2B5EF4-FFF2-40B4-BE49-F238E27FC236}">
                <a16:creationId xmlns:a16="http://schemas.microsoft.com/office/drawing/2014/main" id="{10FA9D68-988D-49B7-8DEE-D695AB9E55A4}"/>
              </a:ext>
            </a:extLst>
          </p:cNvPr>
          <p:cNvSpPr/>
          <p:nvPr userDrawn="1"/>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21000">
                <a:schemeClr val="accent1"/>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56" name="Freeform 19">
            <a:extLst>
              <a:ext uri="{FF2B5EF4-FFF2-40B4-BE49-F238E27FC236}">
                <a16:creationId xmlns:a16="http://schemas.microsoft.com/office/drawing/2014/main" id="{7F0FBD88-B12E-4D37-9D79-E4F4281AD5E2}"/>
              </a:ext>
            </a:extLst>
          </p:cNvPr>
          <p:cNvSpPr/>
          <p:nvPr userDrawn="1"/>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0">
                <a:schemeClr val="accent1"/>
              </a:gs>
              <a:gs pos="87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57" name="Freeform 20">
            <a:extLst>
              <a:ext uri="{FF2B5EF4-FFF2-40B4-BE49-F238E27FC236}">
                <a16:creationId xmlns:a16="http://schemas.microsoft.com/office/drawing/2014/main" id="{3CC05558-4AE9-4E14-86EE-EC88DB9F2E93}"/>
              </a:ext>
            </a:extLst>
          </p:cNvPr>
          <p:cNvSpPr/>
          <p:nvPr userDrawn="1"/>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8000">
                <a:schemeClr val="accent2"/>
              </a:gs>
              <a:gs pos="90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58" name="Freeform 21">
            <a:extLst>
              <a:ext uri="{FF2B5EF4-FFF2-40B4-BE49-F238E27FC236}">
                <a16:creationId xmlns:a16="http://schemas.microsoft.com/office/drawing/2014/main" id="{D557D87B-10A1-49E8-BA84-9A1AACF91CA8}"/>
              </a:ext>
            </a:extLst>
          </p:cNvPr>
          <p:cNvSpPr/>
          <p:nvPr userDrawn="1"/>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5000">
                <a:schemeClr val="accent1"/>
              </a:gs>
              <a:gs pos="100000">
                <a:schemeClr val="accent2"/>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59" name="Freeform 22">
            <a:extLst>
              <a:ext uri="{FF2B5EF4-FFF2-40B4-BE49-F238E27FC236}">
                <a16:creationId xmlns:a16="http://schemas.microsoft.com/office/drawing/2014/main" id="{2D2C2567-47FC-4AD3-B234-DAF78BBD5B79}"/>
              </a:ext>
            </a:extLst>
          </p:cNvPr>
          <p:cNvSpPr/>
          <p:nvPr userDrawn="1"/>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2100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0" name="Freeform 23">
            <a:extLst>
              <a:ext uri="{FF2B5EF4-FFF2-40B4-BE49-F238E27FC236}">
                <a16:creationId xmlns:a16="http://schemas.microsoft.com/office/drawing/2014/main" id="{79B2118E-BB71-4D0E-8A9D-6EE887B95CBB}"/>
              </a:ext>
            </a:extLst>
          </p:cNvPr>
          <p:cNvSpPr/>
          <p:nvPr userDrawn="1"/>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24">
            <a:extLst>
              <a:ext uri="{FF2B5EF4-FFF2-40B4-BE49-F238E27FC236}">
                <a16:creationId xmlns:a16="http://schemas.microsoft.com/office/drawing/2014/main" id="{25D13AFA-1C14-4F64-B213-2DB5B3ACE1C1}"/>
              </a:ext>
            </a:extLst>
          </p:cNvPr>
          <p:cNvSpPr/>
          <p:nvPr userDrawn="1"/>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4000">
                <a:schemeClr val="accent1"/>
              </a:gs>
              <a:gs pos="100000">
                <a:schemeClr val="accent2"/>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2" name="Freeform 25">
            <a:extLst>
              <a:ext uri="{FF2B5EF4-FFF2-40B4-BE49-F238E27FC236}">
                <a16:creationId xmlns:a16="http://schemas.microsoft.com/office/drawing/2014/main" id="{2188AD68-EAE9-4050-8E10-D9438C2243B1}"/>
              </a:ext>
            </a:extLst>
          </p:cNvPr>
          <p:cNvSpPr/>
          <p:nvPr userDrawn="1"/>
        </p:nvSpPr>
        <p:spPr>
          <a:xfrm>
            <a:off x="10990536" y="3785435"/>
            <a:ext cx="1203845"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3" name="Freeform 26">
            <a:extLst>
              <a:ext uri="{FF2B5EF4-FFF2-40B4-BE49-F238E27FC236}">
                <a16:creationId xmlns:a16="http://schemas.microsoft.com/office/drawing/2014/main" id="{AB1FFB56-DFF5-407E-9579-733546E78D38}"/>
              </a:ext>
            </a:extLst>
          </p:cNvPr>
          <p:cNvSpPr/>
          <p:nvPr userDrawn="1"/>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21000">
                <a:schemeClr val="accent2"/>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4" name="Freeform 27">
            <a:extLst>
              <a:ext uri="{FF2B5EF4-FFF2-40B4-BE49-F238E27FC236}">
                <a16:creationId xmlns:a16="http://schemas.microsoft.com/office/drawing/2014/main" id="{E5D000B4-7054-435E-BE68-3BE9D74FD10D}"/>
              </a:ext>
            </a:extLst>
          </p:cNvPr>
          <p:cNvSpPr/>
          <p:nvPr userDrawn="1"/>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5" name="Freeform 28">
            <a:extLst>
              <a:ext uri="{FF2B5EF4-FFF2-40B4-BE49-F238E27FC236}">
                <a16:creationId xmlns:a16="http://schemas.microsoft.com/office/drawing/2014/main" id="{5F353CDE-4E8D-48D4-AAB0-127998E915F4}"/>
              </a:ext>
            </a:extLst>
          </p:cNvPr>
          <p:cNvSpPr/>
          <p:nvPr userDrawn="1"/>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6" name="Freeform 29">
            <a:extLst>
              <a:ext uri="{FF2B5EF4-FFF2-40B4-BE49-F238E27FC236}">
                <a16:creationId xmlns:a16="http://schemas.microsoft.com/office/drawing/2014/main" id="{2BCCE37C-B509-4F9A-9A1A-A0B3FC4BD002}"/>
              </a:ext>
            </a:extLst>
          </p:cNvPr>
          <p:cNvSpPr/>
          <p:nvPr userDrawn="1"/>
        </p:nvSpPr>
        <p:spPr>
          <a:xfrm>
            <a:off x="-2381" y="-1"/>
            <a:ext cx="3112998" cy="178606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19000">
                <a:schemeClr val="accent2"/>
              </a:gs>
              <a:gs pos="9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7" name="Freeform 30">
            <a:extLst>
              <a:ext uri="{FF2B5EF4-FFF2-40B4-BE49-F238E27FC236}">
                <a16:creationId xmlns:a16="http://schemas.microsoft.com/office/drawing/2014/main" id="{98D5A9C8-1939-4DCC-934A-46B4AA8755D8}"/>
              </a:ext>
            </a:extLst>
          </p:cNvPr>
          <p:cNvSpPr/>
          <p:nvPr userDrawn="1"/>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5000">
                <a:schemeClr val="accent2"/>
              </a:gs>
              <a:gs pos="76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8" name="Freeform 31">
            <a:extLst>
              <a:ext uri="{FF2B5EF4-FFF2-40B4-BE49-F238E27FC236}">
                <a16:creationId xmlns:a16="http://schemas.microsoft.com/office/drawing/2014/main" id="{3E41388E-5D07-4235-B363-64E1D06277B2}"/>
              </a:ext>
            </a:extLst>
          </p:cNvPr>
          <p:cNvSpPr/>
          <p:nvPr userDrawn="1"/>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9" name="Freeform 32">
            <a:extLst>
              <a:ext uri="{FF2B5EF4-FFF2-40B4-BE49-F238E27FC236}">
                <a16:creationId xmlns:a16="http://schemas.microsoft.com/office/drawing/2014/main" id="{55437B4B-D5B6-41B6-A47A-F0E39067316F}"/>
              </a:ext>
            </a:extLst>
          </p:cNvPr>
          <p:cNvSpPr/>
          <p:nvPr userDrawn="1"/>
        </p:nvSpPr>
        <p:spPr>
          <a:xfrm>
            <a:off x="9669015" y="1094096"/>
            <a:ext cx="2522985" cy="2734954"/>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21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70" name="Freeform 33">
            <a:extLst>
              <a:ext uri="{FF2B5EF4-FFF2-40B4-BE49-F238E27FC236}">
                <a16:creationId xmlns:a16="http://schemas.microsoft.com/office/drawing/2014/main" id="{58BB77C1-8074-45E3-96E2-0DF62BD5D028}"/>
              </a:ext>
            </a:extLst>
          </p:cNvPr>
          <p:cNvSpPr/>
          <p:nvPr userDrawn="1"/>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34">
            <a:extLst>
              <a:ext uri="{FF2B5EF4-FFF2-40B4-BE49-F238E27FC236}">
                <a16:creationId xmlns:a16="http://schemas.microsoft.com/office/drawing/2014/main" id="{737FCE20-CBCB-43FC-A5C5-2A4A9F30894B}"/>
              </a:ext>
            </a:extLst>
          </p:cNvPr>
          <p:cNvSpPr/>
          <p:nvPr userDrawn="1"/>
        </p:nvSpPr>
        <p:spPr>
          <a:xfrm>
            <a:off x="8690615" y="3783805"/>
            <a:ext cx="2797640" cy="3086077"/>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1000">
                <a:schemeClr val="accent2"/>
              </a:gs>
              <a:gs pos="78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72" name="Freeform 35">
            <a:extLst>
              <a:ext uri="{FF2B5EF4-FFF2-40B4-BE49-F238E27FC236}">
                <a16:creationId xmlns:a16="http://schemas.microsoft.com/office/drawing/2014/main" id="{38276FE6-3B98-41F9-A539-43E0EB9109BF}"/>
              </a:ext>
            </a:extLst>
          </p:cNvPr>
          <p:cNvSpPr/>
          <p:nvPr userDrawn="1"/>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9000">
                <a:schemeClr val="accent1"/>
              </a:gs>
              <a:gs pos="100000">
                <a:schemeClr val="accent2"/>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73" name="Freeform 36">
            <a:extLst>
              <a:ext uri="{FF2B5EF4-FFF2-40B4-BE49-F238E27FC236}">
                <a16:creationId xmlns:a16="http://schemas.microsoft.com/office/drawing/2014/main" id="{FCA4625E-0A0B-440C-BB0A-39B5567E0632}"/>
              </a:ext>
            </a:extLst>
          </p:cNvPr>
          <p:cNvSpPr/>
          <p:nvPr userDrawn="1"/>
        </p:nvSpPr>
        <p:spPr>
          <a:xfrm>
            <a:off x="4067336" y="4705135"/>
            <a:ext cx="4628534" cy="2161794"/>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 name="connsiteX0" fmla="*/ 0 w 4645354"/>
              <a:gd name="connsiteY0" fmla="*/ 1238467 h 2161794"/>
              <a:gd name="connsiteX1" fmla="*/ 3664911 w 4645354"/>
              <a:gd name="connsiteY1" fmla="*/ 0 h 2161794"/>
              <a:gd name="connsiteX2" fmla="*/ 4645354 w 4645354"/>
              <a:gd name="connsiteY2" fmla="*/ 2161794 h 2161794"/>
              <a:gd name="connsiteX3" fmla="*/ 0 w 4645354"/>
              <a:gd name="connsiteY3" fmla="*/ 1238467 h 2161794"/>
            </a:gdLst>
            <a:ahLst/>
            <a:cxnLst>
              <a:cxn ang="0">
                <a:pos x="connsiteX0" y="connsiteY0"/>
              </a:cxn>
              <a:cxn ang="0">
                <a:pos x="connsiteX1" y="connsiteY1"/>
              </a:cxn>
              <a:cxn ang="0">
                <a:pos x="connsiteX2" y="connsiteY2"/>
              </a:cxn>
              <a:cxn ang="0">
                <a:pos x="connsiteX3" y="connsiteY3"/>
              </a:cxn>
            </a:cxnLst>
            <a:rect l="l" t="t" r="r" b="b"/>
            <a:pathLst>
              <a:path w="4645354" h="2161794">
                <a:moveTo>
                  <a:pt x="0" y="1238467"/>
                </a:moveTo>
                <a:lnTo>
                  <a:pt x="3664911" y="0"/>
                </a:lnTo>
                <a:lnTo>
                  <a:pt x="4645354" y="2161794"/>
                </a:lnTo>
                <a:lnTo>
                  <a:pt x="0" y="1238467"/>
                </a:lnTo>
                <a:close/>
              </a:path>
            </a:pathLst>
          </a:custGeom>
          <a:gradFill>
            <a:gsLst>
              <a:gs pos="2000">
                <a:schemeClr val="accent1"/>
              </a:gs>
              <a:gs pos="100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74" name="Freeform 37">
            <a:extLst>
              <a:ext uri="{FF2B5EF4-FFF2-40B4-BE49-F238E27FC236}">
                <a16:creationId xmlns:a16="http://schemas.microsoft.com/office/drawing/2014/main" id="{A197B678-A2F0-47C4-9D92-D1BB53FE6730}"/>
              </a:ext>
            </a:extLst>
          </p:cNvPr>
          <p:cNvSpPr/>
          <p:nvPr userDrawn="1"/>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5000">
                <a:schemeClr val="accent2"/>
              </a:gs>
              <a:gs pos="97000">
                <a:schemeClr val="accent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9" name="Text Placeholder 45">
            <a:extLst>
              <a:ext uri="{FF2B5EF4-FFF2-40B4-BE49-F238E27FC236}">
                <a16:creationId xmlns:a16="http://schemas.microsoft.com/office/drawing/2014/main" id="{8B252A1D-CC01-724F-82EB-AE41A3B6DABA}"/>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dirty="0"/>
              <a:t>Divider Slide</a:t>
            </a:r>
          </a:p>
        </p:txBody>
      </p:sp>
    </p:spTree>
    <p:extLst>
      <p:ext uri="{BB962C8B-B14F-4D97-AF65-F5344CB8AC3E}">
        <p14:creationId xmlns:p14="http://schemas.microsoft.com/office/powerpoint/2010/main" val="142805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radient_Outline_Mesh">
    <p:spTree>
      <p:nvGrpSpPr>
        <p:cNvPr id="1" name=""/>
        <p:cNvGrpSpPr/>
        <p:nvPr/>
      </p:nvGrpSpPr>
      <p:grpSpPr>
        <a:xfrm>
          <a:off x="0" y="0"/>
          <a:ext cx="0" cy="0"/>
          <a:chOff x="0" y="0"/>
          <a:chExt cx="0" cy="0"/>
        </a:xfrm>
      </p:grpSpPr>
      <p:sp>
        <p:nvSpPr>
          <p:cNvPr id="3" name="TextBox 2"/>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‹N›</a:t>
            </a:fld>
            <a:endParaRPr lang="en-US" sz="800" dirty="0" err="1"/>
          </a:p>
        </p:txBody>
      </p:sp>
      <p:sp>
        <p:nvSpPr>
          <p:cNvPr id="11" name="Freeform 5"/>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13" name="Object 12">
            <a:extLst>
              <a:ext uri="{FF2B5EF4-FFF2-40B4-BE49-F238E27FC236}">
                <a16:creationId xmlns:a16="http://schemas.microsoft.com/office/drawing/2014/main" id="{EC793130-39E5-E743-A10F-C5C8F3DCE536}"/>
              </a:ext>
            </a:extLst>
          </p:cNvPr>
          <p:cNvGraphicFramePr>
            <a:graphicFrameLocks noChangeAspect="1"/>
          </p:cNvGraphicFramePr>
          <p:nvPr userDrawn="1">
            <p:extLst>
              <p:ext uri="{D42A27DB-BD31-4B8C-83A1-F6EECF244321}">
                <p14:modId xmlns:p14="http://schemas.microsoft.com/office/powerpoint/2010/main" val="2042274915"/>
              </p:ext>
            </p:extLst>
          </p:nvPr>
        </p:nvGraphicFramePr>
        <p:xfrm>
          <a:off x="384175" y="6596063"/>
          <a:ext cx="2449513" cy="180975"/>
        </p:xfrm>
        <a:graphic>
          <a:graphicData uri="http://schemas.openxmlformats.org/presentationml/2006/ole">
            <mc:AlternateContent xmlns:mc="http://schemas.openxmlformats.org/markup-compatibility/2006">
              <mc:Choice xmlns:v="urn:schemas-microsoft-com:vml" Requires="v">
                <p:oleObj name="Document" r:id="rId2" imgW="5219700" imgH="406400" progId="Word.Document.12">
                  <p:embed/>
                </p:oleObj>
              </mc:Choice>
              <mc:Fallback>
                <p:oleObj name="Document" r:id="rId2" imgW="5219700" imgH="406400" progId="Word.Document.12">
                  <p:embed/>
                  <p:pic>
                    <p:nvPicPr>
                      <p:cNvPr id="13" name="Object 12">
                        <a:extLst>
                          <a:ext uri="{FF2B5EF4-FFF2-40B4-BE49-F238E27FC236}">
                            <a16:creationId xmlns:a16="http://schemas.microsoft.com/office/drawing/2014/main" id="{EC793130-39E5-E743-A10F-C5C8F3DCE536}"/>
                          </a:ext>
                        </a:extLst>
                      </p:cNvPr>
                      <p:cNvPicPr/>
                      <p:nvPr/>
                    </p:nvPicPr>
                    <p:blipFill>
                      <a:blip r:embed="rId3"/>
                      <a:stretch>
                        <a:fillRect/>
                      </a:stretch>
                    </p:blipFill>
                    <p:spPr>
                      <a:xfrm>
                        <a:off x="384175" y="6596063"/>
                        <a:ext cx="2449513" cy="180975"/>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B8EA6786-BEF9-694E-B35E-97100D8EFE8C}"/>
              </a:ext>
            </a:extLst>
          </p:cNvPr>
          <p:cNvSpPr/>
          <p:nvPr userDrawn="1"/>
        </p:nvSpPr>
        <p:spPr>
          <a:xfrm>
            <a:off x="-3972" y="0"/>
            <a:ext cx="12195971" cy="6858000"/>
          </a:xfrm>
          <a:prstGeom prst="rect">
            <a:avLst/>
          </a:prstGeom>
          <a:gradFill>
            <a:gsLst>
              <a:gs pos="0">
                <a:schemeClr val="accent1"/>
              </a:gs>
              <a:gs pos="97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 name="Freeform 13">
            <a:extLst>
              <a:ext uri="{FF2B5EF4-FFF2-40B4-BE49-F238E27FC236}">
                <a16:creationId xmlns:a16="http://schemas.microsoft.com/office/drawing/2014/main" id="{EB55A740-BA4F-B24B-BE4A-DB068AF01397}"/>
              </a:ext>
            </a:extLst>
          </p:cNvPr>
          <p:cNvSpPr>
            <a:spLocks noEditPoints="1"/>
          </p:cNvSpPr>
          <p:nvPr userDrawn="1"/>
        </p:nvSpPr>
        <p:spPr bwMode="auto">
          <a:xfrm>
            <a:off x="0" y="0"/>
            <a:ext cx="12192000" cy="6858000"/>
          </a:xfrm>
          <a:custGeom>
            <a:avLst/>
            <a:gdLst>
              <a:gd name="T0" fmla="*/ 2387 w 41493"/>
              <a:gd name="T1" fmla="*/ 21597 h 21600"/>
              <a:gd name="T2" fmla="*/ 2397 w 41493"/>
              <a:gd name="T3" fmla="*/ 21586 h 21600"/>
              <a:gd name="T4" fmla="*/ 11784 w 41493"/>
              <a:gd name="T5" fmla="*/ 21592 h 21600"/>
              <a:gd name="T6" fmla="*/ 11793 w 41493"/>
              <a:gd name="T7" fmla="*/ 21598 h 21600"/>
              <a:gd name="T8" fmla="*/ 27618 w 41493"/>
              <a:gd name="T9" fmla="*/ 18789 h 21600"/>
              <a:gd name="T10" fmla="*/ 30124 w 41493"/>
              <a:gd name="T11" fmla="*/ 21600 h 21600"/>
              <a:gd name="T12" fmla="*/ 30147 w 41493"/>
              <a:gd name="T13" fmla="*/ 21589 h 21600"/>
              <a:gd name="T14" fmla="*/ 27685 w 41493"/>
              <a:gd name="T15" fmla="*/ 18799 h 21600"/>
              <a:gd name="T16" fmla="*/ 41480 w 41493"/>
              <a:gd name="T17" fmla="*/ 21598 h 21600"/>
              <a:gd name="T18" fmla="*/ 41489 w 41493"/>
              <a:gd name="T19" fmla="*/ 21590 h 21600"/>
              <a:gd name="T20" fmla="*/ 41493 w 41493"/>
              <a:gd name="T21" fmla="*/ 21583 h 21600"/>
              <a:gd name="T22" fmla="*/ 41492 w 41493"/>
              <a:gd name="T23" fmla="*/ 27 h 21600"/>
              <a:gd name="T24" fmla="*/ 41492 w 41493"/>
              <a:gd name="T25" fmla="*/ 15 h 21600"/>
              <a:gd name="T26" fmla="*/ 41484 w 41493"/>
              <a:gd name="T27" fmla="*/ 5 h 21600"/>
              <a:gd name="T28" fmla="*/ 41476 w 41493"/>
              <a:gd name="T29" fmla="*/ 1 h 21600"/>
              <a:gd name="T30" fmla="*/ 30832 w 41493"/>
              <a:gd name="T31" fmla="*/ 5469 h 21600"/>
              <a:gd name="T32" fmla="*/ 30147 w 41493"/>
              <a:gd name="T33" fmla="*/ 14 h 21600"/>
              <a:gd name="T34" fmla="*/ 30142 w 41493"/>
              <a:gd name="T35" fmla="*/ 6 h 21600"/>
              <a:gd name="T36" fmla="*/ 30131 w 41493"/>
              <a:gd name="T37" fmla="*/ 1 h 21600"/>
              <a:gd name="T38" fmla="*/ 30122 w 41493"/>
              <a:gd name="T39" fmla="*/ 1 h 21600"/>
              <a:gd name="T40" fmla="*/ 19810 w 41493"/>
              <a:gd name="T41" fmla="*/ 21 h 21600"/>
              <a:gd name="T42" fmla="*/ 19798 w 41493"/>
              <a:gd name="T43" fmla="*/ 2 h 21600"/>
              <a:gd name="T44" fmla="*/ 19772 w 41493"/>
              <a:gd name="T45" fmla="*/ 6 h 21600"/>
              <a:gd name="T46" fmla="*/ 4030 w 41493"/>
              <a:gd name="T47" fmla="*/ 2 h 21600"/>
              <a:gd name="T48" fmla="*/ 5 w 41493"/>
              <a:gd name="T49" fmla="*/ 3302 h 21600"/>
              <a:gd name="T50" fmla="*/ 2 w 41493"/>
              <a:gd name="T51" fmla="*/ 3307 h 21600"/>
              <a:gd name="T52" fmla="*/ 2 w 41493"/>
              <a:gd name="T53" fmla="*/ 3321 h 21600"/>
              <a:gd name="T54" fmla="*/ 14 w 41493"/>
              <a:gd name="T55" fmla="*/ 13625 h 21600"/>
              <a:gd name="T56" fmla="*/ 3 w 41493"/>
              <a:gd name="T57" fmla="*/ 13635 h 21600"/>
              <a:gd name="T58" fmla="*/ 2354 w 41493"/>
              <a:gd name="T59" fmla="*/ 21584 h 21600"/>
              <a:gd name="T60" fmla="*/ 2362 w 41493"/>
              <a:gd name="T61" fmla="*/ 21595 h 21600"/>
              <a:gd name="T62" fmla="*/ 11787 w 41493"/>
              <a:gd name="T63" fmla="*/ 21555 h 21600"/>
              <a:gd name="T64" fmla="*/ 11792 w 41493"/>
              <a:gd name="T65" fmla="*/ 21559 h 21600"/>
              <a:gd name="T66" fmla="*/ 11803 w 41493"/>
              <a:gd name="T67" fmla="*/ 21570 h 21600"/>
              <a:gd name="T68" fmla="*/ 41461 w 41493"/>
              <a:gd name="T69" fmla="*/ 21568 h 21600"/>
              <a:gd name="T70" fmla="*/ 41425 w 41493"/>
              <a:gd name="T71" fmla="*/ 21565 h 21600"/>
              <a:gd name="T72" fmla="*/ 15247 w 41493"/>
              <a:gd name="T73" fmla="*/ 14800 h 21600"/>
              <a:gd name="T74" fmla="*/ 41449 w 41493"/>
              <a:gd name="T75" fmla="*/ 21516 h 21600"/>
              <a:gd name="T76" fmla="*/ 29312 w 41493"/>
              <a:gd name="T77" fmla="*/ 15351 h 21600"/>
              <a:gd name="T78" fmla="*/ 15208 w 41493"/>
              <a:gd name="T79" fmla="*/ 14777 h 21600"/>
              <a:gd name="T80" fmla="*/ 49 w 41493"/>
              <a:gd name="T81" fmla="*/ 13655 h 21600"/>
              <a:gd name="T82" fmla="*/ 27639 w 41493"/>
              <a:gd name="T83" fmla="*/ 18773 h 21600"/>
              <a:gd name="T84" fmla="*/ 29273 w 41493"/>
              <a:gd name="T85" fmla="*/ 15330 h 21600"/>
              <a:gd name="T86" fmla="*/ 19837 w 41493"/>
              <a:gd name="T87" fmla="*/ 9489 h 21600"/>
              <a:gd name="T88" fmla="*/ 15233 w 41493"/>
              <a:gd name="T89" fmla="*/ 14741 h 21600"/>
              <a:gd name="T90" fmla="*/ 4039 w 41493"/>
              <a:gd name="T91" fmla="*/ 12076 h 21600"/>
              <a:gd name="T92" fmla="*/ 4039 w 41493"/>
              <a:gd name="T93" fmla="*/ 12075 h 21600"/>
              <a:gd name="T94" fmla="*/ 36689 w 41493"/>
              <a:gd name="T95" fmla="*/ 11484 h 21600"/>
              <a:gd name="T96" fmla="*/ 19817 w 41493"/>
              <a:gd name="T97" fmla="*/ 9512 h 21600"/>
              <a:gd name="T98" fmla="*/ 19794 w 41493"/>
              <a:gd name="T99" fmla="*/ 9487 h 21600"/>
              <a:gd name="T100" fmla="*/ 19784 w 41493"/>
              <a:gd name="T101" fmla="*/ 9485 h 21600"/>
              <a:gd name="T102" fmla="*/ 19794 w 41493"/>
              <a:gd name="T103" fmla="*/ 9483 h 21600"/>
              <a:gd name="T104" fmla="*/ 19814 w 41493"/>
              <a:gd name="T105" fmla="*/ 9469 h 21600"/>
              <a:gd name="T106" fmla="*/ 30050 w 41493"/>
              <a:gd name="T107" fmla="*/ 63 h 21600"/>
              <a:gd name="T108" fmla="*/ 30789 w 41493"/>
              <a:gd name="T109" fmla="*/ 5489 h 21600"/>
              <a:gd name="T110" fmla="*/ 30898 w 41493"/>
              <a:gd name="T111" fmla="*/ 5482 h 21600"/>
              <a:gd name="T112" fmla="*/ 41456 w 41493"/>
              <a:gd name="T113" fmla="*/ 35 h 21600"/>
              <a:gd name="T114" fmla="*/ 30112 w 41493"/>
              <a:gd name="T115" fmla="*/ 29 h 21600"/>
              <a:gd name="T116" fmla="*/ 30112 w 41493"/>
              <a:gd name="T117" fmla="*/ 29 h 21600"/>
              <a:gd name="T118" fmla="*/ 41465 w 41493"/>
              <a:gd name="T119" fmla="*/ 17 h 21600"/>
              <a:gd name="T120" fmla="*/ 41465 w 41493"/>
              <a:gd name="T121" fmla="*/ 17 h 21600"/>
              <a:gd name="T122" fmla="*/ 41475 w 41493"/>
              <a:gd name="T123" fmla="*/ 1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493" h="21600">
                <a:moveTo>
                  <a:pt x="2376" y="21600"/>
                </a:moveTo>
                <a:lnTo>
                  <a:pt x="2376" y="21600"/>
                </a:lnTo>
                <a:lnTo>
                  <a:pt x="2378" y="21600"/>
                </a:lnTo>
                <a:lnTo>
                  <a:pt x="2378" y="21600"/>
                </a:lnTo>
                <a:lnTo>
                  <a:pt x="2382" y="21599"/>
                </a:lnTo>
                <a:lnTo>
                  <a:pt x="2382" y="21599"/>
                </a:lnTo>
                <a:lnTo>
                  <a:pt x="2387" y="21597"/>
                </a:lnTo>
                <a:lnTo>
                  <a:pt x="2387" y="21597"/>
                </a:lnTo>
                <a:lnTo>
                  <a:pt x="2390" y="21594"/>
                </a:lnTo>
                <a:lnTo>
                  <a:pt x="2390" y="21594"/>
                </a:lnTo>
                <a:lnTo>
                  <a:pt x="2395" y="21590"/>
                </a:lnTo>
                <a:lnTo>
                  <a:pt x="2395" y="21590"/>
                </a:lnTo>
                <a:lnTo>
                  <a:pt x="2397" y="21586"/>
                </a:lnTo>
                <a:lnTo>
                  <a:pt x="2397" y="21586"/>
                </a:lnTo>
                <a:lnTo>
                  <a:pt x="2398" y="21586"/>
                </a:lnTo>
                <a:lnTo>
                  <a:pt x="2399" y="21582"/>
                </a:lnTo>
                <a:lnTo>
                  <a:pt x="4051" y="12119"/>
                </a:lnTo>
                <a:lnTo>
                  <a:pt x="11784" y="21591"/>
                </a:lnTo>
                <a:lnTo>
                  <a:pt x="11784" y="21591"/>
                </a:lnTo>
                <a:lnTo>
                  <a:pt x="11784" y="21592"/>
                </a:lnTo>
                <a:lnTo>
                  <a:pt x="11784" y="21592"/>
                </a:lnTo>
                <a:lnTo>
                  <a:pt x="11785" y="21593"/>
                </a:lnTo>
                <a:lnTo>
                  <a:pt x="11785" y="21593"/>
                </a:lnTo>
                <a:lnTo>
                  <a:pt x="11786" y="21594"/>
                </a:lnTo>
                <a:lnTo>
                  <a:pt x="11786" y="21594"/>
                </a:lnTo>
                <a:lnTo>
                  <a:pt x="11792" y="21598"/>
                </a:lnTo>
                <a:lnTo>
                  <a:pt x="11792" y="21598"/>
                </a:lnTo>
                <a:lnTo>
                  <a:pt x="11793" y="21598"/>
                </a:lnTo>
                <a:lnTo>
                  <a:pt x="11793" y="21598"/>
                </a:lnTo>
                <a:lnTo>
                  <a:pt x="11797" y="21599"/>
                </a:lnTo>
                <a:lnTo>
                  <a:pt x="11797" y="21599"/>
                </a:lnTo>
                <a:lnTo>
                  <a:pt x="11801" y="21600"/>
                </a:lnTo>
                <a:lnTo>
                  <a:pt x="11801" y="21600"/>
                </a:lnTo>
                <a:lnTo>
                  <a:pt x="11806" y="21599"/>
                </a:lnTo>
                <a:lnTo>
                  <a:pt x="27618" y="18789"/>
                </a:lnTo>
                <a:lnTo>
                  <a:pt x="30109" y="21592"/>
                </a:lnTo>
                <a:lnTo>
                  <a:pt x="30109" y="21592"/>
                </a:lnTo>
                <a:lnTo>
                  <a:pt x="30113" y="21595"/>
                </a:lnTo>
                <a:lnTo>
                  <a:pt x="30117" y="21598"/>
                </a:lnTo>
                <a:lnTo>
                  <a:pt x="30120" y="21599"/>
                </a:lnTo>
                <a:lnTo>
                  <a:pt x="30124" y="21600"/>
                </a:lnTo>
                <a:lnTo>
                  <a:pt x="30124" y="21600"/>
                </a:lnTo>
                <a:lnTo>
                  <a:pt x="30129" y="21600"/>
                </a:lnTo>
                <a:lnTo>
                  <a:pt x="30134" y="21599"/>
                </a:lnTo>
                <a:lnTo>
                  <a:pt x="30137" y="21598"/>
                </a:lnTo>
                <a:lnTo>
                  <a:pt x="30141" y="21594"/>
                </a:lnTo>
                <a:lnTo>
                  <a:pt x="30141" y="21594"/>
                </a:lnTo>
                <a:lnTo>
                  <a:pt x="30145" y="21592"/>
                </a:lnTo>
                <a:lnTo>
                  <a:pt x="30147" y="21589"/>
                </a:lnTo>
                <a:lnTo>
                  <a:pt x="30148" y="21584"/>
                </a:lnTo>
                <a:lnTo>
                  <a:pt x="30150" y="21581"/>
                </a:lnTo>
                <a:lnTo>
                  <a:pt x="30150" y="21576"/>
                </a:lnTo>
                <a:lnTo>
                  <a:pt x="30148" y="21573"/>
                </a:lnTo>
                <a:lnTo>
                  <a:pt x="30147" y="21570"/>
                </a:lnTo>
                <a:lnTo>
                  <a:pt x="30145" y="21566"/>
                </a:lnTo>
                <a:lnTo>
                  <a:pt x="27685" y="18799"/>
                </a:lnTo>
                <a:lnTo>
                  <a:pt x="41466" y="21599"/>
                </a:lnTo>
                <a:lnTo>
                  <a:pt x="41466" y="21599"/>
                </a:lnTo>
                <a:lnTo>
                  <a:pt x="41471" y="21600"/>
                </a:lnTo>
                <a:lnTo>
                  <a:pt x="41475" y="21599"/>
                </a:lnTo>
                <a:lnTo>
                  <a:pt x="41475" y="21599"/>
                </a:lnTo>
                <a:lnTo>
                  <a:pt x="41480" y="21598"/>
                </a:lnTo>
                <a:lnTo>
                  <a:pt x="41480" y="21598"/>
                </a:lnTo>
                <a:lnTo>
                  <a:pt x="41484" y="21595"/>
                </a:lnTo>
                <a:lnTo>
                  <a:pt x="41484" y="21595"/>
                </a:lnTo>
                <a:lnTo>
                  <a:pt x="41487" y="21594"/>
                </a:lnTo>
                <a:lnTo>
                  <a:pt x="41487" y="21594"/>
                </a:lnTo>
                <a:lnTo>
                  <a:pt x="41489" y="21591"/>
                </a:lnTo>
                <a:lnTo>
                  <a:pt x="41489" y="21591"/>
                </a:lnTo>
                <a:lnTo>
                  <a:pt x="41489" y="21590"/>
                </a:lnTo>
                <a:lnTo>
                  <a:pt x="41489" y="21590"/>
                </a:lnTo>
                <a:lnTo>
                  <a:pt x="41492" y="21586"/>
                </a:lnTo>
                <a:lnTo>
                  <a:pt x="41492" y="21586"/>
                </a:lnTo>
                <a:lnTo>
                  <a:pt x="41493" y="21584"/>
                </a:lnTo>
                <a:lnTo>
                  <a:pt x="41493" y="21584"/>
                </a:lnTo>
                <a:lnTo>
                  <a:pt x="41493" y="21583"/>
                </a:lnTo>
                <a:lnTo>
                  <a:pt x="41493" y="21583"/>
                </a:lnTo>
                <a:lnTo>
                  <a:pt x="41493" y="21579"/>
                </a:lnTo>
                <a:lnTo>
                  <a:pt x="41493" y="21579"/>
                </a:lnTo>
                <a:lnTo>
                  <a:pt x="41493" y="21574"/>
                </a:lnTo>
                <a:lnTo>
                  <a:pt x="37942" y="5595"/>
                </a:lnTo>
                <a:lnTo>
                  <a:pt x="41491" y="32"/>
                </a:lnTo>
                <a:lnTo>
                  <a:pt x="41491" y="32"/>
                </a:lnTo>
                <a:lnTo>
                  <a:pt x="41492" y="27"/>
                </a:lnTo>
                <a:lnTo>
                  <a:pt x="41492" y="27"/>
                </a:lnTo>
                <a:lnTo>
                  <a:pt x="41493" y="24"/>
                </a:lnTo>
                <a:lnTo>
                  <a:pt x="41493" y="24"/>
                </a:lnTo>
                <a:lnTo>
                  <a:pt x="41493" y="17"/>
                </a:lnTo>
                <a:lnTo>
                  <a:pt x="41493" y="17"/>
                </a:lnTo>
                <a:lnTo>
                  <a:pt x="41492" y="15"/>
                </a:lnTo>
                <a:lnTo>
                  <a:pt x="41492" y="15"/>
                </a:lnTo>
                <a:lnTo>
                  <a:pt x="41491" y="11"/>
                </a:lnTo>
                <a:lnTo>
                  <a:pt x="41491" y="11"/>
                </a:lnTo>
                <a:lnTo>
                  <a:pt x="41489" y="9"/>
                </a:lnTo>
                <a:lnTo>
                  <a:pt x="41489" y="9"/>
                </a:lnTo>
                <a:lnTo>
                  <a:pt x="41487" y="7"/>
                </a:lnTo>
                <a:lnTo>
                  <a:pt x="41487" y="7"/>
                </a:lnTo>
                <a:lnTo>
                  <a:pt x="41484" y="5"/>
                </a:lnTo>
                <a:lnTo>
                  <a:pt x="41484" y="5"/>
                </a:lnTo>
                <a:lnTo>
                  <a:pt x="41482" y="3"/>
                </a:lnTo>
                <a:lnTo>
                  <a:pt x="41482" y="3"/>
                </a:lnTo>
                <a:lnTo>
                  <a:pt x="41478" y="2"/>
                </a:lnTo>
                <a:lnTo>
                  <a:pt x="41478" y="2"/>
                </a:lnTo>
                <a:lnTo>
                  <a:pt x="41476" y="1"/>
                </a:lnTo>
                <a:lnTo>
                  <a:pt x="41476" y="1"/>
                </a:lnTo>
                <a:lnTo>
                  <a:pt x="41472" y="1"/>
                </a:lnTo>
                <a:lnTo>
                  <a:pt x="41469" y="1"/>
                </a:lnTo>
                <a:lnTo>
                  <a:pt x="41469" y="1"/>
                </a:lnTo>
                <a:lnTo>
                  <a:pt x="41466" y="1"/>
                </a:lnTo>
                <a:lnTo>
                  <a:pt x="41466" y="1"/>
                </a:lnTo>
                <a:lnTo>
                  <a:pt x="41460" y="3"/>
                </a:lnTo>
                <a:lnTo>
                  <a:pt x="30832" y="5469"/>
                </a:lnTo>
                <a:lnTo>
                  <a:pt x="30150" y="19"/>
                </a:lnTo>
                <a:lnTo>
                  <a:pt x="30150" y="19"/>
                </a:lnTo>
                <a:lnTo>
                  <a:pt x="30148" y="17"/>
                </a:lnTo>
                <a:lnTo>
                  <a:pt x="30148" y="17"/>
                </a:lnTo>
                <a:lnTo>
                  <a:pt x="30148" y="16"/>
                </a:lnTo>
                <a:lnTo>
                  <a:pt x="30148" y="16"/>
                </a:lnTo>
                <a:lnTo>
                  <a:pt x="30147" y="14"/>
                </a:lnTo>
                <a:lnTo>
                  <a:pt x="30147" y="14"/>
                </a:lnTo>
                <a:lnTo>
                  <a:pt x="30146" y="11"/>
                </a:lnTo>
                <a:lnTo>
                  <a:pt x="30146" y="11"/>
                </a:lnTo>
                <a:lnTo>
                  <a:pt x="30144" y="8"/>
                </a:lnTo>
                <a:lnTo>
                  <a:pt x="30144" y="8"/>
                </a:lnTo>
                <a:lnTo>
                  <a:pt x="30142" y="6"/>
                </a:lnTo>
                <a:lnTo>
                  <a:pt x="30142" y="6"/>
                </a:lnTo>
                <a:lnTo>
                  <a:pt x="30140" y="5"/>
                </a:lnTo>
                <a:lnTo>
                  <a:pt x="30140" y="5"/>
                </a:lnTo>
                <a:lnTo>
                  <a:pt x="30139" y="3"/>
                </a:lnTo>
                <a:lnTo>
                  <a:pt x="30139" y="3"/>
                </a:lnTo>
                <a:lnTo>
                  <a:pt x="30135" y="2"/>
                </a:lnTo>
                <a:lnTo>
                  <a:pt x="30135" y="2"/>
                </a:lnTo>
                <a:lnTo>
                  <a:pt x="30131" y="1"/>
                </a:lnTo>
                <a:lnTo>
                  <a:pt x="30128" y="1"/>
                </a:lnTo>
                <a:lnTo>
                  <a:pt x="30128" y="1"/>
                </a:lnTo>
                <a:lnTo>
                  <a:pt x="30123" y="1"/>
                </a:lnTo>
                <a:lnTo>
                  <a:pt x="30123" y="1"/>
                </a:lnTo>
                <a:lnTo>
                  <a:pt x="30123" y="1"/>
                </a:lnTo>
                <a:lnTo>
                  <a:pt x="30123" y="1"/>
                </a:lnTo>
                <a:lnTo>
                  <a:pt x="30122" y="1"/>
                </a:lnTo>
                <a:lnTo>
                  <a:pt x="15499" y="3802"/>
                </a:lnTo>
                <a:lnTo>
                  <a:pt x="19804" y="36"/>
                </a:lnTo>
                <a:lnTo>
                  <a:pt x="19804" y="36"/>
                </a:lnTo>
                <a:lnTo>
                  <a:pt x="19806" y="33"/>
                </a:lnTo>
                <a:lnTo>
                  <a:pt x="19809" y="29"/>
                </a:lnTo>
                <a:lnTo>
                  <a:pt x="19810" y="26"/>
                </a:lnTo>
                <a:lnTo>
                  <a:pt x="19810" y="21"/>
                </a:lnTo>
                <a:lnTo>
                  <a:pt x="19810" y="18"/>
                </a:lnTo>
                <a:lnTo>
                  <a:pt x="19809" y="14"/>
                </a:lnTo>
                <a:lnTo>
                  <a:pt x="19808" y="10"/>
                </a:lnTo>
                <a:lnTo>
                  <a:pt x="19804" y="7"/>
                </a:lnTo>
                <a:lnTo>
                  <a:pt x="19804" y="7"/>
                </a:lnTo>
                <a:lnTo>
                  <a:pt x="19801" y="5"/>
                </a:lnTo>
                <a:lnTo>
                  <a:pt x="19798" y="2"/>
                </a:lnTo>
                <a:lnTo>
                  <a:pt x="19793" y="1"/>
                </a:lnTo>
                <a:lnTo>
                  <a:pt x="19789" y="0"/>
                </a:lnTo>
                <a:lnTo>
                  <a:pt x="19789" y="0"/>
                </a:lnTo>
                <a:lnTo>
                  <a:pt x="19783" y="1"/>
                </a:lnTo>
                <a:lnTo>
                  <a:pt x="19780" y="2"/>
                </a:lnTo>
                <a:lnTo>
                  <a:pt x="19776" y="3"/>
                </a:lnTo>
                <a:lnTo>
                  <a:pt x="19772" y="6"/>
                </a:lnTo>
                <a:lnTo>
                  <a:pt x="15412" y="3821"/>
                </a:lnTo>
                <a:lnTo>
                  <a:pt x="4045" y="1"/>
                </a:lnTo>
                <a:lnTo>
                  <a:pt x="4045" y="1"/>
                </a:lnTo>
                <a:lnTo>
                  <a:pt x="4040" y="1"/>
                </a:lnTo>
                <a:lnTo>
                  <a:pt x="4040" y="1"/>
                </a:lnTo>
                <a:lnTo>
                  <a:pt x="4034" y="1"/>
                </a:lnTo>
                <a:lnTo>
                  <a:pt x="4030" y="2"/>
                </a:lnTo>
                <a:lnTo>
                  <a:pt x="4030" y="2"/>
                </a:lnTo>
                <a:lnTo>
                  <a:pt x="4026" y="3"/>
                </a:lnTo>
                <a:lnTo>
                  <a:pt x="4026" y="3"/>
                </a:lnTo>
                <a:lnTo>
                  <a:pt x="4023" y="6"/>
                </a:lnTo>
                <a:lnTo>
                  <a:pt x="8" y="3299"/>
                </a:lnTo>
                <a:lnTo>
                  <a:pt x="8" y="3299"/>
                </a:lnTo>
                <a:lnTo>
                  <a:pt x="5" y="3302"/>
                </a:lnTo>
                <a:lnTo>
                  <a:pt x="5" y="3302"/>
                </a:lnTo>
                <a:lnTo>
                  <a:pt x="4" y="3304"/>
                </a:lnTo>
                <a:lnTo>
                  <a:pt x="4" y="3304"/>
                </a:lnTo>
                <a:lnTo>
                  <a:pt x="3" y="3306"/>
                </a:lnTo>
                <a:lnTo>
                  <a:pt x="3" y="3306"/>
                </a:lnTo>
                <a:lnTo>
                  <a:pt x="2" y="3307"/>
                </a:lnTo>
                <a:lnTo>
                  <a:pt x="2" y="3307"/>
                </a:lnTo>
                <a:lnTo>
                  <a:pt x="0" y="3311"/>
                </a:lnTo>
                <a:lnTo>
                  <a:pt x="0" y="3311"/>
                </a:lnTo>
                <a:lnTo>
                  <a:pt x="0" y="3313"/>
                </a:lnTo>
                <a:lnTo>
                  <a:pt x="0" y="3313"/>
                </a:lnTo>
                <a:lnTo>
                  <a:pt x="0" y="3316"/>
                </a:lnTo>
                <a:lnTo>
                  <a:pt x="0" y="3316"/>
                </a:lnTo>
                <a:lnTo>
                  <a:pt x="2" y="3321"/>
                </a:lnTo>
                <a:lnTo>
                  <a:pt x="2" y="3321"/>
                </a:lnTo>
                <a:lnTo>
                  <a:pt x="2" y="3321"/>
                </a:lnTo>
                <a:lnTo>
                  <a:pt x="2" y="3321"/>
                </a:lnTo>
                <a:lnTo>
                  <a:pt x="2" y="3322"/>
                </a:lnTo>
                <a:lnTo>
                  <a:pt x="4008" y="12056"/>
                </a:lnTo>
                <a:lnTo>
                  <a:pt x="14" y="13625"/>
                </a:lnTo>
                <a:lnTo>
                  <a:pt x="14" y="13625"/>
                </a:lnTo>
                <a:lnTo>
                  <a:pt x="10" y="13627"/>
                </a:lnTo>
                <a:lnTo>
                  <a:pt x="7" y="13631"/>
                </a:lnTo>
                <a:lnTo>
                  <a:pt x="7" y="13631"/>
                </a:lnTo>
                <a:lnTo>
                  <a:pt x="3" y="13634"/>
                </a:lnTo>
                <a:lnTo>
                  <a:pt x="15" y="13641"/>
                </a:lnTo>
                <a:lnTo>
                  <a:pt x="3" y="13635"/>
                </a:lnTo>
                <a:lnTo>
                  <a:pt x="3" y="13635"/>
                </a:lnTo>
                <a:lnTo>
                  <a:pt x="2" y="13638"/>
                </a:lnTo>
                <a:lnTo>
                  <a:pt x="2" y="13642"/>
                </a:lnTo>
                <a:lnTo>
                  <a:pt x="2" y="13642"/>
                </a:lnTo>
                <a:lnTo>
                  <a:pt x="0" y="13645"/>
                </a:lnTo>
                <a:lnTo>
                  <a:pt x="2" y="13650"/>
                </a:lnTo>
                <a:lnTo>
                  <a:pt x="2354" y="21584"/>
                </a:lnTo>
                <a:lnTo>
                  <a:pt x="2354" y="21584"/>
                </a:lnTo>
                <a:lnTo>
                  <a:pt x="2358" y="21590"/>
                </a:lnTo>
                <a:lnTo>
                  <a:pt x="2358" y="21590"/>
                </a:lnTo>
                <a:lnTo>
                  <a:pt x="2360" y="21593"/>
                </a:lnTo>
                <a:lnTo>
                  <a:pt x="2360" y="21593"/>
                </a:lnTo>
                <a:lnTo>
                  <a:pt x="2361" y="21594"/>
                </a:lnTo>
                <a:lnTo>
                  <a:pt x="2362" y="21595"/>
                </a:lnTo>
                <a:lnTo>
                  <a:pt x="2362" y="21595"/>
                </a:lnTo>
                <a:lnTo>
                  <a:pt x="2369" y="21598"/>
                </a:lnTo>
                <a:lnTo>
                  <a:pt x="2369" y="21598"/>
                </a:lnTo>
                <a:lnTo>
                  <a:pt x="2372" y="21599"/>
                </a:lnTo>
                <a:lnTo>
                  <a:pt x="2376" y="21600"/>
                </a:lnTo>
                <a:close/>
                <a:moveTo>
                  <a:pt x="11804" y="21574"/>
                </a:moveTo>
                <a:lnTo>
                  <a:pt x="11803" y="21574"/>
                </a:lnTo>
                <a:lnTo>
                  <a:pt x="11787" y="21555"/>
                </a:lnTo>
                <a:lnTo>
                  <a:pt x="11787" y="21555"/>
                </a:lnTo>
                <a:lnTo>
                  <a:pt x="11788" y="21555"/>
                </a:lnTo>
                <a:lnTo>
                  <a:pt x="11788" y="21555"/>
                </a:lnTo>
                <a:lnTo>
                  <a:pt x="11791" y="21554"/>
                </a:lnTo>
                <a:lnTo>
                  <a:pt x="11791" y="21556"/>
                </a:lnTo>
                <a:lnTo>
                  <a:pt x="11791" y="21556"/>
                </a:lnTo>
                <a:lnTo>
                  <a:pt x="11792" y="21559"/>
                </a:lnTo>
                <a:lnTo>
                  <a:pt x="11795" y="21563"/>
                </a:lnTo>
                <a:lnTo>
                  <a:pt x="11798" y="21564"/>
                </a:lnTo>
                <a:lnTo>
                  <a:pt x="11803" y="21565"/>
                </a:lnTo>
                <a:lnTo>
                  <a:pt x="11803" y="21565"/>
                </a:lnTo>
                <a:lnTo>
                  <a:pt x="11803" y="21565"/>
                </a:lnTo>
                <a:lnTo>
                  <a:pt x="11803" y="21565"/>
                </a:lnTo>
                <a:lnTo>
                  <a:pt x="11803" y="21570"/>
                </a:lnTo>
                <a:lnTo>
                  <a:pt x="11804" y="21574"/>
                </a:lnTo>
                <a:lnTo>
                  <a:pt x="11804" y="21574"/>
                </a:lnTo>
                <a:close/>
                <a:moveTo>
                  <a:pt x="41464" y="21566"/>
                </a:moveTo>
                <a:lnTo>
                  <a:pt x="41465" y="21573"/>
                </a:lnTo>
                <a:lnTo>
                  <a:pt x="41455" y="21572"/>
                </a:lnTo>
                <a:lnTo>
                  <a:pt x="41455" y="21572"/>
                </a:lnTo>
                <a:lnTo>
                  <a:pt x="41461" y="21568"/>
                </a:lnTo>
                <a:lnTo>
                  <a:pt x="41461" y="21568"/>
                </a:lnTo>
                <a:lnTo>
                  <a:pt x="41464" y="21566"/>
                </a:lnTo>
                <a:lnTo>
                  <a:pt x="41464" y="21566"/>
                </a:lnTo>
                <a:close/>
                <a:moveTo>
                  <a:pt x="41426" y="21561"/>
                </a:moveTo>
                <a:lnTo>
                  <a:pt x="41442" y="21568"/>
                </a:lnTo>
                <a:lnTo>
                  <a:pt x="41425" y="21565"/>
                </a:lnTo>
                <a:lnTo>
                  <a:pt x="41425" y="21565"/>
                </a:lnTo>
                <a:lnTo>
                  <a:pt x="41426" y="21563"/>
                </a:lnTo>
                <a:lnTo>
                  <a:pt x="41426" y="21563"/>
                </a:lnTo>
                <a:lnTo>
                  <a:pt x="41426" y="21561"/>
                </a:lnTo>
                <a:lnTo>
                  <a:pt x="41426" y="21561"/>
                </a:lnTo>
                <a:close/>
                <a:moveTo>
                  <a:pt x="27540" y="18760"/>
                </a:moveTo>
                <a:lnTo>
                  <a:pt x="11840" y="21550"/>
                </a:lnTo>
                <a:lnTo>
                  <a:pt x="15247" y="14800"/>
                </a:lnTo>
                <a:lnTo>
                  <a:pt x="27540" y="18760"/>
                </a:lnTo>
                <a:close/>
                <a:moveTo>
                  <a:pt x="41452" y="21514"/>
                </a:moveTo>
                <a:lnTo>
                  <a:pt x="41458" y="21541"/>
                </a:lnTo>
                <a:lnTo>
                  <a:pt x="41445" y="21516"/>
                </a:lnTo>
                <a:lnTo>
                  <a:pt x="41445" y="21516"/>
                </a:lnTo>
                <a:lnTo>
                  <a:pt x="41449" y="21516"/>
                </a:lnTo>
                <a:lnTo>
                  <a:pt x="41449" y="21516"/>
                </a:lnTo>
                <a:lnTo>
                  <a:pt x="41452" y="21514"/>
                </a:lnTo>
                <a:lnTo>
                  <a:pt x="41452" y="21514"/>
                </a:lnTo>
                <a:close/>
                <a:moveTo>
                  <a:pt x="36691" y="11559"/>
                </a:moveTo>
                <a:lnTo>
                  <a:pt x="41424" y="21530"/>
                </a:lnTo>
                <a:lnTo>
                  <a:pt x="29347" y="15322"/>
                </a:lnTo>
                <a:lnTo>
                  <a:pt x="36691" y="11559"/>
                </a:lnTo>
                <a:close/>
                <a:moveTo>
                  <a:pt x="29312" y="15351"/>
                </a:moveTo>
                <a:lnTo>
                  <a:pt x="41326" y="21528"/>
                </a:lnTo>
                <a:lnTo>
                  <a:pt x="27658" y="18751"/>
                </a:lnTo>
                <a:lnTo>
                  <a:pt x="29312" y="15351"/>
                </a:lnTo>
                <a:close/>
                <a:moveTo>
                  <a:pt x="15208" y="14777"/>
                </a:moveTo>
                <a:lnTo>
                  <a:pt x="11809" y="21514"/>
                </a:lnTo>
                <a:lnTo>
                  <a:pt x="8508" y="7765"/>
                </a:lnTo>
                <a:lnTo>
                  <a:pt x="15208" y="14777"/>
                </a:lnTo>
                <a:close/>
                <a:moveTo>
                  <a:pt x="8454" y="7734"/>
                </a:moveTo>
                <a:lnTo>
                  <a:pt x="11757" y="21490"/>
                </a:lnTo>
                <a:lnTo>
                  <a:pt x="4067" y="12068"/>
                </a:lnTo>
                <a:lnTo>
                  <a:pt x="8454" y="7734"/>
                </a:lnTo>
                <a:close/>
                <a:moveTo>
                  <a:pt x="4008" y="12101"/>
                </a:moveTo>
                <a:lnTo>
                  <a:pt x="2371" y="21481"/>
                </a:lnTo>
                <a:lnTo>
                  <a:pt x="49" y="13655"/>
                </a:lnTo>
                <a:lnTo>
                  <a:pt x="4008" y="12101"/>
                </a:lnTo>
                <a:close/>
                <a:moveTo>
                  <a:pt x="37919" y="5699"/>
                </a:moveTo>
                <a:lnTo>
                  <a:pt x="41407" y="21391"/>
                </a:lnTo>
                <a:lnTo>
                  <a:pt x="36725" y="11527"/>
                </a:lnTo>
                <a:lnTo>
                  <a:pt x="37919" y="5699"/>
                </a:lnTo>
                <a:close/>
                <a:moveTo>
                  <a:pt x="27639" y="18773"/>
                </a:moveTo>
                <a:lnTo>
                  <a:pt x="27639" y="18773"/>
                </a:lnTo>
                <a:lnTo>
                  <a:pt x="27639" y="18773"/>
                </a:lnTo>
                <a:lnTo>
                  <a:pt x="27639" y="18773"/>
                </a:lnTo>
                <a:lnTo>
                  <a:pt x="27639" y="18773"/>
                </a:lnTo>
                <a:close/>
                <a:moveTo>
                  <a:pt x="29273" y="15330"/>
                </a:moveTo>
                <a:lnTo>
                  <a:pt x="27622" y="18726"/>
                </a:lnTo>
                <a:lnTo>
                  <a:pt x="19892" y="9572"/>
                </a:lnTo>
                <a:lnTo>
                  <a:pt x="29273" y="15330"/>
                </a:lnTo>
                <a:close/>
                <a:moveTo>
                  <a:pt x="19788" y="9517"/>
                </a:moveTo>
                <a:lnTo>
                  <a:pt x="27562" y="18723"/>
                </a:lnTo>
                <a:lnTo>
                  <a:pt x="15272" y="14764"/>
                </a:lnTo>
                <a:lnTo>
                  <a:pt x="19788" y="9517"/>
                </a:lnTo>
                <a:close/>
                <a:moveTo>
                  <a:pt x="30785" y="5535"/>
                </a:moveTo>
                <a:lnTo>
                  <a:pt x="29283" y="15287"/>
                </a:lnTo>
                <a:lnTo>
                  <a:pt x="19837" y="9489"/>
                </a:lnTo>
                <a:lnTo>
                  <a:pt x="30785" y="5535"/>
                </a:lnTo>
                <a:close/>
                <a:moveTo>
                  <a:pt x="36667" y="11525"/>
                </a:moveTo>
                <a:lnTo>
                  <a:pt x="29330" y="15284"/>
                </a:lnTo>
                <a:lnTo>
                  <a:pt x="30828" y="5550"/>
                </a:lnTo>
                <a:lnTo>
                  <a:pt x="36667" y="11525"/>
                </a:lnTo>
                <a:close/>
                <a:moveTo>
                  <a:pt x="19747" y="9499"/>
                </a:moveTo>
                <a:lnTo>
                  <a:pt x="15233" y="14741"/>
                </a:lnTo>
                <a:lnTo>
                  <a:pt x="8526" y="7721"/>
                </a:lnTo>
                <a:lnTo>
                  <a:pt x="19747" y="9499"/>
                </a:lnTo>
                <a:close/>
                <a:moveTo>
                  <a:pt x="22366" y="12542"/>
                </a:moveTo>
                <a:lnTo>
                  <a:pt x="22362" y="12544"/>
                </a:lnTo>
                <a:lnTo>
                  <a:pt x="22366" y="12542"/>
                </a:lnTo>
                <a:close/>
                <a:moveTo>
                  <a:pt x="4039" y="12076"/>
                </a:moveTo>
                <a:lnTo>
                  <a:pt x="4039" y="12076"/>
                </a:lnTo>
                <a:lnTo>
                  <a:pt x="4039" y="12076"/>
                </a:lnTo>
                <a:lnTo>
                  <a:pt x="4039" y="12076"/>
                </a:lnTo>
                <a:lnTo>
                  <a:pt x="4035" y="12072"/>
                </a:lnTo>
                <a:lnTo>
                  <a:pt x="4035" y="12072"/>
                </a:lnTo>
                <a:lnTo>
                  <a:pt x="4036" y="12071"/>
                </a:lnTo>
                <a:lnTo>
                  <a:pt x="4036" y="12071"/>
                </a:lnTo>
                <a:lnTo>
                  <a:pt x="4039" y="12075"/>
                </a:lnTo>
                <a:lnTo>
                  <a:pt x="4039" y="12076"/>
                </a:lnTo>
                <a:close/>
                <a:moveTo>
                  <a:pt x="8431" y="7696"/>
                </a:moveTo>
                <a:lnTo>
                  <a:pt x="4045" y="12030"/>
                </a:lnTo>
                <a:lnTo>
                  <a:pt x="70" y="3362"/>
                </a:lnTo>
                <a:lnTo>
                  <a:pt x="8431" y="7696"/>
                </a:lnTo>
                <a:close/>
                <a:moveTo>
                  <a:pt x="37891" y="5612"/>
                </a:moveTo>
                <a:lnTo>
                  <a:pt x="36689" y="11484"/>
                </a:lnTo>
                <a:lnTo>
                  <a:pt x="30865" y="5524"/>
                </a:lnTo>
                <a:lnTo>
                  <a:pt x="37891" y="5612"/>
                </a:lnTo>
                <a:close/>
                <a:moveTo>
                  <a:pt x="19821" y="9509"/>
                </a:moveTo>
                <a:lnTo>
                  <a:pt x="19821" y="9509"/>
                </a:lnTo>
                <a:lnTo>
                  <a:pt x="19820" y="9510"/>
                </a:lnTo>
                <a:lnTo>
                  <a:pt x="19820" y="9510"/>
                </a:lnTo>
                <a:lnTo>
                  <a:pt x="19817" y="9512"/>
                </a:lnTo>
                <a:lnTo>
                  <a:pt x="19809" y="9501"/>
                </a:lnTo>
                <a:lnTo>
                  <a:pt x="19821" y="9509"/>
                </a:lnTo>
                <a:close/>
                <a:moveTo>
                  <a:pt x="19794" y="9483"/>
                </a:moveTo>
                <a:lnTo>
                  <a:pt x="19794" y="9483"/>
                </a:lnTo>
                <a:lnTo>
                  <a:pt x="19794" y="9484"/>
                </a:lnTo>
                <a:lnTo>
                  <a:pt x="19794" y="9484"/>
                </a:lnTo>
                <a:lnTo>
                  <a:pt x="19794" y="9487"/>
                </a:lnTo>
                <a:lnTo>
                  <a:pt x="19794" y="9487"/>
                </a:lnTo>
                <a:lnTo>
                  <a:pt x="19788" y="9484"/>
                </a:lnTo>
                <a:lnTo>
                  <a:pt x="19788" y="9484"/>
                </a:lnTo>
                <a:lnTo>
                  <a:pt x="19784" y="9485"/>
                </a:lnTo>
                <a:lnTo>
                  <a:pt x="19784" y="9485"/>
                </a:lnTo>
                <a:lnTo>
                  <a:pt x="19784" y="9485"/>
                </a:lnTo>
                <a:lnTo>
                  <a:pt x="19784" y="9485"/>
                </a:lnTo>
                <a:lnTo>
                  <a:pt x="19782" y="9482"/>
                </a:lnTo>
                <a:lnTo>
                  <a:pt x="19782" y="9482"/>
                </a:lnTo>
                <a:lnTo>
                  <a:pt x="19784" y="9483"/>
                </a:lnTo>
                <a:lnTo>
                  <a:pt x="19788" y="9483"/>
                </a:lnTo>
                <a:lnTo>
                  <a:pt x="19788" y="9483"/>
                </a:lnTo>
                <a:lnTo>
                  <a:pt x="19792" y="9483"/>
                </a:lnTo>
                <a:lnTo>
                  <a:pt x="19794" y="9483"/>
                </a:lnTo>
                <a:lnTo>
                  <a:pt x="19794" y="9483"/>
                </a:lnTo>
                <a:close/>
                <a:moveTo>
                  <a:pt x="19815" y="9470"/>
                </a:moveTo>
                <a:lnTo>
                  <a:pt x="19806" y="9473"/>
                </a:lnTo>
                <a:lnTo>
                  <a:pt x="19814" y="9466"/>
                </a:lnTo>
                <a:lnTo>
                  <a:pt x="19814" y="9466"/>
                </a:lnTo>
                <a:lnTo>
                  <a:pt x="19814" y="9469"/>
                </a:lnTo>
                <a:lnTo>
                  <a:pt x="19814" y="9469"/>
                </a:lnTo>
                <a:lnTo>
                  <a:pt x="19815" y="9470"/>
                </a:lnTo>
                <a:lnTo>
                  <a:pt x="19815" y="9470"/>
                </a:lnTo>
                <a:close/>
                <a:moveTo>
                  <a:pt x="15411" y="3873"/>
                </a:moveTo>
                <a:lnTo>
                  <a:pt x="19738" y="9455"/>
                </a:lnTo>
                <a:lnTo>
                  <a:pt x="8531" y="7680"/>
                </a:lnTo>
                <a:lnTo>
                  <a:pt x="15411" y="3873"/>
                </a:lnTo>
                <a:close/>
                <a:moveTo>
                  <a:pt x="30050" y="63"/>
                </a:moveTo>
                <a:lnTo>
                  <a:pt x="19790" y="9452"/>
                </a:lnTo>
                <a:lnTo>
                  <a:pt x="15455" y="3857"/>
                </a:lnTo>
                <a:lnTo>
                  <a:pt x="30050" y="63"/>
                </a:lnTo>
                <a:close/>
                <a:moveTo>
                  <a:pt x="30789" y="5489"/>
                </a:moveTo>
                <a:lnTo>
                  <a:pt x="19881" y="9428"/>
                </a:lnTo>
                <a:lnTo>
                  <a:pt x="30109" y="66"/>
                </a:lnTo>
                <a:lnTo>
                  <a:pt x="30789" y="5489"/>
                </a:lnTo>
                <a:close/>
                <a:moveTo>
                  <a:pt x="15341" y="3863"/>
                </a:moveTo>
                <a:lnTo>
                  <a:pt x="8467" y="7667"/>
                </a:lnTo>
                <a:lnTo>
                  <a:pt x="115" y="3338"/>
                </a:lnTo>
                <a:lnTo>
                  <a:pt x="15341" y="3863"/>
                </a:lnTo>
                <a:close/>
                <a:moveTo>
                  <a:pt x="41409" y="77"/>
                </a:moveTo>
                <a:lnTo>
                  <a:pt x="37906" y="5571"/>
                </a:lnTo>
                <a:lnTo>
                  <a:pt x="30898" y="5482"/>
                </a:lnTo>
                <a:lnTo>
                  <a:pt x="41409" y="77"/>
                </a:lnTo>
                <a:close/>
                <a:moveTo>
                  <a:pt x="4042" y="45"/>
                </a:moveTo>
                <a:lnTo>
                  <a:pt x="15275" y="3819"/>
                </a:lnTo>
                <a:lnTo>
                  <a:pt x="80" y="3295"/>
                </a:lnTo>
                <a:lnTo>
                  <a:pt x="4042" y="45"/>
                </a:lnTo>
                <a:close/>
                <a:moveTo>
                  <a:pt x="41459" y="33"/>
                </a:moveTo>
                <a:lnTo>
                  <a:pt x="41456" y="35"/>
                </a:lnTo>
                <a:lnTo>
                  <a:pt x="41456" y="35"/>
                </a:lnTo>
                <a:lnTo>
                  <a:pt x="41456" y="35"/>
                </a:lnTo>
                <a:lnTo>
                  <a:pt x="41456" y="35"/>
                </a:lnTo>
                <a:lnTo>
                  <a:pt x="41455" y="34"/>
                </a:lnTo>
                <a:lnTo>
                  <a:pt x="41459" y="33"/>
                </a:lnTo>
                <a:close/>
                <a:moveTo>
                  <a:pt x="30112" y="29"/>
                </a:moveTo>
                <a:lnTo>
                  <a:pt x="30112" y="29"/>
                </a:lnTo>
                <a:lnTo>
                  <a:pt x="30111" y="30"/>
                </a:lnTo>
                <a:lnTo>
                  <a:pt x="30108" y="33"/>
                </a:lnTo>
                <a:lnTo>
                  <a:pt x="30108" y="33"/>
                </a:lnTo>
                <a:lnTo>
                  <a:pt x="30107" y="32"/>
                </a:lnTo>
                <a:lnTo>
                  <a:pt x="30107" y="32"/>
                </a:lnTo>
                <a:lnTo>
                  <a:pt x="30107" y="30"/>
                </a:lnTo>
                <a:lnTo>
                  <a:pt x="30112" y="29"/>
                </a:lnTo>
                <a:close/>
                <a:moveTo>
                  <a:pt x="30123" y="26"/>
                </a:moveTo>
                <a:lnTo>
                  <a:pt x="30123" y="27"/>
                </a:lnTo>
                <a:lnTo>
                  <a:pt x="30123" y="27"/>
                </a:lnTo>
                <a:lnTo>
                  <a:pt x="30122" y="27"/>
                </a:lnTo>
                <a:lnTo>
                  <a:pt x="30123" y="26"/>
                </a:lnTo>
                <a:close/>
                <a:moveTo>
                  <a:pt x="41465" y="17"/>
                </a:moveTo>
                <a:lnTo>
                  <a:pt x="41465" y="17"/>
                </a:lnTo>
                <a:lnTo>
                  <a:pt x="41465" y="17"/>
                </a:lnTo>
                <a:lnTo>
                  <a:pt x="41465" y="17"/>
                </a:lnTo>
                <a:lnTo>
                  <a:pt x="41465" y="17"/>
                </a:lnTo>
                <a:lnTo>
                  <a:pt x="41465" y="17"/>
                </a:lnTo>
                <a:close/>
                <a:moveTo>
                  <a:pt x="41465" y="17"/>
                </a:moveTo>
                <a:lnTo>
                  <a:pt x="41465" y="17"/>
                </a:lnTo>
                <a:lnTo>
                  <a:pt x="41465" y="17"/>
                </a:lnTo>
                <a:lnTo>
                  <a:pt x="41465" y="17"/>
                </a:lnTo>
                <a:lnTo>
                  <a:pt x="41465" y="17"/>
                </a:lnTo>
                <a:lnTo>
                  <a:pt x="41465" y="17"/>
                </a:lnTo>
                <a:close/>
                <a:moveTo>
                  <a:pt x="30135" y="17"/>
                </a:moveTo>
                <a:lnTo>
                  <a:pt x="30134" y="17"/>
                </a:lnTo>
                <a:lnTo>
                  <a:pt x="30135" y="17"/>
                </a:lnTo>
                <a:close/>
                <a:moveTo>
                  <a:pt x="41475" y="1"/>
                </a:moveTo>
                <a:lnTo>
                  <a:pt x="41475" y="1"/>
                </a:lnTo>
                <a:lnTo>
                  <a:pt x="41475" y="1"/>
                </a:lnTo>
                <a:lnTo>
                  <a:pt x="41475" y="1"/>
                </a:lnTo>
                <a:lnTo>
                  <a:pt x="41475" y="1"/>
                </a:lnTo>
                <a:lnTo>
                  <a:pt x="41475"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Text Placeholder 45">
            <a:extLst>
              <a:ext uri="{FF2B5EF4-FFF2-40B4-BE49-F238E27FC236}">
                <a16:creationId xmlns:a16="http://schemas.microsoft.com/office/drawing/2014/main" id="{D0D1EE6D-469F-462B-9911-DEA659FA0CA1}"/>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dirty="0"/>
              <a:t>Divider Slide</a:t>
            </a:r>
          </a:p>
        </p:txBody>
      </p:sp>
    </p:spTree>
    <p:extLst>
      <p:ext uri="{BB962C8B-B14F-4D97-AF65-F5344CB8AC3E}">
        <p14:creationId xmlns:p14="http://schemas.microsoft.com/office/powerpoint/2010/main" val="267958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ull_Image_slide_1">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a:p>
        </p:txBody>
      </p:sp>
      <p:sp>
        <p:nvSpPr>
          <p:cNvPr id="3" name="Text Placeholder 2">
            <a:extLst>
              <a:ext uri="{FF2B5EF4-FFF2-40B4-BE49-F238E27FC236}">
                <a16:creationId xmlns:a16="http://schemas.microsoft.com/office/drawing/2014/main" id="{62AEDBC8-358F-B145-8493-0D2E0FC86B68}"/>
              </a:ext>
            </a:extLst>
          </p:cNvPr>
          <p:cNvSpPr>
            <a:spLocks noGrp="1"/>
          </p:cNvSpPr>
          <p:nvPr>
            <p:ph type="body" sz="quarter" idx="14" hasCustomPrompt="1"/>
          </p:nvPr>
        </p:nvSpPr>
        <p:spPr>
          <a:xfrm>
            <a:off x="277176" y="853131"/>
            <a:ext cx="11126788" cy="2198688"/>
          </a:xfrm>
        </p:spPr>
        <p:txBody>
          <a:bodyPr/>
          <a:lstStyle>
            <a:lvl1pPr>
              <a:defRPr sz="6000" b="0" i="0">
                <a:solidFill>
                  <a:schemeClr val="bg1"/>
                </a:solidFill>
                <a:latin typeface="3M Circular TT Bold" panose="020B0804020101010102" pitchFamily="34" charset="0"/>
                <a:cs typeface="3M Circular TT Bold" panose="020B0804020101010102" pitchFamily="34" charset="0"/>
              </a:defRPr>
            </a:lvl1pPr>
          </a:lstStyle>
          <a:p>
            <a:pPr lvl="0"/>
            <a:r>
              <a:rPr lang="en-US" dirty="0"/>
              <a:t>Divider slide</a:t>
            </a:r>
          </a:p>
        </p:txBody>
      </p:sp>
    </p:spTree>
    <p:extLst>
      <p:ext uri="{BB962C8B-B14F-4D97-AF65-F5344CB8AC3E}">
        <p14:creationId xmlns:p14="http://schemas.microsoft.com/office/powerpoint/2010/main" val="11603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Full_Image_slide_1">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a:p>
        </p:txBody>
      </p:sp>
      <p:sp>
        <p:nvSpPr>
          <p:cNvPr id="3" name="Text Placeholder 2">
            <a:extLst>
              <a:ext uri="{FF2B5EF4-FFF2-40B4-BE49-F238E27FC236}">
                <a16:creationId xmlns:a16="http://schemas.microsoft.com/office/drawing/2014/main" id="{62AEDBC8-358F-B145-8493-0D2E0FC86B68}"/>
              </a:ext>
            </a:extLst>
          </p:cNvPr>
          <p:cNvSpPr>
            <a:spLocks noGrp="1"/>
          </p:cNvSpPr>
          <p:nvPr>
            <p:ph type="body" sz="quarter" idx="14" hasCustomPrompt="1"/>
          </p:nvPr>
        </p:nvSpPr>
        <p:spPr>
          <a:xfrm>
            <a:off x="277176" y="853131"/>
            <a:ext cx="11126788" cy="2198688"/>
          </a:xfrm>
        </p:spPr>
        <p:txBody>
          <a:bodyPr/>
          <a:lstStyle>
            <a:lvl1pPr>
              <a:defRPr sz="6000" b="0" i="0">
                <a:solidFill>
                  <a:schemeClr val="tx1"/>
                </a:solidFill>
                <a:latin typeface="3M Circular TT Bold" panose="020B0804020101010102" pitchFamily="34" charset="0"/>
                <a:cs typeface="3M Circular TT Bold" panose="020B0804020101010102" pitchFamily="34" charset="0"/>
              </a:defRPr>
            </a:lvl1pPr>
          </a:lstStyle>
          <a:p>
            <a:pPr lvl="0"/>
            <a:r>
              <a:rPr lang="en-US" dirty="0"/>
              <a:t>Divider slide</a:t>
            </a:r>
          </a:p>
        </p:txBody>
      </p:sp>
    </p:spTree>
    <p:extLst>
      <p:ext uri="{BB962C8B-B14F-4D97-AF65-F5344CB8AC3E}">
        <p14:creationId xmlns:p14="http://schemas.microsoft.com/office/powerpoint/2010/main" val="161452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 name="Title 1"/>
          <p:cNvSpPr>
            <a:spLocks noGrp="1"/>
          </p:cNvSpPr>
          <p:nvPr>
            <p:ph type="ctrTitle"/>
          </p:nvPr>
        </p:nvSpPr>
        <p:spPr>
          <a:xfrm>
            <a:off x="379413" y="2321901"/>
            <a:ext cx="9521825" cy="1994392"/>
          </a:xfrm>
        </p:spPr>
        <p:txBody>
          <a:bodyPr vert="horz" wrap="square" lIns="0" tIns="0" rIns="0" bIns="0" anchor="t" anchorCtr="0">
            <a:noAutofit/>
          </a:bodyPr>
          <a:lstStyle>
            <a:lvl1pPr algn="l">
              <a:defRPr sz="72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007027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5_Cover_1 line">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21515"/>
            <a:ext cx="12192000" cy="4028190"/>
          </a:xfrm>
          <a:prstGeom prst="rect">
            <a:avLst/>
          </a:prstGeom>
        </p:spPr>
      </p:pic>
      <p:sp>
        <p:nvSpPr>
          <p:cNvPr id="16" name="Rectangle 15"/>
          <p:cNvSpPr/>
          <p:nvPr userDrawn="1"/>
        </p:nvSpPr>
        <p:spPr>
          <a:xfrm>
            <a:off x="0" y="6220079"/>
            <a:ext cx="12192000" cy="637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 name="Title 1"/>
          <p:cNvSpPr>
            <a:spLocks noGrp="1"/>
          </p:cNvSpPr>
          <p:nvPr>
            <p:ph type="ctrTitle" hasCustomPrompt="1"/>
          </p:nvPr>
        </p:nvSpPr>
        <p:spPr>
          <a:xfrm>
            <a:off x="373414" y="4800218"/>
            <a:ext cx="9521825" cy="1051116"/>
          </a:xfrm>
          <a:prstGeom prst="rect">
            <a:avLst/>
          </a:prstGeom>
        </p:spPr>
        <p:txBody>
          <a:bodyPr vert="horz" wrap="square" lIns="0" tIns="0" rIns="0" bIns="0" anchor="t" anchorCtr="0">
            <a:noAutofit/>
          </a:bodyPr>
          <a:lstStyle>
            <a:lvl1pPr algn="l">
              <a:defRPr sz="4000" b="0" baseline="0">
                <a:solidFill>
                  <a:schemeClr val="tx1"/>
                </a:solidFill>
                <a:latin typeface="+mj-lt"/>
                <a:cs typeface="3M Circular TT Bold" panose="020B0804020101010102" pitchFamily="34" charset="0"/>
              </a:defRPr>
            </a:lvl1pPr>
          </a:lstStyle>
          <a:p>
            <a:r>
              <a:rPr lang="en-US" dirty="0"/>
              <a:t>Headline here.</a:t>
            </a:r>
            <a:br>
              <a:rPr lang="en-US" dirty="0"/>
            </a:br>
            <a:r>
              <a:rPr lang="en-US" dirty="0"/>
              <a:t>Two lines if needed.</a:t>
            </a:r>
            <a:endParaRPr lang="en-GB" dirty="0"/>
          </a:p>
        </p:txBody>
      </p:sp>
      <p:sp>
        <p:nvSpPr>
          <p:cNvPr id="23" name="Text Placeholder 7"/>
          <p:cNvSpPr>
            <a:spLocks noGrp="1"/>
          </p:cNvSpPr>
          <p:nvPr>
            <p:ph type="body" sz="quarter" idx="10" hasCustomPrompt="1"/>
          </p:nvPr>
        </p:nvSpPr>
        <p:spPr>
          <a:xfrm>
            <a:off x="373414" y="6220079"/>
            <a:ext cx="4114800" cy="480462"/>
          </a:xfrm>
          <a:prstGeom prst="rect">
            <a:avLst/>
          </a:prstGeom>
        </p:spPr>
        <p:txBody>
          <a:bodyPr lIns="0" tIns="0" rIns="0" bIns="0"/>
          <a:lstStyle>
            <a:lvl1pPr marL="0" indent="0">
              <a:buNone/>
              <a:defRPr sz="1400">
                <a:solidFill>
                  <a:schemeClr val="tx1"/>
                </a:solidFill>
                <a:latin typeface="+mn-lt"/>
                <a:cs typeface="3M Circular TT Book" panose="020B0604020101020102" pitchFamily="34" charset="0"/>
              </a:defRPr>
            </a:lvl1pPr>
            <a:lvl5pPr>
              <a:defRPr/>
            </a:lvl5pPr>
          </a:lstStyle>
          <a:p>
            <a:pPr lvl="0"/>
            <a:r>
              <a:rPr lang="en-US" dirty="0"/>
              <a:t>Date</a:t>
            </a:r>
            <a:br>
              <a:rPr lang="en-US" dirty="0"/>
            </a:br>
            <a:r>
              <a:rPr lang="en-US" dirty="0"/>
              <a:t>Presenter Name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9285" y="348423"/>
            <a:ext cx="2039531" cy="362261"/>
          </a:xfrm>
          <a:prstGeom prst="rect">
            <a:avLst/>
          </a:prstGeom>
        </p:spPr>
      </p:pic>
      <p:grpSp>
        <p:nvGrpSpPr>
          <p:cNvPr id="9" name="Group 8"/>
          <p:cNvGrpSpPr/>
          <p:nvPr userDrawn="1"/>
        </p:nvGrpSpPr>
        <p:grpSpPr>
          <a:xfrm>
            <a:off x="0" y="3986577"/>
            <a:ext cx="12192000" cy="593766"/>
            <a:chOff x="0" y="4975761"/>
            <a:chExt cx="12192000" cy="593766"/>
          </a:xfrm>
        </p:grpSpPr>
        <p:sp>
          <p:nvSpPr>
            <p:cNvPr id="10" name="Rectangle 9"/>
            <p:cNvSpPr/>
            <p:nvPr userDrawn="1"/>
          </p:nvSpPr>
          <p:spPr>
            <a:xfrm>
              <a:off x="0" y="4975761"/>
              <a:ext cx="12192000" cy="593766"/>
            </a:xfrm>
            <a:prstGeom prst="rect">
              <a:avLst/>
            </a:prstGeom>
            <a:gradFill>
              <a:gsLst>
                <a:gs pos="0">
                  <a:srgbClr val="00C8E6"/>
                </a:gs>
                <a:gs pos="50000">
                  <a:srgbClr val="00B432"/>
                </a:gs>
                <a:gs pos="100000">
                  <a:srgbClr val="AAE6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grpSp>
          <p:nvGrpSpPr>
            <p:cNvPr id="12" name="Group 11"/>
            <p:cNvGrpSpPr/>
            <p:nvPr userDrawn="1"/>
          </p:nvGrpSpPr>
          <p:grpSpPr>
            <a:xfrm>
              <a:off x="371374" y="5057200"/>
              <a:ext cx="4409862" cy="430887"/>
              <a:chOff x="371374" y="5057200"/>
              <a:chExt cx="4409862" cy="430887"/>
            </a:xfrm>
          </p:grpSpPr>
          <p:sp>
            <p:nvSpPr>
              <p:cNvPr id="13" name="TextBox 12"/>
              <p:cNvSpPr txBox="1"/>
              <p:nvPr userDrawn="1"/>
            </p:nvSpPr>
            <p:spPr>
              <a:xfrm>
                <a:off x="371374" y="5057200"/>
                <a:ext cx="4409862" cy="430887"/>
              </a:xfrm>
              <a:prstGeom prst="rect">
                <a:avLst/>
              </a:prstGeom>
              <a:noFill/>
            </p:spPr>
            <p:txBody>
              <a:bodyPr wrap="none" lIns="0" tIns="0" rIns="0" bIns="0" rtlCol="0">
                <a:spAutoFit/>
              </a:bodyPr>
              <a:lstStyle/>
              <a:p>
                <a:r>
                  <a:rPr lang="en-US" sz="2800" dirty="0">
                    <a:solidFill>
                      <a:schemeClr val="bg1"/>
                    </a:solidFill>
                    <a:latin typeface="+mj-lt"/>
                  </a:rPr>
                  <a:t>3M  Health Care Academy</a:t>
                </a:r>
              </a:p>
            </p:txBody>
          </p:sp>
          <p:sp>
            <p:nvSpPr>
              <p:cNvPr id="14" name="TextBox 13"/>
              <p:cNvSpPr txBox="1"/>
              <p:nvPr userDrawn="1"/>
            </p:nvSpPr>
            <p:spPr>
              <a:xfrm>
                <a:off x="916322" y="5121732"/>
                <a:ext cx="139462" cy="107722"/>
              </a:xfrm>
              <a:prstGeom prst="rect">
                <a:avLst/>
              </a:prstGeom>
              <a:noFill/>
            </p:spPr>
            <p:txBody>
              <a:bodyPr wrap="none" lIns="0" tIns="0" rIns="0" bIns="0" rtlCol="0">
                <a:spAutoFit/>
              </a:bodyPr>
              <a:lstStyle/>
              <a:p>
                <a:r>
                  <a:rPr lang="en-US" sz="700" dirty="0">
                    <a:solidFill>
                      <a:schemeClr val="bg1"/>
                    </a:solidFill>
                    <a:latin typeface="+mj-lt"/>
                  </a:rPr>
                  <a:t>SM</a:t>
                </a:r>
              </a:p>
            </p:txBody>
          </p:sp>
        </p:grpSp>
      </p:grpSp>
    </p:spTree>
    <p:extLst>
      <p:ext uri="{BB962C8B-B14F-4D97-AF65-F5344CB8AC3E}">
        <p14:creationId xmlns:p14="http://schemas.microsoft.com/office/powerpoint/2010/main" val="134312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Subtitle">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4DF8E37A-5923-468E-BDD9-190DDEB2D17F}"/>
              </a:ext>
            </a:extLst>
          </p:cNvPr>
          <p:cNvSpPr/>
          <p:nvPr userDrawn="1"/>
        </p:nvSpPr>
        <p:spPr>
          <a:xfrm>
            <a:off x="0" y="253426"/>
            <a:ext cx="4419600" cy="587451"/>
          </a:xfrm>
          <a:custGeom>
            <a:avLst/>
            <a:gdLst/>
            <a:ahLst/>
            <a:cxnLst/>
            <a:rect l="l" t="t" r="r" b="b"/>
            <a:pathLst>
              <a:path w="4229100" h="457200">
                <a:moveTo>
                  <a:pt x="0" y="457200"/>
                </a:moveTo>
                <a:lnTo>
                  <a:pt x="4229100" y="457200"/>
                </a:lnTo>
                <a:lnTo>
                  <a:pt x="4229100" y="0"/>
                </a:lnTo>
                <a:lnTo>
                  <a:pt x="0" y="0"/>
                </a:lnTo>
                <a:lnTo>
                  <a:pt x="0" y="457200"/>
                </a:lnTo>
                <a:close/>
              </a:path>
            </a:pathLst>
          </a:custGeom>
          <a:solidFill>
            <a:srgbClr val="02AF4B"/>
          </a:solidFill>
        </p:spPr>
        <p:txBody>
          <a:bodyPr wrap="square" lIns="0" tIns="0" rIns="0" bIns="0" rtlCol="0"/>
          <a:lstStyle/>
          <a:p>
            <a:endParaRPr/>
          </a:p>
        </p:txBody>
      </p:sp>
      <p:sp>
        <p:nvSpPr>
          <p:cNvPr id="5" name="Text Placeholder 4"/>
          <p:cNvSpPr>
            <a:spLocks noGrp="1"/>
          </p:cNvSpPr>
          <p:nvPr>
            <p:ph type="body" sz="quarter" idx="10"/>
          </p:nvPr>
        </p:nvSpPr>
        <p:spPr>
          <a:xfrm>
            <a:off x="189397" y="364271"/>
            <a:ext cx="4062576" cy="365760"/>
          </a:xfrm>
        </p:spPr>
        <p:txBody>
          <a:bodyPr>
            <a:noAutofit/>
          </a:bodyPr>
          <a:lstStyle>
            <a:lvl1pPr marL="0" indent="0">
              <a:buNone/>
              <a:defRPr sz="2800">
                <a:solidFill>
                  <a:schemeClr val="bg1"/>
                </a:solidFill>
                <a:latin typeface="3M Circular TT Bold" panose="020B0804020101010102" pitchFamily="34" charset="0"/>
                <a:cs typeface="3M Circular TT Bold" panose="020B0804020101010102" pitchFamily="34" charset="0"/>
              </a:defRPr>
            </a:lvl1pPr>
          </a:lstStyle>
          <a:p>
            <a:pPr lvl="0"/>
            <a:r>
              <a:rPr lang="en-US"/>
              <a:t>Edit Master text styles</a:t>
            </a:r>
          </a:p>
        </p:txBody>
      </p:sp>
      <p:sp>
        <p:nvSpPr>
          <p:cNvPr id="16" name="Text Placeholder 4">
            <a:extLst>
              <a:ext uri="{FF2B5EF4-FFF2-40B4-BE49-F238E27FC236}">
                <a16:creationId xmlns:a16="http://schemas.microsoft.com/office/drawing/2014/main" id="{4E84DA72-A6DF-4EA7-8396-801D06DAE898}"/>
              </a:ext>
            </a:extLst>
          </p:cNvPr>
          <p:cNvSpPr>
            <a:spLocks noGrp="1"/>
          </p:cNvSpPr>
          <p:nvPr>
            <p:ph type="body" sz="quarter" idx="11"/>
          </p:nvPr>
        </p:nvSpPr>
        <p:spPr>
          <a:xfrm>
            <a:off x="4521580" y="364271"/>
            <a:ext cx="4062576" cy="365760"/>
          </a:xfrm>
        </p:spPr>
        <p:txBody>
          <a:bodyPr>
            <a:noAutofit/>
          </a:bodyPr>
          <a:lstStyle>
            <a:lvl1pPr marL="0" indent="0">
              <a:buNone/>
              <a:defRPr sz="2800">
                <a:solidFill>
                  <a:schemeClr val="tx1"/>
                </a:solidFill>
                <a:latin typeface="3M Circular TT Bold" panose="020B0804020101010102" pitchFamily="34" charset="0"/>
                <a:cs typeface="3M Circular TT Bold" panose="020B0804020101010102" pitchFamily="34" charset="0"/>
              </a:defRPr>
            </a:lvl1pPr>
          </a:lstStyle>
          <a:p>
            <a:pPr lvl="0"/>
            <a:r>
              <a:rPr lang="en-US"/>
              <a:t>Edit Master text styles</a:t>
            </a:r>
          </a:p>
        </p:txBody>
      </p:sp>
    </p:spTree>
    <p:extLst>
      <p:ext uri="{BB962C8B-B14F-4D97-AF65-F5344CB8AC3E}">
        <p14:creationId xmlns:p14="http://schemas.microsoft.com/office/powerpoint/2010/main" val="1286720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6_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60000" y="360000"/>
            <a:ext cx="11425237" cy="828000"/>
          </a:xfrm>
        </p:spPr>
        <p:txBody>
          <a:bodyPr/>
          <a:lstStyle/>
          <a:p>
            <a:r>
              <a:rPr lang="en-US" dirty="0"/>
              <a:t>Click to edit Master title style</a:t>
            </a:r>
            <a:endParaRPr lang="en-GB" dirty="0"/>
          </a:p>
        </p:txBody>
      </p:sp>
      <p:sp>
        <p:nvSpPr>
          <p:cNvPr id="7" name="TextBox 6"/>
          <p:cNvSpPr txBox="1"/>
          <p:nvPr userDrawn="1"/>
        </p:nvSpPr>
        <p:spPr>
          <a:xfrm>
            <a:off x="11556000" y="6623999"/>
            <a:ext cx="252000" cy="108000"/>
          </a:xfrm>
          <a:prstGeom prst="rect">
            <a:avLst/>
          </a:prstGeom>
          <a:noFill/>
        </p:spPr>
        <p:txBody>
          <a:bodyPr wrap="square" lIns="0" tIns="0" rIns="0" bIns="0" rtlCol="0">
            <a:spAutoFit/>
          </a:bodyPr>
          <a:lstStyle/>
          <a:p>
            <a:pPr algn="r"/>
            <a:fld id="{29B7B62B-0732-4BEA-A6C8-5CF96588F2B9}" type="slidenum">
              <a:rPr lang="en-US" sz="600" smtClean="0"/>
              <a:pPr algn="r"/>
              <a:t>‹N›</a:t>
            </a:fld>
            <a:endParaRPr lang="en-US" sz="600" dirty="0" err="1"/>
          </a:p>
        </p:txBody>
      </p:sp>
    </p:spTree>
    <p:extLst>
      <p:ext uri="{BB962C8B-B14F-4D97-AF65-F5344CB8AC3E}">
        <p14:creationId xmlns:p14="http://schemas.microsoft.com/office/powerpoint/2010/main" val="1735894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9412" y="381000"/>
            <a:ext cx="11425237" cy="822960"/>
          </a:xfrm>
          <a:prstGeom prst="rect">
            <a:avLst/>
          </a:prstGeom>
        </p:spPr>
        <p:txBody>
          <a:bodyPr vert="horz" wrap="square"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379412" y="1295400"/>
            <a:ext cx="11425236" cy="49530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152200900"/>
      </p:ext>
    </p:extLst>
  </p:cSld>
  <p:clrMap bg1="lt1" tx1="dk1" bg2="lt2" tx2="dk2" accent1="accent1" accent2="accent2" accent3="accent3" accent4="accent4" accent5="accent5" accent6="accent6" hlink="hlink" folHlink="folHlink"/>
  <p:sldLayoutIdLst>
    <p:sldLayoutId id="2147483666" r:id="rId1"/>
    <p:sldLayoutId id="2147483811" r:id="rId2"/>
    <p:sldLayoutId id="2147483667" r:id="rId3"/>
    <p:sldLayoutId id="2147483749" r:id="rId4"/>
    <p:sldLayoutId id="2147483750" r:id="rId5"/>
    <p:sldLayoutId id="2147483727" r:id="rId6"/>
    <p:sldLayoutId id="2147483751" r:id="rId7"/>
    <p:sldLayoutId id="2147483671" r:id="rId8"/>
    <p:sldLayoutId id="2147483752" r:id="rId9"/>
    <p:sldLayoutId id="2147483728" r:id="rId10"/>
    <p:sldLayoutId id="2147483672" r:id="rId11"/>
    <p:sldLayoutId id="2147483674" r:id="rId12"/>
    <p:sldLayoutId id="2147483676" r:id="rId13"/>
    <p:sldLayoutId id="2147483729" r:id="rId14"/>
    <p:sldLayoutId id="2147483675" r:id="rId15"/>
    <p:sldLayoutId id="2147483812" r:id="rId16"/>
    <p:sldLayoutId id="2147483835" r:id="rId17"/>
    <p:sldLayoutId id="2147483817" r:id="rId18"/>
    <p:sldLayoutId id="2147483814" r:id="rId19"/>
    <p:sldLayoutId id="2147483815" r:id="rId20"/>
    <p:sldLayoutId id="2147483816" r:id="rId21"/>
    <p:sldLayoutId id="2147483836" r:id="rId22"/>
    <p:sldLayoutId id="2147483797" r:id="rId23"/>
    <p:sldLayoutId id="2147483800" r:id="rId24"/>
    <p:sldLayoutId id="2147483792" r:id="rId25"/>
    <p:sldLayoutId id="2147483821" r:id="rId26"/>
    <p:sldLayoutId id="2147483823" r:id="rId27"/>
    <p:sldLayoutId id="2147483837" r:id="rId28"/>
    <p:sldLayoutId id="2147483840" r:id="rId29"/>
    <p:sldLayoutId id="2147483809" r:id="rId30"/>
    <p:sldLayoutId id="2147483810" r:id="rId31"/>
    <p:sldLayoutId id="2147483820" r:id="rId32"/>
    <p:sldLayoutId id="2147483808" r:id="rId33"/>
    <p:sldLayoutId id="2147483846" r:id="rId34"/>
    <p:sldLayoutId id="2147483848" r:id="rId35"/>
    <p:sldLayoutId id="2147483849" r:id="rId36"/>
    <p:sldLayoutId id="2147483740" r:id="rId37"/>
    <p:sldLayoutId id="2147483754" r:id="rId38"/>
    <p:sldLayoutId id="2147483759" r:id="rId39"/>
    <p:sldLayoutId id="2147483760" r:id="rId40"/>
    <p:sldLayoutId id="2147483762" r:id="rId41"/>
    <p:sldLayoutId id="2147483763" r:id="rId42"/>
    <p:sldLayoutId id="2147483765" r:id="rId43"/>
    <p:sldLayoutId id="2147483768" r:id="rId44"/>
    <p:sldLayoutId id="2147483770" r:id="rId45"/>
    <p:sldLayoutId id="2147483772" r:id="rId46"/>
    <p:sldLayoutId id="2147483828" r:id="rId47"/>
    <p:sldLayoutId id="2147483829" r:id="rId48"/>
    <p:sldLayoutId id="2147483830" r:id="rId49"/>
    <p:sldLayoutId id="2147483794" r:id="rId50"/>
    <p:sldLayoutId id="2147483795" r:id="rId51"/>
    <p:sldLayoutId id="2147483748" r:id="rId52"/>
    <p:sldLayoutId id="2147483778" r:id="rId53"/>
    <p:sldLayoutId id="2147483773" r:id="rId54"/>
    <p:sldLayoutId id="2147483753" r:id="rId55"/>
    <p:sldLayoutId id="2147483844" r:id="rId56"/>
    <p:sldLayoutId id="2147483841" r:id="rId57"/>
    <p:sldLayoutId id="2147483785" r:id="rId58"/>
    <p:sldLayoutId id="2147483842" r:id="rId59"/>
    <p:sldLayoutId id="2147483709" r:id="rId60"/>
    <p:sldLayoutId id="2147483850" r:id="rId61"/>
    <p:sldLayoutId id="2147483854" r:id="rId62"/>
    <p:sldLayoutId id="2147483859" r:id="rId6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1800" kern="1200" dirty="0" smtClean="0">
          <a:solidFill>
            <a:schemeClr val="tx1"/>
          </a:solidFill>
          <a:latin typeface="+mn-lt"/>
          <a:ea typeface="+mn-ea"/>
          <a:cs typeface="+mn-cs"/>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userDrawn="1">
          <p15:clr>
            <a:srgbClr val="F26B43"/>
          </p15:clr>
        </p15:guide>
        <p15:guide id="2" pos="3840" userDrawn="1">
          <p15:clr>
            <a:srgbClr val="F26B43"/>
          </p15:clr>
        </p15:guide>
        <p15:guide id="3" pos="2640" userDrawn="1">
          <p15:clr>
            <a:srgbClr val="F26B43"/>
          </p15:clr>
        </p15:guide>
        <p15:guide id="4" pos="1440" userDrawn="1">
          <p15:clr>
            <a:srgbClr val="F26B43"/>
          </p15:clr>
        </p15:guide>
        <p15:guide id="5" pos="240" userDrawn="1">
          <p15:clr>
            <a:srgbClr val="F26B43"/>
          </p15:clr>
        </p15:guide>
        <p15:guide id="6" pos="5040" userDrawn="1">
          <p15:clr>
            <a:srgbClr val="F26B43"/>
          </p15:clr>
        </p15:guide>
        <p15:guide id="7" pos="6240" userDrawn="1">
          <p15:clr>
            <a:srgbClr val="F26B43"/>
          </p15:clr>
        </p15:guide>
        <p15:guide id="8" pos="7440" userDrawn="1">
          <p15:clr>
            <a:srgbClr val="F26B43"/>
          </p15:clr>
        </p15:guide>
        <p15:guide id="9" orient="horz" pos="1474" userDrawn="1">
          <p15:clr>
            <a:srgbClr val="F26B43"/>
          </p15:clr>
        </p15:guide>
        <p15:guide id="10" orient="horz" pos="840" userDrawn="1">
          <p15:clr>
            <a:srgbClr val="F26B43"/>
          </p15:clr>
        </p15:guide>
        <p15:guide id="11" orient="horz" pos="240" userDrawn="1">
          <p15:clr>
            <a:srgbClr val="F26B43"/>
          </p15:clr>
        </p15:guide>
        <p15:guide id="12" orient="horz" pos="2696" userDrawn="1">
          <p15:clr>
            <a:srgbClr val="F26B43"/>
          </p15:clr>
        </p15:guide>
        <p15:guide id="14" orient="horz" pos="4080" userDrawn="1">
          <p15:clr>
            <a:srgbClr val="F26B43"/>
          </p15:clr>
        </p15:guide>
        <p15:guide id="15" orient="horz" pos="3936" userDrawn="1">
          <p15:clr>
            <a:srgbClr val="F26B43"/>
          </p15:clr>
        </p15:guide>
        <p15:guide id="17" pos="5034" userDrawn="1">
          <p15:clr>
            <a:srgbClr val="F26B43"/>
          </p15:clr>
        </p15:guide>
        <p15:guide id="18" orient="horz" pos="3312" userDrawn="1">
          <p15:clr>
            <a:srgbClr val="F26B43"/>
          </p15:clr>
        </p15:guide>
        <p15:guide id="19" orient="horz" pos="2702" userDrawn="1">
          <p15:clr>
            <a:srgbClr val="F26B43"/>
          </p15:clr>
        </p15:guide>
        <p15:guide id="21" pos="2634" userDrawn="1">
          <p15:clr>
            <a:srgbClr val="F26B43"/>
          </p15:clr>
        </p15:guide>
        <p15:guide id="22" pos="5046" userDrawn="1">
          <p15:clr>
            <a:srgbClr val="F26B43"/>
          </p15:clr>
        </p15:guide>
        <p15:guide id="23" orient="horz" pos="1468" userDrawn="1">
          <p15:clr>
            <a:srgbClr val="F26B43"/>
          </p15:clr>
        </p15:guide>
        <p15:guide id="25" orient="horz" pos="1480" userDrawn="1">
          <p15:clr>
            <a:srgbClr val="F26B43"/>
          </p15:clr>
        </p15:guide>
        <p15:guide id="26" orient="horz" pos="2706" userDrawn="1">
          <p15:clr>
            <a:srgbClr val="F26B43"/>
          </p15:clr>
        </p15:guide>
        <p15:guide id="27" pos="2648" userDrawn="1">
          <p15:clr>
            <a:srgbClr val="F26B43"/>
          </p15:clr>
        </p15:guide>
        <p15:guide id="28" orient="horz" pos="576" userDrawn="1">
          <p15:clr>
            <a:srgbClr val="FBAE4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6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62.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8" Type="http://schemas.openxmlformats.org/officeDocument/2006/relationships/image" Target="../media/image29.emf"/><Relationship Id="rId13" Type="http://schemas.openxmlformats.org/officeDocument/2006/relationships/image" Target="../media/image33.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hyperlink" Target="https://multimedia.3m.com/mws/media/1791529O/3m-tegaderm-chg-dressing-clinical-evidence-summary.pdf"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emf"/></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slideLayout" Target="../slideLayouts/slideLayout1.xml"/><Relationship Id="rId7" Type="http://schemas.openxmlformats.org/officeDocument/2006/relationships/oleObject" Target="../embeddings/oleObject1.bin"/><Relationship Id="rId12" Type="http://schemas.openxmlformats.org/officeDocument/2006/relationships/image" Target="../media/image49.jp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4.png"/><Relationship Id="rId11" Type="http://schemas.openxmlformats.org/officeDocument/2006/relationships/image" Target="../media/image48.png"/><Relationship Id="rId5" Type="http://schemas.openxmlformats.org/officeDocument/2006/relationships/image" Target="../media/image43.png"/><Relationship Id="rId10" Type="http://schemas.openxmlformats.org/officeDocument/2006/relationships/image" Target="../media/image47.jpeg"/><Relationship Id="rId4" Type="http://schemas.openxmlformats.org/officeDocument/2006/relationships/notesSlide" Target="../notesSlides/notesSlide10.xml"/><Relationship Id="rId9"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2.xml"/><Relationship Id="rId1" Type="http://schemas.openxmlformats.org/officeDocument/2006/relationships/slideLayout" Target="../slideLayouts/slideLayout63.xml"/><Relationship Id="rId5" Type="http://schemas.openxmlformats.org/officeDocument/2006/relationships/image" Target="../media/image60.jpeg"/><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notesSlide" Target="../notesSlides/notesSlide13.xml"/><Relationship Id="rId7" Type="http://schemas.openxmlformats.org/officeDocument/2006/relationships/image" Target="../media/image62.jpeg"/><Relationship Id="rId2" Type="http://schemas.openxmlformats.org/officeDocument/2006/relationships/slideLayout" Target="../slideLayouts/slideLayout5.xml"/><Relationship Id="rId1" Type="http://schemas.openxmlformats.org/officeDocument/2006/relationships/tags" Target="../tags/tag3.xml"/><Relationship Id="rId6" Type="http://schemas.openxmlformats.org/officeDocument/2006/relationships/image" Target="../media/image37.png"/><Relationship Id="rId5" Type="http://schemas.openxmlformats.org/officeDocument/2006/relationships/image" Target="../media/image61.emf"/><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a:extLst>
              <a:ext uri="{FF2B5EF4-FFF2-40B4-BE49-F238E27FC236}">
                <a16:creationId xmlns:a16="http://schemas.microsoft.com/office/drawing/2014/main" id="{1DC78A3D-6A77-4F3A-99BC-9EAECD5476FA}"/>
              </a:ext>
            </a:extLst>
          </p:cNvPr>
          <p:cNvSpPr/>
          <p:nvPr/>
        </p:nvSpPr>
        <p:spPr>
          <a:xfrm>
            <a:off x="-13566" y="1526100"/>
            <a:ext cx="5865726" cy="2676029"/>
          </a:xfrm>
          <a:custGeom>
            <a:avLst/>
            <a:gdLst/>
            <a:ahLst/>
            <a:cxnLst/>
            <a:rect l="l" t="t" r="r" b="b"/>
            <a:pathLst>
              <a:path w="4229100" h="457200">
                <a:moveTo>
                  <a:pt x="0" y="457200"/>
                </a:moveTo>
                <a:lnTo>
                  <a:pt x="4229100" y="457200"/>
                </a:lnTo>
                <a:lnTo>
                  <a:pt x="4229100" y="0"/>
                </a:lnTo>
                <a:lnTo>
                  <a:pt x="0" y="0"/>
                </a:lnTo>
                <a:lnTo>
                  <a:pt x="0" y="457200"/>
                </a:lnTo>
                <a:close/>
              </a:path>
            </a:pathLst>
          </a:custGeom>
          <a:solidFill>
            <a:srgbClr val="02AF4B"/>
          </a:solidFill>
        </p:spPr>
        <p:txBody>
          <a:bodyPr wrap="square" lIns="0" tIns="0" rIns="0" bIns="0" rtlCol="0"/>
          <a:lstStyle/>
          <a:p>
            <a:endParaRPr/>
          </a:p>
        </p:txBody>
      </p:sp>
      <p:sp>
        <p:nvSpPr>
          <p:cNvPr id="8" name="object 5">
            <a:extLst>
              <a:ext uri="{FF2B5EF4-FFF2-40B4-BE49-F238E27FC236}">
                <a16:creationId xmlns:a16="http://schemas.microsoft.com/office/drawing/2014/main" id="{D553E6EF-6E00-4F52-BD00-ECDE260C8DD2}"/>
              </a:ext>
            </a:extLst>
          </p:cNvPr>
          <p:cNvSpPr txBox="1"/>
          <p:nvPr/>
        </p:nvSpPr>
        <p:spPr>
          <a:xfrm>
            <a:off x="151523" y="3498350"/>
            <a:ext cx="5508116" cy="677108"/>
          </a:xfrm>
          <a:prstGeom prst="rect">
            <a:avLst/>
          </a:prstGeom>
        </p:spPr>
        <p:txBody>
          <a:bodyPr vert="horz" wrap="square" lIns="0" tIns="0" rIns="0" bIns="0" rtlCol="0">
            <a:spAutoFit/>
          </a:bodyPr>
          <a:lstStyle/>
          <a:p>
            <a:endParaRPr lang="sr-Latn-CS" sz="2000" b="1" dirty="0">
              <a:solidFill>
                <a:schemeClr val="bg1"/>
              </a:solidFill>
              <a:ea typeface="Calibri" panose="020F0502020204030204" pitchFamily="34" charset="0"/>
              <a:cs typeface="Calibri" panose="020F0502020204030204" pitchFamily="34" charset="0"/>
            </a:endParaRPr>
          </a:p>
          <a:p>
            <a:pPr marL="12700" marR="5080">
              <a:tabLst>
                <a:tab pos="806450" algn="l"/>
              </a:tabLst>
            </a:pPr>
            <a:endParaRPr sz="2400" dirty="0">
              <a:latin typeface="3M Circular TT Bold"/>
              <a:cs typeface="3M Circular TT Bold"/>
            </a:endParaRPr>
          </a:p>
        </p:txBody>
      </p:sp>
      <p:sp>
        <p:nvSpPr>
          <p:cNvPr id="47" name="object 3">
            <a:extLst>
              <a:ext uri="{FF2B5EF4-FFF2-40B4-BE49-F238E27FC236}">
                <a16:creationId xmlns:a16="http://schemas.microsoft.com/office/drawing/2014/main" id="{1F82E87D-522D-43E4-9E55-CF3E76F63DA3}"/>
              </a:ext>
            </a:extLst>
          </p:cNvPr>
          <p:cNvSpPr/>
          <p:nvPr/>
        </p:nvSpPr>
        <p:spPr>
          <a:xfrm>
            <a:off x="5852160" y="1"/>
            <a:ext cx="91440" cy="6857999"/>
          </a:xfrm>
          <a:custGeom>
            <a:avLst/>
            <a:gdLst/>
            <a:ahLst/>
            <a:cxnLst/>
            <a:rect l="l" t="t" r="r" b="b"/>
            <a:pathLst>
              <a:path w="4229100" h="457200">
                <a:moveTo>
                  <a:pt x="0" y="457200"/>
                </a:moveTo>
                <a:lnTo>
                  <a:pt x="4229100" y="457200"/>
                </a:lnTo>
                <a:lnTo>
                  <a:pt x="4229100" y="0"/>
                </a:lnTo>
                <a:lnTo>
                  <a:pt x="0" y="0"/>
                </a:lnTo>
                <a:lnTo>
                  <a:pt x="0" y="457200"/>
                </a:lnTo>
                <a:close/>
              </a:path>
            </a:pathLst>
          </a:custGeom>
          <a:solidFill>
            <a:srgbClr val="02AF4B"/>
          </a:solidFill>
        </p:spPr>
        <p:txBody>
          <a:bodyPr wrap="square" lIns="0" tIns="0" rIns="0" bIns="0" rtlCol="0"/>
          <a:lstStyle/>
          <a:p>
            <a:endParaRPr/>
          </a:p>
        </p:txBody>
      </p:sp>
      <p:pic>
        <p:nvPicPr>
          <p:cNvPr id="10" name="Picture 9">
            <a:extLst>
              <a:ext uri="{FF2B5EF4-FFF2-40B4-BE49-F238E27FC236}">
                <a16:creationId xmlns:a16="http://schemas.microsoft.com/office/drawing/2014/main" id="{E03D0144-AAD5-4E53-A074-40AFF0691EF7}"/>
              </a:ext>
            </a:extLst>
          </p:cNvPr>
          <p:cNvPicPr>
            <a:picLocks noChangeAspect="1"/>
          </p:cNvPicPr>
          <p:nvPr/>
        </p:nvPicPr>
        <p:blipFill rotWithShape="1">
          <a:blip r:embed="rId3"/>
          <a:srcRect r="3265" b="61430"/>
          <a:stretch/>
        </p:blipFill>
        <p:spPr>
          <a:xfrm>
            <a:off x="348424" y="360187"/>
            <a:ext cx="3505120" cy="801006"/>
          </a:xfrm>
          <a:prstGeom prst="rect">
            <a:avLst/>
          </a:prstGeom>
        </p:spPr>
      </p:pic>
      <p:sp>
        <p:nvSpPr>
          <p:cNvPr id="11" name="object 4">
            <a:extLst>
              <a:ext uri="{FF2B5EF4-FFF2-40B4-BE49-F238E27FC236}">
                <a16:creationId xmlns:a16="http://schemas.microsoft.com/office/drawing/2014/main" id="{7B31BA53-C36B-4EB8-86C8-BAE781D557CC}"/>
              </a:ext>
            </a:extLst>
          </p:cNvPr>
          <p:cNvSpPr txBox="1"/>
          <p:nvPr/>
        </p:nvSpPr>
        <p:spPr>
          <a:xfrm>
            <a:off x="151523" y="1767007"/>
            <a:ext cx="5508116" cy="984885"/>
          </a:xfrm>
          <a:prstGeom prst="rect">
            <a:avLst/>
          </a:prstGeom>
        </p:spPr>
        <p:txBody>
          <a:bodyPr vert="horz" wrap="square" lIns="0" tIns="0" rIns="0" bIns="0" rtlCol="0">
            <a:spAutoFit/>
          </a:bodyPr>
          <a:lstStyle/>
          <a:p>
            <a:pPr lvl="0">
              <a:defRPr/>
            </a:pPr>
            <a:r>
              <a:rPr lang="it-IT" sz="3200" dirty="0"/>
              <a:t>Focus On:</a:t>
            </a:r>
          </a:p>
          <a:p>
            <a:pPr lvl="0">
              <a:defRPr/>
            </a:pPr>
            <a:r>
              <a:rPr lang="it-IT" sz="3200" b="1" dirty="0">
                <a:solidFill>
                  <a:prstClr val="white"/>
                </a:solidFill>
              </a:rPr>
              <a:t>Medicazioni Antimicrobiche</a:t>
            </a:r>
            <a:endParaRPr lang="en-GB" sz="3200" b="1" dirty="0">
              <a:solidFill>
                <a:prstClr val="white"/>
              </a:solidFill>
            </a:endParaRPr>
          </a:p>
        </p:txBody>
      </p:sp>
      <p:sp>
        <p:nvSpPr>
          <p:cNvPr id="12" name="Text Placeholder 3">
            <a:extLst>
              <a:ext uri="{FF2B5EF4-FFF2-40B4-BE49-F238E27FC236}">
                <a16:creationId xmlns:a16="http://schemas.microsoft.com/office/drawing/2014/main" id="{CDF4D840-942E-4CC5-881C-A186C6C56A99}"/>
              </a:ext>
            </a:extLst>
          </p:cNvPr>
          <p:cNvSpPr txBox="1">
            <a:spLocks/>
          </p:cNvSpPr>
          <p:nvPr/>
        </p:nvSpPr>
        <p:spPr>
          <a:xfrm>
            <a:off x="165239" y="4751174"/>
            <a:ext cx="5508116" cy="1161451"/>
          </a:xfrm>
          <a:prstGeom prst="rect">
            <a:avLst/>
          </a:prstGeom>
        </p:spPr>
        <p:txBody>
          <a:bodyPr vert="horz" wrap="square" lIns="0" tIns="0" rIns="0" bIns="0" rtlCol="0" anchor="t" anchorCtr="0">
            <a:noAutofit/>
          </a:bodyPr>
          <a:lst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1400" kern="1200">
                <a:solidFill>
                  <a:schemeClr val="tx1"/>
                </a:solidFill>
                <a:latin typeface="+mn-lt"/>
                <a:ea typeface="+mj-ea"/>
                <a:cs typeface="3M Circular TT Book" panose="020B0604020101020102" pitchFamily="34" charset="0"/>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2pPr>
            <a:lvl3pPr marL="357188" indent="-174625"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539750" indent="-182563"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714375" indent="-174625" algn="l" defTabSz="914400" rtl="0" eaLnBrk="1" latinLnBrk="0" hangingPunct="1">
              <a:lnSpc>
                <a:spcPct val="110000"/>
              </a:lnSpc>
              <a:spcBef>
                <a:spcPts val="0"/>
              </a:spcBef>
              <a:spcAft>
                <a:spcPts val="600"/>
              </a:spcAft>
              <a:buFont typeface="Arial" panose="020B0604020202020204" pitchFamily="34" charset="0"/>
              <a:buChar char="•"/>
              <a:defRPr lang="en-GB"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200"/>
              </a:spcAft>
            </a:pPr>
            <a:endParaRPr lang="it-IT" dirty="0">
              <a:solidFill>
                <a:prstClr val="black"/>
              </a:solidFill>
            </a:endParaRPr>
          </a:p>
          <a:p>
            <a:pPr>
              <a:spcAft>
                <a:spcPts val="200"/>
              </a:spcAft>
            </a:pPr>
            <a:r>
              <a:rPr lang="it-IT" dirty="0">
                <a:solidFill>
                  <a:prstClr val="black"/>
                </a:solidFill>
              </a:rPr>
              <a:t>Congresso IVAS</a:t>
            </a:r>
          </a:p>
          <a:p>
            <a:pPr>
              <a:spcAft>
                <a:spcPts val="200"/>
              </a:spcAft>
            </a:pPr>
            <a:r>
              <a:rPr lang="it-IT" dirty="0">
                <a:solidFill>
                  <a:prstClr val="black"/>
                </a:solidFill>
              </a:rPr>
              <a:t>Roma, 11 </a:t>
            </a:r>
            <a:r>
              <a:rPr lang="it-IT">
                <a:solidFill>
                  <a:prstClr val="black"/>
                </a:solidFill>
              </a:rPr>
              <a:t>Novembre 2023</a:t>
            </a:r>
            <a:endParaRPr lang="it-IT" dirty="0">
              <a:solidFill>
                <a:prstClr val="black"/>
              </a:solidFill>
            </a:endParaRPr>
          </a:p>
          <a:p>
            <a:pPr>
              <a:spcAft>
                <a:spcPts val="200"/>
              </a:spcAft>
            </a:pPr>
            <a:endParaRPr lang="it-IT" dirty="0">
              <a:solidFill>
                <a:prstClr val="black"/>
              </a:solidFill>
            </a:endParaRPr>
          </a:p>
          <a:p>
            <a:pPr>
              <a:spcAft>
                <a:spcPts val="200"/>
              </a:spcAft>
            </a:pPr>
            <a:r>
              <a:rPr lang="it-IT" dirty="0">
                <a:solidFill>
                  <a:prstClr val="black"/>
                </a:solidFill>
              </a:rPr>
              <a:t>Sara Agnolucci</a:t>
            </a:r>
            <a:endParaRPr lang="en-US" sz="1200" dirty="0">
              <a:solidFill>
                <a:prstClr val="black"/>
              </a:solidFill>
            </a:endParaRPr>
          </a:p>
          <a:p>
            <a:pPr>
              <a:lnSpc>
                <a:spcPct val="100000"/>
              </a:lnSpc>
              <a:spcAft>
                <a:spcPts val="200"/>
              </a:spcAft>
            </a:pPr>
            <a:endParaRPr lang="en-US" sz="1200" dirty="0">
              <a:solidFill>
                <a:prstClr val="black"/>
              </a:solidFill>
            </a:endParaRPr>
          </a:p>
        </p:txBody>
      </p:sp>
      <p:pic>
        <p:nvPicPr>
          <p:cNvPr id="13" name="Picture 2" descr="Will Vanderwall, a physician assistant, caring for a patient infected with the coronavirus. A range of patients of varying ages, backgrounds and medical histories have fallen critically ill.">
            <a:extLst>
              <a:ext uri="{FF2B5EF4-FFF2-40B4-BE49-F238E27FC236}">
                <a16:creationId xmlns:a16="http://schemas.microsoft.com/office/drawing/2014/main" id="{073AF0E0-1197-46F3-9443-00895E1252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943600" y="0"/>
            <a:ext cx="6248399" cy="6857999"/>
          </a:xfrm>
          <a:prstGeom prst="rect">
            <a:avLst/>
          </a:prstGeom>
          <a:solidFill>
            <a:srgbClr val="FFFFFF"/>
          </a:solidFill>
        </p:spPr>
      </p:pic>
    </p:spTree>
    <p:extLst>
      <p:ext uri="{BB962C8B-B14F-4D97-AF65-F5344CB8AC3E}">
        <p14:creationId xmlns:p14="http://schemas.microsoft.com/office/powerpoint/2010/main" val="36984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BF28A2-AB44-64C0-4EE4-7A635D1B6EF8}"/>
              </a:ext>
            </a:extLst>
          </p:cNvPr>
          <p:cNvSpPr>
            <a:spLocks noGrp="1"/>
          </p:cNvSpPr>
          <p:nvPr>
            <p:ph type="body" sz="quarter" idx="10"/>
          </p:nvPr>
        </p:nvSpPr>
        <p:spPr/>
        <p:txBody>
          <a:bodyPr/>
          <a:lstStyle/>
          <a:p>
            <a:r>
              <a:rPr lang="it-IT" dirty="0"/>
              <a:t>Disclaimer</a:t>
            </a:r>
          </a:p>
        </p:txBody>
      </p:sp>
      <p:sp>
        <p:nvSpPr>
          <p:cNvPr id="3" name="Text Placeholder 2">
            <a:extLst>
              <a:ext uri="{FF2B5EF4-FFF2-40B4-BE49-F238E27FC236}">
                <a16:creationId xmlns:a16="http://schemas.microsoft.com/office/drawing/2014/main" id="{B785FF0C-74DA-C94E-C0E8-2856A1383574}"/>
              </a:ext>
            </a:extLst>
          </p:cNvPr>
          <p:cNvSpPr>
            <a:spLocks noGrp="1"/>
          </p:cNvSpPr>
          <p:nvPr>
            <p:ph type="body" sz="quarter" idx="11"/>
          </p:nvPr>
        </p:nvSpPr>
        <p:spPr/>
        <p:txBody>
          <a:bodyPr/>
          <a:lstStyle/>
          <a:p>
            <a:endParaRPr lang="it-IT"/>
          </a:p>
        </p:txBody>
      </p:sp>
      <p:sp>
        <p:nvSpPr>
          <p:cNvPr id="4" name="TextBox 3">
            <a:extLst>
              <a:ext uri="{FF2B5EF4-FFF2-40B4-BE49-F238E27FC236}">
                <a16:creationId xmlns:a16="http://schemas.microsoft.com/office/drawing/2014/main" id="{BF72847D-5D44-4ACD-D636-05C945944F5B}"/>
              </a:ext>
            </a:extLst>
          </p:cNvPr>
          <p:cNvSpPr txBox="1"/>
          <p:nvPr/>
        </p:nvSpPr>
        <p:spPr>
          <a:xfrm>
            <a:off x="531845" y="1737849"/>
            <a:ext cx="10898155" cy="615553"/>
          </a:xfrm>
          <a:prstGeom prst="rect">
            <a:avLst/>
          </a:prstGeom>
          <a:noFill/>
        </p:spPr>
        <p:txBody>
          <a:bodyPr wrap="square" lIns="0" tIns="0" rIns="0" bIns="0" rtlCol="0">
            <a:spAutoFit/>
          </a:bodyPr>
          <a:lstStyle/>
          <a:p>
            <a:r>
              <a:rPr lang="it-IT" sz="2000" dirty="0"/>
              <a:t>Sara Agnolucci, </a:t>
            </a:r>
            <a:r>
              <a:rPr lang="en-IE" sz="2000" dirty="0">
                <a:solidFill>
                  <a:srgbClr val="000000"/>
                </a:solidFill>
                <a:effectLst/>
                <a:ea typeface="Calibri" panose="020F0502020204030204" pitchFamily="34" charset="0"/>
              </a:rPr>
              <a:t>Scientific Affairs &amp; Education Program Manager SEER</a:t>
            </a:r>
            <a:r>
              <a:rPr lang="en-IE" sz="2000" dirty="0">
                <a:effectLst/>
                <a:ea typeface="Calibri" panose="020F0502020204030204" pitchFamily="34" charset="0"/>
              </a:rPr>
              <a:t> </a:t>
            </a:r>
            <a:endParaRPr lang="it-IT" sz="2000" dirty="0"/>
          </a:p>
          <a:p>
            <a:r>
              <a:rPr lang="it-IT" sz="2000" dirty="0"/>
              <a:t>Dipendente 3M Healthcare Italy srl</a:t>
            </a:r>
          </a:p>
        </p:txBody>
      </p:sp>
    </p:spTree>
    <p:extLst>
      <p:ext uri="{BB962C8B-B14F-4D97-AF65-F5344CB8AC3E}">
        <p14:creationId xmlns:p14="http://schemas.microsoft.com/office/powerpoint/2010/main" val="179390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A5BC8DEC-53FE-4976-AE7A-0B2BC886CFE2}"/>
              </a:ext>
            </a:extLst>
          </p:cNvPr>
          <p:cNvSpPr>
            <a:spLocks noGrp="1"/>
          </p:cNvSpPr>
          <p:nvPr>
            <p:ph type="body" sz="quarter" idx="10"/>
          </p:nvPr>
        </p:nvSpPr>
        <p:spPr>
          <a:xfrm>
            <a:off x="189396" y="301752"/>
            <a:ext cx="4489481" cy="519989"/>
          </a:xfrm>
        </p:spPr>
        <p:txBody>
          <a:bodyPr/>
          <a:lstStyle/>
          <a:p>
            <a:r>
              <a:rPr lang="en-US" dirty="0" err="1"/>
              <a:t>Sfide</a:t>
            </a:r>
            <a:r>
              <a:rPr lang="en-US" dirty="0"/>
              <a:t> </a:t>
            </a:r>
            <a:r>
              <a:rPr lang="en-US" dirty="0" err="1"/>
              <a:t>Cliniche</a:t>
            </a:r>
            <a:endParaRPr lang="en-US" dirty="0"/>
          </a:p>
        </p:txBody>
      </p:sp>
      <p:sp>
        <p:nvSpPr>
          <p:cNvPr id="27" name="Rectangle 26">
            <a:extLst>
              <a:ext uri="{FF2B5EF4-FFF2-40B4-BE49-F238E27FC236}">
                <a16:creationId xmlns:a16="http://schemas.microsoft.com/office/drawing/2014/main" id="{B1992AF8-F4E2-400D-9FDE-B1C782B8DD3E}"/>
              </a:ext>
            </a:extLst>
          </p:cNvPr>
          <p:cNvSpPr/>
          <p:nvPr/>
        </p:nvSpPr>
        <p:spPr>
          <a:xfrm rot="10800000">
            <a:off x="10237906" y="54964"/>
            <a:ext cx="1054206" cy="344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A31EDA0B-21C5-42FA-9D0B-CE447682D61E}"/>
              </a:ext>
            </a:extLst>
          </p:cNvPr>
          <p:cNvSpPr txBox="1">
            <a:spLocks/>
          </p:cNvSpPr>
          <p:nvPr/>
        </p:nvSpPr>
        <p:spPr>
          <a:xfrm>
            <a:off x="383381" y="1865907"/>
            <a:ext cx="11425236" cy="2872348"/>
          </a:xfrm>
          <a:prstGeom prst="rect">
            <a:avLst/>
          </a:prstGeom>
        </p:spPr>
        <p:txBody>
          <a:bodyPr/>
          <a:lst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2pPr>
            <a:lvl3pPr marL="357188" indent="-174625"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539750" indent="-182563"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714375" indent="-174625"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Title 2">
            <a:extLst>
              <a:ext uri="{FF2B5EF4-FFF2-40B4-BE49-F238E27FC236}">
                <a16:creationId xmlns:a16="http://schemas.microsoft.com/office/drawing/2014/main" id="{299CCC6C-E595-4D1F-8E74-407C2753EE7F}"/>
              </a:ext>
            </a:extLst>
          </p:cNvPr>
          <p:cNvSpPr txBox="1">
            <a:spLocks/>
          </p:cNvSpPr>
          <p:nvPr/>
        </p:nvSpPr>
        <p:spPr>
          <a:xfrm>
            <a:off x="189396" y="1128100"/>
            <a:ext cx="11425237" cy="553998"/>
          </a:xfrm>
          <a:prstGeom prst="rect">
            <a:avLst/>
          </a:prstGeom>
        </p:spPr>
        <p:txBody>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t> La </a:t>
            </a:r>
            <a:r>
              <a:rPr lang="en-US" dirty="0" err="1"/>
              <a:t>Gestione</a:t>
            </a:r>
            <a:r>
              <a:rPr lang="en-US" dirty="0"/>
              <a:t> è per la vita del </a:t>
            </a:r>
            <a:r>
              <a:rPr lang="en-US" dirty="0" err="1"/>
              <a:t>catetere</a:t>
            </a:r>
            <a:endParaRPr lang="en-US" dirty="0"/>
          </a:p>
        </p:txBody>
      </p:sp>
      <p:sp>
        <p:nvSpPr>
          <p:cNvPr id="7" name="Content Placeholder 4">
            <a:extLst>
              <a:ext uri="{FF2B5EF4-FFF2-40B4-BE49-F238E27FC236}">
                <a16:creationId xmlns:a16="http://schemas.microsoft.com/office/drawing/2014/main" id="{C345DEDB-7C48-456E-90ED-9E7BA8AD70B6}"/>
              </a:ext>
            </a:extLst>
          </p:cNvPr>
          <p:cNvSpPr txBox="1">
            <a:spLocks/>
          </p:cNvSpPr>
          <p:nvPr/>
        </p:nvSpPr>
        <p:spPr>
          <a:xfrm>
            <a:off x="611640" y="1948439"/>
            <a:ext cx="11538268" cy="982271"/>
          </a:xfrm>
        </p:spPr>
        <p:txBody>
          <a:bodyPr/>
          <a:lst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2pPr>
            <a:lvl3pPr marL="357188" indent="-174625"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539750" indent="-182563"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714375" indent="-174625"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b="1" dirty="0" err="1"/>
              <a:t>Inserzione</a:t>
            </a:r>
            <a:r>
              <a:rPr lang="en-US" sz="2400" b="1" dirty="0"/>
              <a:t>-</a:t>
            </a:r>
            <a:r>
              <a:rPr lang="en-US" sz="3200" b="1" dirty="0"/>
              <a:t> </a:t>
            </a:r>
            <a:r>
              <a:rPr lang="en-US" sz="2400" dirty="0"/>
              <a:t>la </a:t>
            </a:r>
            <a:r>
              <a:rPr lang="en-US" sz="2400" dirty="0" err="1"/>
              <a:t>procedura</a:t>
            </a:r>
            <a:r>
              <a:rPr lang="en-US" sz="2400" dirty="0"/>
              <a:t> è </a:t>
            </a:r>
            <a:r>
              <a:rPr lang="en-US" sz="2400" dirty="0" err="1"/>
              <a:t>critica</a:t>
            </a:r>
            <a:r>
              <a:rPr lang="en-US" sz="2400" dirty="0"/>
              <a:t> ma </a:t>
            </a:r>
            <a:r>
              <a:rPr lang="en-US" sz="2400" dirty="0" err="1"/>
              <a:t>rappresenta</a:t>
            </a:r>
            <a:r>
              <a:rPr lang="en-US" sz="2400" dirty="0"/>
              <a:t> solo un </a:t>
            </a:r>
            <a:r>
              <a:rPr lang="en-US" sz="2400" dirty="0" err="1"/>
              <a:t>momento</a:t>
            </a:r>
            <a:r>
              <a:rPr lang="en-US" sz="2400" dirty="0"/>
              <a:t> per il </a:t>
            </a:r>
            <a:r>
              <a:rPr lang="en-US" sz="2400" dirty="0" err="1"/>
              <a:t>rischio</a:t>
            </a:r>
            <a:r>
              <a:rPr lang="en-US" sz="2400" dirty="0"/>
              <a:t> CRBSI</a:t>
            </a:r>
            <a:endParaRPr lang="en-US" sz="800" baseline="30000" dirty="0">
              <a:solidFill>
                <a:schemeClr val="accent6"/>
              </a:solidFill>
            </a:endParaRPr>
          </a:p>
          <a:p>
            <a:pPr>
              <a:lnSpc>
                <a:spcPct val="100000"/>
              </a:lnSpc>
            </a:pPr>
            <a:endParaRPr lang="en-US" dirty="0"/>
          </a:p>
          <a:p>
            <a:endParaRPr lang="en-US" dirty="0"/>
          </a:p>
          <a:p>
            <a:pPr lvl="3" indent="0">
              <a:buFont typeface="Arial" panose="020B0604020202020204" pitchFamily="34" charset="0"/>
              <a:buNone/>
            </a:pPr>
            <a:endParaRPr lang="en-US" dirty="0"/>
          </a:p>
        </p:txBody>
      </p:sp>
      <p:sp>
        <p:nvSpPr>
          <p:cNvPr id="8" name="Rectangle 7">
            <a:extLst>
              <a:ext uri="{FF2B5EF4-FFF2-40B4-BE49-F238E27FC236}">
                <a16:creationId xmlns:a16="http://schemas.microsoft.com/office/drawing/2014/main" id="{11A9741A-C7C5-4BC0-A18B-A4C4C71F2354}"/>
              </a:ext>
            </a:extLst>
          </p:cNvPr>
          <p:cNvSpPr/>
          <p:nvPr/>
        </p:nvSpPr>
        <p:spPr>
          <a:xfrm>
            <a:off x="379412" y="2795027"/>
            <a:ext cx="11201537" cy="1277273"/>
          </a:xfrm>
          <a:prstGeom prst="rect">
            <a:avLst/>
          </a:prstGeom>
        </p:spPr>
        <p:txBody>
          <a:bodyPr wrap="square">
            <a:spAutoFit/>
          </a:bodyPr>
          <a:lstStyle/>
          <a:p>
            <a:pPr marL="525463" lvl="1" indent="-342900">
              <a:spcAft>
                <a:spcPts val="600"/>
              </a:spcAft>
            </a:pPr>
            <a:r>
              <a:rPr lang="en-US" sz="2400" b="1" dirty="0" err="1"/>
              <a:t>Gestione</a:t>
            </a:r>
            <a:r>
              <a:rPr lang="en-US" sz="2400" b="1" dirty="0"/>
              <a:t>- </a:t>
            </a:r>
            <a:r>
              <a:rPr lang="en-US" sz="2400" dirty="0"/>
              <a:t>il </a:t>
            </a:r>
            <a:r>
              <a:rPr lang="en-US" sz="2400" dirty="0" err="1"/>
              <a:t>rischio</a:t>
            </a:r>
            <a:r>
              <a:rPr lang="en-US" sz="2400" dirty="0"/>
              <a:t> di CRBSI </a:t>
            </a:r>
            <a:r>
              <a:rPr lang="en-US" sz="2400" dirty="0" err="1"/>
              <a:t>si</a:t>
            </a:r>
            <a:r>
              <a:rPr lang="en-US" sz="2400" dirty="0"/>
              <a:t> </a:t>
            </a:r>
            <a:r>
              <a:rPr lang="en-US" sz="2400" dirty="0" err="1"/>
              <a:t>estende</a:t>
            </a:r>
            <a:r>
              <a:rPr lang="en-US" sz="2400" dirty="0"/>
              <a:t> a tutti </a:t>
            </a:r>
            <a:r>
              <a:rPr lang="en-US" sz="2400" dirty="0" err="1"/>
              <a:t>gli</a:t>
            </a:r>
            <a:r>
              <a:rPr lang="en-US" sz="2400" dirty="0"/>
              <a:t> </a:t>
            </a:r>
            <a:r>
              <a:rPr lang="en-US" sz="2400" dirty="0" err="1"/>
              <a:t>aspetti</a:t>
            </a:r>
            <a:r>
              <a:rPr lang="en-US" sz="2400" dirty="0"/>
              <a:t> del nursing e del </a:t>
            </a:r>
            <a:r>
              <a:rPr lang="en-US" sz="2400" dirty="0" err="1"/>
              <a:t>mantenimento</a:t>
            </a:r>
            <a:r>
              <a:rPr lang="en-US" sz="2400" dirty="0"/>
              <a:t> </a:t>
            </a:r>
            <a:r>
              <a:rPr lang="en-US" sz="2400" dirty="0" err="1"/>
              <a:t>durante</a:t>
            </a:r>
            <a:r>
              <a:rPr lang="en-US" sz="2400" dirty="0"/>
              <a:t> la </a:t>
            </a:r>
            <a:r>
              <a:rPr lang="en-US" sz="2400" dirty="0" err="1"/>
              <a:t>permanenza</a:t>
            </a:r>
            <a:r>
              <a:rPr lang="en-US" sz="2400" dirty="0"/>
              <a:t> del </a:t>
            </a:r>
            <a:r>
              <a:rPr lang="en-US" sz="2400" dirty="0" err="1"/>
              <a:t>catetere</a:t>
            </a:r>
            <a:endParaRPr lang="en-US" sz="800" baseline="30000" dirty="0">
              <a:solidFill>
                <a:schemeClr val="accent6"/>
              </a:solidFill>
            </a:endParaRPr>
          </a:p>
          <a:p>
            <a:pPr marL="525463" lvl="1" indent="-342900">
              <a:spcAft>
                <a:spcPts val="600"/>
              </a:spcAft>
            </a:pPr>
            <a:endParaRPr lang="en-US" sz="2400" dirty="0">
              <a:solidFill>
                <a:schemeClr val="accent6"/>
              </a:solidFill>
            </a:endParaRPr>
          </a:p>
        </p:txBody>
      </p:sp>
      <p:cxnSp>
        <p:nvCxnSpPr>
          <p:cNvPr id="9" name="Straight Connector 8">
            <a:extLst>
              <a:ext uri="{FF2B5EF4-FFF2-40B4-BE49-F238E27FC236}">
                <a16:creationId xmlns:a16="http://schemas.microsoft.com/office/drawing/2014/main" id="{7E8589EA-F453-4290-A3AE-8996FB39D006}"/>
              </a:ext>
            </a:extLst>
          </p:cNvPr>
          <p:cNvCxnSpPr/>
          <p:nvPr/>
        </p:nvCxnSpPr>
        <p:spPr>
          <a:xfrm>
            <a:off x="58570" y="962637"/>
            <a:ext cx="11425237" cy="3164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9EE4820-7D18-4A5E-8E26-578B0FF156BE}"/>
              </a:ext>
            </a:extLst>
          </p:cNvPr>
          <p:cNvPicPr>
            <a:picLocks noChangeAspect="1"/>
          </p:cNvPicPr>
          <p:nvPr/>
        </p:nvPicPr>
        <p:blipFill>
          <a:blip r:embed="rId3"/>
          <a:stretch>
            <a:fillRect/>
          </a:stretch>
        </p:blipFill>
        <p:spPr>
          <a:xfrm>
            <a:off x="8465119" y="4146256"/>
            <a:ext cx="2474475" cy="180694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Picture 10">
            <a:extLst>
              <a:ext uri="{FF2B5EF4-FFF2-40B4-BE49-F238E27FC236}">
                <a16:creationId xmlns:a16="http://schemas.microsoft.com/office/drawing/2014/main" id="{A39DDF90-10E7-497B-87DE-02796F7FFB8D}"/>
              </a:ext>
            </a:extLst>
          </p:cNvPr>
          <p:cNvPicPr>
            <a:picLocks noChangeAspect="1"/>
          </p:cNvPicPr>
          <p:nvPr/>
        </p:nvPicPr>
        <p:blipFill>
          <a:blip r:embed="rId4"/>
          <a:stretch>
            <a:fillRect/>
          </a:stretch>
        </p:blipFill>
        <p:spPr>
          <a:xfrm>
            <a:off x="4999086" y="4165306"/>
            <a:ext cx="2719640" cy="180694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Picture 11">
            <a:extLst>
              <a:ext uri="{FF2B5EF4-FFF2-40B4-BE49-F238E27FC236}">
                <a16:creationId xmlns:a16="http://schemas.microsoft.com/office/drawing/2014/main" id="{E5682EFC-5114-4AB0-A69F-692AB2F17374}"/>
              </a:ext>
            </a:extLst>
          </p:cNvPr>
          <p:cNvPicPr>
            <a:picLocks noChangeAspect="1"/>
          </p:cNvPicPr>
          <p:nvPr/>
        </p:nvPicPr>
        <p:blipFill>
          <a:blip r:embed="rId5"/>
          <a:stretch>
            <a:fillRect/>
          </a:stretch>
        </p:blipFill>
        <p:spPr>
          <a:xfrm>
            <a:off x="1285479" y="4127206"/>
            <a:ext cx="2716881" cy="184564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131529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44A7B-C873-4862-BDB6-462E2BB0697F}"/>
              </a:ext>
            </a:extLst>
          </p:cNvPr>
          <p:cNvSpPr>
            <a:spLocks noGrp="1"/>
          </p:cNvSpPr>
          <p:nvPr>
            <p:ph type="title"/>
          </p:nvPr>
        </p:nvSpPr>
        <p:spPr>
          <a:xfrm>
            <a:off x="314643" y="414429"/>
            <a:ext cx="11425237" cy="828000"/>
          </a:xfrm>
        </p:spPr>
        <p:txBody>
          <a:bodyPr>
            <a:normAutofit/>
          </a:bodyPr>
          <a:lstStyle/>
          <a:p>
            <a:r>
              <a:rPr lang="fr-fr" sz="2800" dirty="0">
                <a:cs typeface="3M Circular TT Bold" panose="020B0804020101010102" pitchFamily="34" charset="0"/>
              </a:rPr>
              <a:t>Come ridurre il rischio di </a:t>
            </a:r>
            <a:r>
              <a:rPr lang="fr-fr" sz="2800" dirty="0" err="1">
                <a:cs typeface="3M Circular TT Bold" panose="020B0804020101010102" pitchFamily="34" charset="0"/>
              </a:rPr>
              <a:t>infezione</a:t>
            </a:r>
            <a:r>
              <a:rPr lang="fr-fr" sz="2800" dirty="0">
                <a:cs typeface="3M Circular TT Bold" panose="020B0804020101010102" pitchFamily="34" charset="0"/>
              </a:rPr>
              <a:t> </a:t>
            </a:r>
            <a:endParaRPr lang="sr-Latn-CS" sz="2800" u="sng" dirty="0">
              <a:cs typeface="3M Circular TT Bold" panose="020B0804020101010102" pitchFamily="34" charset="0"/>
            </a:endParaRPr>
          </a:p>
        </p:txBody>
      </p:sp>
      <p:sp>
        <p:nvSpPr>
          <p:cNvPr id="3" name="Text Placeholder 2">
            <a:extLst>
              <a:ext uri="{FF2B5EF4-FFF2-40B4-BE49-F238E27FC236}">
                <a16:creationId xmlns:a16="http://schemas.microsoft.com/office/drawing/2014/main" id="{D8DE353D-D823-45B9-88D2-4B3EAB76F278}"/>
              </a:ext>
            </a:extLst>
          </p:cNvPr>
          <p:cNvSpPr>
            <a:spLocks noGrp="1"/>
          </p:cNvSpPr>
          <p:nvPr>
            <p:ph type="body" sz="quarter" idx="4294967295"/>
          </p:nvPr>
        </p:nvSpPr>
        <p:spPr>
          <a:xfrm>
            <a:off x="6365875" y="1296000"/>
            <a:ext cx="5466125" cy="3847500"/>
          </a:xfrm>
        </p:spPr>
        <p:txBody>
          <a:bodyPr rIns="0"/>
          <a:lstStyle/>
          <a:p>
            <a:pPr>
              <a:lnSpc>
                <a:spcPct val="100000"/>
              </a:lnSpc>
            </a:pPr>
            <a:r>
              <a:rPr lang="fr-fr" sz="2800" dirty="0"/>
              <a:t>Best practice basate sull'evidenza </a:t>
            </a:r>
          </a:p>
          <a:p>
            <a:pPr>
              <a:lnSpc>
                <a:spcPct val="100000"/>
              </a:lnSpc>
            </a:pPr>
            <a:r>
              <a:rPr lang="fr-fr" sz="2800" dirty="0" err="1">
                <a:latin typeface="+mj-lt"/>
              </a:rPr>
              <a:t>Linee</a:t>
            </a:r>
            <a:r>
              <a:rPr lang="fr-fr" sz="2800" dirty="0">
                <a:latin typeface="+mj-lt"/>
              </a:rPr>
              <a:t> Guida, Bundle e </a:t>
            </a:r>
            <a:r>
              <a:rPr lang="fr-fr" sz="2800" dirty="0" err="1">
                <a:latin typeface="+mj-lt"/>
              </a:rPr>
              <a:t>Protocolli</a:t>
            </a:r>
            <a:endParaRPr lang="fr-fr" sz="2800" dirty="0">
              <a:latin typeface="+mj-lt"/>
            </a:endParaRPr>
          </a:p>
          <a:p>
            <a:pPr>
              <a:lnSpc>
                <a:spcPct val="100000"/>
              </a:lnSpc>
            </a:pPr>
            <a:r>
              <a:rPr lang="fr-fr" sz="2800" b="1" dirty="0"/>
              <a:t>Tecnologia</a:t>
            </a:r>
            <a:r>
              <a:rPr lang="fr-fr" sz="2800" dirty="0"/>
              <a:t> basata sull'evidenza/efficace e </a:t>
            </a:r>
          </a:p>
          <a:p>
            <a:pPr>
              <a:lnSpc>
                <a:spcPct val="100000"/>
              </a:lnSpc>
            </a:pPr>
            <a:r>
              <a:rPr lang="fr-FR" sz="2800" dirty="0" err="1">
                <a:latin typeface="+mj-lt"/>
              </a:rPr>
              <a:t>comprovata</a:t>
            </a:r>
            <a:endParaRPr lang="fr-fr" sz="2800" dirty="0">
              <a:latin typeface="+mj-lt"/>
            </a:endParaRPr>
          </a:p>
          <a:p>
            <a:pPr>
              <a:lnSpc>
                <a:spcPct val="100000"/>
              </a:lnSpc>
            </a:pPr>
            <a:r>
              <a:rPr lang="fr-fr" sz="2800" b="1" dirty="0"/>
              <a:t>Personale</a:t>
            </a:r>
            <a:r>
              <a:rPr lang="fr-fr" sz="2800" dirty="0"/>
              <a:t> </a:t>
            </a:r>
            <a:r>
              <a:rPr lang="fr-fr" sz="2800" dirty="0" err="1"/>
              <a:t>qualificato</a:t>
            </a:r>
            <a:endParaRPr lang="sr-Latn-CS" sz="3200" dirty="0">
              <a:latin typeface="+mj-lt"/>
            </a:endParaRPr>
          </a:p>
        </p:txBody>
      </p:sp>
      <p:pic>
        <p:nvPicPr>
          <p:cNvPr id="4" name="Picture 3">
            <a:extLst>
              <a:ext uri="{FF2B5EF4-FFF2-40B4-BE49-F238E27FC236}">
                <a16:creationId xmlns:a16="http://schemas.microsoft.com/office/drawing/2014/main" id="{5EB58904-A073-488C-9AD4-3D17D1AFBDBB}"/>
              </a:ext>
            </a:extLst>
          </p:cNvPr>
          <p:cNvPicPr>
            <a:picLocks noChangeAspect="1"/>
          </p:cNvPicPr>
          <p:nvPr/>
        </p:nvPicPr>
        <p:blipFill>
          <a:blip r:embed="rId3"/>
          <a:stretch>
            <a:fillRect/>
          </a:stretch>
        </p:blipFill>
        <p:spPr>
          <a:xfrm>
            <a:off x="360000" y="1296000"/>
            <a:ext cx="5591417" cy="4904889"/>
          </a:xfrm>
          <a:prstGeom prst="rect">
            <a:avLst/>
          </a:prstGeom>
        </p:spPr>
      </p:pic>
      <p:sp>
        <p:nvSpPr>
          <p:cNvPr id="5" name="Rectangle: Rounded Corners 4">
            <a:extLst>
              <a:ext uri="{FF2B5EF4-FFF2-40B4-BE49-F238E27FC236}">
                <a16:creationId xmlns:a16="http://schemas.microsoft.com/office/drawing/2014/main" id="{3A67FF1E-53E1-4727-83E8-F9A305F3F488}"/>
              </a:ext>
            </a:extLst>
          </p:cNvPr>
          <p:cNvSpPr/>
          <p:nvPr/>
        </p:nvSpPr>
        <p:spPr>
          <a:xfrm>
            <a:off x="6254357" y="5143500"/>
            <a:ext cx="5472000" cy="1048500"/>
          </a:xfrm>
          <a:prstGeom prst="roundRect">
            <a:avLst>
              <a:gd name="adj" fmla="val 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r>
              <a:rPr lang="fr-fr" sz="2000" dirty="0">
                <a:solidFill>
                  <a:schemeClr val="bg1"/>
                </a:solidFill>
                <a:latin typeface="+mj-lt"/>
              </a:rPr>
              <a:t>3M può contribuire a ridurre il </a:t>
            </a:r>
            <a:r>
              <a:rPr lang="fr-fr" sz="2000" dirty="0" err="1">
                <a:solidFill>
                  <a:schemeClr val="bg1"/>
                </a:solidFill>
                <a:latin typeface="+mj-lt"/>
              </a:rPr>
              <a:t>rischio</a:t>
            </a:r>
            <a:r>
              <a:rPr lang="fr-fr" sz="2000" dirty="0">
                <a:solidFill>
                  <a:schemeClr val="bg1"/>
                </a:solidFill>
                <a:latin typeface="+mj-lt"/>
              </a:rPr>
              <a:t> </a:t>
            </a:r>
            <a:br>
              <a:rPr lang="fr-fr" sz="2000" dirty="0">
                <a:solidFill>
                  <a:schemeClr val="bg1"/>
                </a:solidFill>
                <a:latin typeface="+mj-lt"/>
              </a:rPr>
            </a:br>
            <a:r>
              <a:rPr lang="fr-fr" sz="2000" dirty="0">
                <a:solidFill>
                  <a:schemeClr val="bg1"/>
                </a:solidFill>
                <a:latin typeface="+mj-lt"/>
              </a:rPr>
              <a:t>di infezione, in modo </a:t>
            </a:r>
            <a:r>
              <a:rPr lang="fr-fr" sz="2000" dirty="0" err="1">
                <a:solidFill>
                  <a:schemeClr val="bg1"/>
                </a:solidFill>
                <a:latin typeface="+mj-lt"/>
              </a:rPr>
              <a:t>che</a:t>
            </a:r>
            <a:r>
              <a:rPr lang="fr-fr" sz="2000" dirty="0">
                <a:solidFill>
                  <a:schemeClr val="bg1"/>
                </a:solidFill>
                <a:latin typeface="+mj-lt"/>
              </a:rPr>
              <a:t> tu </a:t>
            </a:r>
            <a:r>
              <a:rPr lang="fr-fr" sz="2000" dirty="0" err="1">
                <a:solidFill>
                  <a:schemeClr val="bg1"/>
                </a:solidFill>
                <a:latin typeface="+mj-lt"/>
              </a:rPr>
              <a:t>possa</a:t>
            </a:r>
            <a:r>
              <a:rPr lang="fr-fr" sz="2000" dirty="0">
                <a:solidFill>
                  <a:schemeClr val="bg1"/>
                </a:solidFill>
                <a:latin typeface="+mj-lt"/>
              </a:rPr>
              <a:t> </a:t>
            </a:r>
            <a:r>
              <a:rPr lang="fr-fr" sz="2000" dirty="0" err="1">
                <a:solidFill>
                  <a:schemeClr val="bg1"/>
                </a:solidFill>
                <a:latin typeface="+mj-lt"/>
              </a:rPr>
              <a:t>concentrarti</a:t>
            </a:r>
            <a:r>
              <a:rPr lang="fr-fr" sz="2000" dirty="0">
                <a:solidFill>
                  <a:schemeClr val="bg1"/>
                </a:solidFill>
                <a:latin typeface="+mj-lt"/>
              </a:rPr>
              <a:t> solo </a:t>
            </a:r>
            <a:r>
              <a:rPr lang="fr-fr" sz="2000" dirty="0" err="1">
                <a:solidFill>
                  <a:schemeClr val="bg1"/>
                </a:solidFill>
                <a:latin typeface="+mj-lt"/>
              </a:rPr>
              <a:t>sul</a:t>
            </a:r>
            <a:r>
              <a:rPr lang="fr-fr" sz="2000" dirty="0">
                <a:solidFill>
                  <a:schemeClr val="bg1"/>
                </a:solidFill>
                <a:latin typeface="+mj-lt"/>
              </a:rPr>
              <a:t> paziente.</a:t>
            </a:r>
          </a:p>
        </p:txBody>
      </p:sp>
    </p:spTree>
    <p:extLst>
      <p:ext uri="{BB962C8B-B14F-4D97-AF65-F5344CB8AC3E}">
        <p14:creationId xmlns:p14="http://schemas.microsoft.com/office/powerpoint/2010/main" val="3925613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A5BC8DEC-53FE-4976-AE7A-0B2BC886CFE2}"/>
              </a:ext>
            </a:extLst>
          </p:cNvPr>
          <p:cNvSpPr>
            <a:spLocks noGrp="1"/>
          </p:cNvSpPr>
          <p:nvPr>
            <p:ph type="body" sz="quarter" idx="10"/>
          </p:nvPr>
        </p:nvSpPr>
        <p:spPr>
          <a:xfrm>
            <a:off x="189397" y="301752"/>
            <a:ext cx="4197668" cy="457661"/>
          </a:xfrm>
        </p:spPr>
        <p:txBody>
          <a:bodyPr/>
          <a:lstStyle/>
          <a:p>
            <a:r>
              <a:rPr lang="en-US" dirty="0" err="1"/>
              <a:t>Tecnologia</a:t>
            </a:r>
            <a:endParaRPr lang="en-US" dirty="0"/>
          </a:p>
        </p:txBody>
      </p:sp>
      <p:sp>
        <p:nvSpPr>
          <p:cNvPr id="27" name="Rectangle 26">
            <a:extLst>
              <a:ext uri="{FF2B5EF4-FFF2-40B4-BE49-F238E27FC236}">
                <a16:creationId xmlns:a16="http://schemas.microsoft.com/office/drawing/2014/main" id="{B1992AF8-F4E2-400D-9FDE-B1C782B8DD3E}"/>
              </a:ext>
            </a:extLst>
          </p:cNvPr>
          <p:cNvSpPr/>
          <p:nvPr/>
        </p:nvSpPr>
        <p:spPr>
          <a:xfrm rot="10800000">
            <a:off x="10237906" y="54964"/>
            <a:ext cx="1054206" cy="344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A2AB0B4A-8E88-4AC1-95B8-B259E3BE0311}"/>
              </a:ext>
            </a:extLst>
          </p:cNvPr>
          <p:cNvPicPr>
            <a:picLocks noChangeAspect="1"/>
          </p:cNvPicPr>
          <p:nvPr/>
        </p:nvPicPr>
        <p:blipFill rotWithShape="1">
          <a:blip r:embed="rId3"/>
          <a:srcRect t="11429" b="5799"/>
          <a:stretch/>
        </p:blipFill>
        <p:spPr>
          <a:xfrm flipH="1">
            <a:off x="3906707" y="0"/>
            <a:ext cx="8285291" cy="6858000"/>
          </a:xfrm>
          <a:prstGeom prst="rect">
            <a:avLst/>
          </a:prstGeom>
        </p:spPr>
      </p:pic>
      <p:pic>
        <p:nvPicPr>
          <p:cNvPr id="10" name="Picture 9">
            <a:extLst>
              <a:ext uri="{FF2B5EF4-FFF2-40B4-BE49-F238E27FC236}">
                <a16:creationId xmlns:a16="http://schemas.microsoft.com/office/drawing/2014/main" id="{E8BEFFA0-D4B6-4A9B-B6EF-052B194659B8}"/>
              </a:ext>
            </a:extLst>
          </p:cNvPr>
          <p:cNvPicPr>
            <a:picLocks noChangeAspect="1"/>
          </p:cNvPicPr>
          <p:nvPr/>
        </p:nvPicPr>
        <p:blipFill rotWithShape="1">
          <a:blip r:embed="rId4"/>
          <a:srcRect t="6225"/>
          <a:stretch/>
        </p:blipFill>
        <p:spPr>
          <a:xfrm>
            <a:off x="596708" y="2537125"/>
            <a:ext cx="3504674" cy="3502727"/>
          </a:xfrm>
          <a:prstGeom prst="ellipse">
            <a:avLst/>
          </a:prstGeom>
          <a:ln w="101600">
            <a:solidFill>
              <a:srgbClr val="00AE4D"/>
            </a:solidFill>
          </a:ln>
          <a:effectLst>
            <a:softEdge rad="0"/>
          </a:effectLst>
        </p:spPr>
      </p:pic>
    </p:spTree>
    <p:extLst>
      <p:ext uri="{BB962C8B-B14F-4D97-AF65-F5344CB8AC3E}">
        <p14:creationId xmlns:p14="http://schemas.microsoft.com/office/powerpoint/2010/main" val="9682841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9898DC-86E0-526A-2268-D0A789A1F8C1}"/>
              </a:ext>
            </a:extLst>
          </p:cNvPr>
          <p:cNvSpPr>
            <a:spLocks noGrp="1"/>
          </p:cNvSpPr>
          <p:nvPr>
            <p:ph type="body" sz="quarter" idx="10"/>
          </p:nvPr>
        </p:nvSpPr>
        <p:spPr/>
        <p:txBody>
          <a:bodyPr/>
          <a:lstStyle/>
          <a:p>
            <a:r>
              <a:rPr lang="it-IT" dirty="0"/>
              <a:t>CDC Atlanta</a:t>
            </a:r>
          </a:p>
        </p:txBody>
      </p:sp>
      <p:sp>
        <p:nvSpPr>
          <p:cNvPr id="3" name="Text Placeholder 2">
            <a:extLst>
              <a:ext uri="{FF2B5EF4-FFF2-40B4-BE49-F238E27FC236}">
                <a16:creationId xmlns:a16="http://schemas.microsoft.com/office/drawing/2014/main" id="{A88FA207-C2BA-026D-6744-FB6B088FADA1}"/>
              </a:ext>
            </a:extLst>
          </p:cNvPr>
          <p:cNvSpPr>
            <a:spLocks noGrp="1"/>
          </p:cNvSpPr>
          <p:nvPr>
            <p:ph type="body" sz="quarter" idx="11"/>
          </p:nvPr>
        </p:nvSpPr>
        <p:spPr/>
        <p:txBody>
          <a:bodyPr/>
          <a:lstStyle/>
          <a:p>
            <a:r>
              <a:rPr lang="it-IT" dirty="0"/>
              <a:t>Update 2017</a:t>
            </a:r>
          </a:p>
        </p:txBody>
      </p:sp>
      <p:pic>
        <p:nvPicPr>
          <p:cNvPr id="3074" name="Picture 2" descr="Centers for Disease Control and Prevention - Wikipedia">
            <a:extLst>
              <a:ext uri="{FF2B5EF4-FFF2-40B4-BE49-F238E27FC236}">
                <a16:creationId xmlns:a16="http://schemas.microsoft.com/office/drawing/2014/main" id="{F582AE0F-22A3-72ED-B285-3693346DAA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562" y="165832"/>
            <a:ext cx="253365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C1BB797-502A-AD2E-22AC-7D5EC5419A0A}"/>
              </a:ext>
            </a:extLst>
          </p:cNvPr>
          <p:cNvPicPr>
            <a:picLocks noChangeAspect="1"/>
          </p:cNvPicPr>
          <p:nvPr/>
        </p:nvPicPr>
        <p:blipFill>
          <a:blip r:embed="rId4"/>
          <a:stretch>
            <a:fillRect/>
          </a:stretch>
        </p:blipFill>
        <p:spPr>
          <a:xfrm>
            <a:off x="39598" y="1041970"/>
            <a:ext cx="4672494" cy="1657648"/>
          </a:xfrm>
          <a:prstGeom prst="rect">
            <a:avLst/>
          </a:prstGeom>
        </p:spPr>
      </p:pic>
      <p:pic>
        <p:nvPicPr>
          <p:cNvPr id="7" name="Picture 6">
            <a:extLst>
              <a:ext uri="{FF2B5EF4-FFF2-40B4-BE49-F238E27FC236}">
                <a16:creationId xmlns:a16="http://schemas.microsoft.com/office/drawing/2014/main" id="{D74F199D-EE13-0863-AE63-F59FD6DC4F67}"/>
              </a:ext>
            </a:extLst>
          </p:cNvPr>
          <p:cNvPicPr>
            <a:picLocks noChangeAspect="1"/>
          </p:cNvPicPr>
          <p:nvPr/>
        </p:nvPicPr>
        <p:blipFill>
          <a:blip r:embed="rId5"/>
          <a:stretch>
            <a:fillRect/>
          </a:stretch>
        </p:blipFill>
        <p:spPr>
          <a:xfrm>
            <a:off x="189397" y="2751581"/>
            <a:ext cx="8905875" cy="3790950"/>
          </a:xfrm>
          <a:prstGeom prst="rect">
            <a:avLst/>
          </a:prstGeom>
        </p:spPr>
      </p:pic>
      <p:cxnSp>
        <p:nvCxnSpPr>
          <p:cNvPr id="8" name="Straight Connector 7">
            <a:extLst>
              <a:ext uri="{FF2B5EF4-FFF2-40B4-BE49-F238E27FC236}">
                <a16:creationId xmlns:a16="http://schemas.microsoft.com/office/drawing/2014/main" id="{D6AEEE9A-720E-2B65-1C4C-A95C40D6D306}"/>
              </a:ext>
            </a:extLst>
          </p:cNvPr>
          <p:cNvCxnSpPr>
            <a:cxnSpLocks/>
          </p:cNvCxnSpPr>
          <p:nvPr/>
        </p:nvCxnSpPr>
        <p:spPr>
          <a:xfrm>
            <a:off x="1675639" y="3637051"/>
            <a:ext cx="5868161"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C7B6D4B-41A2-E77F-8412-527EDE1D3871}"/>
              </a:ext>
            </a:extLst>
          </p:cNvPr>
          <p:cNvCxnSpPr>
            <a:cxnSpLocks/>
          </p:cNvCxnSpPr>
          <p:nvPr/>
        </p:nvCxnSpPr>
        <p:spPr>
          <a:xfrm>
            <a:off x="1675639" y="3873426"/>
            <a:ext cx="5173030"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9730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D7DF6-54A5-4E28-8457-CB3141A2595E}"/>
              </a:ext>
            </a:extLst>
          </p:cNvPr>
          <p:cNvSpPr>
            <a:spLocks noGrp="1"/>
          </p:cNvSpPr>
          <p:nvPr>
            <p:ph type="title"/>
          </p:nvPr>
        </p:nvSpPr>
        <p:spPr>
          <a:xfrm>
            <a:off x="360000" y="410649"/>
            <a:ext cx="11425237" cy="828000"/>
          </a:xfrm>
        </p:spPr>
        <p:txBody>
          <a:bodyPr/>
          <a:lstStyle/>
          <a:p>
            <a:pPr>
              <a:lnSpc>
                <a:spcPct val="100000"/>
              </a:lnSpc>
            </a:pPr>
            <a:r>
              <a:rPr lang="fr-fr" sz="2800" dirty="0" err="1"/>
              <a:t>Soluzioni</a:t>
            </a:r>
            <a:r>
              <a:rPr lang="fr-fr" sz="2800" dirty="0"/>
              <a:t> </a:t>
            </a:r>
            <a:r>
              <a:rPr lang="fr-fr" sz="2800" dirty="0" err="1"/>
              <a:t>clinicamente</a:t>
            </a:r>
            <a:r>
              <a:rPr lang="fr-fr" sz="2800" dirty="0"/>
              <a:t> testate per la </a:t>
            </a:r>
            <a:r>
              <a:rPr lang="fr-fr" sz="2800" dirty="0" err="1"/>
              <a:t>protezione</a:t>
            </a:r>
            <a:r>
              <a:rPr lang="fr-fr" sz="2800" dirty="0"/>
              <a:t> </a:t>
            </a:r>
            <a:r>
              <a:rPr lang="fr-fr" sz="2800" dirty="0" err="1"/>
              <a:t>extraluminale</a:t>
            </a:r>
            <a:r>
              <a:rPr lang="fr-fr" sz="2800" dirty="0"/>
              <a:t> </a:t>
            </a:r>
            <a:br>
              <a:rPr dirty="0"/>
            </a:br>
            <a:r>
              <a:rPr lang="fr-fr" sz="2400" b="1" dirty="0">
                <a:latin typeface="+mn-lt"/>
              </a:rPr>
              <a:t>3M</a:t>
            </a:r>
            <a:r>
              <a:rPr lang="fr-fr" sz="2400" b="1" baseline="30000" dirty="0"/>
              <a:t>™</a:t>
            </a:r>
            <a:r>
              <a:rPr lang="fr-fr" sz="2400" b="1" dirty="0"/>
              <a:t> </a:t>
            </a:r>
            <a:r>
              <a:rPr lang="fr-fr" sz="2400" b="1" dirty="0">
                <a:latin typeface="+mn-lt"/>
              </a:rPr>
              <a:t>Tegaderm</a:t>
            </a:r>
            <a:r>
              <a:rPr lang="fr-fr" sz="2400" b="1" baseline="30000" dirty="0">
                <a:latin typeface="+mn-lt"/>
              </a:rPr>
              <a:t>™</a:t>
            </a:r>
            <a:r>
              <a:rPr lang="fr-fr" sz="2400" b="1" dirty="0">
                <a:latin typeface="+mn-lt"/>
              </a:rPr>
              <a:t> CHG I.V. </a:t>
            </a:r>
          </a:p>
        </p:txBody>
      </p:sp>
      <p:sp>
        <p:nvSpPr>
          <p:cNvPr id="24" name="Rectangle 23">
            <a:extLst>
              <a:ext uri="{FF2B5EF4-FFF2-40B4-BE49-F238E27FC236}">
                <a16:creationId xmlns:a16="http://schemas.microsoft.com/office/drawing/2014/main" id="{18A83C8C-2C6F-4560-8E68-905042A49B73}"/>
              </a:ext>
            </a:extLst>
          </p:cNvPr>
          <p:cNvSpPr/>
          <p:nvPr/>
        </p:nvSpPr>
        <p:spPr>
          <a:xfrm>
            <a:off x="360000" y="1786333"/>
            <a:ext cx="7704136" cy="1514547"/>
          </a:xfrm>
          <a:prstGeom prst="rect">
            <a:avLst/>
          </a:prstGeom>
          <a:noFill/>
          <a:ln w="19050">
            <a:solidFill>
              <a:srgbClr val="B3D235"/>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3M Circular TT Book"/>
              <a:ea typeface="+mn-ea"/>
              <a:cs typeface="+mn-cs"/>
            </a:endParaRPr>
          </a:p>
        </p:txBody>
      </p:sp>
      <p:sp>
        <p:nvSpPr>
          <p:cNvPr id="26" name="TextBox 25">
            <a:extLst>
              <a:ext uri="{FF2B5EF4-FFF2-40B4-BE49-F238E27FC236}">
                <a16:creationId xmlns:a16="http://schemas.microsoft.com/office/drawing/2014/main" id="{3C91BD65-CD4E-450E-B30B-C4B98670DF46}"/>
              </a:ext>
            </a:extLst>
          </p:cNvPr>
          <p:cNvSpPr txBox="1"/>
          <p:nvPr/>
        </p:nvSpPr>
        <p:spPr>
          <a:xfrm>
            <a:off x="1944000" y="1900266"/>
            <a:ext cx="5740694" cy="1192634"/>
          </a:xfrm>
          <a:prstGeom prst="rect">
            <a:avLst/>
          </a:prstGeom>
          <a:noFill/>
        </p:spPr>
        <p:txBody>
          <a:bodyPr wrap="square" lIns="0" tIns="0" rIns="0" bIns="0" rtlCol="0" anchor="t">
            <a:spAutoFit/>
          </a:bodyPr>
          <a:lstStyle/>
          <a:p>
            <a:pPr marL="179705" lvl="0" indent="-179705">
              <a:spcAft>
                <a:spcPts val="900"/>
              </a:spcAft>
              <a:buClr>
                <a:schemeClr val="accent1"/>
              </a:buClr>
              <a:buSzPct val="60000"/>
              <a:buFont typeface=".Lucida Grande UI Regular"/>
              <a:buChar char="►"/>
              <a:defRPr/>
            </a:pPr>
            <a:r>
              <a:rPr lang="it-IT" sz="1400" dirty="0" err="1"/>
              <a:t>Tegaderm</a:t>
            </a:r>
            <a:r>
              <a:rPr lang="it-IT" sz="1400" dirty="0"/>
              <a:t> CHG è clinicamente testato per </a:t>
            </a:r>
            <a:r>
              <a:rPr lang="it-IT" sz="1400" b="1" dirty="0"/>
              <a:t>ridurre le </a:t>
            </a:r>
            <a:r>
              <a:rPr lang="it-IT" sz="1400" b="1" dirty="0" err="1"/>
              <a:t>CRBSIs</a:t>
            </a:r>
            <a:r>
              <a:rPr lang="it-IT" sz="1400" b="1" dirty="0"/>
              <a:t> </a:t>
            </a:r>
            <a:br>
              <a:rPr lang="it-IT" b="1" dirty="0"/>
            </a:br>
            <a:r>
              <a:rPr lang="it-IT" sz="1400" b="1" dirty="0"/>
              <a:t>del 60% </a:t>
            </a:r>
            <a:r>
              <a:rPr lang="it-IT" sz="1400" dirty="0"/>
              <a:t>in pazienti con linee centrali e arteriose</a:t>
            </a:r>
            <a:r>
              <a:rPr lang="it-IT" sz="1400" baseline="30000" dirty="0"/>
              <a:t>¹¹</a:t>
            </a:r>
            <a:endParaRPr lang="it-IT" sz="1400" baseline="30000" dirty="0">
              <a:solidFill>
                <a:prstClr val="black"/>
              </a:solidFill>
            </a:endParaRPr>
          </a:p>
          <a:p>
            <a:pPr marL="179705" marR="0" lvl="0" indent="-179705" algn="l" defTabSz="914400" rtl="0" eaLnBrk="1" fontAlgn="auto" latinLnBrk="0" hangingPunct="1">
              <a:lnSpc>
                <a:spcPct val="100000"/>
              </a:lnSpc>
              <a:spcBef>
                <a:spcPts val="0"/>
              </a:spcBef>
              <a:spcAft>
                <a:spcPts val="900"/>
              </a:spcAft>
              <a:buClr>
                <a:schemeClr val="accent1"/>
              </a:buClr>
              <a:buSzPct val="60000"/>
              <a:buFont typeface=".Lucida Grande UI Regular"/>
              <a:buChar char="►"/>
              <a:tabLst/>
              <a:defRPr/>
            </a:pPr>
            <a:r>
              <a:rPr kumimoji="0" lang="it-IT" sz="1400" b="0" i="0" u="none" strike="noStrike" kern="1200" cap="none" spc="0" normalizeH="0" baseline="0" noProof="0" dirty="0">
                <a:ln>
                  <a:noFill/>
                </a:ln>
                <a:solidFill>
                  <a:prstClr val="black"/>
                </a:solidFill>
                <a:effectLst/>
                <a:uLnTx/>
                <a:uFillTx/>
                <a:ea typeface="+mn-ea"/>
                <a:cs typeface="+mn-cs"/>
              </a:rPr>
              <a:t>Soddisfa gli standard e le linee guida, comprese le linee guida CDC, INS; Raccomandazione per l'uso di medicazioni impregnate di clorexidina con chiara indicazione per la riduzione della CRBSI</a:t>
            </a:r>
            <a:endParaRPr lang="it-IT" sz="1400" b="0" i="0" u="none" strike="noStrike" kern="1200" cap="none" spc="0" normalizeH="0" baseline="0" noProof="0" dirty="0">
              <a:ln>
                <a:noFill/>
              </a:ln>
              <a:solidFill>
                <a:prstClr val="black"/>
              </a:solidFill>
              <a:effectLst/>
              <a:uLnTx/>
              <a:uFillTx/>
            </a:endParaRPr>
          </a:p>
        </p:txBody>
      </p:sp>
      <p:sp>
        <p:nvSpPr>
          <p:cNvPr id="27" name="TextBox 26">
            <a:extLst>
              <a:ext uri="{FF2B5EF4-FFF2-40B4-BE49-F238E27FC236}">
                <a16:creationId xmlns:a16="http://schemas.microsoft.com/office/drawing/2014/main" id="{3D5B3510-6DBA-45B7-8C02-F9E9EF4A9CD6}"/>
              </a:ext>
            </a:extLst>
          </p:cNvPr>
          <p:cNvSpPr txBox="1"/>
          <p:nvPr/>
        </p:nvSpPr>
        <p:spPr>
          <a:xfrm>
            <a:off x="360000" y="1700218"/>
            <a:ext cx="1440000" cy="1512000"/>
          </a:xfrm>
          <a:prstGeom prst="rect">
            <a:avLst/>
          </a:prstGeom>
          <a:solidFill>
            <a:srgbClr val="B3D235"/>
          </a:solidFill>
        </p:spPr>
        <p:txBody>
          <a:bodyPr wrap="square" lIns="144000" tIns="144000" rIns="0" bIns="0" rtlCol="0" anchor="t" anchorCtr="0">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fr-fr" sz="2000" i="0" u="none" strike="noStrike" kern="1200" cap="none" spc="0" normalizeH="0" baseline="0" noProof="0" dirty="0">
                <a:ln>
                  <a:noFill/>
                </a:ln>
                <a:solidFill>
                  <a:srgbClr val="FFFFFF"/>
                </a:solidFill>
                <a:effectLst/>
                <a:uLnTx/>
                <a:uFillTx/>
                <a:latin typeface="+mj-lt"/>
                <a:ea typeface="+mn-ea"/>
                <a:cs typeface="+mn-cs"/>
              </a:rPr>
              <a:t>Riduzione delle infezioni</a:t>
            </a:r>
          </a:p>
        </p:txBody>
      </p:sp>
      <p:pic>
        <p:nvPicPr>
          <p:cNvPr id="31" name="Picture 30">
            <a:extLst>
              <a:ext uri="{FF2B5EF4-FFF2-40B4-BE49-F238E27FC236}">
                <a16:creationId xmlns:a16="http://schemas.microsoft.com/office/drawing/2014/main" id="{73805EA8-49AC-4724-AA9A-05945470B697}"/>
              </a:ext>
            </a:extLst>
          </p:cNvPr>
          <p:cNvPicPr>
            <a:picLocks noChangeAspect="1"/>
          </p:cNvPicPr>
          <p:nvPr/>
        </p:nvPicPr>
        <p:blipFill rotWithShape="1">
          <a:blip r:embed="rId3"/>
          <a:srcRect b="13491"/>
          <a:stretch/>
        </p:blipFill>
        <p:spPr>
          <a:xfrm>
            <a:off x="8280001" y="1582289"/>
            <a:ext cx="3489967" cy="3780000"/>
          </a:xfrm>
          <a:prstGeom prst="rect">
            <a:avLst/>
          </a:prstGeom>
        </p:spPr>
      </p:pic>
      <p:sp>
        <p:nvSpPr>
          <p:cNvPr id="14" name="TextBox 13">
            <a:extLst>
              <a:ext uri="{FF2B5EF4-FFF2-40B4-BE49-F238E27FC236}">
                <a16:creationId xmlns:a16="http://schemas.microsoft.com/office/drawing/2014/main" id="{BE6CB0A4-D825-4C61-A772-B23D36D8499F}"/>
              </a:ext>
            </a:extLst>
          </p:cNvPr>
          <p:cNvSpPr txBox="1"/>
          <p:nvPr/>
        </p:nvSpPr>
        <p:spPr>
          <a:xfrm>
            <a:off x="2884416" y="3325743"/>
            <a:ext cx="2460429" cy="639521"/>
          </a:xfrm>
          <a:prstGeom prst="rect">
            <a:avLst/>
          </a:prstGeom>
          <a:solidFill>
            <a:srgbClr val="00BCE9"/>
          </a:solidFill>
        </p:spPr>
        <p:txBody>
          <a:bodyPr wrap="square" lIns="0" tIns="0" rIns="0" bIns="0" rtlCol="0" anchor="ctr">
            <a:noAutofit/>
          </a:bodyPr>
          <a:lstStyle/>
          <a:p>
            <a:pPr marL="227013" marR="0" lvl="0" indent="0" algn="ctr"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dirty="0" err="1">
                <a:ln>
                  <a:noFill/>
                </a:ln>
                <a:solidFill>
                  <a:srgbClr val="FFFFFF"/>
                </a:solidFill>
                <a:effectLst/>
                <a:uLnTx/>
                <a:uFillTx/>
                <a:latin typeface="3M Circular TT Book"/>
                <a:ea typeface="+mn-ea"/>
                <a:cs typeface="+mn-cs"/>
              </a:rPr>
              <a:t>Visibilità</a:t>
            </a:r>
            <a:r>
              <a:rPr kumimoji="0" lang="en-US" sz="2000" b="1" i="0" u="none" strike="noStrike" kern="1200" cap="none" spc="0" normalizeH="0" baseline="0" noProof="0" dirty="0">
                <a:ln>
                  <a:noFill/>
                </a:ln>
                <a:solidFill>
                  <a:srgbClr val="FFFFFF"/>
                </a:solidFill>
                <a:effectLst/>
                <a:uLnTx/>
                <a:uFillTx/>
                <a:latin typeface="3M Circular TT Book"/>
                <a:ea typeface="+mn-ea"/>
                <a:cs typeface="+mn-cs"/>
              </a:rPr>
              <a:t> del </a:t>
            </a:r>
            <a:r>
              <a:rPr kumimoji="0" lang="en-US" sz="2000" b="1" i="0" u="none" strike="noStrike" kern="1200" cap="none" spc="0" normalizeH="0" baseline="0" noProof="0" dirty="0" err="1">
                <a:ln>
                  <a:noFill/>
                </a:ln>
                <a:solidFill>
                  <a:srgbClr val="FFFFFF"/>
                </a:solidFill>
                <a:effectLst/>
                <a:uLnTx/>
                <a:uFillTx/>
                <a:latin typeface="3M Circular TT Book"/>
                <a:ea typeface="+mn-ea"/>
                <a:cs typeface="+mn-cs"/>
              </a:rPr>
              <a:t>Sito</a:t>
            </a:r>
            <a:endParaRPr kumimoji="0" lang="en-US" sz="2000" b="1"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16" name="TextBox 15">
            <a:extLst>
              <a:ext uri="{FF2B5EF4-FFF2-40B4-BE49-F238E27FC236}">
                <a16:creationId xmlns:a16="http://schemas.microsoft.com/office/drawing/2014/main" id="{FCE23556-D2C6-4A87-9A5A-6AEFCA701FC9}"/>
              </a:ext>
            </a:extLst>
          </p:cNvPr>
          <p:cNvSpPr txBox="1"/>
          <p:nvPr/>
        </p:nvSpPr>
        <p:spPr>
          <a:xfrm>
            <a:off x="2939815" y="4266173"/>
            <a:ext cx="2211137" cy="1156086"/>
          </a:xfrm>
          <a:prstGeom prst="rect">
            <a:avLst/>
          </a:prstGeom>
          <a:noFill/>
        </p:spPr>
        <p:txBody>
          <a:bodyPr wrap="square" lIns="0" tIns="0" rIns="0" bIns="0" rtlCol="0" anchor="ctr">
            <a:spAutoFit/>
          </a:bodyPr>
          <a:lstStyle/>
          <a:p>
            <a:pPr marL="0" marR="0" lvl="0" indent="0" algn="ctr" defTabSz="914400" rtl="0" eaLnBrk="1" fontAlgn="auto" latinLnBrk="0" hangingPunct="1">
              <a:lnSpc>
                <a:spcPts val="23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La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medicazione</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e il Gel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trasparente</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permettono</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l’identificazione</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di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complicanze</a:t>
            </a:r>
            <a:endParaRPr kumimoji="0" lang="en-US" sz="1600" b="0" i="0" u="none" strike="noStrike" kern="1200" cap="none" spc="0" normalizeH="0" baseline="0" noProof="0" dirty="0">
              <a:ln>
                <a:noFill/>
              </a:ln>
              <a:solidFill>
                <a:prstClr val="black"/>
              </a:solidFill>
              <a:effectLst/>
              <a:uLnTx/>
              <a:uFillTx/>
              <a:latin typeface="3M Circular TT Book"/>
              <a:ea typeface="+mn-ea"/>
              <a:cs typeface="+mn-cs"/>
            </a:endParaRPr>
          </a:p>
        </p:txBody>
      </p:sp>
      <p:sp>
        <p:nvSpPr>
          <p:cNvPr id="17" name="TextBox 16">
            <a:extLst>
              <a:ext uri="{FF2B5EF4-FFF2-40B4-BE49-F238E27FC236}">
                <a16:creationId xmlns:a16="http://schemas.microsoft.com/office/drawing/2014/main" id="{F1D76582-0920-4AEA-B848-CCDBDB11D5B6}"/>
              </a:ext>
            </a:extLst>
          </p:cNvPr>
          <p:cNvSpPr txBox="1"/>
          <p:nvPr/>
        </p:nvSpPr>
        <p:spPr>
          <a:xfrm>
            <a:off x="422032" y="4155232"/>
            <a:ext cx="2211137" cy="1451038"/>
          </a:xfrm>
          <a:prstGeom prst="rect">
            <a:avLst/>
          </a:prstGeom>
          <a:noFill/>
        </p:spPr>
        <p:txBody>
          <a:bodyPr wrap="square" lIns="0" tIns="0" rIns="0" bIns="0" rtlCol="0" anchor="ctr">
            <a:spAutoFit/>
          </a:bodyPr>
          <a:lstStyle/>
          <a:p>
            <a:pPr marL="0" marR="0" lvl="0" indent="0" algn="ctr" defTabSz="914400" rtl="0" eaLnBrk="1" fontAlgn="auto" latinLnBrk="0" hangingPunct="1">
              <a:lnSpc>
                <a:spcPts val="23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La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medicazione</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integrata</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con gel Pad CHG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permette</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un’applicazione</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standardizzata</a:t>
            </a:r>
            <a:endParaRPr kumimoji="0" lang="en-US" sz="1600" b="0" i="0" u="none" strike="noStrike" kern="1200" cap="none" spc="0" normalizeH="0" baseline="0" noProof="0" dirty="0">
              <a:ln>
                <a:noFill/>
              </a:ln>
              <a:solidFill>
                <a:prstClr val="black"/>
              </a:solidFill>
              <a:effectLst/>
              <a:uLnTx/>
              <a:uFillTx/>
              <a:latin typeface="3M Circular TT Book"/>
              <a:ea typeface="+mn-ea"/>
              <a:cs typeface="+mn-cs"/>
            </a:endParaRPr>
          </a:p>
        </p:txBody>
      </p:sp>
      <p:sp>
        <p:nvSpPr>
          <p:cNvPr id="25" name="Rectangle 24">
            <a:extLst>
              <a:ext uri="{FF2B5EF4-FFF2-40B4-BE49-F238E27FC236}">
                <a16:creationId xmlns:a16="http://schemas.microsoft.com/office/drawing/2014/main" id="{13B11FE5-8EF1-49F9-B659-EFB2B5599721}"/>
              </a:ext>
            </a:extLst>
          </p:cNvPr>
          <p:cNvSpPr/>
          <p:nvPr/>
        </p:nvSpPr>
        <p:spPr>
          <a:xfrm>
            <a:off x="379410" y="3820969"/>
            <a:ext cx="2344540" cy="1996714"/>
          </a:xfrm>
          <a:prstGeom prst="rect">
            <a:avLst/>
          </a:prstGeom>
          <a:noFill/>
          <a:ln w="19050">
            <a:solidFill>
              <a:srgbClr val="0AAE4B"/>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3M Circular TT Book"/>
              <a:ea typeface="+mn-ea"/>
              <a:cs typeface="+mn-cs"/>
            </a:endParaRPr>
          </a:p>
        </p:txBody>
      </p:sp>
      <p:sp>
        <p:nvSpPr>
          <p:cNvPr id="28" name="Rectangle 27">
            <a:extLst>
              <a:ext uri="{FF2B5EF4-FFF2-40B4-BE49-F238E27FC236}">
                <a16:creationId xmlns:a16="http://schemas.microsoft.com/office/drawing/2014/main" id="{A06C7D9C-F321-4EA1-B6C5-37672EFD600E}"/>
              </a:ext>
            </a:extLst>
          </p:cNvPr>
          <p:cNvSpPr/>
          <p:nvPr/>
        </p:nvSpPr>
        <p:spPr>
          <a:xfrm>
            <a:off x="2883322" y="3820977"/>
            <a:ext cx="2448668" cy="1996714"/>
          </a:xfrm>
          <a:prstGeom prst="rect">
            <a:avLst/>
          </a:prstGeom>
          <a:noFill/>
          <a:ln w="19050">
            <a:solidFill>
              <a:srgbClr val="00BCE9"/>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3M Circular TT Book"/>
              <a:ea typeface="+mn-ea"/>
              <a:cs typeface="+mn-cs"/>
            </a:endParaRPr>
          </a:p>
        </p:txBody>
      </p:sp>
      <p:sp>
        <p:nvSpPr>
          <p:cNvPr id="30" name="Rectangle 29">
            <a:extLst>
              <a:ext uri="{FF2B5EF4-FFF2-40B4-BE49-F238E27FC236}">
                <a16:creationId xmlns:a16="http://schemas.microsoft.com/office/drawing/2014/main" id="{3BE5AF31-3955-42F1-BBC7-73DD1CFAEA68}"/>
              </a:ext>
            </a:extLst>
          </p:cNvPr>
          <p:cNvSpPr/>
          <p:nvPr/>
        </p:nvSpPr>
        <p:spPr>
          <a:xfrm>
            <a:off x="5528539" y="3836556"/>
            <a:ext cx="2460429" cy="1996714"/>
          </a:xfrm>
          <a:prstGeom prst="rect">
            <a:avLst/>
          </a:prstGeom>
          <a:noFill/>
          <a:ln w="19050">
            <a:solidFill>
              <a:srgbClr val="A8A9AD"/>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3M Circular TT Book"/>
              <a:ea typeface="+mn-ea"/>
              <a:cs typeface="+mn-cs"/>
            </a:endParaRPr>
          </a:p>
        </p:txBody>
      </p:sp>
      <p:sp>
        <p:nvSpPr>
          <p:cNvPr id="32" name="TextBox 31">
            <a:extLst>
              <a:ext uri="{FF2B5EF4-FFF2-40B4-BE49-F238E27FC236}">
                <a16:creationId xmlns:a16="http://schemas.microsoft.com/office/drawing/2014/main" id="{B2EC202F-65A8-49F9-B705-0C5B35D66D69}"/>
              </a:ext>
            </a:extLst>
          </p:cNvPr>
          <p:cNvSpPr txBox="1"/>
          <p:nvPr/>
        </p:nvSpPr>
        <p:spPr>
          <a:xfrm>
            <a:off x="5565716" y="4219623"/>
            <a:ext cx="2226703" cy="1156086"/>
          </a:xfrm>
          <a:prstGeom prst="rect">
            <a:avLst/>
          </a:prstGeom>
          <a:noFill/>
        </p:spPr>
        <p:txBody>
          <a:bodyPr wrap="square" lIns="0" tIns="0" rIns="0" bIns="0" rtlCol="0" anchor="ctr">
            <a:spAutoFit/>
          </a:bodyPr>
          <a:lstStyle/>
          <a:p>
            <a:pPr marL="0" marR="0" lvl="0" indent="0" algn="ctr" defTabSz="914400" rtl="0" eaLnBrk="1" fontAlgn="auto" latinLnBrk="0" hangingPunct="1">
              <a:lnSpc>
                <a:spcPts val="2300"/>
              </a:lnSpc>
              <a:spcBef>
                <a:spcPts val="0"/>
              </a:spcBef>
              <a:spcAft>
                <a:spcPts val="60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Progettato</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per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minimizzare</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i</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movimenti</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del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catetere</a:t>
            </a:r>
            <a:r>
              <a:rPr kumimoji="0" lang="en-US" sz="1600" b="0" i="0" u="none" strike="noStrike" kern="1200" cap="none" spc="0" normalizeH="0" baseline="0" noProof="0" dirty="0">
                <a:ln>
                  <a:noFill/>
                </a:ln>
                <a:solidFill>
                  <a:prstClr val="black"/>
                </a:solidFill>
                <a:effectLst/>
                <a:uLnTx/>
                <a:uFillTx/>
                <a:latin typeface="3M Circular TT Book"/>
                <a:ea typeface="+mn-ea"/>
                <a:cs typeface="+mn-cs"/>
              </a:rPr>
              <a:t> e </a:t>
            </a:r>
            <a:r>
              <a:rPr kumimoji="0" lang="en-US" sz="1600" b="0" i="0" u="none" strike="noStrike" kern="1200" cap="none" spc="0" normalizeH="0" baseline="0" noProof="0" dirty="0" err="1">
                <a:ln>
                  <a:noFill/>
                </a:ln>
                <a:solidFill>
                  <a:prstClr val="black"/>
                </a:solidFill>
                <a:effectLst/>
                <a:uLnTx/>
                <a:uFillTx/>
                <a:latin typeface="3M Circular TT Book"/>
                <a:ea typeface="+mn-ea"/>
                <a:cs typeface="+mn-cs"/>
              </a:rPr>
              <a:t>dislocazioni</a:t>
            </a:r>
            <a:endParaRPr kumimoji="0" lang="en-US" sz="1600" b="0" i="0" u="none" strike="noStrike" kern="1200" cap="none" spc="0" normalizeH="0" baseline="0" noProof="0" dirty="0">
              <a:ln>
                <a:noFill/>
              </a:ln>
              <a:solidFill>
                <a:prstClr val="black"/>
              </a:solidFill>
              <a:effectLst/>
              <a:uLnTx/>
              <a:uFillTx/>
              <a:latin typeface="3M Circular TT Book"/>
              <a:ea typeface="+mn-ea"/>
              <a:cs typeface="+mn-cs"/>
            </a:endParaRPr>
          </a:p>
        </p:txBody>
      </p:sp>
      <p:sp>
        <p:nvSpPr>
          <p:cNvPr id="23" name="TextBox 22">
            <a:extLst>
              <a:ext uri="{FF2B5EF4-FFF2-40B4-BE49-F238E27FC236}">
                <a16:creationId xmlns:a16="http://schemas.microsoft.com/office/drawing/2014/main" id="{E86601AB-52CF-4915-98FC-0DAADDEAE878}"/>
              </a:ext>
            </a:extLst>
          </p:cNvPr>
          <p:cNvSpPr txBox="1"/>
          <p:nvPr/>
        </p:nvSpPr>
        <p:spPr>
          <a:xfrm>
            <a:off x="5528538" y="3325743"/>
            <a:ext cx="2460431" cy="631468"/>
          </a:xfrm>
          <a:prstGeom prst="rect">
            <a:avLst/>
          </a:prstGeom>
          <a:solidFill>
            <a:srgbClr val="A8A9AD"/>
          </a:solidFill>
        </p:spPr>
        <p:txBody>
          <a:bodyPr wrap="square" lIns="0" tIns="0" rIns="0" bIns="0" rtlCol="0" anchor="ctr">
            <a:noAutofit/>
          </a:bodyPr>
          <a:lstStyle/>
          <a:p>
            <a:pPr marL="227013" marR="0" lvl="0" indent="0" algn="ctr"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dirty="0" err="1">
                <a:ln>
                  <a:noFill/>
                </a:ln>
                <a:solidFill>
                  <a:srgbClr val="FFFFFF"/>
                </a:solidFill>
                <a:effectLst/>
                <a:uLnTx/>
                <a:uFillTx/>
                <a:latin typeface="3M Circular TT Book"/>
                <a:ea typeface="+mn-ea"/>
                <a:cs typeface="+mn-cs"/>
              </a:rPr>
              <a:t>Fissaggio</a:t>
            </a:r>
            <a:r>
              <a:rPr kumimoji="0" lang="en-US" sz="2000" b="1" i="0" u="none" strike="noStrike" kern="1200" cap="none" spc="0" normalizeH="0" baseline="0" noProof="0" dirty="0">
                <a:ln>
                  <a:noFill/>
                </a:ln>
                <a:solidFill>
                  <a:srgbClr val="FFFFFF"/>
                </a:solidFill>
                <a:effectLst/>
                <a:uLnTx/>
                <a:uFillTx/>
                <a:latin typeface="3M Circular TT Book"/>
                <a:ea typeface="+mn-ea"/>
                <a:cs typeface="+mn-cs"/>
              </a:rPr>
              <a:t> del </a:t>
            </a:r>
            <a:r>
              <a:rPr kumimoji="0" lang="en-US" sz="2000" b="1" i="0" u="none" strike="noStrike" kern="1200" cap="none" spc="0" normalizeH="0" baseline="0" noProof="0" dirty="0" err="1">
                <a:ln>
                  <a:noFill/>
                </a:ln>
                <a:solidFill>
                  <a:srgbClr val="FFFFFF"/>
                </a:solidFill>
                <a:effectLst/>
                <a:uLnTx/>
                <a:uFillTx/>
                <a:latin typeface="3M Circular TT Book"/>
                <a:ea typeface="+mn-ea"/>
                <a:cs typeface="+mn-cs"/>
              </a:rPr>
              <a:t>Catetere</a:t>
            </a:r>
            <a:endParaRPr kumimoji="0" lang="en-US" sz="2000" b="1"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15" name="TextBox 14">
            <a:extLst>
              <a:ext uri="{FF2B5EF4-FFF2-40B4-BE49-F238E27FC236}">
                <a16:creationId xmlns:a16="http://schemas.microsoft.com/office/drawing/2014/main" id="{22062E4B-B385-43C8-926F-BD726A7742C2}"/>
              </a:ext>
            </a:extLst>
          </p:cNvPr>
          <p:cNvSpPr txBox="1"/>
          <p:nvPr/>
        </p:nvSpPr>
        <p:spPr>
          <a:xfrm>
            <a:off x="379410" y="3325744"/>
            <a:ext cx="2344540" cy="648824"/>
          </a:xfrm>
          <a:prstGeom prst="rect">
            <a:avLst/>
          </a:prstGeom>
          <a:solidFill>
            <a:srgbClr val="0AAE4B"/>
          </a:solidFill>
        </p:spPr>
        <p:txBody>
          <a:bodyPr wrap="square" lIns="0" tIns="0" rIns="0" bIns="0" rtlCol="0" anchor="ctr">
            <a:noAutofit/>
          </a:bodyPr>
          <a:lstStyle/>
          <a:p>
            <a:pPr marL="227013" marR="0" lvl="0" indent="0" algn="ctr" defTabSz="914400" rtl="0" eaLnBrk="1" fontAlgn="auto" latinLnBrk="0" hangingPunct="1">
              <a:lnSpc>
                <a:spcPct val="100000"/>
              </a:lnSpc>
              <a:spcBef>
                <a:spcPts val="0"/>
              </a:spcBef>
              <a:spcAft>
                <a:spcPts val="1200"/>
              </a:spcAft>
              <a:buClrTx/>
              <a:buSzTx/>
              <a:buFontTx/>
              <a:buNone/>
              <a:tabLst/>
              <a:defRPr/>
            </a:pPr>
            <a:r>
              <a:rPr kumimoji="0" lang="en-US" b="1" i="0" u="none" strike="noStrike" kern="1200" cap="none" spc="0" normalizeH="0" baseline="0" noProof="0" dirty="0" err="1">
                <a:ln>
                  <a:noFill/>
                </a:ln>
                <a:solidFill>
                  <a:srgbClr val="FFFFFF"/>
                </a:solidFill>
                <a:effectLst/>
                <a:uLnTx/>
                <a:uFillTx/>
                <a:latin typeface="3M Circular TT Book"/>
                <a:ea typeface="+mn-ea"/>
                <a:cs typeface="+mn-cs"/>
              </a:rPr>
              <a:t>Corretta</a:t>
            </a:r>
            <a:r>
              <a:rPr kumimoji="0" lang="en-US" b="1" i="0" u="none" strike="noStrike" kern="1200" cap="none" spc="0" normalizeH="0" baseline="0" noProof="0" dirty="0">
                <a:ln>
                  <a:noFill/>
                </a:ln>
                <a:solidFill>
                  <a:srgbClr val="FFFFFF"/>
                </a:solidFill>
                <a:effectLst/>
                <a:uLnTx/>
                <a:uFillTx/>
                <a:latin typeface="3M Circular TT Book"/>
                <a:ea typeface="+mn-ea"/>
                <a:cs typeface="+mn-cs"/>
              </a:rPr>
              <a:t> </a:t>
            </a:r>
            <a:r>
              <a:rPr kumimoji="0" lang="en-US" b="1" i="0" u="none" strike="noStrike" kern="1200" cap="none" spc="0" normalizeH="0" baseline="0" noProof="0" dirty="0" err="1">
                <a:ln>
                  <a:noFill/>
                </a:ln>
                <a:solidFill>
                  <a:srgbClr val="FFFFFF"/>
                </a:solidFill>
                <a:effectLst/>
                <a:uLnTx/>
                <a:uFillTx/>
                <a:latin typeface="3M Circular TT Book"/>
                <a:ea typeface="+mn-ea"/>
                <a:cs typeface="+mn-cs"/>
              </a:rPr>
              <a:t>Applicazione</a:t>
            </a:r>
            <a:endParaRPr kumimoji="0" lang="en-US" b="1"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33" name="Rectangle: Rounded Corners 32">
            <a:extLst>
              <a:ext uri="{FF2B5EF4-FFF2-40B4-BE49-F238E27FC236}">
                <a16:creationId xmlns:a16="http://schemas.microsoft.com/office/drawing/2014/main" id="{4FD80D11-3416-49ED-AE00-2F0799885C6C}"/>
              </a:ext>
            </a:extLst>
          </p:cNvPr>
          <p:cNvSpPr/>
          <p:nvPr/>
        </p:nvSpPr>
        <p:spPr>
          <a:xfrm>
            <a:off x="360000" y="5823251"/>
            <a:ext cx="11425235" cy="432000"/>
          </a:xfrm>
          <a:prstGeom prst="roundRect">
            <a:avLst>
              <a:gd name="adj" fmla="val 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nSpc>
                <a:spcPct val="90000"/>
              </a:lnSpc>
              <a:spcBef>
                <a:spcPct val="0"/>
              </a:spcBef>
            </a:pPr>
            <a:r>
              <a:rPr lang="fr-fr" sz="1400" dirty="0">
                <a:latin typeface="+mj-lt"/>
              </a:rPr>
              <a:t>Tegaderm CHG I.V. Medicazione per fissaggio è </a:t>
            </a:r>
            <a:r>
              <a:rPr lang="fr-fr" sz="1400" dirty="0">
                <a:solidFill>
                  <a:schemeClr val="bg1"/>
                </a:solidFill>
                <a:latin typeface="+mj-lt"/>
              </a:rPr>
              <a:t>l'</a:t>
            </a:r>
            <a:r>
              <a:rPr lang="fr-fr" sz="1400" u="sng" dirty="0">
                <a:solidFill>
                  <a:schemeClr val="bg1"/>
                </a:solidFill>
                <a:latin typeface="+mj-lt"/>
              </a:rPr>
              <a:t>unica</a:t>
            </a:r>
            <a:r>
              <a:rPr lang="fr-fr" sz="1400" dirty="0">
                <a:solidFill>
                  <a:srgbClr val="FF0000"/>
                </a:solidFill>
                <a:latin typeface="+mj-lt"/>
              </a:rPr>
              <a:t> </a:t>
            </a:r>
            <a:r>
              <a:rPr lang="fr-fr" sz="1400" dirty="0">
                <a:latin typeface="+mj-lt"/>
              </a:rPr>
              <a:t>medicazione trasparente autorizzata e testata per ridurre la CRBSI.</a:t>
            </a:r>
          </a:p>
        </p:txBody>
      </p:sp>
    </p:spTree>
    <p:extLst>
      <p:ext uri="{BB962C8B-B14F-4D97-AF65-F5344CB8AC3E}">
        <p14:creationId xmlns:p14="http://schemas.microsoft.com/office/powerpoint/2010/main" val="3782285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83953A-EDFF-48D8-B4AC-0C2309E2144C}"/>
              </a:ext>
            </a:extLst>
          </p:cNvPr>
          <p:cNvPicPr>
            <a:picLocks noChangeAspect="1"/>
          </p:cNvPicPr>
          <p:nvPr/>
        </p:nvPicPr>
        <p:blipFill rotWithShape="1">
          <a:blip r:embed="rId3"/>
          <a:srcRect t="9412" b="1821"/>
          <a:stretch/>
        </p:blipFill>
        <p:spPr>
          <a:xfrm>
            <a:off x="2292135" y="1159275"/>
            <a:ext cx="7607729" cy="5087531"/>
          </a:xfrm>
          <a:prstGeom prst="rect">
            <a:avLst/>
          </a:prstGeom>
        </p:spPr>
      </p:pic>
      <p:sp>
        <p:nvSpPr>
          <p:cNvPr id="3" name="Title 1">
            <a:extLst>
              <a:ext uri="{FF2B5EF4-FFF2-40B4-BE49-F238E27FC236}">
                <a16:creationId xmlns:a16="http://schemas.microsoft.com/office/drawing/2014/main" id="{B2DD31AA-3CE7-48B5-AEB3-4696A184DE63}"/>
              </a:ext>
            </a:extLst>
          </p:cNvPr>
          <p:cNvSpPr>
            <a:spLocks noGrp="1"/>
          </p:cNvSpPr>
          <p:nvPr>
            <p:ph type="title"/>
          </p:nvPr>
        </p:nvSpPr>
        <p:spPr>
          <a:xfrm>
            <a:off x="383380" y="591664"/>
            <a:ext cx="11425237" cy="828000"/>
          </a:xfrm>
        </p:spPr>
        <p:txBody>
          <a:bodyPr/>
          <a:lstStyle/>
          <a:p>
            <a:r>
              <a:rPr lang="fr-fr" sz="3600" dirty="0"/>
              <a:t>3M</a:t>
            </a:r>
            <a:r>
              <a:rPr lang="fr-fr" sz="2800" baseline="30000" dirty="0">
                <a:solidFill>
                  <a:prstClr val="black"/>
                </a:solidFill>
                <a:latin typeface="+mn-lt"/>
              </a:rPr>
              <a:t>™</a:t>
            </a:r>
            <a:r>
              <a:rPr lang="fr-fr" sz="3600" dirty="0">
                <a:solidFill>
                  <a:prstClr val="black"/>
                </a:solidFill>
              </a:rPr>
              <a:t> </a:t>
            </a:r>
            <a:r>
              <a:rPr lang="fr-fr" sz="3600" dirty="0"/>
              <a:t>Tegaderm</a:t>
            </a:r>
            <a:r>
              <a:rPr lang="fr-fr" sz="2800" baseline="30000" dirty="0">
                <a:solidFill>
                  <a:prstClr val="black"/>
                </a:solidFill>
                <a:latin typeface="+mn-lt"/>
              </a:rPr>
              <a:t>™</a:t>
            </a:r>
            <a:r>
              <a:rPr lang="fr-fr" sz="3600" dirty="0"/>
              <a:t> CHG I.V. Medicazioni per fissaggio</a:t>
            </a:r>
          </a:p>
        </p:txBody>
      </p:sp>
    </p:spTree>
    <p:extLst>
      <p:ext uri="{BB962C8B-B14F-4D97-AF65-F5344CB8AC3E}">
        <p14:creationId xmlns:p14="http://schemas.microsoft.com/office/powerpoint/2010/main" val="2582121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19AE06C4-46DE-9E4A-876E-2FC56C150897}"/>
              </a:ext>
            </a:extLst>
          </p:cNvPr>
          <p:cNvSpPr/>
          <p:nvPr/>
        </p:nvSpPr>
        <p:spPr>
          <a:xfrm>
            <a:off x="9405" y="3291414"/>
            <a:ext cx="4298733" cy="3566586"/>
          </a:xfrm>
          <a:prstGeom prst="rect">
            <a:avLst/>
          </a:prstGeom>
          <a:gradFill>
            <a:gsLst>
              <a:gs pos="0">
                <a:schemeClr val="accent2"/>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7" name="Rectangle 6">
            <a:extLst>
              <a:ext uri="{FF2B5EF4-FFF2-40B4-BE49-F238E27FC236}">
                <a16:creationId xmlns:a16="http://schemas.microsoft.com/office/drawing/2014/main" id="{B6BDF515-96F1-E44D-98C3-436E135F22D2}"/>
              </a:ext>
            </a:extLst>
          </p:cNvPr>
          <p:cNvSpPr/>
          <p:nvPr/>
        </p:nvSpPr>
        <p:spPr>
          <a:xfrm>
            <a:off x="-1" y="1277590"/>
            <a:ext cx="12192001" cy="2087454"/>
          </a:xfrm>
          <a:prstGeom prst="rect">
            <a:avLst/>
          </a:prstGeom>
          <a:gradFill>
            <a:gsLst>
              <a:gs pos="100000">
                <a:schemeClr val="bg1">
                  <a:lumMod val="85000"/>
                </a:schemeClr>
              </a:gs>
              <a:gs pos="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5" name="Title 3">
            <a:extLst>
              <a:ext uri="{FF2B5EF4-FFF2-40B4-BE49-F238E27FC236}">
                <a16:creationId xmlns:a16="http://schemas.microsoft.com/office/drawing/2014/main" id="{7E3B6E93-F2E4-6A45-AB1C-65FCF673ED34}"/>
              </a:ext>
            </a:extLst>
          </p:cNvPr>
          <p:cNvSpPr txBox="1">
            <a:spLocks/>
          </p:cNvSpPr>
          <p:nvPr/>
        </p:nvSpPr>
        <p:spPr>
          <a:xfrm>
            <a:off x="451418" y="430428"/>
            <a:ext cx="4759447" cy="567613"/>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600" dirty="0"/>
              <a:t>The evidence is clear.</a:t>
            </a:r>
          </a:p>
        </p:txBody>
      </p:sp>
      <p:sp>
        <p:nvSpPr>
          <p:cNvPr id="6" name="Rectangle 5">
            <a:extLst>
              <a:ext uri="{FF2B5EF4-FFF2-40B4-BE49-F238E27FC236}">
                <a16:creationId xmlns:a16="http://schemas.microsoft.com/office/drawing/2014/main" id="{98A78AB1-96D4-594F-83A9-CAA3F8A72AEC}"/>
              </a:ext>
            </a:extLst>
          </p:cNvPr>
          <p:cNvSpPr/>
          <p:nvPr/>
        </p:nvSpPr>
        <p:spPr>
          <a:xfrm>
            <a:off x="366585" y="998040"/>
            <a:ext cx="6578961" cy="584775"/>
          </a:xfrm>
          <a:prstGeom prst="rect">
            <a:avLst/>
          </a:prstGeom>
        </p:spPr>
        <p:txBody>
          <a:bodyPr wrap="square">
            <a:spAutoFit/>
          </a:bodyPr>
          <a:lstStyle/>
          <a:p>
            <a:r>
              <a:rPr lang="en-US" sz="1600" spc="-50" dirty="0" err="1"/>
              <a:t>Robusto</a:t>
            </a:r>
            <a:r>
              <a:rPr lang="en-US" sz="1600" spc="-50" dirty="0"/>
              <a:t> </a:t>
            </a:r>
            <a:r>
              <a:rPr lang="en-US" sz="1600" spc="-50" dirty="0" err="1"/>
              <a:t>corpo</a:t>
            </a:r>
            <a:r>
              <a:rPr lang="en-US" sz="1600" spc="-50" dirty="0"/>
              <a:t> di </a:t>
            </a:r>
            <a:r>
              <a:rPr lang="en-US" sz="1600" spc="-50" dirty="0" err="1"/>
              <a:t>evidenze</a:t>
            </a:r>
            <a:br>
              <a:rPr lang="en-US" sz="1600" spc="-50" dirty="0"/>
            </a:br>
            <a:r>
              <a:rPr lang="en-US" sz="1600" spc="-50" dirty="0"/>
              <a:t>3M</a:t>
            </a:r>
            <a:r>
              <a:rPr lang="en-US" sz="1600" spc="-50" baseline="30000" dirty="0"/>
              <a:t>™</a:t>
            </a:r>
            <a:r>
              <a:rPr lang="en-US" sz="1600" spc="-50" dirty="0"/>
              <a:t> Tegaderm</a:t>
            </a:r>
            <a:r>
              <a:rPr lang="en-US" sz="1600" spc="-50" baseline="30000" dirty="0"/>
              <a:t>™</a:t>
            </a:r>
            <a:r>
              <a:rPr lang="en-US" sz="1600" spc="-50" dirty="0"/>
              <a:t> CHG Chlorhexidine Gluconate I.V. Securement Dressing.</a:t>
            </a:r>
          </a:p>
        </p:txBody>
      </p:sp>
      <p:cxnSp>
        <p:nvCxnSpPr>
          <p:cNvPr id="15" name="Straight Connector 14">
            <a:extLst>
              <a:ext uri="{FF2B5EF4-FFF2-40B4-BE49-F238E27FC236}">
                <a16:creationId xmlns:a16="http://schemas.microsoft.com/office/drawing/2014/main" id="{564C6ADD-2227-664A-93F3-36B0ABF4E1EE}"/>
              </a:ext>
            </a:extLst>
          </p:cNvPr>
          <p:cNvCxnSpPr/>
          <p:nvPr/>
        </p:nvCxnSpPr>
        <p:spPr>
          <a:xfrm>
            <a:off x="4298733" y="1839835"/>
            <a:ext cx="0" cy="1162002"/>
          </a:xfrm>
          <a:prstGeom prst="line">
            <a:avLst/>
          </a:prstGeom>
          <a:ln w="12700">
            <a:solidFill>
              <a:srgbClr val="C0C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668B976-07ED-3E4C-A0C3-C1DCB58ECB75}"/>
              </a:ext>
            </a:extLst>
          </p:cNvPr>
          <p:cNvCxnSpPr/>
          <p:nvPr/>
        </p:nvCxnSpPr>
        <p:spPr>
          <a:xfrm>
            <a:off x="8088854" y="1839835"/>
            <a:ext cx="0" cy="1162002"/>
          </a:xfrm>
          <a:prstGeom prst="line">
            <a:avLst/>
          </a:prstGeom>
          <a:ln w="12700">
            <a:solidFill>
              <a:srgbClr val="C0C0C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B93D3B4-6B48-9A4B-847B-C154D051F42E}"/>
              </a:ext>
            </a:extLst>
          </p:cNvPr>
          <p:cNvSpPr txBox="1"/>
          <p:nvPr/>
        </p:nvSpPr>
        <p:spPr>
          <a:xfrm>
            <a:off x="4664765" y="3684103"/>
            <a:ext cx="4849347" cy="369332"/>
          </a:xfrm>
          <a:prstGeom prst="rect">
            <a:avLst/>
          </a:prstGeom>
          <a:noFill/>
        </p:spPr>
        <p:txBody>
          <a:bodyPr wrap="square" lIns="0" tIns="0" rIns="0" bIns="0" rtlCol="0">
            <a:spAutoFit/>
          </a:bodyPr>
          <a:lstStyle/>
          <a:p>
            <a:r>
              <a:rPr lang="en-US" sz="2400" dirty="0" err="1">
                <a:latin typeface="+mj-lt"/>
                <a:cs typeface="3M Circular TT Bold" panose="020B0604020101020102" pitchFamily="34" charset="77"/>
              </a:rPr>
              <a:t>Argomenti</a:t>
            </a:r>
            <a:r>
              <a:rPr lang="en-US" sz="2400" dirty="0">
                <a:latin typeface="+mj-lt"/>
                <a:cs typeface="3M Circular TT Bold" panose="020B0604020101020102" pitchFamily="34" charset="77"/>
              </a:rPr>
              <a:t> </a:t>
            </a:r>
            <a:r>
              <a:rPr lang="en-US" sz="2400" dirty="0" err="1">
                <a:latin typeface="+mj-lt"/>
                <a:cs typeface="3M Circular TT Bold" panose="020B0604020101020102" pitchFamily="34" charset="77"/>
              </a:rPr>
              <a:t>analizzati</a:t>
            </a:r>
            <a:endParaRPr lang="en-US" sz="2400" dirty="0">
              <a:latin typeface="+mj-lt"/>
              <a:cs typeface="3M Circular TT Bold" panose="020B0604020101020102" pitchFamily="34" charset="77"/>
            </a:endParaRPr>
          </a:p>
        </p:txBody>
      </p:sp>
      <p:sp>
        <p:nvSpPr>
          <p:cNvPr id="18" name="TextBox 17">
            <a:extLst>
              <a:ext uri="{FF2B5EF4-FFF2-40B4-BE49-F238E27FC236}">
                <a16:creationId xmlns:a16="http://schemas.microsoft.com/office/drawing/2014/main" id="{C56E27C8-25F1-A547-B3F3-129BCA6C4ECF}"/>
              </a:ext>
            </a:extLst>
          </p:cNvPr>
          <p:cNvSpPr txBox="1"/>
          <p:nvPr/>
        </p:nvSpPr>
        <p:spPr>
          <a:xfrm>
            <a:off x="463826" y="3684103"/>
            <a:ext cx="4108174" cy="738664"/>
          </a:xfrm>
          <a:prstGeom prst="rect">
            <a:avLst/>
          </a:prstGeom>
          <a:noFill/>
        </p:spPr>
        <p:txBody>
          <a:bodyPr wrap="square" lIns="0" tIns="0" rIns="0" bIns="0" rtlCol="0">
            <a:spAutoFit/>
          </a:bodyPr>
          <a:lstStyle/>
          <a:p>
            <a:r>
              <a:rPr lang="en-US" sz="2400" dirty="0" err="1">
                <a:solidFill>
                  <a:schemeClr val="bg1"/>
                </a:solidFill>
                <a:latin typeface="+mj-lt"/>
                <a:cs typeface="3M Circular TT Bold" panose="020B0604020101020102" pitchFamily="34" charset="77"/>
              </a:rPr>
              <a:t>Tipologie</a:t>
            </a:r>
            <a:r>
              <a:rPr lang="en-US" sz="2400" dirty="0">
                <a:solidFill>
                  <a:schemeClr val="bg1"/>
                </a:solidFill>
                <a:latin typeface="+mj-lt"/>
                <a:cs typeface="3M Circular TT Bold" panose="020B0604020101020102" pitchFamily="34" charset="77"/>
              </a:rPr>
              <a:t> di </a:t>
            </a:r>
            <a:r>
              <a:rPr lang="en-US" sz="2400" dirty="0" err="1">
                <a:solidFill>
                  <a:schemeClr val="bg1"/>
                </a:solidFill>
                <a:latin typeface="+mj-lt"/>
                <a:cs typeface="3M Circular TT Bold" panose="020B0604020101020102" pitchFamily="34" charset="77"/>
              </a:rPr>
              <a:t>catetere</a:t>
            </a:r>
            <a:r>
              <a:rPr lang="en-US" sz="2400" dirty="0">
                <a:solidFill>
                  <a:schemeClr val="bg1"/>
                </a:solidFill>
                <a:latin typeface="+mj-lt"/>
                <a:cs typeface="3M Circular TT Bold" panose="020B0604020101020102" pitchFamily="34" charset="77"/>
              </a:rPr>
              <a:t> </a:t>
            </a:r>
            <a:r>
              <a:rPr lang="en-US" sz="2400" dirty="0" err="1">
                <a:solidFill>
                  <a:schemeClr val="bg1"/>
                </a:solidFill>
                <a:latin typeface="+mj-lt"/>
                <a:cs typeface="3M Circular TT Bold" panose="020B0604020101020102" pitchFamily="34" charset="77"/>
              </a:rPr>
              <a:t>studiate</a:t>
            </a:r>
            <a:endParaRPr lang="en-US" sz="2400" dirty="0">
              <a:solidFill>
                <a:schemeClr val="bg1"/>
              </a:solidFill>
              <a:latin typeface="+mj-lt"/>
              <a:cs typeface="3M Circular TT Bold" panose="020B0604020101020102" pitchFamily="34" charset="77"/>
            </a:endParaRPr>
          </a:p>
        </p:txBody>
      </p:sp>
      <p:sp>
        <p:nvSpPr>
          <p:cNvPr id="19" name="TextBox 18">
            <a:extLst>
              <a:ext uri="{FF2B5EF4-FFF2-40B4-BE49-F238E27FC236}">
                <a16:creationId xmlns:a16="http://schemas.microsoft.com/office/drawing/2014/main" id="{D4C174D5-8B76-B641-B956-5D797005199E}"/>
              </a:ext>
            </a:extLst>
          </p:cNvPr>
          <p:cNvSpPr txBox="1"/>
          <p:nvPr/>
        </p:nvSpPr>
        <p:spPr>
          <a:xfrm>
            <a:off x="815258" y="4575156"/>
            <a:ext cx="2597426" cy="1590179"/>
          </a:xfrm>
          <a:prstGeom prst="rect">
            <a:avLst/>
          </a:prstGeom>
          <a:noFill/>
        </p:spPr>
        <p:txBody>
          <a:bodyPr wrap="square" lIns="0" tIns="0" rIns="0" bIns="0" rtlCol="0">
            <a:spAutoFit/>
          </a:bodyPr>
          <a:lstStyle/>
          <a:p>
            <a:pPr>
              <a:spcAft>
                <a:spcPts val="1300"/>
              </a:spcAft>
            </a:pPr>
            <a:r>
              <a:rPr lang="en-US" sz="1200" dirty="0">
                <a:solidFill>
                  <a:schemeClr val="bg1"/>
                </a:solidFill>
                <a:latin typeface="+mj-lt"/>
                <a:cs typeface="3M Circular TT Bold" panose="020B0604020101020102" pitchFamily="34" charset="77"/>
              </a:rPr>
              <a:t>CVC (long-term &amp; short-term)</a:t>
            </a:r>
          </a:p>
          <a:p>
            <a:pPr>
              <a:spcAft>
                <a:spcPts val="1300"/>
              </a:spcAft>
            </a:pPr>
            <a:r>
              <a:rPr lang="en-US" sz="1200" dirty="0" err="1">
                <a:solidFill>
                  <a:schemeClr val="bg1"/>
                </a:solidFill>
                <a:latin typeface="+mj-lt"/>
                <a:cs typeface="3M Circular TT Bold" panose="020B0604020101020102" pitchFamily="34" charset="77"/>
              </a:rPr>
              <a:t>Arterioso</a:t>
            </a:r>
            <a:endParaRPr lang="en-US" sz="1200" dirty="0">
              <a:solidFill>
                <a:schemeClr val="bg1"/>
              </a:solidFill>
              <a:latin typeface="+mj-lt"/>
              <a:cs typeface="3M Circular TT Bold" panose="020B0604020101020102" pitchFamily="34" charset="77"/>
            </a:endParaRPr>
          </a:p>
          <a:p>
            <a:pPr>
              <a:spcAft>
                <a:spcPts val="1300"/>
              </a:spcAft>
            </a:pPr>
            <a:r>
              <a:rPr lang="en-US" sz="1200" dirty="0" err="1">
                <a:solidFill>
                  <a:schemeClr val="bg1"/>
                </a:solidFill>
                <a:latin typeface="+mj-lt"/>
                <a:cs typeface="3M Circular TT Bold" panose="020B0604020101020102" pitchFamily="34" charset="77"/>
              </a:rPr>
              <a:t>Drenaggio</a:t>
            </a:r>
            <a:r>
              <a:rPr lang="en-US" sz="1200" dirty="0">
                <a:solidFill>
                  <a:schemeClr val="bg1"/>
                </a:solidFill>
                <a:latin typeface="+mj-lt"/>
                <a:cs typeface="3M Circular TT Bold" panose="020B0604020101020102" pitchFamily="34" charset="77"/>
              </a:rPr>
              <a:t> </a:t>
            </a:r>
            <a:r>
              <a:rPr lang="en-US" sz="1200" dirty="0" err="1">
                <a:solidFill>
                  <a:schemeClr val="bg1"/>
                </a:solidFill>
                <a:latin typeface="+mj-lt"/>
                <a:cs typeface="3M Circular TT Bold" panose="020B0604020101020102" pitchFamily="34" charset="77"/>
              </a:rPr>
              <a:t>ventricolare</a:t>
            </a:r>
            <a:r>
              <a:rPr lang="en-US" sz="1200" dirty="0">
                <a:solidFill>
                  <a:schemeClr val="bg1"/>
                </a:solidFill>
                <a:latin typeface="+mj-lt"/>
                <a:cs typeface="3M Circular TT Bold" panose="020B0604020101020102" pitchFamily="34" charset="77"/>
              </a:rPr>
              <a:t> </a:t>
            </a:r>
            <a:r>
              <a:rPr lang="en-US" sz="1200" dirty="0" err="1">
                <a:solidFill>
                  <a:schemeClr val="bg1"/>
                </a:solidFill>
                <a:latin typeface="+mj-lt"/>
                <a:cs typeface="3M Circular TT Bold" panose="020B0604020101020102" pitchFamily="34" charset="77"/>
              </a:rPr>
              <a:t>esterno</a:t>
            </a:r>
            <a:endParaRPr lang="en-US" sz="1200" dirty="0">
              <a:solidFill>
                <a:schemeClr val="bg1"/>
              </a:solidFill>
              <a:latin typeface="+mj-lt"/>
              <a:cs typeface="3M Circular TT Bold" panose="020B0604020101020102" pitchFamily="34" charset="77"/>
            </a:endParaRPr>
          </a:p>
          <a:p>
            <a:pPr>
              <a:spcAft>
                <a:spcPts val="1300"/>
              </a:spcAft>
            </a:pPr>
            <a:r>
              <a:rPr lang="en-US" sz="1200" dirty="0" err="1">
                <a:solidFill>
                  <a:schemeClr val="bg1"/>
                </a:solidFill>
                <a:latin typeface="+mj-lt"/>
                <a:cs typeface="3M Circular TT Bold" panose="020B0604020101020102" pitchFamily="34" charset="77"/>
              </a:rPr>
              <a:t>Dialisi</a:t>
            </a:r>
            <a:endParaRPr lang="en-US" sz="1200" dirty="0">
              <a:solidFill>
                <a:schemeClr val="bg1"/>
              </a:solidFill>
              <a:latin typeface="+mj-lt"/>
              <a:cs typeface="3M Circular TT Bold" panose="020B0604020101020102" pitchFamily="34" charset="77"/>
            </a:endParaRPr>
          </a:p>
          <a:p>
            <a:pPr>
              <a:spcAft>
                <a:spcPts val="1300"/>
              </a:spcAft>
            </a:pPr>
            <a:r>
              <a:rPr lang="en-US" sz="1200" dirty="0" err="1">
                <a:solidFill>
                  <a:schemeClr val="bg1"/>
                </a:solidFill>
                <a:latin typeface="+mj-lt"/>
                <a:cs typeface="3M Circular TT Bold" panose="020B0604020101020102" pitchFamily="34" charset="77"/>
              </a:rPr>
              <a:t>Epidurale</a:t>
            </a:r>
            <a:endParaRPr lang="en-US" sz="1200" dirty="0">
              <a:solidFill>
                <a:schemeClr val="bg1"/>
              </a:solidFill>
              <a:latin typeface="+mj-lt"/>
              <a:cs typeface="3M Circular TT Bold" panose="020B0604020101020102" pitchFamily="34" charset="77"/>
            </a:endParaRPr>
          </a:p>
        </p:txBody>
      </p:sp>
      <p:pic>
        <p:nvPicPr>
          <p:cNvPr id="21" name="Picture 20" descr="A picture containing drawing&#10;&#10;Description automatically generated">
            <a:extLst>
              <a:ext uri="{FF2B5EF4-FFF2-40B4-BE49-F238E27FC236}">
                <a16:creationId xmlns:a16="http://schemas.microsoft.com/office/drawing/2014/main" id="{028869CA-AB68-2349-B964-5ABD74F7E9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424" y="4524971"/>
            <a:ext cx="228600" cy="228600"/>
          </a:xfrm>
          <a:prstGeom prst="rect">
            <a:avLst/>
          </a:prstGeom>
        </p:spPr>
      </p:pic>
      <p:pic>
        <p:nvPicPr>
          <p:cNvPr id="22" name="Picture 21" descr="A picture containing drawing&#10;&#10;Description automatically generated">
            <a:extLst>
              <a:ext uri="{FF2B5EF4-FFF2-40B4-BE49-F238E27FC236}">
                <a16:creationId xmlns:a16="http://schemas.microsoft.com/office/drawing/2014/main" id="{B03A3185-029E-5D49-9EFB-2D15ADC0C8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3541" y="5580410"/>
            <a:ext cx="228600" cy="228600"/>
          </a:xfrm>
          <a:prstGeom prst="rect">
            <a:avLst/>
          </a:prstGeom>
        </p:spPr>
      </p:pic>
      <p:pic>
        <p:nvPicPr>
          <p:cNvPr id="23" name="Picture 22" descr="A picture containing drawing&#10;&#10;Description automatically generated">
            <a:extLst>
              <a:ext uri="{FF2B5EF4-FFF2-40B4-BE49-F238E27FC236}">
                <a16:creationId xmlns:a16="http://schemas.microsoft.com/office/drawing/2014/main" id="{7696AA3C-5DF1-DC42-8881-0830E33761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4528" y="4897028"/>
            <a:ext cx="228600" cy="228600"/>
          </a:xfrm>
          <a:prstGeom prst="rect">
            <a:avLst/>
          </a:prstGeom>
        </p:spPr>
      </p:pic>
      <p:pic>
        <p:nvPicPr>
          <p:cNvPr id="24" name="Picture 23" descr="A picture containing drawing&#10;&#10;Description automatically generated">
            <a:extLst>
              <a:ext uri="{FF2B5EF4-FFF2-40B4-BE49-F238E27FC236}">
                <a16:creationId xmlns:a16="http://schemas.microsoft.com/office/drawing/2014/main" id="{1524C1EA-0576-9744-BCCF-7F551C110D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2358" y="5245755"/>
            <a:ext cx="228600" cy="228600"/>
          </a:xfrm>
          <a:prstGeom prst="rect">
            <a:avLst/>
          </a:prstGeom>
        </p:spPr>
      </p:pic>
      <p:pic>
        <p:nvPicPr>
          <p:cNvPr id="25" name="Picture 24" descr="A picture containing drawing&#10;&#10;Description automatically generated">
            <a:extLst>
              <a:ext uri="{FF2B5EF4-FFF2-40B4-BE49-F238E27FC236}">
                <a16:creationId xmlns:a16="http://schemas.microsoft.com/office/drawing/2014/main" id="{C6EE3884-654D-764D-881F-2CA0D6357CE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6883" y="5946599"/>
            <a:ext cx="228600" cy="228600"/>
          </a:xfrm>
          <a:prstGeom prst="rect">
            <a:avLst/>
          </a:prstGeom>
        </p:spPr>
      </p:pic>
      <p:pic>
        <p:nvPicPr>
          <p:cNvPr id="35" name="Picture 34" descr="A close up of a sign&#10;&#10;Description automatically generated">
            <a:extLst>
              <a:ext uri="{FF2B5EF4-FFF2-40B4-BE49-F238E27FC236}">
                <a16:creationId xmlns:a16="http://schemas.microsoft.com/office/drawing/2014/main" id="{5F82E42B-9453-1943-968E-B922A39287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64765" y="4249120"/>
            <a:ext cx="546100" cy="546100"/>
          </a:xfrm>
          <a:prstGeom prst="rect">
            <a:avLst/>
          </a:prstGeom>
        </p:spPr>
      </p:pic>
      <p:pic>
        <p:nvPicPr>
          <p:cNvPr id="37" name="Picture 36" descr="A picture containing food, drawing, light&#10;&#10;Description automatically generated">
            <a:extLst>
              <a:ext uri="{FF2B5EF4-FFF2-40B4-BE49-F238E27FC236}">
                <a16:creationId xmlns:a16="http://schemas.microsoft.com/office/drawing/2014/main" id="{0E3C386B-B575-1844-BF75-FF79B6F51F5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55192" y="4249120"/>
            <a:ext cx="546100" cy="546100"/>
          </a:xfrm>
          <a:prstGeom prst="rect">
            <a:avLst/>
          </a:prstGeom>
        </p:spPr>
      </p:pic>
      <p:pic>
        <p:nvPicPr>
          <p:cNvPr id="39" name="Picture 38" descr="A close up of a sign&#10;&#10;Description automatically generated">
            <a:extLst>
              <a:ext uri="{FF2B5EF4-FFF2-40B4-BE49-F238E27FC236}">
                <a16:creationId xmlns:a16="http://schemas.microsoft.com/office/drawing/2014/main" id="{2008AB9D-B848-E944-B078-A8668BE0B65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97792" y="4249120"/>
            <a:ext cx="546100" cy="546100"/>
          </a:xfrm>
          <a:prstGeom prst="rect">
            <a:avLst/>
          </a:prstGeom>
        </p:spPr>
      </p:pic>
      <p:pic>
        <p:nvPicPr>
          <p:cNvPr id="41" name="Picture 40" descr="A close up of a sign&#10;&#10;Description automatically generated">
            <a:extLst>
              <a:ext uri="{FF2B5EF4-FFF2-40B4-BE49-F238E27FC236}">
                <a16:creationId xmlns:a16="http://schemas.microsoft.com/office/drawing/2014/main" id="{30F9D4E6-0CEA-B44A-B598-992A4D205C9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29426" y="4249120"/>
            <a:ext cx="546100" cy="546100"/>
          </a:xfrm>
          <a:prstGeom prst="rect">
            <a:avLst/>
          </a:prstGeom>
        </p:spPr>
      </p:pic>
      <p:cxnSp>
        <p:nvCxnSpPr>
          <p:cNvPr id="42" name="Straight Connector 41">
            <a:extLst>
              <a:ext uri="{FF2B5EF4-FFF2-40B4-BE49-F238E27FC236}">
                <a16:creationId xmlns:a16="http://schemas.microsoft.com/office/drawing/2014/main" id="{E831FC14-DB54-4747-982E-D96F9A5EDA2C}"/>
              </a:ext>
            </a:extLst>
          </p:cNvPr>
          <p:cNvCxnSpPr>
            <a:cxnSpLocks/>
          </p:cNvCxnSpPr>
          <p:nvPr/>
        </p:nvCxnSpPr>
        <p:spPr>
          <a:xfrm>
            <a:off x="6231228" y="4243670"/>
            <a:ext cx="0" cy="1714070"/>
          </a:xfrm>
          <a:prstGeom prst="line">
            <a:avLst/>
          </a:prstGeom>
          <a:ln w="12700">
            <a:solidFill>
              <a:srgbClr val="C0C0C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5E52651-553A-274E-851C-BDEE884CF164}"/>
              </a:ext>
            </a:extLst>
          </p:cNvPr>
          <p:cNvCxnSpPr>
            <a:cxnSpLocks/>
          </p:cNvCxnSpPr>
          <p:nvPr/>
        </p:nvCxnSpPr>
        <p:spPr>
          <a:xfrm>
            <a:off x="8267418" y="4243670"/>
            <a:ext cx="0" cy="1714070"/>
          </a:xfrm>
          <a:prstGeom prst="line">
            <a:avLst/>
          </a:prstGeom>
          <a:ln w="12700">
            <a:solidFill>
              <a:srgbClr val="C0C0C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2C67E06-451D-C849-9237-4D2DCCF9E752}"/>
              </a:ext>
            </a:extLst>
          </p:cNvPr>
          <p:cNvCxnSpPr>
            <a:cxnSpLocks/>
          </p:cNvCxnSpPr>
          <p:nvPr/>
        </p:nvCxnSpPr>
        <p:spPr>
          <a:xfrm>
            <a:off x="10049084" y="4243670"/>
            <a:ext cx="0" cy="1714070"/>
          </a:xfrm>
          <a:prstGeom prst="line">
            <a:avLst/>
          </a:prstGeom>
          <a:ln w="12700">
            <a:solidFill>
              <a:srgbClr val="C0C0C0"/>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EF3A0B89-5A22-0548-955D-EB3365D02213}"/>
              </a:ext>
            </a:extLst>
          </p:cNvPr>
          <p:cNvSpPr txBox="1"/>
          <p:nvPr/>
        </p:nvSpPr>
        <p:spPr>
          <a:xfrm>
            <a:off x="4677161" y="4838603"/>
            <a:ext cx="1431235" cy="492443"/>
          </a:xfrm>
          <a:prstGeom prst="rect">
            <a:avLst/>
          </a:prstGeom>
          <a:noFill/>
        </p:spPr>
        <p:txBody>
          <a:bodyPr wrap="square" lIns="0" tIns="0" rIns="0" bIns="0" rtlCol="0">
            <a:spAutoFit/>
          </a:bodyPr>
          <a:lstStyle/>
          <a:p>
            <a:r>
              <a:rPr lang="en-US" sz="1600" dirty="0">
                <a:latin typeface="+mj-lt"/>
                <a:cs typeface="3M Circular TT Bold" panose="020B0604020101020102" pitchFamily="34" charset="77"/>
              </a:rPr>
              <a:t>Infection Reduction</a:t>
            </a:r>
          </a:p>
        </p:txBody>
      </p:sp>
      <p:sp>
        <p:nvSpPr>
          <p:cNvPr id="48" name="TextBox 47">
            <a:extLst>
              <a:ext uri="{FF2B5EF4-FFF2-40B4-BE49-F238E27FC236}">
                <a16:creationId xmlns:a16="http://schemas.microsoft.com/office/drawing/2014/main" id="{C92DA16E-9369-3F4D-B478-718072325896}"/>
              </a:ext>
            </a:extLst>
          </p:cNvPr>
          <p:cNvSpPr txBox="1"/>
          <p:nvPr/>
        </p:nvSpPr>
        <p:spPr>
          <a:xfrm>
            <a:off x="4677161" y="5331046"/>
            <a:ext cx="1283610" cy="615553"/>
          </a:xfrm>
          <a:prstGeom prst="rect">
            <a:avLst/>
          </a:prstGeom>
          <a:noFill/>
        </p:spPr>
        <p:txBody>
          <a:bodyPr wrap="square" lIns="0" tIns="0" rIns="0" bIns="0" rtlCol="0">
            <a:spAutoFit/>
          </a:bodyPr>
          <a:lstStyle/>
          <a:p>
            <a:r>
              <a:rPr lang="en-US" sz="1000" dirty="0"/>
              <a:t>Measurable decrease in catheter-related bloodstream infection (CRBSI) rate.</a:t>
            </a:r>
          </a:p>
        </p:txBody>
      </p:sp>
      <p:sp>
        <p:nvSpPr>
          <p:cNvPr id="49" name="TextBox 48">
            <a:extLst>
              <a:ext uri="{FF2B5EF4-FFF2-40B4-BE49-F238E27FC236}">
                <a16:creationId xmlns:a16="http://schemas.microsoft.com/office/drawing/2014/main" id="{307D8664-531E-3745-B3BE-28429A3F2565}"/>
              </a:ext>
            </a:extLst>
          </p:cNvPr>
          <p:cNvSpPr txBox="1"/>
          <p:nvPr/>
        </p:nvSpPr>
        <p:spPr>
          <a:xfrm>
            <a:off x="6505961" y="4838603"/>
            <a:ext cx="1431235" cy="492443"/>
          </a:xfrm>
          <a:prstGeom prst="rect">
            <a:avLst/>
          </a:prstGeom>
          <a:noFill/>
        </p:spPr>
        <p:txBody>
          <a:bodyPr wrap="square" lIns="0" tIns="0" rIns="0" bIns="0" rtlCol="0">
            <a:spAutoFit/>
          </a:bodyPr>
          <a:lstStyle/>
          <a:p>
            <a:r>
              <a:rPr lang="en-US" sz="1600" dirty="0">
                <a:latin typeface="+mj-lt"/>
                <a:cs typeface="3M Circular TT Bold" panose="020B0604020101020102" pitchFamily="34" charset="77"/>
              </a:rPr>
              <a:t>Antimicrobial Protection</a:t>
            </a:r>
          </a:p>
        </p:txBody>
      </p:sp>
      <p:sp>
        <p:nvSpPr>
          <p:cNvPr id="50" name="TextBox 49">
            <a:extLst>
              <a:ext uri="{FF2B5EF4-FFF2-40B4-BE49-F238E27FC236}">
                <a16:creationId xmlns:a16="http://schemas.microsoft.com/office/drawing/2014/main" id="{65DAA53B-8DDC-E745-99CD-7E85CC71B3C6}"/>
              </a:ext>
            </a:extLst>
          </p:cNvPr>
          <p:cNvSpPr txBox="1"/>
          <p:nvPr/>
        </p:nvSpPr>
        <p:spPr>
          <a:xfrm>
            <a:off x="6505961" y="5331046"/>
            <a:ext cx="1283610" cy="461665"/>
          </a:xfrm>
          <a:prstGeom prst="rect">
            <a:avLst/>
          </a:prstGeom>
          <a:noFill/>
        </p:spPr>
        <p:txBody>
          <a:bodyPr wrap="square" lIns="0" tIns="0" rIns="0" bIns="0" rtlCol="0">
            <a:spAutoFit/>
          </a:bodyPr>
          <a:lstStyle/>
          <a:p>
            <a:r>
              <a:rPr lang="en-US" sz="1000" dirty="0"/>
              <a:t>Microbial colonization and </a:t>
            </a:r>
            <a:r>
              <a:rPr lang="en-US" sz="1000" i="1" dirty="0"/>
              <a:t>in vitr</a:t>
            </a:r>
            <a:r>
              <a:rPr lang="en-US" sz="1000" dirty="0"/>
              <a:t>o zone </a:t>
            </a:r>
            <a:br>
              <a:rPr lang="en-US" sz="1000" dirty="0"/>
            </a:br>
            <a:r>
              <a:rPr lang="en-US" sz="1000" dirty="0"/>
              <a:t>of inhibition.*</a:t>
            </a:r>
          </a:p>
        </p:txBody>
      </p:sp>
      <p:sp>
        <p:nvSpPr>
          <p:cNvPr id="51" name="TextBox 50">
            <a:extLst>
              <a:ext uri="{FF2B5EF4-FFF2-40B4-BE49-F238E27FC236}">
                <a16:creationId xmlns:a16="http://schemas.microsoft.com/office/drawing/2014/main" id="{AB1EC1CE-647B-E74C-8546-E6D786E298C0}"/>
              </a:ext>
            </a:extLst>
          </p:cNvPr>
          <p:cNvSpPr txBox="1"/>
          <p:nvPr/>
        </p:nvSpPr>
        <p:spPr>
          <a:xfrm>
            <a:off x="8561005" y="4838603"/>
            <a:ext cx="1431235" cy="246221"/>
          </a:xfrm>
          <a:prstGeom prst="rect">
            <a:avLst/>
          </a:prstGeom>
          <a:noFill/>
        </p:spPr>
        <p:txBody>
          <a:bodyPr wrap="square" lIns="0" tIns="0" rIns="0" bIns="0" rtlCol="0">
            <a:spAutoFit/>
          </a:bodyPr>
          <a:lstStyle/>
          <a:p>
            <a:r>
              <a:rPr lang="en-US" sz="1600" dirty="0">
                <a:latin typeface="+mj-lt"/>
                <a:cs typeface="3M Circular TT Bold" panose="020B0604020101020102" pitchFamily="34" charset="77"/>
              </a:rPr>
              <a:t>Ease of Use</a:t>
            </a:r>
          </a:p>
        </p:txBody>
      </p:sp>
      <p:sp>
        <p:nvSpPr>
          <p:cNvPr id="52" name="TextBox 51">
            <a:extLst>
              <a:ext uri="{FF2B5EF4-FFF2-40B4-BE49-F238E27FC236}">
                <a16:creationId xmlns:a16="http://schemas.microsoft.com/office/drawing/2014/main" id="{68FFE7B3-23EB-144F-951B-836F33CF4E5F}"/>
              </a:ext>
            </a:extLst>
          </p:cNvPr>
          <p:cNvSpPr txBox="1"/>
          <p:nvPr/>
        </p:nvSpPr>
        <p:spPr>
          <a:xfrm>
            <a:off x="8561005" y="5099926"/>
            <a:ext cx="1283610" cy="307777"/>
          </a:xfrm>
          <a:prstGeom prst="rect">
            <a:avLst/>
          </a:prstGeom>
          <a:noFill/>
        </p:spPr>
        <p:txBody>
          <a:bodyPr wrap="square" lIns="0" tIns="0" rIns="0" bIns="0" rtlCol="0">
            <a:spAutoFit/>
          </a:bodyPr>
          <a:lstStyle/>
          <a:p>
            <a:r>
              <a:rPr lang="en-US" sz="1000" dirty="0"/>
              <a:t>Product usability and clinician preference.</a:t>
            </a:r>
          </a:p>
        </p:txBody>
      </p:sp>
      <p:sp>
        <p:nvSpPr>
          <p:cNvPr id="53" name="TextBox 52">
            <a:extLst>
              <a:ext uri="{FF2B5EF4-FFF2-40B4-BE49-F238E27FC236}">
                <a16:creationId xmlns:a16="http://schemas.microsoft.com/office/drawing/2014/main" id="{BA822723-FCA1-9E4D-9091-751ADA18EC21}"/>
              </a:ext>
            </a:extLst>
          </p:cNvPr>
          <p:cNvSpPr txBox="1"/>
          <p:nvPr/>
        </p:nvSpPr>
        <p:spPr>
          <a:xfrm>
            <a:off x="10333244" y="4838603"/>
            <a:ext cx="1431235" cy="492443"/>
          </a:xfrm>
          <a:prstGeom prst="rect">
            <a:avLst/>
          </a:prstGeom>
          <a:noFill/>
        </p:spPr>
        <p:txBody>
          <a:bodyPr wrap="square" lIns="0" tIns="0" rIns="0" bIns="0" rtlCol="0">
            <a:spAutoFit/>
          </a:bodyPr>
          <a:lstStyle/>
          <a:p>
            <a:r>
              <a:rPr lang="en-US" sz="1600" dirty="0">
                <a:latin typeface="+mj-lt"/>
              </a:rPr>
              <a:t>Health Economics</a:t>
            </a:r>
          </a:p>
        </p:txBody>
      </p:sp>
      <p:sp>
        <p:nvSpPr>
          <p:cNvPr id="54" name="TextBox 53">
            <a:extLst>
              <a:ext uri="{FF2B5EF4-FFF2-40B4-BE49-F238E27FC236}">
                <a16:creationId xmlns:a16="http://schemas.microsoft.com/office/drawing/2014/main" id="{1D154770-446E-8048-9A68-CD10CD7064A9}"/>
              </a:ext>
            </a:extLst>
          </p:cNvPr>
          <p:cNvSpPr txBox="1"/>
          <p:nvPr/>
        </p:nvSpPr>
        <p:spPr>
          <a:xfrm>
            <a:off x="10333243" y="5331046"/>
            <a:ext cx="1394927" cy="307777"/>
          </a:xfrm>
          <a:prstGeom prst="rect">
            <a:avLst/>
          </a:prstGeom>
          <a:noFill/>
        </p:spPr>
        <p:txBody>
          <a:bodyPr wrap="square" lIns="0" tIns="0" rIns="0" bIns="0" rtlCol="0">
            <a:spAutoFit/>
          </a:bodyPr>
          <a:lstStyle/>
          <a:p>
            <a:r>
              <a:rPr lang="en-US" sz="1000" dirty="0"/>
              <a:t>Cost savings and overall economic impact.</a:t>
            </a:r>
          </a:p>
        </p:txBody>
      </p:sp>
      <p:sp>
        <p:nvSpPr>
          <p:cNvPr id="55" name="TextBox 54">
            <a:extLst>
              <a:ext uri="{FF2B5EF4-FFF2-40B4-BE49-F238E27FC236}">
                <a16:creationId xmlns:a16="http://schemas.microsoft.com/office/drawing/2014/main" id="{691FEB5D-0780-F740-B5F1-6E233621A58C}"/>
              </a:ext>
            </a:extLst>
          </p:cNvPr>
          <p:cNvSpPr txBox="1"/>
          <p:nvPr/>
        </p:nvSpPr>
        <p:spPr>
          <a:xfrm>
            <a:off x="6505961" y="5844815"/>
            <a:ext cx="1577196" cy="123111"/>
          </a:xfrm>
          <a:prstGeom prst="rect">
            <a:avLst/>
          </a:prstGeom>
          <a:noFill/>
        </p:spPr>
        <p:txBody>
          <a:bodyPr wrap="square" lIns="0" tIns="0" rIns="0" bIns="0" rtlCol="0">
            <a:spAutoFit/>
          </a:bodyPr>
          <a:lstStyle/>
          <a:p>
            <a:r>
              <a:rPr lang="en-US" sz="800" dirty="0"/>
              <a:t>*No clinical correlation intended.</a:t>
            </a:r>
          </a:p>
        </p:txBody>
      </p:sp>
      <p:cxnSp>
        <p:nvCxnSpPr>
          <p:cNvPr id="57" name="Straight Connector 56">
            <a:extLst>
              <a:ext uri="{FF2B5EF4-FFF2-40B4-BE49-F238E27FC236}">
                <a16:creationId xmlns:a16="http://schemas.microsoft.com/office/drawing/2014/main" id="{BEA4C044-1CBD-994D-9848-7FC420CBCBD3}"/>
              </a:ext>
            </a:extLst>
          </p:cNvPr>
          <p:cNvCxnSpPr>
            <a:cxnSpLocks/>
          </p:cNvCxnSpPr>
          <p:nvPr/>
        </p:nvCxnSpPr>
        <p:spPr>
          <a:xfrm flipH="1">
            <a:off x="-69574" y="3282792"/>
            <a:ext cx="12261574" cy="0"/>
          </a:xfrm>
          <a:prstGeom prst="line">
            <a:avLst/>
          </a:prstGeom>
          <a:ln w="22225">
            <a:solidFill>
              <a:srgbClr val="C0C0C0"/>
            </a:solidFill>
          </a:ln>
        </p:spPr>
        <p:style>
          <a:lnRef idx="1">
            <a:schemeClr val="accent1"/>
          </a:lnRef>
          <a:fillRef idx="0">
            <a:schemeClr val="accent1"/>
          </a:fillRef>
          <a:effectRef idx="0">
            <a:schemeClr val="accent1"/>
          </a:effectRef>
          <a:fontRef idx="minor">
            <a:schemeClr val="tx1"/>
          </a:fontRef>
        </p:style>
      </p:cxnSp>
      <p:sp>
        <p:nvSpPr>
          <p:cNvPr id="43" name="TextBox 24">
            <a:extLst>
              <a:ext uri="{FF2B5EF4-FFF2-40B4-BE49-F238E27FC236}">
                <a16:creationId xmlns:a16="http://schemas.microsoft.com/office/drawing/2014/main" id="{BBBE956A-AA70-E24E-A037-534E5D81B9AE}"/>
              </a:ext>
            </a:extLst>
          </p:cNvPr>
          <p:cNvSpPr txBox="1">
            <a:spLocks noChangeArrowheads="1"/>
          </p:cNvSpPr>
          <p:nvPr/>
        </p:nvSpPr>
        <p:spPr bwMode="auto">
          <a:xfrm>
            <a:off x="378794" y="6596406"/>
            <a:ext cx="3278806"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 2020. All Rights Reserved. 3M Confidential.</a:t>
            </a:r>
          </a:p>
        </p:txBody>
      </p:sp>
      <p:grpSp>
        <p:nvGrpSpPr>
          <p:cNvPr id="27" name="Group 26">
            <a:extLst>
              <a:ext uri="{FF2B5EF4-FFF2-40B4-BE49-F238E27FC236}">
                <a16:creationId xmlns:a16="http://schemas.microsoft.com/office/drawing/2014/main" id="{8901DD23-03BF-2040-B3DE-55E494CCBF09}"/>
              </a:ext>
            </a:extLst>
          </p:cNvPr>
          <p:cNvGrpSpPr/>
          <p:nvPr/>
        </p:nvGrpSpPr>
        <p:grpSpPr>
          <a:xfrm>
            <a:off x="1583635" y="1736308"/>
            <a:ext cx="2506997" cy="1143845"/>
            <a:chOff x="1583635" y="1744775"/>
            <a:chExt cx="2506997" cy="1143845"/>
          </a:xfrm>
        </p:grpSpPr>
        <p:sp>
          <p:nvSpPr>
            <p:cNvPr id="3" name="TextBox 2">
              <a:extLst>
                <a:ext uri="{FF2B5EF4-FFF2-40B4-BE49-F238E27FC236}">
                  <a16:creationId xmlns:a16="http://schemas.microsoft.com/office/drawing/2014/main" id="{912A6AEF-7B76-F74E-B206-18A45D0C02F1}"/>
                </a:ext>
              </a:extLst>
            </p:cNvPr>
            <p:cNvSpPr txBox="1"/>
            <p:nvPr/>
          </p:nvSpPr>
          <p:spPr>
            <a:xfrm>
              <a:off x="1583635" y="1744775"/>
              <a:ext cx="2027582" cy="615553"/>
            </a:xfrm>
            <a:prstGeom prst="rect">
              <a:avLst/>
            </a:prstGeom>
            <a:noFill/>
          </p:spPr>
          <p:txBody>
            <a:bodyPr wrap="square" lIns="0" tIns="0" rIns="0" bIns="0" rtlCol="0">
              <a:spAutoFit/>
            </a:bodyPr>
            <a:lstStyle/>
            <a:p>
              <a:r>
                <a:rPr lang="en-US" sz="4000" dirty="0">
                  <a:latin typeface="+mj-lt"/>
                </a:rPr>
                <a:t>22</a:t>
              </a:r>
              <a:r>
                <a:rPr lang="en-US" sz="2000" dirty="0">
                  <a:latin typeface="+mj-lt"/>
                </a:rPr>
                <a:t> </a:t>
              </a:r>
              <a:r>
                <a:rPr lang="en-US" sz="2400" dirty="0" err="1">
                  <a:latin typeface="+mj-lt"/>
                </a:rPr>
                <a:t>Studi</a:t>
              </a:r>
              <a:endParaRPr lang="en-US" sz="2400" dirty="0">
                <a:latin typeface="+mj-lt"/>
              </a:endParaRPr>
            </a:p>
          </p:txBody>
        </p:sp>
        <p:sp>
          <p:nvSpPr>
            <p:cNvPr id="4" name="TextBox 3">
              <a:extLst>
                <a:ext uri="{FF2B5EF4-FFF2-40B4-BE49-F238E27FC236}">
                  <a16:creationId xmlns:a16="http://schemas.microsoft.com/office/drawing/2014/main" id="{B7A6B60A-62BE-9948-8BEE-009DB05F816D}"/>
                </a:ext>
              </a:extLst>
            </p:cNvPr>
            <p:cNvSpPr txBox="1"/>
            <p:nvPr/>
          </p:nvSpPr>
          <p:spPr>
            <a:xfrm>
              <a:off x="1590997" y="2334622"/>
              <a:ext cx="2499635" cy="553998"/>
            </a:xfrm>
            <a:prstGeom prst="rect">
              <a:avLst/>
            </a:prstGeom>
            <a:noFill/>
          </p:spPr>
          <p:txBody>
            <a:bodyPr wrap="square" lIns="0" tIns="0" rIns="0" bIns="0" rtlCol="0">
              <a:spAutoFit/>
            </a:bodyPr>
            <a:lstStyle/>
            <a:p>
              <a:r>
                <a:rPr lang="en-US" sz="1200" dirty="0"/>
                <a:t>to date including meta-analysis,</a:t>
              </a:r>
            </a:p>
            <a:p>
              <a:r>
                <a:rPr lang="en-US" sz="1200" dirty="0"/>
                <a:t>Randomized controlled trials,</a:t>
              </a:r>
            </a:p>
            <a:p>
              <a:r>
                <a:rPr lang="en-US" sz="1200" dirty="0"/>
                <a:t>peer-reviewed studies and posters</a:t>
              </a:r>
            </a:p>
          </p:txBody>
        </p:sp>
      </p:grpSp>
      <p:grpSp>
        <p:nvGrpSpPr>
          <p:cNvPr id="26" name="Group 25">
            <a:extLst>
              <a:ext uri="{FF2B5EF4-FFF2-40B4-BE49-F238E27FC236}">
                <a16:creationId xmlns:a16="http://schemas.microsoft.com/office/drawing/2014/main" id="{8A415565-8695-7C4E-9B99-D1D00F7FA1D2}"/>
              </a:ext>
            </a:extLst>
          </p:cNvPr>
          <p:cNvGrpSpPr/>
          <p:nvPr/>
        </p:nvGrpSpPr>
        <p:grpSpPr>
          <a:xfrm>
            <a:off x="5660284" y="1905779"/>
            <a:ext cx="2391326" cy="974374"/>
            <a:chOff x="5660284" y="1909133"/>
            <a:chExt cx="2391326" cy="974374"/>
          </a:xfrm>
        </p:grpSpPr>
        <p:sp>
          <p:nvSpPr>
            <p:cNvPr id="40" name="TextBox 39">
              <a:extLst>
                <a:ext uri="{FF2B5EF4-FFF2-40B4-BE49-F238E27FC236}">
                  <a16:creationId xmlns:a16="http://schemas.microsoft.com/office/drawing/2014/main" id="{06298830-B395-AF4C-AA40-02762056740B}"/>
                </a:ext>
              </a:extLst>
            </p:cNvPr>
            <p:cNvSpPr txBox="1"/>
            <p:nvPr/>
          </p:nvSpPr>
          <p:spPr>
            <a:xfrm>
              <a:off x="5668751" y="1909133"/>
              <a:ext cx="2382859" cy="615553"/>
            </a:xfrm>
            <a:prstGeom prst="rect">
              <a:avLst/>
            </a:prstGeom>
            <a:noFill/>
          </p:spPr>
          <p:txBody>
            <a:bodyPr wrap="square" lIns="0" tIns="0" rIns="0" bIns="0" rtlCol="0">
              <a:spAutoFit/>
            </a:bodyPr>
            <a:lstStyle/>
            <a:p>
              <a:r>
                <a:rPr lang="en-US" sz="2400" dirty="0" err="1">
                  <a:latin typeface="+mj-lt"/>
                </a:rPr>
                <a:t>Oltre</a:t>
              </a:r>
              <a:r>
                <a:rPr lang="en-US" sz="2400" dirty="0">
                  <a:latin typeface="+mj-lt"/>
                </a:rPr>
                <a:t> il </a:t>
              </a:r>
              <a:r>
                <a:rPr lang="en-US" sz="4000" dirty="0">
                  <a:latin typeface="+mj-lt"/>
                </a:rPr>
                <a:t>45%</a:t>
              </a:r>
            </a:p>
          </p:txBody>
        </p:sp>
        <p:sp>
          <p:nvSpPr>
            <p:cNvPr id="58" name="TextBox 57">
              <a:extLst>
                <a:ext uri="{FF2B5EF4-FFF2-40B4-BE49-F238E27FC236}">
                  <a16:creationId xmlns:a16="http://schemas.microsoft.com/office/drawing/2014/main" id="{8F0E325A-F8C0-C948-90E6-92FD48636643}"/>
                </a:ext>
              </a:extLst>
            </p:cNvPr>
            <p:cNvSpPr txBox="1"/>
            <p:nvPr/>
          </p:nvSpPr>
          <p:spPr>
            <a:xfrm>
              <a:off x="5660284" y="2514175"/>
              <a:ext cx="2002799" cy="369332"/>
            </a:xfrm>
            <a:prstGeom prst="rect">
              <a:avLst/>
            </a:prstGeom>
            <a:noFill/>
          </p:spPr>
          <p:txBody>
            <a:bodyPr wrap="square" lIns="0" tIns="0" rIns="0" bIns="0" rtlCol="0">
              <a:spAutoFit/>
            </a:bodyPr>
            <a:lstStyle/>
            <a:p>
              <a:r>
                <a:rPr lang="en-US" sz="1200" dirty="0" err="1"/>
                <a:t>Pubblicati</a:t>
              </a:r>
              <a:r>
                <a:rPr lang="en-US" sz="1200" dirty="0"/>
                <a:t> </a:t>
              </a:r>
              <a:r>
                <a:rPr lang="en-US" sz="1200" dirty="0" err="1"/>
                <a:t>negli</a:t>
              </a:r>
              <a:r>
                <a:rPr lang="en-US" sz="1200" dirty="0"/>
                <a:t> </a:t>
              </a:r>
              <a:r>
                <a:rPr lang="en-US" sz="1200" dirty="0" err="1"/>
                <a:t>ultimi</a:t>
              </a:r>
              <a:r>
                <a:rPr lang="en-US" sz="1200" dirty="0"/>
                <a:t> cinque anni (2015–2020)</a:t>
              </a:r>
            </a:p>
          </p:txBody>
        </p:sp>
      </p:grpSp>
      <p:grpSp>
        <p:nvGrpSpPr>
          <p:cNvPr id="28" name="Group 27">
            <a:extLst>
              <a:ext uri="{FF2B5EF4-FFF2-40B4-BE49-F238E27FC236}">
                <a16:creationId xmlns:a16="http://schemas.microsoft.com/office/drawing/2014/main" id="{0713E4C8-13D5-8A4C-8E2C-4D34C27FDABB}"/>
              </a:ext>
            </a:extLst>
          </p:cNvPr>
          <p:cNvGrpSpPr/>
          <p:nvPr/>
        </p:nvGrpSpPr>
        <p:grpSpPr>
          <a:xfrm>
            <a:off x="10017318" y="1864343"/>
            <a:ext cx="2002799" cy="1015810"/>
            <a:chOff x="10017318" y="1856688"/>
            <a:chExt cx="2002799" cy="1015810"/>
          </a:xfrm>
        </p:grpSpPr>
        <p:sp>
          <p:nvSpPr>
            <p:cNvPr id="44" name="TextBox 43">
              <a:extLst>
                <a:ext uri="{FF2B5EF4-FFF2-40B4-BE49-F238E27FC236}">
                  <a16:creationId xmlns:a16="http://schemas.microsoft.com/office/drawing/2014/main" id="{ED618024-693D-1B40-B449-C40B1EFC5BFB}"/>
                </a:ext>
              </a:extLst>
            </p:cNvPr>
            <p:cNvSpPr txBox="1"/>
            <p:nvPr/>
          </p:nvSpPr>
          <p:spPr>
            <a:xfrm>
              <a:off x="10049084" y="1856688"/>
              <a:ext cx="1912345" cy="901785"/>
            </a:xfrm>
            <a:prstGeom prst="rect">
              <a:avLst/>
            </a:prstGeom>
            <a:noFill/>
          </p:spPr>
          <p:txBody>
            <a:bodyPr wrap="square" lIns="0" tIns="0" rIns="0" bIns="0" rtlCol="0">
              <a:spAutoFit/>
            </a:bodyPr>
            <a:lstStyle/>
            <a:p>
              <a:pPr>
                <a:lnSpc>
                  <a:spcPct val="90000"/>
                </a:lnSpc>
              </a:pPr>
              <a:r>
                <a:rPr lang="en-US" sz="2400" dirty="0" err="1">
                  <a:latin typeface="+mj-lt"/>
                </a:rPr>
                <a:t>Più</a:t>
              </a:r>
              <a:r>
                <a:rPr lang="en-US" sz="2400" dirty="0">
                  <a:latin typeface="+mj-lt"/>
                </a:rPr>
                <a:t> di</a:t>
              </a:r>
            </a:p>
            <a:p>
              <a:pPr>
                <a:lnSpc>
                  <a:spcPct val="90000"/>
                </a:lnSpc>
              </a:pPr>
              <a:r>
                <a:rPr lang="en-US" sz="4000" dirty="0">
                  <a:latin typeface="+mj-lt"/>
                </a:rPr>
                <a:t>30,000</a:t>
              </a:r>
            </a:p>
          </p:txBody>
        </p:sp>
        <p:sp>
          <p:nvSpPr>
            <p:cNvPr id="59" name="TextBox 58">
              <a:extLst>
                <a:ext uri="{FF2B5EF4-FFF2-40B4-BE49-F238E27FC236}">
                  <a16:creationId xmlns:a16="http://schemas.microsoft.com/office/drawing/2014/main" id="{C0CF961D-4B5B-334E-A999-193D8EF6A964}"/>
                </a:ext>
              </a:extLst>
            </p:cNvPr>
            <p:cNvSpPr txBox="1"/>
            <p:nvPr/>
          </p:nvSpPr>
          <p:spPr>
            <a:xfrm>
              <a:off x="10017318" y="2687832"/>
              <a:ext cx="2002799" cy="184666"/>
            </a:xfrm>
            <a:prstGeom prst="rect">
              <a:avLst/>
            </a:prstGeom>
            <a:noFill/>
          </p:spPr>
          <p:txBody>
            <a:bodyPr wrap="square" lIns="0" tIns="0" rIns="0" bIns="0" rtlCol="0">
              <a:spAutoFit/>
            </a:bodyPr>
            <a:lstStyle/>
            <a:p>
              <a:r>
                <a:rPr lang="en-US" sz="1200" dirty="0" err="1"/>
                <a:t>Pazienti</a:t>
              </a:r>
              <a:r>
                <a:rPr lang="en-US" sz="1200" dirty="0"/>
                <a:t> </a:t>
              </a:r>
              <a:r>
                <a:rPr lang="en-US" sz="1200" dirty="0" err="1"/>
                <a:t>studiati</a:t>
              </a:r>
              <a:endParaRPr lang="en-US" sz="1200" dirty="0"/>
            </a:p>
          </p:txBody>
        </p:sp>
      </p:grpSp>
      <p:pic>
        <p:nvPicPr>
          <p:cNvPr id="8" name="Picture 7">
            <a:extLst>
              <a:ext uri="{FF2B5EF4-FFF2-40B4-BE49-F238E27FC236}">
                <a16:creationId xmlns:a16="http://schemas.microsoft.com/office/drawing/2014/main" id="{F1FF38F3-31E6-A140-9910-7C4359F6B74D}"/>
              </a:ext>
            </a:extLst>
          </p:cNvPr>
          <p:cNvPicPr>
            <a:picLocks noChangeAspect="1"/>
          </p:cNvPicPr>
          <p:nvPr/>
        </p:nvPicPr>
        <p:blipFill>
          <a:blip r:embed="rId8"/>
          <a:stretch>
            <a:fillRect/>
          </a:stretch>
        </p:blipFill>
        <p:spPr>
          <a:xfrm>
            <a:off x="441072" y="1941583"/>
            <a:ext cx="927100" cy="825500"/>
          </a:xfrm>
          <a:prstGeom prst="rect">
            <a:avLst/>
          </a:prstGeom>
        </p:spPr>
      </p:pic>
      <p:pic>
        <p:nvPicPr>
          <p:cNvPr id="12" name="Picture 11">
            <a:extLst>
              <a:ext uri="{FF2B5EF4-FFF2-40B4-BE49-F238E27FC236}">
                <a16:creationId xmlns:a16="http://schemas.microsoft.com/office/drawing/2014/main" id="{9F527575-A854-8E44-8D42-2829F6085906}"/>
              </a:ext>
            </a:extLst>
          </p:cNvPr>
          <p:cNvPicPr>
            <a:picLocks noChangeAspect="1"/>
          </p:cNvPicPr>
          <p:nvPr/>
        </p:nvPicPr>
        <p:blipFill>
          <a:blip r:embed="rId9"/>
          <a:stretch>
            <a:fillRect/>
          </a:stretch>
        </p:blipFill>
        <p:spPr>
          <a:xfrm>
            <a:off x="4682012" y="2029804"/>
            <a:ext cx="774700" cy="838200"/>
          </a:xfrm>
          <a:prstGeom prst="rect">
            <a:avLst/>
          </a:prstGeom>
        </p:spPr>
      </p:pic>
      <p:pic>
        <p:nvPicPr>
          <p:cNvPr id="60" name="Graphic 59">
            <a:extLst>
              <a:ext uri="{FF2B5EF4-FFF2-40B4-BE49-F238E27FC236}">
                <a16:creationId xmlns:a16="http://schemas.microsoft.com/office/drawing/2014/main" id="{75247DEA-B7AD-D143-AC8B-A3B7233B943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15531" y="1834275"/>
            <a:ext cx="1685169" cy="1072381"/>
          </a:xfrm>
          <a:prstGeom prst="rect">
            <a:avLst/>
          </a:prstGeom>
        </p:spPr>
      </p:pic>
      <p:sp>
        <p:nvSpPr>
          <p:cNvPr id="64" name="Arrow: Pentagon 11">
            <a:hlinkClick r:id="rId12"/>
            <a:extLst>
              <a:ext uri="{FF2B5EF4-FFF2-40B4-BE49-F238E27FC236}">
                <a16:creationId xmlns:a16="http://schemas.microsoft.com/office/drawing/2014/main" id="{F99E7D79-2168-B144-9255-A02CD5C529D2}"/>
              </a:ext>
            </a:extLst>
          </p:cNvPr>
          <p:cNvSpPr/>
          <p:nvPr/>
        </p:nvSpPr>
        <p:spPr>
          <a:xfrm>
            <a:off x="9302658" y="483287"/>
            <a:ext cx="2713942" cy="813017"/>
          </a:xfrm>
          <a:prstGeom prst="homePlate">
            <a:avLst/>
          </a:prstGeom>
          <a:solidFill>
            <a:srgbClr val="00B53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1600" dirty="0"/>
              <a:t>View full clinical evidence summary</a:t>
            </a:r>
          </a:p>
        </p:txBody>
      </p:sp>
      <p:pic>
        <p:nvPicPr>
          <p:cNvPr id="63" name="Picture 62">
            <a:hlinkClick r:id="rId12"/>
            <a:extLst>
              <a:ext uri="{FF2B5EF4-FFF2-40B4-BE49-F238E27FC236}">
                <a16:creationId xmlns:a16="http://schemas.microsoft.com/office/drawing/2014/main" id="{85101324-86BC-C146-8E1D-03A8F00BC591}"/>
              </a:ext>
            </a:extLst>
          </p:cNvPr>
          <p:cNvPicPr>
            <a:picLocks noChangeAspect="1"/>
          </p:cNvPicPr>
          <p:nvPr/>
        </p:nvPicPr>
        <p:blipFill>
          <a:blip r:embed="rId13"/>
          <a:stretch>
            <a:fillRect/>
          </a:stretch>
        </p:blipFill>
        <p:spPr>
          <a:xfrm>
            <a:off x="7647810" y="228600"/>
            <a:ext cx="1654848" cy="1274846"/>
          </a:xfrm>
          <a:prstGeom prst="rect">
            <a:avLst/>
          </a:prstGeom>
          <a:ln>
            <a:noFill/>
          </a:ln>
          <a:effectLst>
            <a:outerShdw blurRad="88900" dist="25400" dir="2700000" algn="tl" rotWithShape="0">
              <a:srgbClr val="333333">
                <a:alpha val="65000"/>
              </a:srgbClr>
            </a:outerShdw>
          </a:effectLst>
        </p:spPr>
      </p:pic>
      <p:sp>
        <p:nvSpPr>
          <p:cNvPr id="11" name="TextBox 10">
            <a:hlinkClick r:id="rId12"/>
            <a:extLst>
              <a:ext uri="{FF2B5EF4-FFF2-40B4-BE49-F238E27FC236}">
                <a16:creationId xmlns:a16="http://schemas.microsoft.com/office/drawing/2014/main" id="{B91D33E9-DD76-CE4D-9075-B6035AD4D93D}"/>
              </a:ext>
            </a:extLst>
          </p:cNvPr>
          <p:cNvSpPr txBox="1"/>
          <p:nvPr/>
        </p:nvSpPr>
        <p:spPr>
          <a:xfrm>
            <a:off x="7647810" y="271578"/>
            <a:ext cx="4368790" cy="923330"/>
          </a:xfrm>
          <a:prstGeom prst="rect">
            <a:avLst/>
          </a:prstGeom>
          <a:noFill/>
        </p:spPr>
        <p:txBody>
          <a:bodyPr wrap="square" lIns="0" tIns="0" rIns="0" bIns="0" rtlCol="0">
            <a:spAutoFit/>
          </a:bodyPr>
          <a:lstStyle/>
          <a:p>
            <a:r>
              <a:rPr lang="en-US" sz="2000" dirty="0">
                <a:noFill/>
                <a:hlinkClick r:id="rId12">
                  <a:extLst>
                    <a:ext uri="{A12FA001-AC4F-418D-AE19-62706E023703}">
                      <ahyp:hlinkClr xmlns:ahyp="http://schemas.microsoft.com/office/drawing/2018/hyperlinkcolor" val="tx"/>
                    </a:ext>
                  </a:extLst>
                </a:hlinkClick>
              </a:rPr>
              <a:t>https://multimedia.3m.com/mws/media/1791529O/3mrm-chg-dressing-clinical-evidence-summary.pdf</a:t>
            </a:r>
            <a:endParaRPr lang="en-US" sz="2000" dirty="0">
              <a:noFill/>
            </a:endParaRPr>
          </a:p>
        </p:txBody>
      </p:sp>
    </p:spTree>
    <p:extLst>
      <p:ext uri="{BB962C8B-B14F-4D97-AF65-F5344CB8AC3E}">
        <p14:creationId xmlns:p14="http://schemas.microsoft.com/office/powerpoint/2010/main" val="549121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FA02E-E812-4815-8BB8-D4A8F6DEDC3E}"/>
              </a:ext>
            </a:extLst>
          </p:cNvPr>
          <p:cNvSpPr>
            <a:spLocks noGrp="1"/>
          </p:cNvSpPr>
          <p:nvPr>
            <p:ph type="title"/>
          </p:nvPr>
        </p:nvSpPr>
        <p:spPr/>
        <p:txBody>
          <a:bodyPr/>
          <a:lstStyle/>
          <a:p>
            <a:r>
              <a:rPr lang="it-IT" dirty="0"/>
              <a:t>Linee Guida INS</a:t>
            </a:r>
          </a:p>
        </p:txBody>
      </p:sp>
      <p:sp>
        <p:nvSpPr>
          <p:cNvPr id="3" name="Text Placeholder 2">
            <a:extLst>
              <a:ext uri="{FF2B5EF4-FFF2-40B4-BE49-F238E27FC236}">
                <a16:creationId xmlns:a16="http://schemas.microsoft.com/office/drawing/2014/main" id="{F7925834-90C0-40A6-84EB-1596C6FD007F}"/>
              </a:ext>
            </a:extLst>
          </p:cNvPr>
          <p:cNvSpPr>
            <a:spLocks noGrp="1"/>
          </p:cNvSpPr>
          <p:nvPr>
            <p:ph type="body" sz="quarter" idx="10"/>
          </p:nvPr>
        </p:nvSpPr>
        <p:spPr/>
        <p:txBody>
          <a:bodyPr/>
          <a:lstStyle/>
          <a:p>
            <a:r>
              <a:rPr lang="it-IT" dirty="0"/>
              <a:t>Medicazioni Antimicrobiche - Port </a:t>
            </a:r>
          </a:p>
        </p:txBody>
      </p:sp>
      <p:sp>
        <p:nvSpPr>
          <p:cNvPr id="4" name="TextBox 3">
            <a:extLst>
              <a:ext uri="{FF2B5EF4-FFF2-40B4-BE49-F238E27FC236}">
                <a16:creationId xmlns:a16="http://schemas.microsoft.com/office/drawing/2014/main" id="{47F206AB-17BB-4970-A243-08166F6CE5F7}"/>
              </a:ext>
            </a:extLst>
          </p:cNvPr>
          <p:cNvSpPr txBox="1"/>
          <p:nvPr/>
        </p:nvSpPr>
        <p:spPr>
          <a:xfrm>
            <a:off x="379412" y="1333195"/>
            <a:ext cx="10886558" cy="280076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3M Circular TT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3M Circular TT Book"/>
                <a:ea typeface="+mn-ea"/>
                <a:cs typeface="+mn-cs"/>
              </a:rPr>
              <a:t>Standard 28, F.3. – 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1" i="0" u="none" strike="noStrike" kern="1200" cap="none" spc="0" normalizeH="0" baseline="0" noProof="0" dirty="0">
              <a:ln>
                <a:noFill/>
              </a:ln>
              <a:solidFill>
                <a:prstClr val="black"/>
              </a:solidFill>
              <a:effectLst/>
              <a:uLnTx/>
              <a:uFillTx/>
              <a:latin typeface="3M Circular TT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3M Circular TT Book"/>
                <a:ea typeface="+mn-ea"/>
                <a:cs typeface="+mn-cs"/>
              </a:rPr>
              <a:t>Linee guida per l’oncologia suggeriscono l’utilizzo di medicazioni contenenti CHG intorno al sito di inserzione dell’ago in base alla durata delle infusioni, superiore alle </a:t>
            </a:r>
            <a:r>
              <a:rPr kumimoji="0" lang="it-IT" sz="2400" b="0" i="0" u="sng" strike="noStrike" kern="1200" cap="none" spc="0" normalizeH="0" baseline="0" noProof="0" dirty="0">
                <a:ln>
                  <a:noFill/>
                </a:ln>
                <a:solidFill>
                  <a:prstClr val="black"/>
                </a:solidFill>
                <a:effectLst/>
                <a:uLnTx/>
                <a:uFillTx/>
                <a:latin typeface="3M Circular TT Book"/>
                <a:ea typeface="+mn-ea"/>
                <a:cs typeface="+mn-cs"/>
              </a:rPr>
              <a:t>4-6 h</a:t>
            </a:r>
            <a:r>
              <a:rPr kumimoji="0" lang="it-IT" sz="2400" b="0" i="0" u="none" strike="noStrike" kern="1200" cap="none" spc="0" normalizeH="0" baseline="0" noProof="0" dirty="0">
                <a:ln>
                  <a:noFill/>
                </a:ln>
                <a:solidFill>
                  <a:prstClr val="black"/>
                </a:solidFill>
                <a:effectLst/>
                <a:uLnTx/>
                <a:uFillTx/>
                <a:latin typeface="3M Circular TT Book"/>
                <a:ea typeface="+mn-ea"/>
                <a:cs typeface="+mn-cs"/>
              </a:rPr>
              <a:t>. (V)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3M Circular TT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prstClr val="black"/>
              </a:solidFill>
              <a:effectLst/>
              <a:uLnTx/>
              <a:uFillTx/>
              <a:latin typeface="3M Circular TT Book"/>
              <a:ea typeface="+mn-ea"/>
              <a:cs typeface="+mn-cs"/>
            </a:endParaRPr>
          </a:p>
        </p:txBody>
      </p:sp>
      <p:pic>
        <p:nvPicPr>
          <p:cNvPr id="10" name="Picture 9">
            <a:extLst>
              <a:ext uri="{FF2B5EF4-FFF2-40B4-BE49-F238E27FC236}">
                <a16:creationId xmlns:a16="http://schemas.microsoft.com/office/drawing/2014/main" id="{4B513D1D-856E-45A4-9E45-C19DA527C0CA}"/>
              </a:ext>
            </a:extLst>
          </p:cNvPr>
          <p:cNvPicPr>
            <a:picLocks noChangeAspect="1"/>
          </p:cNvPicPr>
          <p:nvPr/>
        </p:nvPicPr>
        <p:blipFill>
          <a:blip r:embed="rId2"/>
          <a:stretch>
            <a:fillRect/>
          </a:stretch>
        </p:blipFill>
        <p:spPr>
          <a:xfrm>
            <a:off x="11027423" y="116363"/>
            <a:ext cx="1054715" cy="1443674"/>
          </a:xfrm>
          <a:prstGeom prst="rect">
            <a:avLst/>
          </a:prstGeom>
        </p:spPr>
      </p:pic>
      <p:pic>
        <p:nvPicPr>
          <p:cNvPr id="8" name="Picture 7">
            <a:extLst>
              <a:ext uri="{FF2B5EF4-FFF2-40B4-BE49-F238E27FC236}">
                <a16:creationId xmlns:a16="http://schemas.microsoft.com/office/drawing/2014/main" id="{1B7C1E25-B1E9-4563-B8DB-10DB9FE00439}"/>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844641" y="4133962"/>
            <a:ext cx="922928" cy="1211783"/>
          </a:xfrm>
          <a:prstGeom prst="rect">
            <a:avLst/>
          </a:prstGeom>
        </p:spPr>
      </p:pic>
      <p:pic>
        <p:nvPicPr>
          <p:cNvPr id="9" name="Picture 8">
            <a:extLst>
              <a:ext uri="{FF2B5EF4-FFF2-40B4-BE49-F238E27FC236}">
                <a16:creationId xmlns:a16="http://schemas.microsoft.com/office/drawing/2014/main" id="{2EA87801-0ED1-44CF-83EC-D5581E1939E4}"/>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512725" y="3764630"/>
            <a:ext cx="1911708" cy="2153187"/>
          </a:xfrm>
          <a:prstGeom prst="rect">
            <a:avLst/>
          </a:prstGeom>
        </p:spPr>
      </p:pic>
      <p:sp>
        <p:nvSpPr>
          <p:cNvPr id="11" name="Rectangle 10">
            <a:extLst>
              <a:ext uri="{FF2B5EF4-FFF2-40B4-BE49-F238E27FC236}">
                <a16:creationId xmlns:a16="http://schemas.microsoft.com/office/drawing/2014/main" id="{72FF6866-284E-4213-90AC-195AFD0FE70D}"/>
              </a:ext>
            </a:extLst>
          </p:cNvPr>
          <p:cNvSpPr/>
          <p:nvPr/>
        </p:nvSpPr>
        <p:spPr>
          <a:xfrm>
            <a:off x="379412" y="6274445"/>
            <a:ext cx="8045260" cy="215444"/>
          </a:xfrm>
          <a:prstGeom prst="rect">
            <a:avLst/>
          </a:prstGeom>
        </p:spPr>
        <p:txBody>
          <a:bodyPr wrap="square">
            <a:spAutoFit/>
          </a:bodyPr>
          <a:lstStyle/>
          <a:p>
            <a:r>
              <a:rPr lang="en-US" sz="800" dirty="0"/>
              <a:t>Gorski LA, </a:t>
            </a:r>
            <a:r>
              <a:rPr lang="en-US" sz="800" dirty="0" err="1"/>
              <a:t>Hadaway</a:t>
            </a:r>
            <a:r>
              <a:rPr lang="en-US" sz="800" dirty="0"/>
              <a:t> L, </a:t>
            </a:r>
            <a:r>
              <a:rPr lang="en-US" sz="800" dirty="0" err="1"/>
              <a:t>Hagle</a:t>
            </a:r>
            <a:r>
              <a:rPr lang="en-US" sz="800" dirty="0"/>
              <a:t> ME, et al. Infusion therapy standards of </a:t>
            </a:r>
            <a:r>
              <a:rPr lang="en-US" sz="800" dirty="0" err="1"/>
              <a:t>practice.J</a:t>
            </a:r>
            <a:r>
              <a:rPr lang="en-US" sz="800" dirty="0"/>
              <a:t> </a:t>
            </a:r>
            <a:r>
              <a:rPr lang="en-US" sz="800" dirty="0" err="1"/>
              <a:t>Infus</a:t>
            </a:r>
            <a:r>
              <a:rPr lang="en-US" sz="800" dirty="0"/>
              <a:t> </a:t>
            </a:r>
            <a:r>
              <a:rPr lang="en-US" sz="800" dirty="0" err="1"/>
              <a:t>Nurs</a:t>
            </a:r>
            <a:r>
              <a:rPr lang="en-US" sz="800" dirty="0"/>
              <a:t>. 2021;44(suppl 1):S1-S224. doi:10.1097/NAN.0000000000000396</a:t>
            </a:r>
          </a:p>
        </p:txBody>
      </p:sp>
      <p:pic>
        <p:nvPicPr>
          <p:cNvPr id="5" name="Picture 4">
            <a:extLst>
              <a:ext uri="{FF2B5EF4-FFF2-40B4-BE49-F238E27FC236}">
                <a16:creationId xmlns:a16="http://schemas.microsoft.com/office/drawing/2014/main" id="{D506A55A-C206-FD8E-0800-98A7D8FB023E}"/>
              </a:ext>
            </a:extLst>
          </p:cNvPr>
          <p:cNvPicPr>
            <a:picLocks noChangeAspect="1"/>
          </p:cNvPicPr>
          <p:nvPr/>
        </p:nvPicPr>
        <p:blipFill>
          <a:blip r:embed="rId5"/>
          <a:stretch>
            <a:fillRect/>
          </a:stretch>
        </p:blipFill>
        <p:spPr>
          <a:xfrm>
            <a:off x="8557746" y="3788650"/>
            <a:ext cx="2997034" cy="2129167"/>
          </a:xfrm>
          <a:prstGeom prst="rect">
            <a:avLst/>
          </a:prstGeom>
        </p:spPr>
      </p:pic>
    </p:spTree>
    <p:extLst>
      <p:ext uri="{BB962C8B-B14F-4D97-AF65-F5344CB8AC3E}">
        <p14:creationId xmlns:p14="http://schemas.microsoft.com/office/powerpoint/2010/main" val="1709310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EF01DE4-0831-D944-B201-BAA83F857FFC}"/>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7550" y="0"/>
            <a:ext cx="9432848" cy="6858000"/>
          </a:xfrm>
          <a:prstGeom prst="rect">
            <a:avLst/>
          </a:prstGeom>
        </p:spPr>
      </p:pic>
      <p:sp>
        <p:nvSpPr>
          <p:cNvPr id="2" name="Rectangle 1">
            <a:extLst>
              <a:ext uri="{FF2B5EF4-FFF2-40B4-BE49-F238E27FC236}">
                <a16:creationId xmlns:a16="http://schemas.microsoft.com/office/drawing/2014/main" id="{A999F11D-DA93-CB4A-B1D8-72F024D9B276}"/>
              </a:ext>
            </a:extLst>
          </p:cNvPr>
          <p:cNvSpPr/>
          <p:nvPr/>
        </p:nvSpPr>
        <p:spPr>
          <a:xfrm>
            <a:off x="6274011" y="0"/>
            <a:ext cx="5917989" cy="6858000"/>
          </a:xfrm>
          <a:prstGeom prst="rect">
            <a:avLst/>
          </a:prstGeom>
          <a:gradFill>
            <a:gsLst>
              <a:gs pos="0">
                <a:schemeClr val="tx1">
                  <a:alpha val="0"/>
                  <a:lumMod val="65522"/>
                  <a:lumOff val="34478"/>
                </a:schemeClr>
              </a:gs>
              <a:gs pos="100000">
                <a:schemeClr val="tx1">
                  <a:alpha val="15672"/>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 name="TextBox 5">
            <a:extLst>
              <a:ext uri="{FF2B5EF4-FFF2-40B4-BE49-F238E27FC236}">
                <a16:creationId xmlns:a16="http://schemas.microsoft.com/office/drawing/2014/main" id="{8C4F60F0-0471-574C-9017-BC3B9821A91A}"/>
              </a:ext>
            </a:extLst>
          </p:cNvPr>
          <p:cNvSpPr txBox="1"/>
          <p:nvPr/>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11</a:t>
            </a:fld>
            <a:endParaRPr lang="en-US" sz="800" dirty="0" err="1"/>
          </a:p>
        </p:txBody>
      </p:sp>
      <p:sp>
        <p:nvSpPr>
          <p:cNvPr id="9" name="Freeform 5">
            <a:extLst>
              <a:ext uri="{FF2B5EF4-FFF2-40B4-BE49-F238E27FC236}">
                <a16:creationId xmlns:a16="http://schemas.microsoft.com/office/drawing/2014/main" id="{BF6EE7CE-BDF3-9E4D-B470-E9662A59437A}"/>
              </a:ext>
            </a:extLst>
          </p:cNvPr>
          <p:cNvSpPr>
            <a:spLocks noChangeAspect="1" noEditPoints="1"/>
          </p:cNvSpPr>
          <p:nvPr/>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0" name="Group 9">
            <a:extLst>
              <a:ext uri="{FF2B5EF4-FFF2-40B4-BE49-F238E27FC236}">
                <a16:creationId xmlns:a16="http://schemas.microsoft.com/office/drawing/2014/main" id="{47E10BFF-D732-9341-BB79-C445F98072C2}"/>
              </a:ext>
            </a:extLst>
          </p:cNvPr>
          <p:cNvGrpSpPr/>
          <p:nvPr/>
        </p:nvGrpSpPr>
        <p:grpSpPr>
          <a:xfrm>
            <a:off x="6092029" y="0"/>
            <a:ext cx="6101116" cy="6858864"/>
            <a:chOff x="6095262" y="0"/>
            <a:chExt cx="6101116" cy="6858864"/>
          </a:xfrm>
        </p:grpSpPr>
        <p:sp>
          <p:nvSpPr>
            <p:cNvPr id="11" name="Freeform 10">
              <a:extLst>
                <a:ext uri="{FF2B5EF4-FFF2-40B4-BE49-F238E27FC236}">
                  <a16:creationId xmlns:a16="http://schemas.microsoft.com/office/drawing/2014/main" id="{678493FA-E663-8140-AE9B-6E78C6811507}"/>
                </a:ext>
              </a:extLst>
            </p:cNvPr>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2" name="Freeform 11">
              <a:extLst>
                <a:ext uri="{FF2B5EF4-FFF2-40B4-BE49-F238E27FC236}">
                  <a16:creationId xmlns:a16="http://schemas.microsoft.com/office/drawing/2014/main" id="{50254507-5AE6-7844-ACDE-7BC7EAE91CA8}"/>
                </a:ext>
              </a:extLst>
            </p:cNvPr>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Freeform 12">
              <a:extLst>
                <a:ext uri="{FF2B5EF4-FFF2-40B4-BE49-F238E27FC236}">
                  <a16:creationId xmlns:a16="http://schemas.microsoft.com/office/drawing/2014/main" id="{511AD839-6D39-434A-A589-0F80D5D6C653}"/>
                </a:ext>
              </a:extLst>
            </p:cNvPr>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1BCDAB75-5E77-5445-A523-438CEF1F04C5}"/>
                </a:ext>
              </a:extLst>
            </p:cNvPr>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Footer Placeholder 3">
            <a:extLst>
              <a:ext uri="{FF2B5EF4-FFF2-40B4-BE49-F238E27FC236}">
                <a16:creationId xmlns:a16="http://schemas.microsoft.com/office/drawing/2014/main" id="{82AEEC5F-ED31-1147-AF80-E2E010E450A4}"/>
              </a:ext>
            </a:extLst>
          </p:cNvPr>
          <p:cNvSpPr txBox="1">
            <a:spLocks/>
          </p:cNvSpPr>
          <p:nvPr/>
        </p:nvSpPr>
        <p:spPr bwMode="auto">
          <a:xfrm>
            <a:off x="360000" y="6552000"/>
            <a:ext cx="2160000" cy="12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nchorCtr="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700" dirty="0">
                <a:solidFill>
                  <a:schemeClr val="bg1"/>
                </a:solidFill>
                <a:latin typeface="+mn-lt"/>
                <a:cs typeface="3M Circular TT Book" panose="020B0604020101020102" pitchFamily="34" charset="0"/>
              </a:rPr>
              <a:t>© 3M 2022. All rights reserved. 3M confidential.</a:t>
            </a:r>
          </a:p>
        </p:txBody>
      </p:sp>
      <p:sp>
        <p:nvSpPr>
          <p:cNvPr id="4" name="TextBox 3">
            <a:extLst>
              <a:ext uri="{FF2B5EF4-FFF2-40B4-BE49-F238E27FC236}">
                <a16:creationId xmlns:a16="http://schemas.microsoft.com/office/drawing/2014/main" id="{6799E056-269F-F2B0-53EA-F1667A15A352}"/>
              </a:ext>
            </a:extLst>
          </p:cNvPr>
          <p:cNvSpPr txBox="1"/>
          <p:nvPr/>
        </p:nvSpPr>
        <p:spPr>
          <a:xfrm>
            <a:off x="7699159" y="982747"/>
            <a:ext cx="6094520" cy="1200329"/>
          </a:xfrm>
          <a:prstGeom prst="rect">
            <a:avLst/>
          </a:prstGeom>
          <a:noFill/>
        </p:spPr>
        <p:txBody>
          <a:bodyPr wrap="square">
            <a:spAutoFit/>
          </a:bodyPr>
          <a:lstStyle/>
          <a:p>
            <a:r>
              <a:rPr lang="de-DE" sz="3600" b="1" dirty="0">
                <a:solidFill>
                  <a:schemeClr val="bg1"/>
                </a:solidFill>
              </a:rPr>
              <a:t>E per la gestione del periferico?</a:t>
            </a:r>
            <a:endParaRPr lang="it-IT" sz="3600" b="1" dirty="0">
              <a:solidFill>
                <a:schemeClr val="bg1"/>
              </a:solidFill>
            </a:endParaRPr>
          </a:p>
        </p:txBody>
      </p:sp>
    </p:spTree>
    <p:extLst>
      <p:ext uri="{BB962C8B-B14F-4D97-AF65-F5344CB8AC3E}">
        <p14:creationId xmlns:p14="http://schemas.microsoft.com/office/powerpoint/2010/main" val="3031533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CB3C7E-0908-B345-8303-0195F5919E43}"/>
              </a:ext>
            </a:extLst>
          </p:cNvPr>
          <p:cNvPicPr>
            <a:picLocks noChangeAspect="1"/>
          </p:cNvPicPr>
          <p:nvPr/>
        </p:nvPicPr>
        <p:blipFill>
          <a:blip r:embed="rId3">
            <a:alphaModFix amt="90000"/>
          </a:blip>
          <a:srcRect/>
          <a:stretch/>
        </p:blipFill>
        <p:spPr>
          <a:xfrm>
            <a:off x="-3971" y="0"/>
            <a:ext cx="12192000" cy="6858000"/>
          </a:xfrm>
          <a:prstGeom prst="rect">
            <a:avLst/>
          </a:prstGeom>
        </p:spPr>
      </p:pic>
      <p:pic>
        <p:nvPicPr>
          <p:cNvPr id="26" name="Picture 25">
            <a:extLst>
              <a:ext uri="{FF2B5EF4-FFF2-40B4-BE49-F238E27FC236}">
                <a16:creationId xmlns:a16="http://schemas.microsoft.com/office/drawing/2014/main" id="{BE08E8F7-D418-174A-BFFB-D054982BE01E}"/>
              </a:ext>
            </a:extLst>
          </p:cNvPr>
          <p:cNvPicPr>
            <a:picLocks noChangeAspect="1"/>
          </p:cNvPicPr>
          <p:nvPr/>
        </p:nvPicPr>
        <p:blipFill>
          <a:blip r:embed="rId4"/>
          <a:stretch>
            <a:fillRect/>
          </a:stretch>
        </p:blipFill>
        <p:spPr>
          <a:xfrm>
            <a:off x="2215796" y="1980000"/>
            <a:ext cx="1168040" cy="2513826"/>
          </a:xfrm>
          <a:prstGeom prst="rect">
            <a:avLst/>
          </a:prstGeom>
        </p:spPr>
      </p:pic>
      <p:pic>
        <p:nvPicPr>
          <p:cNvPr id="28" name="Picture 27">
            <a:extLst>
              <a:ext uri="{FF2B5EF4-FFF2-40B4-BE49-F238E27FC236}">
                <a16:creationId xmlns:a16="http://schemas.microsoft.com/office/drawing/2014/main" id="{EC0E21FA-783B-E943-A0D6-B62314F9BC41}"/>
              </a:ext>
            </a:extLst>
          </p:cNvPr>
          <p:cNvPicPr>
            <a:picLocks noChangeAspect="1"/>
          </p:cNvPicPr>
          <p:nvPr/>
        </p:nvPicPr>
        <p:blipFill>
          <a:blip r:embed="rId5"/>
          <a:stretch>
            <a:fillRect/>
          </a:stretch>
        </p:blipFill>
        <p:spPr>
          <a:xfrm>
            <a:off x="6212539" y="3377690"/>
            <a:ext cx="1503846" cy="1800379"/>
          </a:xfrm>
          <a:prstGeom prst="rect">
            <a:avLst/>
          </a:prstGeom>
        </p:spPr>
      </p:pic>
      <p:pic>
        <p:nvPicPr>
          <p:cNvPr id="30" name="Picture 29">
            <a:extLst>
              <a:ext uri="{FF2B5EF4-FFF2-40B4-BE49-F238E27FC236}">
                <a16:creationId xmlns:a16="http://schemas.microsoft.com/office/drawing/2014/main" id="{88C85D80-5198-B64C-B2A8-49303D0A4435}"/>
              </a:ext>
            </a:extLst>
          </p:cNvPr>
          <p:cNvPicPr>
            <a:picLocks noChangeAspect="1"/>
          </p:cNvPicPr>
          <p:nvPr/>
        </p:nvPicPr>
        <p:blipFill>
          <a:blip r:embed="rId6"/>
          <a:stretch>
            <a:fillRect/>
          </a:stretch>
        </p:blipFill>
        <p:spPr>
          <a:xfrm>
            <a:off x="9038995" y="1592746"/>
            <a:ext cx="2587806" cy="2358507"/>
          </a:xfrm>
          <a:prstGeom prst="rect">
            <a:avLst/>
          </a:prstGeom>
        </p:spPr>
      </p:pic>
      <p:sp>
        <p:nvSpPr>
          <p:cNvPr id="2" name="Title 1">
            <a:extLst>
              <a:ext uri="{FF2B5EF4-FFF2-40B4-BE49-F238E27FC236}">
                <a16:creationId xmlns:a16="http://schemas.microsoft.com/office/drawing/2014/main" id="{2555AC28-876C-4C49-841D-F2DE4A1E90B5}"/>
              </a:ext>
            </a:extLst>
          </p:cNvPr>
          <p:cNvSpPr>
            <a:spLocks noGrp="1"/>
          </p:cNvSpPr>
          <p:nvPr>
            <p:ph type="title"/>
          </p:nvPr>
        </p:nvSpPr>
        <p:spPr/>
        <p:txBody>
          <a:bodyPr/>
          <a:lstStyle/>
          <a:p>
            <a:r>
              <a:rPr lang="en-US" dirty="0">
                <a:solidFill>
                  <a:schemeClr val="bg1"/>
                </a:solidFill>
              </a:rPr>
              <a:t>Le </a:t>
            </a:r>
            <a:r>
              <a:rPr lang="en-US" dirty="0" err="1">
                <a:solidFill>
                  <a:schemeClr val="bg1"/>
                </a:solidFill>
              </a:rPr>
              <a:t>linee</a:t>
            </a:r>
            <a:r>
              <a:rPr lang="en-US" dirty="0">
                <a:solidFill>
                  <a:schemeClr val="bg1"/>
                </a:solidFill>
              </a:rPr>
              <a:t> </a:t>
            </a:r>
            <a:r>
              <a:rPr lang="en-US" dirty="0" err="1">
                <a:solidFill>
                  <a:schemeClr val="bg1"/>
                </a:solidFill>
              </a:rPr>
              <a:t>periferiche</a:t>
            </a:r>
            <a:r>
              <a:rPr lang="en-US" dirty="0">
                <a:solidFill>
                  <a:schemeClr val="bg1"/>
                </a:solidFill>
              </a:rPr>
              <a:t>.</a:t>
            </a:r>
          </a:p>
        </p:txBody>
      </p:sp>
      <p:sp>
        <p:nvSpPr>
          <p:cNvPr id="3" name="Text Placeholder 2">
            <a:extLst>
              <a:ext uri="{FF2B5EF4-FFF2-40B4-BE49-F238E27FC236}">
                <a16:creationId xmlns:a16="http://schemas.microsoft.com/office/drawing/2014/main" id="{7FFCEBE1-0718-8840-BA61-80DE1CAB97CB}"/>
              </a:ext>
            </a:extLst>
          </p:cNvPr>
          <p:cNvSpPr>
            <a:spLocks noGrp="1"/>
          </p:cNvSpPr>
          <p:nvPr>
            <p:ph type="body" sz="quarter" idx="10"/>
          </p:nvPr>
        </p:nvSpPr>
        <p:spPr>
          <a:xfrm>
            <a:off x="360000" y="1332000"/>
            <a:ext cx="11430000" cy="365760"/>
          </a:xfrm>
        </p:spPr>
        <p:txBody>
          <a:bodyPr rIns="0"/>
          <a:lstStyle/>
          <a:p>
            <a:r>
              <a:rPr lang="en-US" sz="1400" dirty="0" err="1">
                <a:solidFill>
                  <a:schemeClr val="bg1"/>
                </a:solidFill>
              </a:rPr>
              <a:t>L’accesso</a:t>
            </a:r>
            <a:r>
              <a:rPr lang="en-US" sz="1400" dirty="0">
                <a:solidFill>
                  <a:schemeClr val="bg1"/>
                </a:solidFill>
              </a:rPr>
              <a:t> </a:t>
            </a:r>
            <a:r>
              <a:rPr lang="en-US" sz="1400" dirty="0" err="1">
                <a:solidFill>
                  <a:schemeClr val="bg1"/>
                </a:solidFill>
              </a:rPr>
              <a:t>venoso</a:t>
            </a:r>
            <a:r>
              <a:rPr lang="en-US" sz="1400" dirty="0">
                <a:solidFill>
                  <a:schemeClr val="bg1"/>
                </a:solidFill>
              </a:rPr>
              <a:t> </a:t>
            </a:r>
            <a:r>
              <a:rPr lang="en-US" sz="1400" dirty="0" err="1">
                <a:solidFill>
                  <a:schemeClr val="bg1"/>
                </a:solidFill>
              </a:rPr>
              <a:t>periferico</a:t>
            </a:r>
            <a:r>
              <a:rPr lang="en-US" sz="1400" dirty="0">
                <a:solidFill>
                  <a:schemeClr val="bg1"/>
                </a:solidFill>
              </a:rPr>
              <a:t> (PIV) è </a:t>
            </a:r>
            <a:r>
              <a:rPr lang="en-US" sz="1400" dirty="0" err="1">
                <a:solidFill>
                  <a:schemeClr val="bg1"/>
                </a:solidFill>
              </a:rPr>
              <a:t>spesso</a:t>
            </a:r>
            <a:r>
              <a:rPr lang="en-US" sz="1400" dirty="0">
                <a:solidFill>
                  <a:schemeClr val="bg1"/>
                </a:solidFill>
              </a:rPr>
              <a:t> </a:t>
            </a:r>
            <a:r>
              <a:rPr lang="en-US" sz="1400" dirty="0" err="1">
                <a:solidFill>
                  <a:schemeClr val="bg1"/>
                </a:solidFill>
              </a:rPr>
              <a:t>considerato</a:t>
            </a:r>
            <a:r>
              <a:rPr lang="en-US" sz="1400" dirty="0">
                <a:solidFill>
                  <a:schemeClr val="bg1"/>
                </a:solidFill>
              </a:rPr>
              <a:t> come </a:t>
            </a:r>
            <a:r>
              <a:rPr lang="en-US" sz="1400" dirty="0" err="1">
                <a:solidFill>
                  <a:schemeClr val="bg1"/>
                </a:solidFill>
              </a:rPr>
              <a:t>una</a:t>
            </a:r>
            <a:r>
              <a:rPr lang="en-US" sz="1400" dirty="0">
                <a:solidFill>
                  <a:schemeClr val="bg1"/>
                </a:solidFill>
              </a:rPr>
              <a:t> </a:t>
            </a:r>
            <a:r>
              <a:rPr lang="en-US" sz="1400" dirty="0" err="1">
                <a:solidFill>
                  <a:schemeClr val="bg1"/>
                </a:solidFill>
              </a:rPr>
              <a:t>procedura</a:t>
            </a:r>
            <a:r>
              <a:rPr lang="en-US" sz="1400" dirty="0">
                <a:solidFill>
                  <a:schemeClr val="bg1"/>
                </a:solidFill>
              </a:rPr>
              <a:t> semplice e a basso </a:t>
            </a:r>
            <a:r>
              <a:rPr lang="en-US" sz="1400" dirty="0" err="1">
                <a:solidFill>
                  <a:schemeClr val="bg1"/>
                </a:solidFill>
              </a:rPr>
              <a:t>rischio</a:t>
            </a:r>
            <a:r>
              <a:rPr lang="en-US" sz="1400" dirty="0">
                <a:solidFill>
                  <a:schemeClr val="bg1"/>
                </a:solidFill>
              </a:rPr>
              <a:t> </a:t>
            </a:r>
            <a:r>
              <a:rPr lang="en-US" sz="1400" dirty="0" err="1">
                <a:solidFill>
                  <a:schemeClr val="bg1"/>
                </a:solidFill>
              </a:rPr>
              <a:t>quando</a:t>
            </a:r>
            <a:r>
              <a:rPr lang="en-US" sz="1400" dirty="0">
                <a:solidFill>
                  <a:schemeClr val="bg1"/>
                </a:solidFill>
              </a:rPr>
              <a:t> </a:t>
            </a:r>
            <a:r>
              <a:rPr lang="en-US" sz="1400" dirty="0" err="1">
                <a:solidFill>
                  <a:schemeClr val="bg1"/>
                </a:solidFill>
              </a:rPr>
              <a:t>invece</a:t>
            </a:r>
            <a:r>
              <a:rPr lang="en-US" sz="1400" dirty="0">
                <a:solidFill>
                  <a:schemeClr val="bg1"/>
                </a:solidFill>
              </a:rPr>
              <a:t>:</a:t>
            </a:r>
          </a:p>
        </p:txBody>
      </p:sp>
      <p:sp>
        <p:nvSpPr>
          <p:cNvPr id="6" name="TextBox 5">
            <a:extLst>
              <a:ext uri="{FF2B5EF4-FFF2-40B4-BE49-F238E27FC236}">
                <a16:creationId xmlns:a16="http://schemas.microsoft.com/office/drawing/2014/main" id="{516B43C6-3037-024F-99B9-C8C0CB078173}"/>
              </a:ext>
            </a:extLst>
          </p:cNvPr>
          <p:cNvSpPr txBox="1"/>
          <p:nvPr/>
        </p:nvSpPr>
        <p:spPr>
          <a:xfrm>
            <a:off x="360000" y="1980000"/>
            <a:ext cx="1816011" cy="905633"/>
          </a:xfrm>
          <a:prstGeom prst="rect">
            <a:avLst/>
          </a:prstGeom>
          <a:noFill/>
        </p:spPr>
        <p:txBody>
          <a:bodyPr wrap="square" lIns="0" tIns="0" rIns="0" bIns="0" rtlCol="0">
            <a:spAutoFit/>
          </a:bodyPr>
          <a:lstStyle/>
          <a:p>
            <a:pPr>
              <a:lnSpc>
                <a:spcPct val="90000"/>
              </a:lnSpc>
            </a:pPr>
            <a:r>
              <a:rPr lang="en-US" sz="1400" dirty="0">
                <a:solidFill>
                  <a:schemeClr val="bg1"/>
                </a:solidFill>
              </a:rPr>
              <a:t> </a:t>
            </a:r>
            <a:r>
              <a:rPr lang="en-US" sz="1400" dirty="0" err="1">
                <a:solidFill>
                  <a:schemeClr val="bg1"/>
                </a:solidFill>
              </a:rPr>
              <a:t>Fino</a:t>
            </a:r>
            <a:r>
              <a:rPr lang="en-US" sz="1400" dirty="0">
                <a:solidFill>
                  <a:schemeClr val="bg1"/>
                </a:solidFill>
              </a:rPr>
              <a:t> al</a:t>
            </a:r>
          </a:p>
          <a:p>
            <a:pPr>
              <a:lnSpc>
                <a:spcPct val="90000"/>
              </a:lnSpc>
            </a:pPr>
            <a:r>
              <a:rPr lang="en-US" sz="5000" dirty="0">
                <a:solidFill>
                  <a:schemeClr val="bg1"/>
                </a:solidFill>
                <a:latin typeface="+mj-lt"/>
              </a:rPr>
              <a:t>70</a:t>
            </a:r>
            <a:r>
              <a:rPr lang="en-US" sz="3600" dirty="0">
                <a:solidFill>
                  <a:schemeClr val="bg1"/>
                </a:solidFill>
                <a:latin typeface="+mj-lt"/>
              </a:rPr>
              <a:t>%</a:t>
            </a:r>
          </a:p>
        </p:txBody>
      </p:sp>
      <p:sp>
        <p:nvSpPr>
          <p:cNvPr id="7" name="TextBox 6">
            <a:extLst>
              <a:ext uri="{FF2B5EF4-FFF2-40B4-BE49-F238E27FC236}">
                <a16:creationId xmlns:a16="http://schemas.microsoft.com/office/drawing/2014/main" id="{2E804CF2-1DF2-5D4E-9EFB-E211BA3187A5}"/>
              </a:ext>
            </a:extLst>
          </p:cNvPr>
          <p:cNvSpPr txBox="1"/>
          <p:nvPr/>
        </p:nvSpPr>
        <p:spPr>
          <a:xfrm>
            <a:off x="360000" y="2772000"/>
            <a:ext cx="2026361" cy="646331"/>
          </a:xfrm>
          <a:prstGeom prst="rect">
            <a:avLst/>
          </a:prstGeom>
          <a:noFill/>
        </p:spPr>
        <p:txBody>
          <a:bodyPr wrap="square" lIns="0" tIns="0" rIns="0" bIns="0" rtlCol="0">
            <a:spAutoFit/>
          </a:bodyPr>
          <a:lstStyle/>
          <a:p>
            <a:r>
              <a:rPr lang="en-US" sz="1400" dirty="0">
                <a:solidFill>
                  <a:schemeClr val="bg1"/>
                </a:solidFill>
              </a:rPr>
              <a:t>Di </a:t>
            </a:r>
            <a:r>
              <a:rPr lang="en-US" sz="1400" dirty="0" err="1">
                <a:solidFill>
                  <a:schemeClr val="bg1"/>
                </a:solidFill>
              </a:rPr>
              <a:t>pazienti</a:t>
            </a:r>
            <a:r>
              <a:rPr lang="en-US" sz="1400" dirty="0">
                <a:solidFill>
                  <a:schemeClr val="bg1"/>
                </a:solidFill>
              </a:rPr>
              <a:t> </a:t>
            </a:r>
            <a:r>
              <a:rPr lang="en-US" sz="1400" dirty="0" err="1">
                <a:solidFill>
                  <a:schemeClr val="bg1"/>
                </a:solidFill>
              </a:rPr>
              <a:t>riceve</a:t>
            </a:r>
            <a:r>
              <a:rPr lang="en-US" sz="1400" dirty="0">
                <a:solidFill>
                  <a:schemeClr val="bg1"/>
                </a:solidFill>
              </a:rPr>
              <a:t> un </a:t>
            </a:r>
            <a:r>
              <a:rPr lang="en-US" sz="1400" dirty="0" err="1">
                <a:solidFill>
                  <a:schemeClr val="bg1"/>
                </a:solidFill>
              </a:rPr>
              <a:t>catetere</a:t>
            </a:r>
            <a:r>
              <a:rPr lang="en-US" sz="1400" dirty="0">
                <a:solidFill>
                  <a:schemeClr val="bg1"/>
                </a:solidFill>
              </a:rPr>
              <a:t> PIV </a:t>
            </a:r>
            <a:r>
              <a:rPr lang="en-US" sz="1400" dirty="0" err="1">
                <a:solidFill>
                  <a:schemeClr val="bg1"/>
                </a:solidFill>
              </a:rPr>
              <a:t>durante</a:t>
            </a:r>
            <a:r>
              <a:rPr lang="en-US" sz="1400" dirty="0">
                <a:solidFill>
                  <a:schemeClr val="bg1"/>
                </a:solidFill>
              </a:rPr>
              <a:t> la </a:t>
            </a:r>
            <a:r>
              <a:rPr lang="en-US" sz="1400" dirty="0" err="1">
                <a:solidFill>
                  <a:schemeClr val="bg1"/>
                </a:solidFill>
              </a:rPr>
              <a:t>degenza</a:t>
            </a:r>
            <a:r>
              <a:rPr lang="en-US" sz="1400" dirty="0">
                <a:solidFill>
                  <a:schemeClr val="bg1"/>
                </a:solidFill>
              </a:rPr>
              <a:t> ospedaliera</a:t>
            </a:r>
            <a:r>
              <a:rPr lang="en-US" sz="1400" baseline="50000" dirty="0">
                <a:solidFill>
                  <a:schemeClr val="bg1"/>
                </a:solidFill>
              </a:rPr>
              <a:t>1</a:t>
            </a:r>
          </a:p>
        </p:txBody>
      </p:sp>
      <p:sp>
        <p:nvSpPr>
          <p:cNvPr id="11" name="TextBox 10">
            <a:extLst>
              <a:ext uri="{FF2B5EF4-FFF2-40B4-BE49-F238E27FC236}">
                <a16:creationId xmlns:a16="http://schemas.microsoft.com/office/drawing/2014/main" id="{C6385950-99B3-824A-8CCE-84B09F42B51A}"/>
              </a:ext>
            </a:extLst>
          </p:cNvPr>
          <p:cNvSpPr txBox="1"/>
          <p:nvPr/>
        </p:nvSpPr>
        <p:spPr>
          <a:xfrm>
            <a:off x="8171999" y="5097264"/>
            <a:ext cx="3418493" cy="1393651"/>
          </a:xfrm>
          <a:prstGeom prst="rect">
            <a:avLst/>
          </a:prstGeom>
          <a:noFill/>
        </p:spPr>
        <p:txBody>
          <a:bodyPr wrap="square" lIns="0" tIns="0" rIns="0" bIns="0" rtlCol="0">
            <a:spAutoFit/>
          </a:bodyPr>
          <a:lstStyle/>
          <a:p>
            <a:r>
              <a:rPr lang="en-US" sz="1400" dirty="0">
                <a:solidFill>
                  <a:schemeClr val="bg1"/>
                </a:solidFill>
              </a:rPr>
              <a:t>Il </a:t>
            </a:r>
            <a:r>
              <a:rPr lang="en-US" sz="1400" dirty="0" err="1">
                <a:solidFill>
                  <a:schemeClr val="bg1"/>
                </a:solidFill>
              </a:rPr>
              <a:t>costo</a:t>
            </a:r>
            <a:r>
              <a:rPr lang="en-US" sz="1400" dirty="0">
                <a:solidFill>
                  <a:schemeClr val="bg1"/>
                </a:solidFill>
              </a:rPr>
              <a:t> </a:t>
            </a:r>
            <a:r>
              <a:rPr lang="en-US" sz="1400" dirty="0" err="1">
                <a:solidFill>
                  <a:schemeClr val="bg1"/>
                </a:solidFill>
              </a:rPr>
              <a:t>aggiuntivo</a:t>
            </a:r>
            <a:r>
              <a:rPr lang="en-US" sz="1400" dirty="0">
                <a:solidFill>
                  <a:schemeClr val="bg1"/>
                </a:solidFill>
              </a:rPr>
              <a:t> per il </a:t>
            </a:r>
            <a:r>
              <a:rPr lang="en-US" sz="1400" dirty="0" err="1">
                <a:solidFill>
                  <a:schemeClr val="bg1"/>
                </a:solidFill>
              </a:rPr>
              <a:t>trattamento</a:t>
            </a:r>
            <a:r>
              <a:rPr lang="en-US" sz="1400" dirty="0">
                <a:solidFill>
                  <a:schemeClr val="bg1"/>
                </a:solidFill>
              </a:rPr>
              <a:t> di </a:t>
            </a:r>
            <a:r>
              <a:rPr lang="en-US" sz="1400" dirty="0" err="1">
                <a:solidFill>
                  <a:schemeClr val="bg1"/>
                </a:solidFill>
              </a:rPr>
              <a:t>una</a:t>
            </a:r>
            <a:r>
              <a:rPr lang="en-US" sz="1400" dirty="0">
                <a:solidFill>
                  <a:schemeClr val="bg1"/>
                </a:solidFill>
              </a:rPr>
              <a:t> CRBSI per </a:t>
            </a:r>
            <a:r>
              <a:rPr lang="en-US" sz="1400" dirty="0" err="1">
                <a:solidFill>
                  <a:schemeClr val="bg1"/>
                </a:solidFill>
              </a:rPr>
              <a:t>paziente</a:t>
            </a:r>
            <a:r>
              <a:rPr lang="en-US" sz="1400" dirty="0">
                <a:solidFill>
                  <a:schemeClr val="bg1"/>
                </a:solidFill>
              </a:rPr>
              <a:t> in </a:t>
            </a:r>
            <a:r>
              <a:rPr lang="en-US" sz="1400" dirty="0" err="1">
                <a:solidFill>
                  <a:schemeClr val="bg1"/>
                </a:solidFill>
              </a:rPr>
              <a:t>Terapia</a:t>
            </a:r>
            <a:r>
              <a:rPr lang="en-US" sz="1400" dirty="0">
                <a:solidFill>
                  <a:schemeClr val="bg1"/>
                </a:solidFill>
              </a:rPr>
              <a:t> </a:t>
            </a:r>
            <a:r>
              <a:rPr lang="en-US" sz="1400" dirty="0" err="1">
                <a:solidFill>
                  <a:schemeClr val="bg1"/>
                </a:solidFill>
              </a:rPr>
              <a:t>Intensiva</a:t>
            </a:r>
            <a:r>
              <a:rPr lang="en-US" sz="1400" dirty="0">
                <a:solidFill>
                  <a:schemeClr val="bg1"/>
                </a:solidFill>
              </a:rPr>
              <a:t> varia da </a:t>
            </a:r>
          </a:p>
          <a:p>
            <a:pPr>
              <a:lnSpc>
                <a:spcPct val="90000"/>
              </a:lnSpc>
            </a:pPr>
            <a:endParaRPr lang="en-US" sz="1400" b="1" baseline="10000" dirty="0">
              <a:solidFill>
                <a:schemeClr val="bg1"/>
              </a:solidFill>
              <a:latin typeface="+mj-lt"/>
            </a:endParaRPr>
          </a:p>
          <a:p>
            <a:pPr>
              <a:lnSpc>
                <a:spcPct val="80000"/>
              </a:lnSpc>
            </a:pPr>
            <a:r>
              <a:rPr lang="en-US" sz="5000" dirty="0">
                <a:solidFill>
                  <a:schemeClr val="bg1"/>
                </a:solidFill>
                <a:latin typeface="+mj-lt"/>
              </a:rPr>
              <a:t>€21–32k</a:t>
            </a:r>
          </a:p>
        </p:txBody>
      </p:sp>
      <p:sp>
        <p:nvSpPr>
          <p:cNvPr id="15" name="TextBox 14">
            <a:extLst>
              <a:ext uri="{FF2B5EF4-FFF2-40B4-BE49-F238E27FC236}">
                <a16:creationId xmlns:a16="http://schemas.microsoft.com/office/drawing/2014/main" id="{0D608A8B-2AF1-6F43-8FA2-461CCD039F0D}"/>
              </a:ext>
            </a:extLst>
          </p:cNvPr>
          <p:cNvSpPr txBox="1"/>
          <p:nvPr/>
        </p:nvSpPr>
        <p:spPr>
          <a:xfrm>
            <a:off x="8172000" y="4072317"/>
            <a:ext cx="3454801" cy="646331"/>
          </a:xfrm>
          <a:prstGeom prst="rect">
            <a:avLst/>
          </a:prstGeom>
          <a:noFill/>
        </p:spPr>
        <p:txBody>
          <a:bodyPr wrap="square" lIns="0" tIns="0" rIns="0" bIns="0" rtlCol="0">
            <a:spAutoFit/>
          </a:bodyPr>
          <a:lstStyle/>
          <a:p>
            <a:r>
              <a:rPr lang="en-US" sz="1400" dirty="0">
                <a:solidFill>
                  <a:schemeClr val="bg1"/>
                </a:solidFill>
              </a:rPr>
              <a:t>Il </a:t>
            </a:r>
            <a:r>
              <a:rPr lang="en-US" sz="1400" dirty="0" err="1">
                <a:solidFill>
                  <a:schemeClr val="bg1"/>
                </a:solidFill>
              </a:rPr>
              <a:t>trattamento</a:t>
            </a:r>
            <a:r>
              <a:rPr lang="en-US" sz="1400" dirty="0">
                <a:solidFill>
                  <a:schemeClr val="bg1"/>
                </a:solidFill>
              </a:rPr>
              <a:t> </a:t>
            </a:r>
            <a:r>
              <a:rPr lang="en-US" sz="1400" dirty="0" err="1">
                <a:solidFill>
                  <a:schemeClr val="bg1"/>
                </a:solidFill>
              </a:rPr>
              <a:t>delle</a:t>
            </a:r>
            <a:r>
              <a:rPr lang="en-US" sz="1400" dirty="0">
                <a:solidFill>
                  <a:schemeClr val="bg1"/>
                </a:solidFill>
              </a:rPr>
              <a:t> </a:t>
            </a:r>
            <a:r>
              <a:rPr lang="en-US" sz="1400" dirty="0" err="1">
                <a:solidFill>
                  <a:schemeClr val="bg1"/>
                </a:solidFill>
              </a:rPr>
              <a:t>complicanze</a:t>
            </a:r>
            <a:r>
              <a:rPr lang="en-US" sz="1400" dirty="0">
                <a:solidFill>
                  <a:schemeClr val="bg1"/>
                </a:solidFill>
              </a:rPr>
              <a:t> correlate al </a:t>
            </a:r>
            <a:r>
              <a:rPr lang="en-US" sz="1400" dirty="0" err="1">
                <a:solidFill>
                  <a:schemeClr val="bg1"/>
                </a:solidFill>
              </a:rPr>
              <a:t>catetere</a:t>
            </a:r>
            <a:r>
              <a:rPr lang="en-US" sz="1400" dirty="0">
                <a:solidFill>
                  <a:schemeClr val="bg1"/>
                </a:solidFill>
              </a:rPr>
              <a:t> </a:t>
            </a:r>
            <a:r>
              <a:rPr lang="en-US" sz="1400" dirty="0" err="1">
                <a:solidFill>
                  <a:schemeClr val="bg1"/>
                </a:solidFill>
              </a:rPr>
              <a:t>possono</a:t>
            </a:r>
            <a:r>
              <a:rPr lang="en-US" sz="1400" dirty="0">
                <a:solidFill>
                  <a:schemeClr val="bg1"/>
                </a:solidFill>
              </a:rPr>
              <a:t> </a:t>
            </a:r>
            <a:r>
              <a:rPr lang="en-US" sz="1400" dirty="0" err="1">
                <a:solidFill>
                  <a:schemeClr val="bg1"/>
                </a:solidFill>
              </a:rPr>
              <a:t>aumentare</a:t>
            </a:r>
            <a:r>
              <a:rPr lang="en-US" sz="1400" dirty="0">
                <a:solidFill>
                  <a:schemeClr val="bg1"/>
                </a:solidFill>
              </a:rPr>
              <a:t> le </a:t>
            </a:r>
            <a:r>
              <a:rPr lang="en-US" sz="1400" dirty="0" err="1">
                <a:solidFill>
                  <a:schemeClr val="bg1"/>
                </a:solidFill>
              </a:rPr>
              <a:t>giornate</a:t>
            </a:r>
            <a:r>
              <a:rPr lang="en-US" sz="1400" dirty="0">
                <a:solidFill>
                  <a:schemeClr val="bg1"/>
                </a:solidFill>
              </a:rPr>
              <a:t> di degenza</a:t>
            </a:r>
            <a:r>
              <a:rPr lang="en-US" sz="1400" baseline="30000" dirty="0">
                <a:solidFill>
                  <a:schemeClr val="bg1"/>
                </a:solidFill>
              </a:rPr>
              <a:t>3 </a:t>
            </a:r>
            <a:endParaRPr lang="en-US" sz="1400" dirty="0">
              <a:solidFill>
                <a:schemeClr val="bg1"/>
              </a:solidFill>
            </a:endParaRPr>
          </a:p>
        </p:txBody>
      </p:sp>
      <p:cxnSp>
        <p:nvCxnSpPr>
          <p:cNvPr id="23" name="Straight Connector 22">
            <a:extLst>
              <a:ext uri="{FF2B5EF4-FFF2-40B4-BE49-F238E27FC236}">
                <a16:creationId xmlns:a16="http://schemas.microsoft.com/office/drawing/2014/main" id="{5D3F99EE-BF93-3D40-BA76-FB036D8BFF86}"/>
              </a:ext>
            </a:extLst>
          </p:cNvPr>
          <p:cNvCxnSpPr>
            <a:cxnSpLocks/>
          </p:cNvCxnSpPr>
          <p:nvPr/>
        </p:nvCxnSpPr>
        <p:spPr>
          <a:xfrm>
            <a:off x="3780000" y="1980000"/>
            <a:ext cx="0" cy="4140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FCA0267-32BF-C045-83C3-018EDE25BE9B}"/>
              </a:ext>
            </a:extLst>
          </p:cNvPr>
          <p:cNvCxnSpPr>
            <a:cxnSpLocks/>
          </p:cNvCxnSpPr>
          <p:nvPr/>
        </p:nvCxnSpPr>
        <p:spPr>
          <a:xfrm>
            <a:off x="7740000" y="1980000"/>
            <a:ext cx="0" cy="4140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3BDC472-0A2E-5E4A-BA7C-D307A592ACDE}"/>
              </a:ext>
            </a:extLst>
          </p:cNvPr>
          <p:cNvSpPr txBox="1"/>
          <p:nvPr/>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solidFill>
                  <a:schemeClr val="bg1"/>
                </a:solidFill>
              </a:rPr>
              <a:pPr algn="r"/>
              <a:t>12</a:t>
            </a:fld>
            <a:endParaRPr lang="en-US" sz="800" dirty="0" err="1">
              <a:solidFill>
                <a:schemeClr val="bg1"/>
              </a:solidFill>
            </a:endParaRPr>
          </a:p>
        </p:txBody>
      </p:sp>
      <p:sp>
        <p:nvSpPr>
          <p:cNvPr id="22" name="Freeform 5">
            <a:extLst>
              <a:ext uri="{FF2B5EF4-FFF2-40B4-BE49-F238E27FC236}">
                <a16:creationId xmlns:a16="http://schemas.microsoft.com/office/drawing/2014/main" id="{9E190B67-69F6-5349-9B83-4597A3B89A61}"/>
              </a:ext>
            </a:extLst>
          </p:cNvPr>
          <p:cNvSpPr>
            <a:spLocks noChangeAspect="1" noEditPoints="1"/>
          </p:cNvSpPr>
          <p:nvPr/>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TextBox 24">
            <a:extLst>
              <a:ext uri="{FF2B5EF4-FFF2-40B4-BE49-F238E27FC236}">
                <a16:creationId xmlns:a16="http://schemas.microsoft.com/office/drawing/2014/main" id="{A3FDE9CD-4B87-9E43-904C-AE6063106D0A}"/>
              </a:ext>
            </a:extLst>
          </p:cNvPr>
          <p:cNvSpPr txBox="1"/>
          <p:nvPr/>
        </p:nvSpPr>
        <p:spPr>
          <a:xfrm>
            <a:off x="4176000" y="3168000"/>
            <a:ext cx="2534693" cy="711733"/>
          </a:xfrm>
          <a:prstGeom prst="rect">
            <a:avLst/>
          </a:prstGeom>
          <a:noFill/>
        </p:spPr>
        <p:txBody>
          <a:bodyPr wrap="square" lIns="0" tIns="0" rIns="0" bIns="0" rtlCol="0">
            <a:noAutofit/>
          </a:bodyPr>
          <a:lstStyle/>
          <a:p>
            <a:pPr>
              <a:lnSpc>
                <a:spcPct val="80000"/>
              </a:lnSpc>
            </a:pPr>
            <a:r>
              <a:rPr lang="en-US" sz="1400" dirty="0">
                <a:solidFill>
                  <a:schemeClr val="bg1"/>
                </a:solidFill>
                <a:latin typeface="+mj-lt"/>
              </a:rPr>
              <a:t> </a:t>
            </a:r>
            <a:r>
              <a:rPr lang="en-US" sz="5000" b="1" dirty="0">
                <a:solidFill>
                  <a:schemeClr val="bg1"/>
                </a:solidFill>
                <a:latin typeface="+mj-lt"/>
              </a:rPr>
              <a:t>46–59</a:t>
            </a:r>
            <a:r>
              <a:rPr lang="en-US" sz="3600" dirty="0">
                <a:solidFill>
                  <a:schemeClr val="bg1"/>
                </a:solidFill>
                <a:latin typeface="+mj-lt"/>
              </a:rPr>
              <a:t>%</a:t>
            </a:r>
            <a:r>
              <a:rPr lang="en-US" baseline="100000" dirty="0">
                <a:solidFill>
                  <a:schemeClr val="bg1"/>
                </a:solidFill>
              </a:rPr>
              <a:t>3</a:t>
            </a:r>
          </a:p>
        </p:txBody>
      </p:sp>
      <p:sp>
        <p:nvSpPr>
          <p:cNvPr id="27" name="TextBox 26">
            <a:extLst>
              <a:ext uri="{FF2B5EF4-FFF2-40B4-BE49-F238E27FC236}">
                <a16:creationId xmlns:a16="http://schemas.microsoft.com/office/drawing/2014/main" id="{A2658840-BF6C-044C-A061-A44072BDB694}"/>
              </a:ext>
            </a:extLst>
          </p:cNvPr>
          <p:cNvSpPr txBox="1"/>
          <p:nvPr/>
        </p:nvSpPr>
        <p:spPr>
          <a:xfrm>
            <a:off x="4212000" y="1980000"/>
            <a:ext cx="2964164" cy="1077218"/>
          </a:xfrm>
          <a:prstGeom prst="rect">
            <a:avLst/>
          </a:prstGeom>
          <a:noFill/>
        </p:spPr>
        <p:txBody>
          <a:bodyPr wrap="square" lIns="0" tIns="0" rIns="0" bIns="0" rtlCol="0">
            <a:spAutoFit/>
          </a:bodyPr>
          <a:lstStyle/>
          <a:p>
            <a:r>
              <a:rPr lang="en-US" sz="1400" dirty="0" err="1">
                <a:solidFill>
                  <a:schemeClr val="bg1"/>
                </a:solidFill>
              </a:rPr>
              <a:t>Anche</a:t>
            </a:r>
            <a:r>
              <a:rPr lang="en-US" sz="1400" dirty="0">
                <a:solidFill>
                  <a:schemeClr val="bg1"/>
                </a:solidFill>
              </a:rPr>
              <a:t> </a:t>
            </a:r>
            <a:r>
              <a:rPr lang="en-US" sz="1400" dirty="0" err="1">
                <a:solidFill>
                  <a:schemeClr val="bg1"/>
                </a:solidFill>
              </a:rPr>
              <a:t>nella</a:t>
            </a:r>
            <a:r>
              <a:rPr lang="en-US" sz="1400" dirty="0">
                <a:solidFill>
                  <a:schemeClr val="bg1"/>
                </a:solidFill>
              </a:rPr>
              <a:t> </a:t>
            </a:r>
            <a:r>
              <a:rPr lang="en-US" sz="1400" dirty="0" err="1">
                <a:solidFill>
                  <a:schemeClr val="bg1"/>
                </a:solidFill>
              </a:rPr>
              <a:t>maggior</a:t>
            </a:r>
            <a:r>
              <a:rPr lang="en-US" sz="1400" dirty="0">
                <a:solidFill>
                  <a:schemeClr val="bg1"/>
                </a:solidFill>
              </a:rPr>
              <a:t> </a:t>
            </a:r>
            <a:r>
              <a:rPr lang="en-US" sz="1400" dirty="0" err="1">
                <a:solidFill>
                  <a:schemeClr val="bg1"/>
                </a:solidFill>
              </a:rPr>
              <a:t>parte</a:t>
            </a:r>
            <a:r>
              <a:rPr lang="en-US" sz="1400" dirty="0">
                <a:solidFill>
                  <a:schemeClr val="bg1"/>
                </a:solidFill>
              </a:rPr>
              <a:t> </a:t>
            </a:r>
            <a:r>
              <a:rPr lang="en-US" sz="1400" dirty="0" err="1">
                <a:solidFill>
                  <a:schemeClr val="bg1"/>
                </a:solidFill>
              </a:rPr>
              <a:t>dei</a:t>
            </a:r>
            <a:r>
              <a:rPr lang="en-US" sz="1400" dirty="0">
                <a:solidFill>
                  <a:schemeClr val="bg1"/>
                </a:solidFill>
              </a:rPr>
              <a:t> </a:t>
            </a:r>
            <a:r>
              <a:rPr lang="en-US" sz="1400" dirty="0" err="1">
                <a:solidFill>
                  <a:schemeClr val="bg1"/>
                </a:solidFill>
              </a:rPr>
              <a:t>centri</a:t>
            </a:r>
            <a:r>
              <a:rPr lang="en-US" sz="1400" dirty="0">
                <a:solidFill>
                  <a:schemeClr val="bg1"/>
                </a:solidFill>
              </a:rPr>
              <a:t> con team </a:t>
            </a:r>
            <a:r>
              <a:rPr lang="en-US" sz="1400" dirty="0" err="1">
                <a:solidFill>
                  <a:schemeClr val="bg1"/>
                </a:solidFill>
              </a:rPr>
              <a:t>dedicati</a:t>
            </a:r>
            <a:r>
              <a:rPr lang="en-US" sz="1400" dirty="0">
                <a:solidFill>
                  <a:schemeClr val="bg1"/>
                </a:solidFill>
              </a:rPr>
              <a:t> </a:t>
            </a:r>
            <a:r>
              <a:rPr lang="en-US" sz="1400" dirty="0" err="1">
                <a:solidFill>
                  <a:schemeClr val="bg1"/>
                </a:solidFill>
              </a:rPr>
              <a:t>agli</a:t>
            </a:r>
            <a:r>
              <a:rPr lang="en-US" sz="1400" dirty="0">
                <a:solidFill>
                  <a:schemeClr val="bg1"/>
                </a:solidFill>
              </a:rPr>
              <a:t> </a:t>
            </a:r>
            <a:r>
              <a:rPr lang="en-US" sz="1400" dirty="0" err="1">
                <a:solidFill>
                  <a:schemeClr val="bg1"/>
                </a:solidFill>
              </a:rPr>
              <a:t>accessi</a:t>
            </a:r>
            <a:r>
              <a:rPr lang="en-US" sz="1400" dirty="0">
                <a:solidFill>
                  <a:schemeClr val="bg1"/>
                </a:solidFill>
              </a:rPr>
              <a:t> </a:t>
            </a:r>
            <a:r>
              <a:rPr lang="en-US" sz="1400" dirty="0" err="1">
                <a:solidFill>
                  <a:schemeClr val="bg1"/>
                </a:solidFill>
              </a:rPr>
              <a:t>vascolari</a:t>
            </a:r>
            <a:r>
              <a:rPr lang="en-US" sz="1400" dirty="0">
                <a:solidFill>
                  <a:schemeClr val="bg1"/>
                </a:solidFill>
              </a:rPr>
              <a:t> </a:t>
            </a:r>
            <a:r>
              <a:rPr lang="en-US" sz="1400" dirty="0" err="1">
                <a:solidFill>
                  <a:schemeClr val="bg1"/>
                </a:solidFill>
              </a:rPr>
              <a:t>che</a:t>
            </a:r>
            <a:r>
              <a:rPr lang="en-US" sz="1400" dirty="0">
                <a:solidFill>
                  <a:schemeClr val="bg1"/>
                </a:solidFill>
              </a:rPr>
              <a:t> </a:t>
            </a:r>
            <a:r>
              <a:rPr lang="en-US" sz="1400" dirty="0" err="1">
                <a:solidFill>
                  <a:schemeClr val="bg1"/>
                </a:solidFill>
              </a:rPr>
              <a:t>hanno</a:t>
            </a:r>
            <a:r>
              <a:rPr lang="en-US" sz="1400" dirty="0">
                <a:solidFill>
                  <a:schemeClr val="bg1"/>
                </a:solidFill>
              </a:rPr>
              <a:t> </a:t>
            </a:r>
            <a:r>
              <a:rPr lang="en-US" sz="1400" dirty="0" err="1">
                <a:solidFill>
                  <a:schemeClr val="bg1"/>
                </a:solidFill>
              </a:rPr>
              <a:t>fatto</a:t>
            </a:r>
            <a:r>
              <a:rPr lang="en-US" sz="1400" dirty="0">
                <a:solidFill>
                  <a:schemeClr val="bg1"/>
                </a:solidFill>
              </a:rPr>
              <a:t> </a:t>
            </a:r>
            <a:r>
              <a:rPr lang="en-US" sz="1400" dirty="0" err="1">
                <a:solidFill>
                  <a:schemeClr val="bg1"/>
                </a:solidFill>
              </a:rPr>
              <a:t>studi</a:t>
            </a:r>
            <a:r>
              <a:rPr lang="en-US" sz="1400" dirty="0">
                <a:solidFill>
                  <a:schemeClr val="bg1"/>
                </a:solidFill>
              </a:rPr>
              <a:t> </a:t>
            </a:r>
            <a:r>
              <a:rPr lang="en-US" sz="1400" dirty="0" err="1">
                <a:solidFill>
                  <a:schemeClr val="bg1"/>
                </a:solidFill>
              </a:rPr>
              <a:t>clinici</a:t>
            </a:r>
            <a:r>
              <a:rPr lang="en-US" sz="1400" dirty="0">
                <a:solidFill>
                  <a:schemeClr val="bg1"/>
                </a:solidFill>
              </a:rPr>
              <a:t> </a:t>
            </a:r>
            <a:r>
              <a:rPr lang="en-US" sz="1400" dirty="0" err="1">
                <a:solidFill>
                  <a:schemeClr val="bg1"/>
                </a:solidFill>
              </a:rPr>
              <a:t>prospettici</a:t>
            </a:r>
            <a:r>
              <a:rPr lang="en-US" sz="1400" dirty="0">
                <a:solidFill>
                  <a:schemeClr val="bg1"/>
                </a:solidFill>
              </a:rPr>
              <a:t> </a:t>
            </a:r>
            <a:r>
              <a:rPr lang="en-US" sz="1400" dirty="0" err="1">
                <a:solidFill>
                  <a:schemeClr val="bg1"/>
                </a:solidFill>
              </a:rPr>
              <a:t>randomizzati</a:t>
            </a:r>
            <a:r>
              <a:rPr lang="en-US" sz="1400" dirty="0">
                <a:solidFill>
                  <a:schemeClr val="bg1"/>
                </a:solidFill>
              </a:rPr>
              <a:t>, la media di </a:t>
            </a:r>
            <a:r>
              <a:rPr lang="en-US" sz="1400" dirty="0" err="1">
                <a:solidFill>
                  <a:schemeClr val="bg1"/>
                </a:solidFill>
              </a:rPr>
              <a:t>insuccesso</a:t>
            </a:r>
            <a:r>
              <a:rPr lang="en-US" sz="1400" dirty="0">
                <a:solidFill>
                  <a:schemeClr val="bg1"/>
                </a:solidFill>
              </a:rPr>
              <a:t> del PIV varia da </a:t>
            </a:r>
          </a:p>
        </p:txBody>
      </p:sp>
      <p:sp>
        <p:nvSpPr>
          <p:cNvPr id="31" name="TextBox 30">
            <a:extLst>
              <a:ext uri="{FF2B5EF4-FFF2-40B4-BE49-F238E27FC236}">
                <a16:creationId xmlns:a16="http://schemas.microsoft.com/office/drawing/2014/main" id="{8E170B45-7CB8-45BD-8014-D3C76BE7545E}"/>
              </a:ext>
            </a:extLst>
          </p:cNvPr>
          <p:cNvSpPr txBox="1"/>
          <p:nvPr/>
        </p:nvSpPr>
        <p:spPr>
          <a:xfrm>
            <a:off x="4176000" y="5152864"/>
            <a:ext cx="2878233" cy="654025"/>
          </a:xfrm>
          <a:prstGeom prst="rect">
            <a:avLst/>
          </a:prstGeom>
          <a:noFill/>
        </p:spPr>
        <p:txBody>
          <a:bodyPr wrap="square" lIns="0" tIns="0" rIns="0" bIns="0" rtlCol="0">
            <a:spAutoFit/>
          </a:bodyPr>
          <a:lstStyle/>
          <a:p>
            <a:pPr>
              <a:lnSpc>
                <a:spcPct val="80000"/>
              </a:lnSpc>
            </a:pPr>
            <a:r>
              <a:rPr lang="en-US" sz="1400" dirty="0">
                <a:solidFill>
                  <a:schemeClr val="bg1"/>
                </a:solidFill>
                <a:latin typeface="+mj-lt"/>
              </a:rPr>
              <a:t> </a:t>
            </a:r>
            <a:r>
              <a:rPr lang="en-US" sz="5000" b="1" dirty="0">
                <a:solidFill>
                  <a:schemeClr val="bg1"/>
                </a:solidFill>
                <a:latin typeface="+mj-lt"/>
              </a:rPr>
              <a:t>16–23</a:t>
            </a:r>
            <a:r>
              <a:rPr lang="en-US" sz="3600" dirty="0">
                <a:solidFill>
                  <a:schemeClr val="bg1"/>
                </a:solidFill>
                <a:latin typeface="+mj-lt"/>
              </a:rPr>
              <a:t>%</a:t>
            </a:r>
            <a:r>
              <a:rPr lang="en-US" baseline="100000" dirty="0">
                <a:solidFill>
                  <a:schemeClr val="bg1"/>
                </a:solidFill>
              </a:rPr>
              <a:t>4-7</a:t>
            </a:r>
          </a:p>
        </p:txBody>
      </p:sp>
      <p:sp>
        <p:nvSpPr>
          <p:cNvPr id="33" name="TextBox 32">
            <a:extLst>
              <a:ext uri="{FF2B5EF4-FFF2-40B4-BE49-F238E27FC236}">
                <a16:creationId xmlns:a16="http://schemas.microsoft.com/office/drawing/2014/main" id="{00CB3A42-DFC0-4B06-83F6-036E41BB1803}"/>
              </a:ext>
            </a:extLst>
          </p:cNvPr>
          <p:cNvSpPr txBox="1"/>
          <p:nvPr/>
        </p:nvSpPr>
        <p:spPr>
          <a:xfrm>
            <a:off x="4211999" y="5744305"/>
            <a:ext cx="2229007" cy="430887"/>
          </a:xfrm>
          <a:prstGeom prst="rect">
            <a:avLst/>
          </a:prstGeom>
          <a:noFill/>
        </p:spPr>
        <p:txBody>
          <a:bodyPr wrap="square" lIns="0" tIns="0" rIns="0" bIns="0" rtlCol="0">
            <a:spAutoFit/>
          </a:bodyPr>
          <a:lstStyle/>
          <a:p>
            <a:r>
              <a:rPr lang="en-US" sz="1400" dirty="0">
                <a:solidFill>
                  <a:schemeClr val="bg1"/>
                </a:solidFill>
              </a:rPr>
              <a:t>Di </a:t>
            </a:r>
            <a:r>
              <a:rPr lang="en-US" sz="1400" dirty="0" err="1">
                <a:solidFill>
                  <a:schemeClr val="bg1"/>
                </a:solidFill>
              </a:rPr>
              <a:t>tutte</a:t>
            </a:r>
            <a:r>
              <a:rPr lang="en-US" sz="1400" dirty="0">
                <a:solidFill>
                  <a:schemeClr val="bg1"/>
                </a:solidFill>
              </a:rPr>
              <a:t> le CR-BSIs </a:t>
            </a:r>
            <a:r>
              <a:rPr lang="en-US" sz="1400" dirty="0" err="1">
                <a:solidFill>
                  <a:schemeClr val="bg1"/>
                </a:solidFill>
              </a:rPr>
              <a:t>sono</a:t>
            </a:r>
            <a:r>
              <a:rPr lang="en-US" sz="1400" dirty="0">
                <a:solidFill>
                  <a:schemeClr val="bg1"/>
                </a:solidFill>
              </a:rPr>
              <a:t> associate a un PIVCs</a:t>
            </a:r>
          </a:p>
        </p:txBody>
      </p:sp>
      <p:sp>
        <p:nvSpPr>
          <p:cNvPr id="34" name="TextBox 33">
            <a:extLst>
              <a:ext uri="{FF2B5EF4-FFF2-40B4-BE49-F238E27FC236}">
                <a16:creationId xmlns:a16="http://schemas.microsoft.com/office/drawing/2014/main" id="{0B86F2DE-4859-427C-A84E-31056AC1A564}"/>
              </a:ext>
            </a:extLst>
          </p:cNvPr>
          <p:cNvSpPr txBox="1"/>
          <p:nvPr/>
        </p:nvSpPr>
        <p:spPr>
          <a:xfrm>
            <a:off x="360000" y="4677426"/>
            <a:ext cx="3130229" cy="861774"/>
          </a:xfrm>
          <a:prstGeom prst="rect">
            <a:avLst/>
          </a:prstGeom>
          <a:noFill/>
        </p:spPr>
        <p:txBody>
          <a:bodyPr wrap="square" lIns="0" tIns="0" rIns="0" bIns="0" rtlCol="0">
            <a:spAutoFit/>
          </a:bodyPr>
          <a:lstStyle/>
          <a:p>
            <a:r>
              <a:rPr lang="en-US" sz="1400" dirty="0">
                <a:solidFill>
                  <a:schemeClr val="bg1"/>
                </a:solidFill>
              </a:rPr>
              <a:t>La </a:t>
            </a:r>
            <a:r>
              <a:rPr lang="en-US" sz="1400" dirty="0" err="1">
                <a:solidFill>
                  <a:schemeClr val="bg1"/>
                </a:solidFill>
              </a:rPr>
              <a:t>mortalità</a:t>
            </a:r>
            <a:r>
              <a:rPr lang="en-US" sz="1400" dirty="0">
                <a:solidFill>
                  <a:schemeClr val="bg1"/>
                </a:solidFill>
              </a:rPr>
              <a:t> a 30 </a:t>
            </a:r>
            <a:r>
              <a:rPr lang="en-US" sz="1400" dirty="0" err="1">
                <a:solidFill>
                  <a:schemeClr val="bg1"/>
                </a:solidFill>
              </a:rPr>
              <a:t>giorni</a:t>
            </a:r>
            <a:r>
              <a:rPr lang="en-US" sz="1400" dirty="0">
                <a:solidFill>
                  <a:schemeClr val="bg1"/>
                </a:solidFill>
              </a:rPr>
              <a:t> </a:t>
            </a:r>
            <a:r>
              <a:rPr lang="en-US" sz="1400" dirty="0" err="1">
                <a:solidFill>
                  <a:schemeClr val="bg1"/>
                </a:solidFill>
              </a:rPr>
              <a:t>nei</a:t>
            </a:r>
            <a:r>
              <a:rPr lang="en-US" sz="1400" dirty="0">
                <a:solidFill>
                  <a:schemeClr val="bg1"/>
                </a:solidFill>
              </a:rPr>
              <a:t> </a:t>
            </a:r>
            <a:r>
              <a:rPr lang="en-US" sz="1400" dirty="0" err="1">
                <a:solidFill>
                  <a:schemeClr val="bg1"/>
                </a:solidFill>
              </a:rPr>
              <a:t>pazienti</a:t>
            </a:r>
            <a:r>
              <a:rPr lang="en-US" sz="1400" dirty="0">
                <a:solidFill>
                  <a:schemeClr val="bg1"/>
                </a:solidFill>
              </a:rPr>
              <a:t> al di </a:t>
            </a:r>
            <a:r>
              <a:rPr lang="en-US" sz="1400" dirty="0" err="1">
                <a:solidFill>
                  <a:schemeClr val="bg1"/>
                </a:solidFill>
              </a:rPr>
              <a:t>fuori</a:t>
            </a:r>
            <a:r>
              <a:rPr lang="en-US" sz="1400" dirty="0">
                <a:solidFill>
                  <a:schemeClr val="bg1"/>
                </a:solidFill>
              </a:rPr>
              <a:t> </a:t>
            </a:r>
            <a:r>
              <a:rPr lang="en-US" sz="1400" dirty="0" err="1">
                <a:solidFill>
                  <a:schemeClr val="bg1"/>
                </a:solidFill>
              </a:rPr>
              <a:t>delle</a:t>
            </a:r>
            <a:r>
              <a:rPr lang="en-US" sz="1400" dirty="0">
                <a:solidFill>
                  <a:schemeClr val="bg1"/>
                </a:solidFill>
              </a:rPr>
              <a:t> TI con </a:t>
            </a:r>
            <a:r>
              <a:rPr lang="en-US" sz="1400" dirty="0" err="1">
                <a:solidFill>
                  <a:schemeClr val="bg1"/>
                </a:solidFill>
              </a:rPr>
              <a:t>infezione</a:t>
            </a:r>
            <a:r>
              <a:rPr lang="en-US" sz="1400" dirty="0">
                <a:solidFill>
                  <a:schemeClr val="bg1"/>
                </a:solidFill>
              </a:rPr>
              <a:t> </a:t>
            </a:r>
            <a:r>
              <a:rPr lang="en-US" sz="1400" dirty="0" err="1">
                <a:solidFill>
                  <a:schemeClr val="bg1"/>
                </a:solidFill>
              </a:rPr>
              <a:t>nosocomiale</a:t>
            </a:r>
            <a:r>
              <a:rPr lang="en-US" sz="1400" dirty="0">
                <a:solidFill>
                  <a:schemeClr val="bg1"/>
                </a:solidFill>
              </a:rPr>
              <a:t> del </a:t>
            </a:r>
            <a:r>
              <a:rPr lang="en-US" sz="1400" dirty="0" err="1">
                <a:solidFill>
                  <a:schemeClr val="bg1"/>
                </a:solidFill>
              </a:rPr>
              <a:t>sangue</a:t>
            </a:r>
            <a:r>
              <a:rPr lang="en-US" sz="1400" dirty="0">
                <a:solidFill>
                  <a:schemeClr val="bg1"/>
                </a:solidFill>
              </a:rPr>
              <a:t> </a:t>
            </a:r>
            <a:r>
              <a:rPr lang="en-US" sz="1400" dirty="0" err="1">
                <a:solidFill>
                  <a:schemeClr val="bg1"/>
                </a:solidFill>
              </a:rPr>
              <a:t>catetere</a:t>
            </a:r>
            <a:r>
              <a:rPr lang="en-US" sz="1400" dirty="0">
                <a:solidFill>
                  <a:schemeClr val="bg1"/>
                </a:solidFill>
              </a:rPr>
              <a:t> correlate con PIVC è di</a:t>
            </a:r>
            <a:endParaRPr lang="en-US" sz="900" baseline="50000" dirty="0">
              <a:solidFill>
                <a:schemeClr val="bg1"/>
              </a:solidFill>
            </a:endParaRPr>
          </a:p>
        </p:txBody>
      </p:sp>
      <p:sp>
        <p:nvSpPr>
          <p:cNvPr id="35" name="TextBox 34">
            <a:extLst>
              <a:ext uri="{FF2B5EF4-FFF2-40B4-BE49-F238E27FC236}">
                <a16:creationId xmlns:a16="http://schemas.microsoft.com/office/drawing/2014/main" id="{24736EB4-3F55-4732-B917-7887B5D64571}"/>
              </a:ext>
            </a:extLst>
          </p:cNvPr>
          <p:cNvSpPr txBox="1"/>
          <p:nvPr/>
        </p:nvSpPr>
        <p:spPr>
          <a:xfrm>
            <a:off x="360000" y="5603881"/>
            <a:ext cx="1680588" cy="711733"/>
          </a:xfrm>
          <a:prstGeom prst="rect">
            <a:avLst/>
          </a:prstGeom>
          <a:noFill/>
        </p:spPr>
        <p:txBody>
          <a:bodyPr wrap="square" lIns="0" tIns="0" rIns="0" bIns="0" rtlCol="0">
            <a:spAutoFit/>
          </a:bodyPr>
          <a:lstStyle/>
          <a:p>
            <a:pPr>
              <a:lnSpc>
                <a:spcPct val="90000"/>
              </a:lnSpc>
            </a:pPr>
            <a:r>
              <a:rPr lang="en-US" sz="5000" b="1" dirty="0">
                <a:solidFill>
                  <a:schemeClr val="bg1"/>
                </a:solidFill>
                <a:latin typeface="+mj-lt"/>
              </a:rPr>
              <a:t>12.7</a:t>
            </a:r>
            <a:r>
              <a:rPr lang="en-US" sz="3600" dirty="0">
                <a:solidFill>
                  <a:schemeClr val="bg1"/>
                </a:solidFill>
                <a:latin typeface="+mj-lt"/>
              </a:rPr>
              <a:t>%</a:t>
            </a:r>
            <a:r>
              <a:rPr lang="en-US" baseline="100000" dirty="0">
                <a:solidFill>
                  <a:schemeClr val="bg1"/>
                </a:solidFill>
              </a:rPr>
              <a:t>2</a:t>
            </a:r>
          </a:p>
        </p:txBody>
      </p:sp>
      <p:sp>
        <p:nvSpPr>
          <p:cNvPr id="37" name="TextBox 36">
            <a:extLst>
              <a:ext uri="{FF2B5EF4-FFF2-40B4-BE49-F238E27FC236}">
                <a16:creationId xmlns:a16="http://schemas.microsoft.com/office/drawing/2014/main" id="{B5CC7839-09F6-462C-8963-89FD65002023}"/>
              </a:ext>
            </a:extLst>
          </p:cNvPr>
          <p:cNvSpPr txBox="1"/>
          <p:nvPr/>
        </p:nvSpPr>
        <p:spPr>
          <a:xfrm>
            <a:off x="8172000" y="3424317"/>
            <a:ext cx="3454801" cy="692497"/>
          </a:xfrm>
          <a:prstGeom prst="rect">
            <a:avLst/>
          </a:prstGeom>
          <a:noFill/>
        </p:spPr>
        <p:txBody>
          <a:bodyPr wrap="square" lIns="0" tIns="0" rIns="0" bIns="0" rtlCol="0">
            <a:spAutoFit/>
          </a:bodyPr>
          <a:lstStyle/>
          <a:p>
            <a:pPr>
              <a:lnSpc>
                <a:spcPct val="90000"/>
              </a:lnSpc>
            </a:pPr>
            <a:r>
              <a:rPr lang="en-US" sz="5000" b="1" dirty="0">
                <a:solidFill>
                  <a:schemeClr val="bg1"/>
                </a:solidFill>
                <a:latin typeface="+mj-lt"/>
              </a:rPr>
              <a:t>7–20</a:t>
            </a:r>
            <a:r>
              <a:rPr lang="en-US" sz="1400" b="1" dirty="0">
                <a:solidFill>
                  <a:schemeClr val="bg1"/>
                </a:solidFill>
                <a:latin typeface="+mj-lt"/>
              </a:rPr>
              <a:t> </a:t>
            </a:r>
            <a:r>
              <a:rPr lang="en-US" sz="1400" b="1" dirty="0" err="1">
                <a:solidFill>
                  <a:schemeClr val="bg1"/>
                </a:solidFill>
                <a:latin typeface="+mj-lt"/>
              </a:rPr>
              <a:t>giornate</a:t>
            </a:r>
            <a:r>
              <a:rPr lang="en-US" sz="1400" b="1" dirty="0">
                <a:solidFill>
                  <a:schemeClr val="bg1"/>
                </a:solidFill>
                <a:latin typeface="+mj-lt"/>
              </a:rPr>
              <a:t> </a:t>
            </a:r>
            <a:r>
              <a:rPr lang="en-US" sz="1400" b="1" dirty="0" err="1">
                <a:solidFill>
                  <a:schemeClr val="bg1"/>
                </a:solidFill>
                <a:latin typeface="+mj-lt"/>
              </a:rPr>
              <a:t>aggiuntive</a:t>
            </a:r>
            <a:endParaRPr lang="en-US" sz="1400" dirty="0">
              <a:solidFill>
                <a:schemeClr val="bg1"/>
              </a:solidFill>
            </a:endParaRPr>
          </a:p>
        </p:txBody>
      </p:sp>
      <p:sp>
        <p:nvSpPr>
          <p:cNvPr id="29" name="Footer Placeholder 3">
            <a:extLst>
              <a:ext uri="{FF2B5EF4-FFF2-40B4-BE49-F238E27FC236}">
                <a16:creationId xmlns:a16="http://schemas.microsoft.com/office/drawing/2014/main" id="{576A6AC6-DF64-5140-8B98-9CB15F9AA353}"/>
              </a:ext>
            </a:extLst>
          </p:cNvPr>
          <p:cNvSpPr txBox="1">
            <a:spLocks/>
          </p:cNvSpPr>
          <p:nvPr/>
        </p:nvSpPr>
        <p:spPr bwMode="auto">
          <a:xfrm>
            <a:off x="360000" y="6552000"/>
            <a:ext cx="2160000" cy="122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b" anchorCtr="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700" dirty="0">
                <a:solidFill>
                  <a:schemeClr val="bg1"/>
                </a:solidFill>
                <a:latin typeface="+mn-lt"/>
                <a:cs typeface="3M Circular TT Book" panose="020B0604020101020102" pitchFamily="34" charset="0"/>
              </a:rPr>
              <a:t>© 3M 2022. All rights reserved. 3M confidential.</a:t>
            </a:r>
          </a:p>
        </p:txBody>
      </p:sp>
      <p:sp>
        <p:nvSpPr>
          <p:cNvPr id="32" name="TextBox 31">
            <a:extLst>
              <a:ext uri="{FF2B5EF4-FFF2-40B4-BE49-F238E27FC236}">
                <a16:creationId xmlns:a16="http://schemas.microsoft.com/office/drawing/2014/main" id="{737A7695-89EC-C34E-8103-B6A279167721}"/>
              </a:ext>
            </a:extLst>
          </p:cNvPr>
          <p:cNvSpPr txBox="1"/>
          <p:nvPr/>
        </p:nvSpPr>
        <p:spPr>
          <a:xfrm>
            <a:off x="9201089" y="5744305"/>
            <a:ext cx="216477" cy="369332"/>
          </a:xfrm>
          <a:prstGeom prst="rect">
            <a:avLst/>
          </a:prstGeom>
          <a:noFill/>
        </p:spPr>
        <p:txBody>
          <a:bodyPr wrap="square">
            <a:spAutoFit/>
          </a:bodyPr>
          <a:lstStyle/>
          <a:p>
            <a:r>
              <a:rPr lang="en-US" baseline="100000" dirty="0">
                <a:solidFill>
                  <a:schemeClr val="bg1"/>
                </a:solidFill>
              </a:rPr>
              <a:t>8</a:t>
            </a:r>
            <a:endParaRPr lang="en-US"/>
          </a:p>
        </p:txBody>
      </p:sp>
      <p:sp>
        <p:nvSpPr>
          <p:cNvPr id="36" name="TextBox 35">
            <a:extLst>
              <a:ext uri="{FF2B5EF4-FFF2-40B4-BE49-F238E27FC236}">
                <a16:creationId xmlns:a16="http://schemas.microsoft.com/office/drawing/2014/main" id="{63905D77-EEBE-2241-B457-7449E151F7B2}"/>
              </a:ext>
            </a:extLst>
          </p:cNvPr>
          <p:cNvSpPr txBox="1"/>
          <p:nvPr/>
        </p:nvSpPr>
        <p:spPr>
          <a:xfrm>
            <a:off x="10737658" y="5744305"/>
            <a:ext cx="216477" cy="369332"/>
          </a:xfrm>
          <a:prstGeom prst="rect">
            <a:avLst/>
          </a:prstGeom>
          <a:noFill/>
        </p:spPr>
        <p:txBody>
          <a:bodyPr wrap="square">
            <a:spAutoFit/>
          </a:bodyPr>
          <a:lstStyle/>
          <a:p>
            <a:r>
              <a:rPr lang="en-US" baseline="100000" dirty="0">
                <a:solidFill>
                  <a:schemeClr val="bg1"/>
                </a:solidFill>
              </a:rPr>
              <a:t>9</a:t>
            </a:r>
            <a:endParaRPr lang="en-US"/>
          </a:p>
        </p:txBody>
      </p:sp>
    </p:spTree>
    <p:extLst>
      <p:ext uri="{BB962C8B-B14F-4D97-AF65-F5344CB8AC3E}">
        <p14:creationId xmlns:p14="http://schemas.microsoft.com/office/powerpoint/2010/main" val="1179028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FBA3443E-5AB3-134A-BC9D-9DFD0C121406}"/>
              </a:ext>
            </a:extLst>
          </p:cNvPr>
          <p:cNvSpPr/>
          <p:nvPr/>
        </p:nvSpPr>
        <p:spPr>
          <a:xfrm>
            <a:off x="10057300" y="1980001"/>
            <a:ext cx="1745999" cy="37368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81" name="Rectangle 80">
            <a:extLst>
              <a:ext uri="{FF2B5EF4-FFF2-40B4-BE49-F238E27FC236}">
                <a16:creationId xmlns:a16="http://schemas.microsoft.com/office/drawing/2014/main" id="{6A078BD0-427B-F34A-8C8B-D83E36214926}"/>
              </a:ext>
            </a:extLst>
          </p:cNvPr>
          <p:cNvSpPr/>
          <p:nvPr/>
        </p:nvSpPr>
        <p:spPr>
          <a:xfrm>
            <a:off x="8207560" y="2941201"/>
            <a:ext cx="1756800" cy="2775599"/>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78" name="Rectangle 77">
            <a:extLst>
              <a:ext uri="{FF2B5EF4-FFF2-40B4-BE49-F238E27FC236}">
                <a16:creationId xmlns:a16="http://schemas.microsoft.com/office/drawing/2014/main" id="{0E7BB954-F7C7-6348-8526-0C1A2F2056D0}"/>
              </a:ext>
            </a:extLst>
          </p:cNvPr>
          <p:cNvSpPr/>
          <p:nvPr/>
        </p:nvSpPr>
        <p:spPr>
          <a:xfrm>
            <a:off x="6378760" y="3895201"/>
            <a:ext cx="1756800" cy="1821599"/>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58" name="Rectangle 57">
            <a:extLst>
              <a:ext uri="{FF2B5EF4-FFF2-40B4-BE49-F238E27FC236}">
                <a16:creationId xmlns:a16="http://schemas.microsoft.com/office/drawing/2014/main" id="{1463D217-1C8C-4602-85C8-DC8FAFCFFCBA}"/>
              </a:ext>
            </a:extLst>
          </p:cNvPr>
          <p:cNvSpPr/>
          <p:nvPr/>
        </p:nvSpPr>
        <p:spPr>
          <a:xfrm>
            <a:off x="10008000" y="360000"/>
            <a:ext cx="1836000" cy="57600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47" name="Rectangle 46">
            <a:extLst>
              <a:ext uri="{FF2B5EF4-FFF2-40B4-BE49-F238E27FC236}">
                <a16:creationId xmlns:a16="http://schemas.microsoft.com/office/drawing/2014/main" id="{42FC358E-048C-4605-BE2C-56ED97584EC5}"/>
              </a:ext>
            </a:extLst>
          </p:cNvPr>
          <p:cNvSpPr/>
          <p:nvPr/>
        </p:nvSpPr>
        <p:spPr>
          <a:xfrm>
            <a:off x="4536000" y="4852800"/>
            <a:ext cx="1756800" cy="864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53" name="Oval 52">
            <a:extLst>
              <a:ext uri="{FF2B5EF4-FFF2-40B4-BE49-F238E27FC236}">
                <a16:creationId xmlns:a16="http://schemas.microsoft.com/office/drawing/2014/main" id="{C5DB57E7-B86C-44A9-8323-8E4E22F8B566}"/>
              </a:ext>
            </a:extLst>
          </p:cNvPr>
          <p:cNvSpPr/>
          <p:nvPr/>
        </p:nvSpPr>
        <p:spPr>
          <a:xfrm>
            <a:off x="5231520" y="5101920"/>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57" name="TextBox 56">
            <a:extLst>
              <a:ext uri="{FF2B5EF4-FFF2-40B4-BE49-F238E27FC236}">
                <a16:creationId xmlns:a16="http://schemas.microsoft.com/office/drawing/2014/main" id="{27DAF754-C2C9-4B4D-8416-59FFD2429EBA}"/>
              </a:ext>
            </a:extLst>
          </p:cNvPr>
          <p:cNvSpPr txBox="1"/>
          <p:nvPr/>
        </p:nvSpPr>
        <p:spPr>
          <a:xfrm>
            <a:off x="4500000" y="1359000"/>
            <a:ext cx="1835999" cy="360000"/>
          </a:xfrm>
          <a:prstGeom prst="rect">
            <a:avLst/>
          </a:prstGeom>
          <a:noFill/>
        </p:spPr>
        <p:txBody>
          <a:bodyPr wrap="square" lIns="0" tIns="0" rIns="0" bIns="0" rtlCol="0">
            <a:noAutofit/>
          </a:bodyPr>
          <a:lstStyle/>
          <a:p>
            <a:pPr lvl="0" algn="ctr">
              <a:lnSpc>
                <a:spcPct val="90000"/>
              </a:lnSpc>
              <a:spcAft>
                <a:spcPts val="200"/>
              </a:spcAft>
              <a:defRPr/>
            </a:pPr>
            <a:r>
              <a:rPr kumimoji="0" lang="en-US" sz="1200" b="0" i="0" u="none" strike="noStrike" kern="1200" cap="none" spc="0" normalizeH="0" baseline="0" noProof="0" dirty="0">
                <a:ln>
                  <a:noFill/>
                </a:ln>
                <a:solidFill>
                  <a:prstClr val="black"/>
                </a:solidFill>
                <a:effectLst/>
                <a:uLnTx/>
                <a:uFillTx/>
                <a:latin typeface="+mj-lt"/>
                <a:ea typeface="+mn-ea"/>
                <a:cs typeface="+mn-cs"/>
              </a:rPr>
              <a:t>3M</a:t>
            </a:r>
            <a:r>
              <a:rPr lang="en-US" sz="1200" baseline="30000" dirty="0">
                <a:solidFill>
                  <a:prstClr val="black"/>
                </a:solidFill>
              </a:rPr>
              <a:t>™</a:t>
            </a:r>
            <a:r>
              <a:rPr kumimoji="0" lang="en-US" sz="1200" b="0" i="0" u="none" strike="noStrike" kern="1200" cap="none" spc="0" normalizeH="0" baseline="0" noProof="0" dirty="0">
                <a:ln>
                  <a:noFill/>
                </a:ln>
                <a:solidFill>
                  <a:prstClr val="black"/>
                </a:solidFill>
                <a:effectLst/>
                <a:uLnTx/>
                <a:uFillTx/>
                <a:latin typeface="+mj-lt"/>
                <a:ea typeface="+mn-ea"/>
                <a:cs typeface="+mn-cs"/>
              </a:rPr>
              <a:t> Tegaderm</a:t>
            </a:r>
            <a:r>
              <a:rPr kumimoji="0" lang="en-US" sz="1200" b="0" i="0" u="none" strike="noStrike" kern="1200" cap="none" spc="0" normalizeH="0" baseline="30000" noProof="0" dirty="0">
                <a:ln>
                  <a:noFill/>
                </a:ln>
                <a:solidFill>
                  <a:prstClr val="black"/>
                </a:solidFill>
                <a:effectLst/>
                <a:uLnTx/>
                <a:uFillTx/>
                <a:ea typeface="+mn-ea"/>
                <a:cs typeface="+mn-cs"/>
              </a:rPr>
              <a:t>™</a:t>
            </a:r>
            <a:r>
              <a:rPr kumimoji="0" lang="en-US" sz="1200" b="0" i="0" u="none" strike="noStrike" kern="1200" cap="none" spc="0" normalizeH="0" baseline="0" noProof="0" dirty="0">
                <a:ln>
                  <a:noFill/>
                </a:ln>
                <a:solidFill>
                  <a:prstClr val="black"/>
                </a:solidFill>
                <a:effectLst/>
                <a:uLnTx/>
                <a:uFillTx/>
                <a:latin typeface="+mj-lt"/>
                <a:ea typeface="+mn-ea"/>
                <a:cs typeface="+mn-cs"/>
              </a:rPr>
              <a:t> </a:t>
            </a:r>
            <a:br>
              <a:rPr kumimoji="0" lang="en-US" sz="1200" b="0" i="0" u="none" strike="noStrike" kern="1200" cap="none" spc="0" normalizeH="0" baseline="0" noProof="0" dirty="0">
                <a:ln>
                  <a:noFill/>
                </a:ln>
                <a:solidFill>
                  <a:prstClr val="black"/>
                </a:solidFill>
                <a:effectLst/>
                <a:uLnTx/>
                <a:uFillTx/>
                <a:latin typeface="+mj-lt"/>
                <a:ea typeface="+mn-ea"/>
                <a:cs typeface="+mn-cs"/>
              </a:rPr>
            </a:br>
            <a:r>
              <a:rPr kumimoji="0" lang="en-US" sz="1200" b="0" i="0" u="none" strike="noStrike" kern="1200" cap="none" spc="0" normalizeH="0" baseline="0" noProof="0" dirty="0">
                <a:ln>
                  <a:noFill/>
                </a:ln>
                <a:solidFill>
                  <a:prstClr val="black"/>
                </a:solidFill>
                <a:effectLst/>
                <a:uLnTx/>
                <a:uFillTx/>
                <a:latin typeface="+mj-lt"/>
                <a:ea typeface="+mn-ea"/>
                <a:cs typeface="+mn-cs"/>
              </a:rPr>
              <a:t>Dressing</a:t>
            </a:r>
            <a:endParaRPr lang="en-US" sz="1200" dirty="0">
              <a:solidFill>
                <a:prstClr val="black"/>
              </a:solidFill>
              <a:latin typeface="+mj-lt"/>
            </a:endParaRPr>
          </a:p>
        </p:txBody>
      </p:sp>
      <p:pic>
        <p:nvPicPr>
          <p:cNvPr id="16" name="Picture 15">
            <a:extLst>
              <a:ext uri="{FF2B5EF4-FFF2-40B4-BE49-F238E27FC236}">
                <a16:creationId xmlns:a16="http://schemas.microsoft.com/office/drawing/2014/main" id="{BA1C301B-1E88-4A68-9E3C-B4B22E71B7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7717" y="559335"/>
            <a:ext cx="834728" cy="575817"/>
          </a:xfrm>
          <a:prstGeom prst="rect">
            <a:avLst/>
          </a:prstGeom>
        </p:spPr>
      </p:pic>
      <p:sp>
        <p:nvSpPr>
          <p:cNvPr id="12" name="Oval 11">
            <a:extLst>
              <a:ext uri="{FF2B5EF4-FFF2-40B4-BE49-F238E27FC236}">
                <a16:creationId xmlns:a16="http://schemas.microsoft.com/office/drawing/2014/main" id="{05CBB399-4C2E-4D7B-9258-62DCF8109430}"/>
              </a:ext>
            </a:extLst>
          </p:cNvPr>
          <p:cNvSpPr/>
          <p:nvPr/>
        </p:nvSpPr>
        <p:spPr>
          <a:xfrm>
            <a:off x="7081890" y="4158000"/>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40" name="TextBox 39">
            <a:extLst>
              <a:ext uri="{FF2B5EF4-FFF2-40B4-BE49-F238E27FC236}">
                <a16:creationId xmlns:a16="http://schemas.microsoft.com/office/drawing/2014/main" id="{D95E644D-C15C-4C19-A23B-7497038A0E43}"/>
              </a:ext>
            </a:extLst>
          </p:cNvPr>
          <p:cNvSpPr txBox="1"/>
          <p:nvPr/>
        </p:nvSpPr>
        <p:spPr>
          <a:xfrm>
            <a:off x="8215200" y="1362256"/>
            <a:ext cx="1836000" cy="507831"/>
          </a:xfrm>
          <a:prstGeom prst="rect">
            <a:avLst/>
          </a:prstGeom>
          <a:noFill/>
        </p:spPr>
        <p:txBody>
          <a:bodyPr wrap="square" lIns="0" tIns="0" rIns="0" bIns="0" rtlCol="0">
            <a:noAutofit/>
          </a:bodyPr>
          <a:lstStyle/>
          <a:p>
            <a:pPr lvl="0" algn="ctr">
              <a:lnSpc>
                <a:spcPct val="90000"/>
              </a:lnSpc>
              <a:spcAft>
                <a:spcPts val="200"/>
              </a:spcAft>
              <a:defRPr/>
            </a:pPr>
            <a:r>
              <a:rPr lang="en-US" sz="1200" dirty="0">
                <a:solidFill>
                  <a:prstClr val="black"/>
                </a:solidFill>
                <a:latin typeface="+mj-lt"/>
              </a:rPr>
              <a:t>3M</a:t>
            </a:r>
            <a:r>
              <a:rPr lang="en-US" sz="1200" baseline="30000" dirty="0">
                <a:solidFill>
                  <a:prstClr val="black"/>
                </a:solidFill>
              </a:rPr>
              <a:t>™</a:t>
            </a:r>
            <a:r>
              <a:rPr lang="en-US" sz="1200" dirty="0">
                <a:solidFill>
                  <a:prstClr val="black"/>
                </a:solidFill>
              </a:rPr>
              <a:t> </a:t>
            </a:r>
            <a:r>
              <a:rPr kumimoji="0" lang="en-US" sz="1200" b="0" i="0" u="none" strike="noStrike" kern="1200" cap="none" spc="0" normalizeH="0" baseline="0" noProof="0" dirty="0" err="1">
                <a:ln>
                  <a:noFill/>
                </a:ln>
                <a:solidFill>
                  <a:prstClr val="black"/>
                </a:solidFill>
                <a:effectLst/>
                <a:uLnTx/>
                <a:uFillTx/>
                <a:latin typeface="+mj-lt"/>
                <a:ea typeface="+mn-ea"/>
                <a:cs typeface="+mn-cs"/>
              </a:rPr>
              <a:t>Tegaderm</a:t>
            </a:r>
            <a:r>
              <a:rPr lang="en-US" sz="1200" baseline="30000" dirty="0">
                <a:solidFill>
                  <a:prstClr val="black"/>
                </a:solidFill>
              </a:rPr>
              <a:t>™</a:t>
            </a:r>
            <a:r>
              <a:rPr kumimoji="0" lang="en-US" sz="1200" b="0" i="0" u="none" strike="noStrike" kern="1200" cap="none" spc="0" normalizeH="0" baseline="0" noProof="0" dirty="0">
                <a:ln>
                  <a:noFill/>
                </a:ln>
                <a:solidFill>
                  <a:prstClr val="black"/>
                </a:solidFill>
                <a:effectLst/>
                <a:uLnTx/>
                <a:uFillTx/>
                <a:latin typeface="+mj-lt"/>
                <a:ea typeface="+mn-ea"/>
                <a:cs typeface="+mn-cs"/>
              </a:rPr>
              <a:t> I.V. </a:t>
            </a:r>
            <a:br>
              <a:rPr kumimoji="0" lang="en-US" sz="1200" b="0" i="0" u="none" strike="noStrike" kern="1200" cap="none" spc="0" normalizeH="0" baseline="0" noProof="0" dirty="0">
                <a:ln>
                  <a:noFill/>
                </a:ln>
                <a:solidFill>
                  <a:prstClr val="black"/>
                </a:solidFill>
                <a:effectLst/>
                <a:uLnTx/>
                <a:uFillTx/>
                <a:latin typeface="+mj-lt"/>
                <a:ea typeface="+mn-ea"/>
                <a:cs typeface="+mn-cs"/>
              </a:rPr>
            </a:br>
            <a:r>
              <a:rPr kumimoji="0" lang="en-US" sz="1200" b="0" i="0" u="none" strike="noStrike" kern="1200" cap="none" spc="0" normalizeH="0" baseline="0" noProof="0" dirty="0">
                <a:ln>
                  <a:noFill/>
                </a:ln>
                <a:solidFill>
                  <a:prstClr val="black"/>
                </a:solidFill>
                <a:effectLst/>
                <a:uLnTx/>
                <a:uFillTx/>
                <a:latin typeface="+mj-lt"/>
                <a:ea typeface="+mn-ea"/>
                <a:cs typeface="+mn-cs"/>
              </a:rPr>
              <a:t>Adv. Sec. Dressing</a:t>
            </a:r>
          </a:p>
        </p:txBody>
      </p:sp>
      <p:sp>
        <p:nvSpPr>
          <p:cNvPr id="28" name="Oval 27">
            <a:extLst>
              <a:ext uri="{FF2B5EF4-FFF2-40B4-BE49-F238E27FC236}">
                <a16:creationId xmlns:a16="http://schemas.microsoft.com/office/drawing/2014/main" id="{E3526526-FBCA-4D01-9099-B8C9F79865B2}"/>
              </a:ext>
            </a:extLst>
          </p:cNvPr>
          <p:cNvSpPr/>
          <p:nvPr/>
        </p:nvSpPr>
        <p:spPr>
          <a:xfrm>
            <a:off x="8911540" y="3199611"/>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pic>
        <p:nvPicPr>
          <p:cNvPr id="48" name="Picture 47">
            <a:extLst>
              <a:ext uri="{FF2B5EF4-FFF2-40B4-BE49-F238E27FC236}">
                <a16:creationId xmlns:a16="http://schemas.microsoft.com/office/drawing/2014/main" id="{623599BE-8C33-4F1A-B8F8-EC4D65A0A0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18510" y="476648"/>
            <a:ext cx="1045761" cy="705607"/>
          </a:xfrm>
          <a:prstGeom prst="rect">
            <a:avLst/>
          </a:prstGeom>
        </p:spPr>
      </p:pic>
      <p:sp>
        <p:nvSpPr>
          <p:cNvPr id="33" name="Oval 32">
            <a:extLst>
              <a:ext uri="{FF2B5EF4-FFF2-40B4-BE49-F238E27FC236}">
                <a16:creationId xmlns:a16="http://schemas.microsoft.com/office/drawing/2014/main" id="{DDBC529E-6F3F-4F76-85B4-93355A6AF83F}"/>
              </a:ext>
            </a:extLst>
          </p:cNvPr>
          <p:cNvSpPr/>
          <p:nvPr/>
        </p:nvSpPr>
        <p:spPr>
          <a:xfrm>
            <a:off x="10738860" y="2221941"/>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52" name="Rectangle 51">
            <a:extLst>
              <a:ext uri="{FF2B5EF4-FFF2-40B4-BE49-F238E27FC236}">
                <a16:creationId xmlns:a16="http://schemas.microsoft.com/office/drawing/2014/main" id="{6CFE744F-6A1E-4D71-AE22-7DBFB9B36182}"/>
              </a:ext>
            </a:extLst>
          </p:cNvPr>
          <p:cNvSpPr/>
          <p:nvPr/>
        </p:nvSpPr>
        <p:spPr>
          <a:xfrm>
            <a:off x="1065680" y="1029475"/>
            <a:ext cx="2313183" cy="698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graphicFrame>
        <p:nvGraphicFramePr>
          <p:cNvPr id="8" name="Object 7" hidden="1">
            <a:extLst>
              <a:ext uri="{FF2B5EF4-FFF2-40B4-BE49-F238E27FC236}">
                <a16:creationId xmlns:a16="http://schemas.microsoft.com/office/drawing/2014/main" id="{69AB1799-5722-4ADD-A41D-44637999669B}"/>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7" imgW="216" imgH="216" progId="TCLayout.ActiveDocument.1">
                  <p:embed/>
                </p:oleObj>
              </mc:Choice>
              <mc:Fallback>
                <p:oleObj name="think-cell Slide" r:id="rId7" imgW="216" imgH="216" progId="TCLayout.ActiveDocument.1">
                  <p:embed/>
                  <p:pic>
                    <p:nvPicPr>
                      <p:cNvPr id="8" name="Object 7" hidden="1">
                        <a:extLst>
                          <a:ext uri="{FF2B5EF4-FFF2-40B4-BE49-F238E27FC236}">
                            <a16:creationId xmlns:a16="http://schemas.microsoft.com/office/drawing/2014/main" id="{69AB1799-5722-4ADD-A41D-44637999669B}"/>
                          </a:ext>
                        </a:extLst>
                      </p:cNvPr>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360001" y="359999"/>
            <a:ext cx="3965332" cy="1474755"/>
          </a:xfrm>
        </p:spPr>
        <p:txBody>
          <a:bodyPr/>
          <a:lstStyle/>
          <a:p>
            <a:r>
              <a:rPr lang="en-US" dirty="0" err="1"/>
              <a:t>L’evoluzione</a:t>
            </a:r>
            <a:r>
              <a:rPr lang="en-US" dirty="0"/>
              <a:t> </a:t>
            </a:r>
            <a:r>
              <a:rPr lang="en-US" dirty="0" err="1"/>
              <a:t>delle</a:t>
            </a:r>
            <a:r>
              <a:rPr lang="en-US" dirty="0"/>
              <a:t> </a:t>
            </a:r>
            <a:r>
              <a:rPr lang="en-US" dirty="0" err="1"/>
              <a:t>medicazioni</a:t>
            </a:r>
            <a:r>
              <a:rPr lang="en-US" dirty="0"/>
              <a:t> per </a:t>
            </a:r>
            <a:r>
              <a:rPr lang="en-US" dirty="0" err="1"/>
              <a:t>periferico</a:t>
            </a:r>
            <a:endParaRPr lang="en-US" dirty="0"/>
          </a:p>
        </p:txBody>
      </p:sp>
      <p:sp>
        <p:nvSpPr>
          <p:cNvPr id="17" name="TextBox 16">
            <a:extLst>
              <a:ext uri="{FF2B5EF4-FFF2-40B4-BE49-F238E27FC236}">
                <a16:creationId xmlns:a16="http://schemas.microsoft.com/office/drawing/2014/main" id="{0C4A1C20-A1ED-442C-9CF1-65CF787CE7E5}"/>
              </a:ext>
            </a:extLst>
          </p:cNvPr>
          <p:cNvSpPr txBox="1"/>
          <p:nvPr/>
        </p:nvSpPr>
        <p:spPr>
          <a:xfrm>
            <a:off x="2520000" y="1980000"/>
            <a:ext cx="1800000" cy="864000"/>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prstClr val="black"/>
                </a:solidFill>
              </a:rPr>
              <a:t>S</a:t>
            </a:r>
            <a:r>
              <a:rPr kumimoji="0" lang="en-US" sz="1100" b="0" i="0" u="none" strike="noStrike" kern="1200" cap="none" spc="0" normalizeH="0" baseline="0" noProof="0" dirty="0" err="1">
                <a:ln>
                  <a:noFill/>
                </a:ln>
                <a:solidFill>
                  <a:prstClr val="black"/>
                </a:solidFill>
                <a:effectLst/>
                <a:uLnTx/>
                <a:uFillTx/>
                <a:ea typeface="+mn-ea"/>
                <a:cs typeface="+mn-cs"/>
              </a:rPr>
              <a:t>uppression</a:t>
            </a:r>
            <a:r>
              <a:rPr kumimoji="0" lang="en-US" sz="1100" b="0" i="0" u="none" strike="noStrike" kern="1200" cap="none" spc="0" normalizeH="0" baseline="0" noProof="0" dirty="0">
                <a:ln>
                  <a:noFill/>
                </a:ln>
                <a:solidFill>
                  <a:prstClr val="black"/>
                </a:solidFill>
                <a:effectLst/>
                <a:uLnTx/>
                <a:uFillTx/>
                <a:ea typeface="+mn-ea"/>
                <a:cs typeface="+mn-cs"/>
              </a:rPr>
              <a:t> of regrowth </a:t>
            </a:r>
            <a:br>
              <a:rPr kumimoji="0" lang="en-US" sz="1100" b="0" i="0" u="none" strike="noStrike" kern="1200" cap="none" spc="0" normalizeH="0" baseline="0" noProof="0" dirty="0">
                <a:ln>
                  <a:noFill/>
                </a:ln>
                <a:solidFill>
                  <a:prstClr val="black"/>
                </a:solidFill>
                <a:effectLst/>
                <a:uLnTx/>
                <a:uFillTx/>
                <a:ea typeface="+mn-ea"/>
                <a:cs typeface="+mn-cs"/>
              </a:rPr>
            </a:br>
            <a:r>
              <a:rPr kumimoji="0" lang="en-US" sz="1100" b="0" i="0" u="none" strike="noStrike" kern="1200" cap="none" spc="0" normalizeH="0" baseline="0" noProof="0" dirty="0">
                <a:ln>
                  <a:noFill/>
                </a:ln>
                <a:solidFill>
                  <a:prstClr val="black"/>
                </a:solidFill>
                <a:effectLst/>
                <a:uLnTx/>
                <a:uFillTx/>
                <a:ea typeface="+mn-ea"/>
                <a:cs typeface="+mn-cs"/>
              </a:rPr>
              <a:t>of skin flora at 1, 3, and </a:t>
            </a:r>
            <a:br>
              <a:rPr kumimoji="0" lang="en-US" sz="1100" b="0" i="0" u="none" strike="noStrike" kern="1200" cap="none" spc="0" normalizeH="0" baseline="0" noProof="0" dirty="0">
                <a:ln>
                  <a:noFill/>
                </a:ln>
                <a:solidFill>
                  <a:prstClr val="black"/>
                </a:solidFill>
                <a:effectLst/>
                <a:uLnTx/>
                <a:uFillTx/>
                <a:ea typeface="+mn-ea"/>
                <a:cs typeface="+mn-cs"/>
              </a:rPr>
            </a:br>
            <a:r>
              <a:rPr kumimoji="0" lang="en-US" sz="1100" b="0" i="0" u="none" strike="noStrike" kern="1200" cap="none" spc="0" normalizeH="0" baseline="0" noProof="0" dirty="0">
                <a:ln>
                  <a:noFill/>
                </a:ln>
                <a:solidFill>
                  <a:prstClr val="black"/>
                </a:solidFill>
                <a:effectLst/>
                <a:uLnTx/>
                <a:uFillTx/>
                <a:ea typeface="+mn-ea"/>
                <a:cs typeface="+mn-cs"/>
              </a:rPr>
              <a:t>7 days.</a:t>
            </a:r>
          </a:p>
        </p:txBody>
      </p:sp>
      <p:sp>
        <p:nvSpPr>
          <p:cNvPr id="20" name="Rectangle 19">
            <a:extLst>
              <a:ext uri="{FF2B5EF4-FFF2-40B4-BE49-F238E27FC236}">
                <a16:creationId xmlns:a16="http://schemas.microsoft.com/office/drawing/2014/main" id="{F611C06E-9457-40FB-8FED-8E43D84A42E9}"/>
              </a:ext>
            </a:extLst>
          </p:cNvPr>
          <p:cNvSpPr/>
          <p:nvPr/>
        </p:nvSpPr>
        <p:spPr>
          <a:xfrm>
            <a:off x="360000" y="1980000"/>
            <a:ext cx="2015999"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08000" bIns="18000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mj-lt"/>
                <a:ea typeface="+mn-ea"/>
                <a:cs typeface="+mn-cs"/>
              </a:rPr>
              <a:t>Protezione</a:t>
            </a:r>
            <a:r>
              <a:rPr kumimoji="0" lang="en-US" sz="1400" b="0" i="0" u="none" strike="noStrike" kern="1200" cap="none" spc="0" normalizeH="0" baseline="0" noProof="0" dirty="0">
                <a:ln>
                  <a:noFill/>
                </a:ln>
                <a:solidFill>
                  <a:srgbClr val="FFFFFF"/>
                </a:solidFill>
                <a:effectLst/>
                <a:uLnTx/>
                <a:uFillTx/>
                <a:latin typeface="+mj-lt"/>
                <a:ea typeface="+mn-ea"/>
                <a:cs typeface="+mn-cs"/>
              </a:rPr>
              <a:t> </a:t>
            </a:r>
            <a:r>
              <a:rPr kumimoji="0" lang="en-US" sz="1400" b="0" i="0" u="none" strike="noStrike" kern="1200" cap="none" spc="0" normalizeH="0" baseline="0" noProof="0" dirty="0" err="1">
                <a:ln>
                  <a:noFill/>
                </a:ln>
                <a:solidFill>
                  <a:srgbClr val="FFFFFF"/>
                </a:solidFill>
                <a:effectLst/>
                <a:uLnTx/>
                <a:uFillTx/>
                <a:latin typeface="+mj-lt"/>
                <a:ea typeface="+mn-ea"/>
                <a:cs typeface="+mn-cs"/>
              </a:rPr>
              <a:t>Antimicrobica</a:t>
            </a:r>
            <a:endParaRPr kumimoji="0" lang="en-US" sz="1400" b="0" i="0" u="none" strike="noStrike" kern="1200" cap="none" spc="0" normalizeH="0" baseline="0" noProof="0" dirty="0">
              <a:ln>
                <a:noFill/>
              </a:ln>
              <a:solidFill>
                <a:srgbClr val="FFFFFF"/>
              </a:solidFill>
              <a:effectLst/>
              <a:uLnTx/>
              <a:uFillTx/>
              <a:latin typeface="+mj-lt"/>
              <a:ea typeface="+mn-ea"/>
              <a:cs typeface="+mn-cs"/>
            </a:endParaRPr>
          </a:p>
        </p:txBody>
      </p:sp>
      <p:sp>
        <p:nvSpPr>
          <p:cNvPr id="21" name="Rectangle 20">
            <a:extLst>
              <a:ext uri="{FF2B5EF4-FFF2-40B4-BE49-F238E27FC236}">
                <a16:creationId xmlns:a16="http://schemas.microsoft.com/office/drawing/2014/main" id="{518DAB63-9EED-4F7D-81C4-FB920A5BEBAB}"/>
              </a:ext>
            </a:extLst>
          </p:cNvPr>
          <p:cNvSpPr/>
          <p:nvPr/>
        </p:nvSpPr>
        <p:spPr>
          <a:xfrm>
            <a:off x="360000" y="2940000"/>
            <a:ext cx="2015999"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08000" bIns="18000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mj-lt"/>
                <a:ea typeface="+mn-ea"/>
                <a:cs typeface="+mn-cs"/>
              </a:rPr>
              <a:t>Fissaggio</a:t>
            </a:r>
            <a:r>
              <a:rPr kumimoji="0" lang="en-US" sz="1400" b="0" i="0" u="none" strike="noStrike" kern="1200" cap="none" spc="0" normalizeH="0" baseline="0" noProof="0" dirty="0">
                <a:ln>
                  <a:noFill/>
                </a:ln>
                <a:solidFill>
                  <a:srgbClr val="FFFFFF"/>
                </a:solidFill>
                <a:effectLst/>
                <a:uLnTx/>
                <a:uFillTx/>
                <a:latin typeface="+mj-lt"/>
                <a:ea typeface="+mn-ea"/>
                <a:cs typeface="+mn-cs"/>
              </a:rPr>
              <a:t> </a:t>
            </a:r>
            <a:r>
              <a:rPr kumimoji="0" lang="en-US" sz="1400" b="0" i="0" u="none" strike="noStrike" kern="1200" cap="none" spc="0" normalizeH="0" baseline="0" noProof="0" dirty="0" err="1">
                <a:ln>
                  <a:noFill/>
                </a:ln>
                <a:solidFill>
                  <a:srgbClr val="FFFFFF"/>
                </a:solidFill>
                <a:effectLst/>
                <a:uLnTx/>
                <a:uFillTx/>
                <a:latin typeface="+mj-lt"/>
                <a:ea typeface="+mn-ea"/>
                <a:cs typeface="+mn-cs"/>
              </a:rPr>
              <a:t>catetere</a:t>
            </a:r>
            <a:r>
              <a:rPr kumimoji="0" lang="en-US" sz="1400" b="0" i="0" u="none" strike="noStrike" kern="1200" cap="none" spc="0" normalizeH="0" baseline="0" noProof="0" dirty="0">
                <a:ln>
                  <a:noFill/>
                </a:ln>
                <a:solidFill>
                  <a:srgbClr val="FFFFFF"/>
                </a:solidFill>
                <a:effectLst/>
                <a:uLnTx/>
                <a:uFillTx/>
                <a:latin typeface="+mj-lt"/>
                <a:ea typeface="+mn-ea"/>
                <a:cs typeface="+mn-cs"/>
              </a:rPr>
              <a:t> </a:t>
            </a:r>
            <a:r>
              <a:rPr kumimoji="0" lang="en-US" sz="1400" b="0" i="0" u="none" strike="noStrike" kern="1200" cap="none" spc="0" normalizeH="0" baseline="0" noProof="0" dirty="0" err="1">
                <a:ln>
                  <a:noFill/>
                </a:ln>
                <a:solidFill>
                  <a:srgbClr val="FFFFFF"/>
                </a:solidFill>
                <a:effectLst/>
                <a:uLnTx/>
                <a:uFillTx/>
                <a:latin typeface="+mj-lt"/>
                <a:ea typeface="+mn-ea"/>
                <a:cs typeface="+mn-cs"/>
              </a:rPr>
              <a:t>avanzato</a:t>
            </a:r>
            <a:endParaRPr kumimoji="0" lang="en-US" sz="1400" b="0" i="0" u="none" strike="noStrike" kern="1200" cap="none" spc="0" normalizeH="0" baseline="0" noProof="0" dirty="0">
              <a:ln>
                <a:noFill/>
              </a:ln>
              <a:solidFill>
                <a:srgbClr val="FFFFFF"/>
              </a:solidFill>
              <a:effectLst/>
              <a:uLnTx/>
              <a:uFillTx/>
              <a:latin typeface="+mj-lt"/>
              <a:ea typeface="+mn-ea"/>
              <a:cs typeface="+mn-cs"/>
            </a:endParaRPr>
          </a:p>
        </p:txBody>
      </p:sp>
      <p:sp>
        <p:nvSpPr>
          <p:cNvPr id="22" name="Rectangle 21">
            <a:extLst>
              <a:ext uri="{FF2B5EF4-FFF2-40B4-BE49-F238E27FC236}">
                <a16:creationId xmlns:a16="http://schemas.microsoft.com/office/drawing/2014/main" id="{357CF2D8-4849-44B8-9001-9E1F0B9E5A11}"/>
              </a:ext>
            </a:extLst>
          </p:cNvPr>
          <p:cNvSpPr/>
          <p:nvPr/>
        </p:nvSpPr>
        <p:spPr>
          <a:xfrm>
            <a:off x="360000" y="4860000"/>
            <a:ext cx="2015999" cy="864000"/>
          </a:xfrm>
          <a:prstGeom prst="rect">
            <a:avLst/>
          </a:prstGeom>
          <a:solidFill>
            <a:srgbClr val="003DE6"/>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08000" bIns="18000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mj-lt"/>
                <a:ea typeface="+mn-ea"/>
                <a:cs typeface="+mn-cs"/>
              </a:rPr>
              <a:t>Protezione</a:t>
            </a:r>
            <a:r>
              <a:rPr kumimoji="0" lang="en-US" sz="1400" b="0" i="0" u="none" strike="noStrike" kern="1200" cap="none" spc="0" normalizeH="0" baseline="0" noProof="0" dirty="0">
                <a:ln>
                  <a:noFill/>
                </a:ln>
                <a:solidFill>
                  <a:srgbClr val="FFFFFF"/>
                </a:solidFill>
                <a:effectLst/>
                <a:uLnTx/>
                <a:uFillTx/>
                <a:latin typeface="+mj-lt"/>
                <a:ea typeface="+mn-ea"/>
                <a:cs typeface="+mn-cs"/>
              </a:rPr>
              <a:t> </a:t>
            </a:r>
            <a:r>
              <a:rPr kumimoji="0" lang="en-US" sz="1400" b="0" i="0" u="none" strike="noStrike" kern="1200" cap="none" spc="0" normalizeH="0" baseline="0" noProof="0" dirty="0" err="1">
                <a:ln>
                  <a:noFill/>
                </a:ln>
                <a:solidFill>
                  <a:srgbClr val="FFFFFF"/>
                </a:solidFill>
                <a:effectLst/>
                <a:uLnTx/>
                <a:uFillTx/>
                <a:latin typeface="+mj-lt"/>
                <a:ea typeface="+mn-ea"/>
                <a:cs typeface="+mn-cs"/>
              </a:rPr>
              <a:t>catetere</a:t>
            </a:r>
            <a:r>
              <a:rPr kumimoji="0" lang="en-US" sz="1400" b="0" i="0" u="none" strike="noStrike" kern="1200" cap="none" spc="0" normalizeH="0" baseline="0" noProof="0" dirty="0">
                <a:ln>
                  <a:noFill/>
                </a:ln>
                <a:solidFill>
                  <a:srgbClr val="FFFFFF"/>
                </a:solidFill>
                <a:effectLst/>
                <a:uLnTx/>
                <a:uFillTx/>
                <a:latin typeface="+mj-lt"/>
                <a:ea typeface="+mn-ea"/>
                <a:cs typeface="+mn-cs"/>
              </a:rPr>
              <a:t> e </a:t>
            </a:r>
            <a:r>
              <a:rPr kumimoji="0" lang="en-US" sz="1400" b="0" i="0" u="none" strike="noStrike" kern="1200" cap="none" spc="0" normalizeH="0" baseline="0" noProof="0" dirty="0" err="1">
                <a:ln>
                  <a:noFill/>
                </a:ln>
                <a:solidFill>
                  <a:srgbClr val="FFFFFF"/>
                </a:solidFill>
                <a:effectLst/>
                <a:uLnTx/>
                <a:uFillTx/>
                <a:latin typeface="+mj-lt"/>
                <a:ea typeface="+mn-ea"/>
                <a:cs typeface="+mn-cs"/>
              </a:rPr>
              <a:t>trasparenza</a:t>
            </a:r>
            <a:endParaRPr kumimoji="0" lang="en-US" sz="1400" b="0" i="0" u="none" strike="noStrike" kern="1200" cap="none" spc="0" normalizeH="0" baseline="0" noProof="0" dirty="0">
              <a:ln>
                <a:noFill/>
              </a:ln>
              <a:solidFill>
                <a:srgbClr val="FFFFFF"/>
              </a:solidFill>
              <a:effectLst/>
              <a:uLnTx/>
              <a:uFillTx/>
              <a:latin typeface="+mj-lt"/>
              <a:ea typeface="+mn-ea"/>
              <a:cs typeface="+mn-cs"/>
            </a:endParaRPr>
          </a:p>
        </p:txBody>
      </p:sp>
      <p:cxnSp>
        <p:nvCxnSpPr>
          <p:cNvPr id="37" name="Straight Connector 36">
            <a:extLst>
              <a:ext uri="{FF2B5EF4-FFF2-40B4-BE49-F238E27FC236}">
                <a16:creationId xmlns:a16="http://schemas.microsoft.com/office/drawing/2014/main" id="{BAD38E5A-DCA6-4129-BF15-DD05FF478DEA}"/>
              </a:ext>
            </a:extLst>
          </p:cNvPr>
          <p:cNvCxnSpPr>
            <a:cxnSpLocks/>
          </p:cNvCxnSpPr>
          <p:nvPr/>
        </p:nvCxnSpPr>
        <p:spPr>
          <a:xfrm>
            <a:off x="360000" y="1944000"/>
            <a:ext cx="11484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485A9FCE-8F2F-4F08-B0E5-ED640C441028}"/>
              </a:ext>
            </a:extLst>
          </p:cNvPr>
          <p:cNvCxnSpPr/>
          <p:nvPr/>
        </p:nvCxnSpPr>
        <p:spPr>
          <a:xfrm>
            <a:off x="4500000" y="360003"/>
            <a:ext cx="0" cy="576000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0" name="TextBox 59">
            <a:extLst>
              <a:ext uri="{FF2B5EF4-FFF2-40B4-BE49-F238E27FC236}">
                <a16:creationId xmlns:a16="http://schemas.microsoft.com/office/drawing/2014/main" id="{C2F2C7D8-E8B5-40D3-ACC9-8919E18A986B}"/>
              </a:ext>
            </a:extLst>
          </p:cNvPr>
          <p:cNvSpPr txBox="1"/>
          <p:nvPr/>
        </p:nvSpPr>
        <p:spPr>
          <a:xfrm>
            <a:off x="2520000" y="2940000"/>
            <a:ext cx="1800000" cy="864000"/>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ea typeface="+mn-ea"/>
                <a:cs typeface="+mn-cs"/>
              </a:rPr>
              <a:t>Full border, advanced moisture management, engineered tapes strips </a:t>
            </a:r>
            <a:br>
              <a:rPr kumimoji="0" lang="en-US" sz="1100" b="0" i="0" u="none" strike="noStrike" kern="1200" cap="none" spc="0" normalizeH="0" baseline="0" noProof="0" dirty="0">
                <a:ln>
                  <a:noFill/>
                </a:ln>
                <a:solidFill>
                  <a:prstClr val="black"/>
                </a:solidFill>
                <a:effectLst/>
                <a:uLnTx/>
                <a:uFillTx/>
                <a:ea typeface="+mn-ea"/>
                <a:cs typeface="+mn-cs"/>
              </a:rPr>
            </a:br>
            <a:r>
              <a:rPr kumimoji="0" lang="en-US" sz="1100" b="0" i="0" u="none" strike="noStrike" kern="1200" cap="none" spc="0" normalizeH="0" baseline="0" noProof="0" dirty="0">
                <a:ln>
                  <a:noFill/>
                </a:ln>
                <a:solidFill>
                  <a:prstClr val="black"/>
                </a:solidFill>
                <a:effectLst/>
                <a:uLnTx/>
                <a:uFillTx/>
                <a:ea typeface="+mn-ea"/>
                <a:cs typeface="+mn-cs"/>
              </a:rPr>
              <a:t>and ANTT application.</a:t>
            </a:r>
            <a:endParaRPr kumimoji="0" lang="en-US" sz="1100" b="0" i="0" u="none" strike="noStrike" kern="1200" cap="none" spc="0" normalizeH="0" baseline="0" noProof="0" dirty="0">
              <a:ln>
                <a:noFill/>
              </a:ln>
              <a:solidFill>
                <a:prstClr val="black"/>
              </a:solidFill>
              <a:effectLst/>
              <a:highlight>
                <a:srgbClr val="FFFF00"/>
              </a:highlight>
              <a:uLnTx/>
              <a:uFillTx/>
              <a:ea typeface="+mn-ea"/>
              <a:cs typeface="+mn-cs"/>
            </a:endParaRPr>
          </a:p>
        </p:txBody>
      </p:sp>
      <p:sp>
        <p:nvSpPr>
          <p:cNvPr id="61" name="TextBox 60">
            <a:extLst>
              <a:ext uri="{FF2B5EF4-FFF2-40B4-BE49-F238E27FC236}">
                <a16:creationId xmlns:a16="http://schemas.microsoft.com/office/drawing/2014/main" id="{A45B4185-B99D-4DDC-BBCC-1982ADFA19A0}"/>
              </a:ext>
            </a:extLst>
          </p:cNvPr>
          <p:cNvSpPr txBox="1"/>
          <p:nvPr/>
        </p:nvSpPr>
        <p:spPr>
          <a:xfrm>
            <a:off x="2520000" y="4860000"/>
            <a:ext cx="1800000" cy="864000"/>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ea typeface="+mn-ea"/>
                <a:cs typeface="+mn-cs"/>
              </a:rPr>
              <a:t>Waterproof, sterile barrier to external contaminants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ea typeface="+mn-ea"/>
                <a:cs typeface="+mn-cs"/>
              </a:rPr>
              <a:t>and a 7-day wear time.</a:t>
            </a:r>
          </a:p>
        </p:txBody>
      </p:sp>
      <p:pic>
        <p:nvPicPr>
          <p:cNvPr id="62" name="Picture 61">
            <a:extLst>
              <a:ext uri="{FF2B5EF4-FFF2-40B4-BE49-F238E27FC236}">
                <a16:creationId xmlns:a16="http://schemas.microsoft.com/office/drawing/2014/main" id="{45D9380D-EE85-46E9-BB0E-6D25EF59C2F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45943" y="416398"/>
            <a:ext cx="773057" cy="779733"/>
          </a:xfrm>
          <a:prstGeom prst="rect">
            <a:avLst/>
          </a:prstGeom>
        </p:spPr>
      </p:pic>
      <p:pic>
        <p:nvPicPr>
          <p:cNvPr id="63" name="Picture 62">
            <a:extLst>
              <a:ext uri="{FF2B5EF4-FFF2-40B4-BE49-F238E27FC236}">
                <a16:creationId xmlns:a16="http://schemas.microsoft.com/office/drawing/2014/main" id="{99CABB71-4426-4695-A6B3-C6052250A9F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07235" y="471969"/>
            <a:ext cx="858965" cy="77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TextBox 63">
            <a:extLst>
              <a:ext uri="{FF2B5EF4-FFF2-40B4-BE49-F238E27FC236}">
                <a16:creationId xmlns:a16="http://schemas.microsoft.com/office/drawing/2014/main" id="{614F10A4-D419-48AC-A31D-C5A3AFDF08EF}"/>
              </a:ext>
            </a:extLst>
          </p:cNvPr>
          <p:cNvSpPr txBox="1"/>
          <p:nvPr/>
        </p:nvSpPr>
        <p:spPr>
          <a:xfrm>
            <a:off x="6405799" y="1356326"/>
            <a:ext cx="1836000" cy="338554"/>
          </a:xfrm>
          <a:prstGeom prst="rect">
            <a:avLst/>
          </a:prstGeom>
          <a:noFill/>
        </p:spPr>
        <p:txBody>
          <a:bodyPr wrap="square" lIns="0" tIns="0" rIns="0" bIns="0" rtlCol="0">
            <a:noAutofit/>
          </a:bodyPr>
          <a:lstStyle/>
          <a:p>
            <a:pPr lvl="0" algn="ctr">
              <a:lnSpc>
                <a:spcPct val="90000"/>
              </a:lnSpc>
              <a:spcAft>
                <a:spcPts val="200"/>
              </a:spcAft>
              <a:defRPr/>
            </a:pPr>
            <a:r>
              <a:rPr lang="en-US" sz="1200" dirty="0">
                <a:solidFill>
                  <a:prstClr val="black"/>
                </a:solidFill>
                <a:latin typeface="+mj-lt"/>
              </a:rPr>
              <a:t>3M</a:t>
            </a:r>
            <a:r>
              <a:rPr lang="en-US" sz="1200" baseline="30000" dirty="0">
                <a:solidFill>
                  <a:prstClr val="black"/>
                </a:solidFill>
              </a:rPr>
              <a:t>™</a:t>
            </a:r>
            <a:r>
              <a:rPr lang="en-US" sz="1200" dirty="0">
                <a:solidFill>
                  <a:prstClr val="black"/>
                </a:solidFill>
              </a:rPr>
              <a:t> </a:t>
            </a:r>
            <a:r>
              <a:rPr lang="en-US" sz="1200" dirty="0">
                <a:solidFill>
                  <a:prstClr val="black"/>
                </a:solidFill>
                <a:latin typeface="+mj-lt"/>
              </a:rPr>
              <a:t>Tegaderm</a:t>
            </a:r>
            <a:r>
              <a:rPr lang="en-US" sz="1200" baseline="30000" dirty="0">
                <a:solidFill>
                  <a:prstClr val="black"/>
                </a:solidFill>
              </a:rPr>
              <a:t>™</a:t>
            </a:r>
            <a:r>
              <a:rPr lang="en-US" sz="1200" dirty="0">
                <a:solidFill>
                  <a:prstClr val="black"/>
                </a:solidFill>
              </a:rPr>
              <a:t> </a:t>
            </a:r>
            <a:br>
              <a:rPr lang="en-US" sz="1200" dirty="0">
                <a:solidFill>
                  <a:prstClr val="black"/>
                </a:solidFill>
              </a:rPr>
            </a:br>
            <a:r>
              <a:rPr kumimoji="0" lang="en-US" sz="1200" b="0" i="0" u="none" strike="noStrike" kern="1200" cap="none" spc="0" normalizeH="0" baseline="0" noProof="0" dirty="0">
                <a:ln>
                  <a:noFill/>
                </a:ln>
                <a:solidFill>
                  <a:prstClr val="black"/>
                </a:solidFill>
                <a:effectLst/>
                <a:uLnTx/>
                <a:uFillTx/>
                <a:latin typeface="+mj-lt"/>
                <a:ea typeface="+mn-ea"/>
                <a:cs typeface="+mn-cs"/>
              </a:rPr>
              <a:t>I.V. Dressing </a:t>
            </a:r>
          </a:p>
        </p:txBody>
      </p:sp>
      <p:pic>
        <p:nvPicPr>
          <p:cNvPr id="65" name="Picture 64">
            <a:extLst>
              <a:ext uri="{FF2B5EF4-FFF2-40B4-BE49-F238E27FC236}">
                <a16:creationId xmlns:a16="http://schemas.microsoft.com/office/drawing/2014/main" id="{88A896CA-D274-4508-B0C7-13E474B7FFE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6200000">
            <a:off x="6945835" y="421815"/>
            <a:ext cx="634791" cy="794823"/>
          </a:xfrm>
          <a:prstGeom prst="rect">
            <a:avLst/>
          </a:prstGeom>
        </p:spPr>
      </p:pic>
      <p:sp>
        <p:nvSpPr>
          <p:cNvPr id="66" name="Rectangle 65">
            <a:extLst>
              <a:ext uri="{FF2B5EF4-FFF2-40B4-BE49-F238E27FC236}">
                <a16:creationId xmlns:a16="http://schemas.microsoft.com/office/drawing/2014/main" id="{C43942D2-07C5-4445-B998-D5667BFF2A40}"/>
              </a:ext>
            </a:extLst>
          </p:cNvPr>
          <p:cNvSpPr/>
          <p:nvPr/>
        </p:nvSpPr>
        <p:spPr>
          <a:xfrm>
            <a:off x="360000" y="3900000"/>
            <a:ext cx="2015999" cy="86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08000" bIns="18000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mj-lt"/>
                <a:ea typeface="+mn-ea"/>
                <a:cs typeface="+mn-cs"/>
              </a:rPr>
              <a:t>Stabilizzazione</a:t>
            </a:r>
            <a:r>
              <a:rPr kumimoji="0" lang="en-US" sz="1400" b="0" i="0" u="none" strike="noStrike" kern="1200" cap="none" spc="0" normalizeH="0" baseline="0" noProof="0" dirty="0">
                <a:ln>
                  <a:noFill/>
                </a:ln>
                <a:solidFill>
                  <a:srgbClr val="FFFFFF"/>
                </a:solidFill>
                <a:effectLst/>
                <a:uLnTx/>
                <a:uFillTx/>
                <a:latin typeface="+mj-lt"/>
                <a:ea typeface="+mn-ea"/>
                <a:cs typeface="+mn-cs"/>
              </a:rPr>
              <a:t> </a:t>
            </a:r>
            <a:r>
              <a:rPr kumimoji="0" lang="en-US" sz="1400" b="0" i="0" u="none" strike="noStrike" kern="1200" cap="none" spc="0" normalizeH="0" baseline="0" noProof="0" dirty="0" err="1">
                <a:ln>
                  <a:noFill/>
                </a:ln>
                <a:solidFill>
                  <a:srgbClr val="FFFFFF"/>
                </a:solidFill>
                <a:effectLst/>
                <a:uLnTx/>
                <a:uFillTx/>
                <a:latin typeface="+mj-lt"/>
                <a:ea typeface="+mn-ea"/>
                <a:cs typeface="+mn-cs"/>
              </a:rPr>
              <a:t>catetere</a:t>
            </a:r>
            <a:endParaRPr kumimoji="0" lang="en-US" sz="1400" b="0" i="0" u="none" strike="noStrike" kern="1200" cap="none" spc="0" normalizeH="0" baseline="0" noProof="0" dirty="0">
              <a:ln>
                <a:noFill/>
              </a:ln>
              <a:solidFill>
                <a:srgbClr val="FFFFFF"/>
              </a:solidFill>
              <a:effectLst/>
              <a:uLnTx/>
              <a:uFillTx/>
              <a:latin typeface="+mj-lt"/>
              <a:ea typeface="+mn-ea"/>
              <a:cs typeface="+mn-cs"/>
            </a:endParaRPr>
          </a:p>
        </p:txBody>
      </p:sp>
      <p:sp>
        <p:nvSpPr>
          <p:cNvPr id="67" name="TextBox 66">
            <a:extLst>
              <a:ext uri="{FF2B5EF4-FFF2-40B4-BE49-F238E27FC236}">
                <a16:creationId xmlns:a16="http://schemas.microsoft.com/office/drawing/2014/main" id="{69AFCD7E-897F-4C94-8C68-D855B81B5A09}"/>
              </a:ext>
            </a:extLst>
          </p:cNvPr>
          <p:cNvSpPr txBox="1"/>
          <p:nvPr/>
        </p:nvSpPr>
        <p:spPr>
          <a:xfrm>
            <a:off x="2520000" y="3900000"/>
            <a:ext cx="1800000" cy="864000"/>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ea typeface="+mn-ea"/>
                <a:cs typeface="+mn-cs"/>
              </a:rPr>
              <a:t>Reinforced </a:t>
            </a:r>
            <a:r>
              <a:rPr kumimoji="0" lang="en-US" sz="1100" b="0" i="0" u="none" strike="noStrike" kern="1200" cap="none" spc="0" normalizeH="0" baseline="0" noProof="0" dirty="0" err="1">
                <a:ln>
                  <a:noFill/>
                </a:ln>
                <a:solidFill>
                  <a:prstClr val="black"/>
                </a:solidFill>
                <a:effectLst/>
                <a:uLnTx/>
                <a:uFillTx/>
                <a:ea typeface="+mn-ea"/>
                <a:cs typeface="+mn-cs"/>
              </a:rPr>
              <a:t>notc</a:t>
            </a:r>
            <a:r>
              <a:rPr lang="en-US" sz="1100" dirty="0">
                <a:solidFill>
                  <a:prstClr val="black"/>
                </a:solidFill>
              </a:rPr>
              <a:t>h with </a:t>
            </a:r>
            <a:br>
              <a:rPr lang="en-US" sz="1100" dirty="0">
                <a:solidFill>
                  <a:prstClr val="black"/>
                </a:solidFill>
              </a:rPr>
            </a:br>
            <a:r>
              <a:rPr lang="en-US" sz="1100" dirty="0">
                <a:solidFill>
                  <a:prstClr val="black"/>
                </a:solidFill>
              </a:rPr>
              <a:t>a soft cloth area and </a:t>
            </a:r>
            <a:br>
              <a:rPr lang="en-US" sz="1100" dirty="0">
                <a:solidFill>
                  <a:prstClr val="black"/>
                </a:solidFill>
              </a:rPr>
            </a:br>
            <a:r>
              <a:rPr lang="en-US" sz="1100" dirty="0">
                <a:solidFill>
                  <a:prstClr val="black"/>
                </a:solidFill>
              </a:rPr>
              <a:t>2 additional tape strips.</a:t>
            </a:r>
            <a:endParaRPr kumimoji="0" lang="en-US" sz="1100" b="0" i="0" u="none" strike="noStrike" kern="1200" cap="none" spc="0" normalizeH="0" baseline="0" noProof="0" dirty="0">
              <a:ln>
                <a:noFill/>
              </a:ln>
              <a:solidFill>
                <a:prstClr val="black"/>
              </a:solidFill>
              <a:effectLst/>
              <a:uLnTx/>
              <a:uFillTx/>
              <a:ea typeface="+mn-ea"/>
              <a:cs typeface="+mn-cs"/>
            </a:endParaRPr>
          </a:p>
        </p:txBody>
      </p:sp>
      <p:sp>
        <p:nvSpPr>
          <p:cNvPr id="74" name="TextBox 73">
            <a:extLst>
              <a:ext uri="{FF2B5EF4-FFF2-40B4-BE49-F238E27FC236}">
                <a16:creationId xmlns:a16="http://schemas.microsoft.com/office/drawing/2014/main" id="{935610C6-19B6-4DCF-BE3F-4E582527FE3A}"/>
              </a:ext>
            </a:extLst>
          </p:cNvPr>
          <p:cNvSpPr txBox="1"/>
          <p:nvPr/>
        </p:nvSpPr>
        <p:spPr>
          <a:xfrm>
            <a:off x="360000" y="6336000"/>
            <a:ext cx="5264341" cy="10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ea typeface="+mn-ea"/>
                <a:cs typeface="+mn-cs"/>
              </a:rPr>
              <a:t>*full reinforced soft-cloth border, additional tape strips or single large notched stabilisation tape strip, key-hole notch design.</a:t>
            </a:r>
          </a:p>
        </p:txBody>
      </p:sp>
      <p:pic>
        <p:nvPicPr>
          <p:cNvPr id="59" name="Picture 58" descr="A picture containing text&#10;&#10;Description automatically generated">
            <a:extLst>
              <a:ext uri="{FF2B5EF4-FFF2-40B4-BE49-F238E27FC236}">
                <a16:creationId xmlns:a16="http://schemas.microsoft.com/office/drawing/2014/main" id="{3961CC9B-0CAE-4D50-A072-746EE5A9865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6200000">
            <a:off x="8331808" y="554560"/>
            <a:ext cx="868384" cy="460936"/>
          </a:xfrm>
          <a:prstGeom prst="rect">
            <a:avLst/>
          </a:prstGeom>
        </p:spPr>
      </p:pic>
      <p:cxnSp>
        <p:nvCxnSpPr>
          <p:cNvPr id="69" name="Straight Connector 68">
            <a:extLst>
              <a:ext uri="{FF2B5EF4-FFF2-40B4-BE49-F238E27FC236}">
                <a16:creationId xmlns:a16="http://schemas.microsoft.com/office/drawing/2014/main" id="{6164835A-30DC-2147-9C17-F716DB42004D}"/>
              </a:ext>
            </a:extLst>
          </p:cNvPr>
          <p:cNvCxnSpPr>
            <a:cxnSpLocks/>
          </p:cNvCxnSpPr>
          <p:nvPr/>
        </p:nvCxnSpPr>
        <p:spPr>
          <a:xfrm>
            <a:off x="360000" y="2898000"/>
            <a:ext cx="11484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BE4A743-EE27-AB4E-928D-E37A5EDD56AB}"/>
              </a:ext>
            </a:extLst>
          </p:cNvPr>
          <p:cNvCxnSpPr>
            <a:cxnSpLocks/>
          </p:cNvCxnSpPr>
          <p:nvPr/>
        </p:nvCxnSpPr>
        <p:spPr>
          <a:xfrm>
            <a:off x="360000" y="3852000"/>
            <a:ext cx="11484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BEE15752-F19D-DB4D-B26B-69AE7F420915}"/>
              </a:ext>
            </a:extLst>
          </p:cNvPr>
          <p:cNvCxnSpPr>
            <a:cxnSpLocks/>
          </p:cNvCxnSpPr>
          <p:nvPr/>
        </p:nvCxnSpPr>
        <p:spPr>
          <a:xfrm>
            <a:off x="360000" y="4806000"/>
            <a:ext cx="11484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0AF25C1-D8AA-D94C-B9B5-FD4FA01AD832}"/>
              </a:ext>
            </a:extLst>
          </p:cNvPr>
          <p:cNvCxnSpPr>
            <a:cxnSpLocks/>
          </p:cNvCxnSpPr>
          <p:nvPr/>
        </p:nvCxnSpPr>
        <p:spPr>
          <a:xfrm>
            <a:off x="360000" y="5760000"/>
            <a:ext cx="11484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0BB314C-EB4F-D344-B4A1-CE5350F0060E}"/>
              </a:ext>
            </a:extLst>
          </p:cNvPr>
          <p:cNvCxnSpPr/>
          <p:nvPr/>
        </p:nvCxnSpPr>
        <p:spPr>
          <a:xfrm>
            <a:off x="6336000" y="360003"/>
            <a:ext cx="0" cy="576000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cxnSp>
        <p:nvCxnSpPr>
          <p:cNvPr id="75" name="Straight Connector 74">
            <a:extLst>
              <a:ext uri="{FF2B5EF4-FFF2-40B4-BE49-F238E27FC236}">
                <a16:creationId xmlns:a16="http://schemas.microsoft.com/office/drawing/2014/main" id="{7B843F66-92D0-9F4C-A0A1-BB67A8DFDF48}"/>
              </a:ext>
            </a:extLst>
          </p:cNvPr>
          <p:cNvCxnSpPr/>
          <p:nvPr/>
        </p:nvCxnSpPr>
        <p:spPr>
          <a:xfrm>
            <a:off x="8172000" y="360003"/>
            <a:ext cx="0" cy="576000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49" name="TextBox 48">
            <a:extLst>
              <a:ext uri="{FF2B5EF4-FFF2-40B4-BE49-F238E27FC236}">
                <a16:creationId xmlns:a16="http://schemas.microsoft.com/office/drawing/2014/main" id="{674AA518-67E8-4F92-82C6-5477CCB9CF84}"/>
              </a:ext>
            </a:extLst>
          </p:cNvPr>
          <p:cNvSpPr txBox="1"/>
          <p:nvPr/>
        </p:nvSpPr>
        <p:spPr>
          <a:xfrm>
            <a:off x="10022419" y="1314000"/>
            <a:ext cx="1836000" cy="907941"/>
          </a:xfrm>
          <a:prstGeom prst="rect">
            <a:avLst/>
          </a:prstGeom>
          <a:noFill/>
        </p:spPr>
        <p:txBody>
          <a:bodyPr wrap="square" lIns="0" tIns="0" rIns="0" bIns="0" rtlCol="0">
            <a:noAutofit/>
          </a:bodyPr>
          <a:lstStyle/>
          <a:p>
            <a:pPr lvl="0" algn="ctr">
              <a:lnSpc>
                <a:spcPct val="90000"/>
              </a:lnSpc>
              <a:spcAft>
                <a:spcPts val="200"/>
              </a:spcAft>
              <a:defRPr/>
            </a:pPr>
            <a:r>
              <a:rPr lang="en-US" sz="1200" dirty="0">
                <a:solidFill>
                  <a:prstClr val="black"/>
                </a:solidFill>
                <a:latin typeface="+mj-lt"/>
              </a:rPr>
              <a:t>3M</a:t>
            </a:r>
            <a:r>
              <a:rPr lang="en-US" sz="1200" baseline="30000" dirty="0">
                <a:solidFill>
                  <a:prstClr val="black"/>
                </a:solidFill>
              </a:rPr>
              <a:t>™</a:t>
            </a:r>
            <a:r>
              <a:rPr lang="en-US" sz="1200" dirty="0">
                <a:solidFill>
                  <a:prstClr val="black"/>
                </a:solidFill>
              </a:rPr>
              <a:t> </a:t>
            </a:r>
            <a:r>
              <a:rPr kumimoji="0" lang="en-US" sz="1200" b="0" i="0" u="none" strike="noStrike" kern="1200" cap="none" spc="0" normalizeH="0" baseline="0" noProof="0" dirty="0" err="1">
                <a:ln>
                  <a:noFill/>
                </a:ln>
                <a:solidFill>
                  <a:prstClr val="black"/>
                </a:solidFill>
                <a:effectLst/>
                <a:uLnTx/>
                <a:uFillTx/>
                <a:latin typeface="+mj-lt"/>
                <a:ea typeface="+mn-ea"/>
                <a:cs typeface="+mn-cs"/>
              </a:rPr>
              <a:t>Tegaderm</a:t>
            </a:r>
            <a:r>
              <a:rPr kumimoji="0" lang="en-US" sz="1200" b="0" i="0" u="none" strike="noStrike" kern="1200" cap="none" spc="0" normalizeH="0" baseline="30000" noProof="0" dirty="0">
                <a:ln>
                  <a:noFill/>
                </a:ln>
                <a:solidFill>
                  <a:prstClr val="black"/>
                </a:solidFill>
                <a:effectLst/>
                <a:uLnTx/>
                <a:uFillTx/>
                <a:ea typeface="+mn-ea"/>
                <a:cs typeface="+mn-cs"/>
              </a:rPr>
              <a:t>™</a:t>
            </a:r>
            <a:r>
              <a:rPr kumimoji="0" lang="en-US" sz="1200" b="0" i="0" u="none" strike="noStrike" kern="1200" cap="none" spc="0" normalizeH="0" baseline="0" noProof="0" dirty="0">
                <a:ln>
                  <a:noFill/>
                </a:ln>
                <a:solidFill>
                  <a:prstClr val="black"/>
                </a:solidFill>
                <a:effectLst/>
                <a:uLnTx/>
                <a:uFillTx/>
                <a:latin typeface="+mj-lt"/>
                <a:ea typeface="+mn-ea"/>
                <a:cs typeface="+mn-cs"/>
              </a:rPr>
              <a:t> Antimicrobial </a:t>
            </a:r>
            <a:br>
              <a:rPr kumimoji="0" lang="en-US" sz="1200" b="0" i="0" u="none" strike="noStrike" kern="1200" cap="none" spc="0" normalizeH="0" baseline="0" noProof="0" dirty="0">
                <a:ln>
                  <a:noFill/>
                </a:ln>
                <a:solidFill>
                  <a:prstClr val="black"/>
                </a:solidFill>
                <a:effectLst/>
                <a:uLnTx/>
                <a:uFillTx/>
                <a:latin typeface="+mj-lt"/>
                <a:ea typeface="+mn-ea"/>
                <a:cs typeface="+mn-cs"/>
              </a:rPr>
            </a:br>
            <a:r>
              <a:rPr kumimoji="0" lang="en-US" sz="1200" b="0" i="0" u="none" strike="noStrike" kern="1200" cap="none" spc="0" normalizeH="0" baseline="0" noProof="0" dirty="0">
                <a:ln>
                  <a:noFill/>
                </a:ln>
                <a:solidFill>
                  <a:prstClr val="black"/>
                </a:solidFill>
                <a:effectLst/>
                <a:uLnTx/>
                <a:uFillTx/>
                <a:latin typeface="+mj-lt"/>
                <a:ea typeface="+mn-ea"/>
                <a:cs typeface="+mn-cs"/>
              </a:rPr>
              <a:t>I.V. Adv. Sec. Dressing</a:t>
            </a:r>
          </a:p>
          <a:p>
            <a:pPr marL="0" marR="0" lvl="0" indent="0" algn="l" defTabSz="914400" rtl="0" eaLnBrk="1" fontAlgn="auto" latinLnBrk="0" hangingPunct="1">
              <a:lnSpc>
                <a:spcPct val="90000"/>
              </a:lnSpc>
              <a:spcBef>
                <a:spcPts val="0"/>
              </a:spcBef>
              <a:spcAft>
                <a:spcPts val="20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mj-lt"/>
              <a:ea typeface="+mn-ea"/>
              <a:cs typeface="+mn-cs"/>
            </a:endParaRPr>
          </a:p>
        </p:txBody>
      </p:sp>
      <p:sp>
        <p:nvSpPr>
          <p:cNvPr id="79" name="Oval 78">
            <a:extLst>
              <a:ext uri="{FF2B5EF4-FFF2-40B4-BE49-F238E27FC236}">
                <a16:creationId xmlns:a16="http://schemas.microsoft.com/office/drawing/2014/main" id="{7063B6C2-4A16-954D-AD46-6A0E0F60C660}"/>
              </a:ext>
            </a:extLst>
          </p:cNvPr>
          <p:cNvSpPr/>
          <p:nvPr/>
        </p:nvSpPr>
        <p:spPr>
          <a:xfrm>
            <a:off x="7074280" y="5101920"/>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82" name="Oval 81">
            <a:extLst>
              <a:ext uri="{FF2B5EF4-FFF2-40B4-BE49-F238E27FC236}">
                <a16:creationId xmlns:a16="http://schemas.microsoft.com/office/drawing/2014/main" id="{C8B5AEC5-3A66-FE43-99FA-12063703BE93}"/>
              </a:ext>
            </a:extLst>
          </p:cNvPr>
          <p:cNvSpPr/>
          <p:nvPr/>
        </p:nvSpPr>
        <p:spPr>
          <a:xfrm>
            <a:off x="8910690" y="4158000"/>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83" name="Oval 82">
            <a:extLst>
              <a:ext uri="{FF2B5EF4-FFF2-40B4-BE49-F238E27FC236}">
                <a16:creationId xmlns:a16="http://schemas.microsoft.com/office/drawing/2014/main" id="{6033D273-B9F4-9341-9227-664B0CB0456D}"/>
              </a:ext>
            </a:extLst>
          </p:cNvPr>
          <p:cNvSpPr/>
          <p:nvPr/>
        </p:nvSpPr>
        <p:spPr>
          <a:xfrm>
            <a:off x="8903080" y="5101920"/>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85" name="Oval 84">
            <a:extLst>
              <a:ext uri="{FF2B5EF4-FFF2-40B4-BE49-F238E27FC236}">
                <a16:creationId xmlns:a16="http://schemas.microsoft.com/office/drawing/2014/main" id="{D22499B1-917B-2D4B-83F1-3801F051947B}"/>
              </a:ext>
            </a:extLst>
          </p:cNvPr>
          <p:cNvSpPr/>
          <p:nvPr/>
        </p:nvSpPr>
        <p:spPr>
          <a:xfrm>
            <a:off x="10747320" y="3199611"/>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86" name="Oval 85">
            <a:extLst>
              <a:ext uri="{FF2B5EF4-FFF2-40B4-BE49-F238E27FC236}">
                <a16:creationId xmlns:a16="http://schemas.microsoft.com/office/drawing/2014/main" id="{A284919C-A5D4-7543-B6FC-93B33365AC79}"/>
              </a:ext>
            </a:extLst>
          </p:cNvPr>
          <p:cNvSpPr/>
          <p:nvPr/>
        </p:nvSpPr>
        <p:spPr>
          <a:xfrm>
            <a:off x="10746470" y="4158000"/>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87" name="Oval 86">
            <a:extLst>
              <a:ext uri="{FF2B5EF4-FFF2-40B4-BE49-F238E27FC236}">
                <a16:creationId xmlns:a16="http://schemas.microsoft.com/office/drawing/2014/main" id="{B5560755-4D6E-1C4A-ABB9-85C2B6DF4B4B}"/>
              </a:ext>
            </a:extLst>
          </p:cNvPr>
          <p:cNvSpPr/>
          <p:nvPr/>
        </p:nvSpPr>
        <p:spPr>
          <a:xfrm>
            <a:off x="10738860" y="5101920"/>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4" name="TextBox 3">
            <a:extLst>
              <a:ext uri="{FF2B5EF4-FFF2-40B4-BE49-F238E27FC236}">
                <a16:creationId xmlns:a16="http://schemas.microsoft.com/office/drawing/2014/main" id="{DEF099C6-106B-453C-BA0D-060D81BE365C}"/>
              </a:ext>
            </a:extLst>
          </p:cNvPr>
          <p:cNvSpPr txBox="1"/>
          <p:nvPr/>
        </p:nvSpPr>
        <p:spPr>
          <a:xfrm>
            <a:off x="9963945" y="5786112"/>
            <a:ext cx="1915589" cy="307777"/>
          </a:xfrm>
          <a:prstGeom prst="rect">
            <a:avLst/>
          </a:prstGeom>
          <a:solidFill>
            <a:schemeClr val="accent1">
              <a:lumMod val="60000"/>
              <a:lumOff val="40000"/>
            </a:schemeClr>
          </a:solidFill>
        </p:spPr>
        <p:txBody>
          <a:bodyPr wrap="none" lIns="0" tIns="0" rIns="0" bIns="0" rtlCol="0">
            <a:spAutoFit/>
          </a:bodyPr>
          <a:lstStyle/>
          <a:p>
            <a:r>
              <a:rPr lang="de-DE" sz="2000" dirty="0"/>
              <a:t>Nuova categoria</a:t>
            </a:r>
            <a:endParaRPr lang="en-US" sz="2000" dirty="0" err="1"/>
          </a:p>
        </p:txBody>
      </p:sp>
    </p:spTree>
    <p:custDataLst>
      <p:tags r:id="rId1"/>
    </p:custDataLst>
    <p:extLst>
      <p:ext uri="{BB962C8B-B14F-4D97-AF65-F5344CB8AC3E}">
        <p14:creationId xmlns:p14="http://schemas.microsoft.com/office/powerpoint/2010/main" val="316566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E9B6CC0C-9C70-8C4D-A5DF-C5EA38B0D9B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474131" y="1567311"/>
            <a:ext cx="4584042" cy="3027279"/>
          </a:xfrm>
          <a:prstGeom prst="rect">
            <a:avLst/>
          </a:prstGeom>
        </p:spPr>
      </p:pic>
      <p:sp>
        <p:nvSpPr>
          <p:cNvPr id="2" name="Title 1">
            <a:extLst>
              <a:ext uri="{FF2B5EF4-FFF2-40B4-BE49-F238E27FC236}">
                <a16:creationId xmlns:a16="http://schemas.microsoft.com/office/drawing/2014/main" id="{388F704B-1FB6-7545-9697-5AB65E2E3981}"/>
              </a:ext>
            </a:extLst>
          </p:cNvPr>
          <p:cNvSpPr>
            <a:spLocks noGrp="1"/>
          </p:cNvSpPr>
          <p:nvPr>
            <p:ph type="title"/>
          </p:nvPr>
        </p:nvSpPr>
        <p:spPr/>
        <p:txBody>
          <a:bodyPr/>
          <a:lstStyle/>
          <a:p>
            <a:r>
              <a:rPr lang="en-US"/>
              <a:t>3M</a:t>
            </a:r>
            <a:r>
              <a:rPr lang="en-US" sz="2600" baseline="50000">
                <a:latin typeface="+mn-lt"/>
              </a:rPr>
              <a:t>™</a:t>
            </a:r>
            <a:r>
              <a:rPr lang="en-US"/>
              <a:t> Tegaderm</a:t>
            </a:r>
            <a:r>
              <a:rPr lang="en-US" sz="2600" baseline="50000">
                <a:latin typeface="+mn-lt"/>
              </a:rPr>
              <a:t>™</a:t>
            </a:r>
            <a:r>
              <a:rPr lang="en-US"/>
              <a:t> Antimicrobial I.V. </a:t>
            </a:r>
            <a:br>
              <a:rPr lang="en-US"/>
            </a:br>
            <a:r>
              <a:rPr lang="en-US"/>
              <a:t>Advanced Securement Dressing 9132.</a:t>
            </a:r>
          </a:p>
        </p:txBody>
      </p:sp>
      <p:sp>
        <p:nvSpPr>
          <p:cNvPr id="3" name="Text Placeholder 2">
            <a:extLst>
              <a:ext uri="{FF2B5EF4-FFF2-40B4-BE49-F238E27FC236}">
                <a16:creationId xmlns:a16="http://schemas.microsoft.com/office/drawing/2014/main" id="{80D1DA4A-9826-894E-8673-FFA68608F8CC}"/>
              </a:ext>
            </a:extLst>
          </p:cNvPr>
          <p:cNvSpPr>
            <a:spLocks noGrp="1"/>
          </p:cNvSpPr>
          <p:nvPr>
            <p:ph type="body" sz="quarter" idx="4294967295"/>
          </p:nvPr>
        </p:nvSpPr>
        <p:spPr>
          <a:xfrm>
            <a:off x="360000" y="1800000"/>
            <a:ext cx="3439092" cy="1077218"/>
          </a:xfrm>
        </p:spPr>
        <p:txBody>
          <a:bodyPr wrap="square" rIns="0">
            <a:noAutofit/>
          </a:bodyPr>
          <a:lstStyle/>
          <a:p>
            <a:pPr>
              <a:lnSpc>
                <a:spcPct val="100000"/>
              </a:lnSpc>
            </a:pPr>
            <a:r>
              <a:rPr lang="en-US" sz="1400" dirty="0"/>
              <a:t>Introducing 3M</a:t>
            </a:r>
            <a:r>
              <a:rPr lang="en-US" sz="1100" baseline="50000" dirty="0"/>
              <a:t>™</a:t>
            </a:r>
            <a:r>
              <a:rPr lang="en-US" sz="1400" dirty="0"/>
              <a:t> Tegaderm</a:t>
            </a:r>
            <a:r>
              <a:rPr lang="en-US" sz="1100" baseline="50000" dirty="0"/>
              <a:t>™</a:t>
            </a:r>
            <a:r>
              <a:rPr lang="en-US" sz="1400" dirty="0"/>
              <a:t> Antimicrobial I.V. Advanced Securement Dressing 9132 as part of the solution. </a:t>
            </a:r>
            <a:r>
              <a:rPr lang="en-US" sz="1400"/>
              <a:t>Integrated design combines antimicrobial protection with site visibility, catheter securement and consistent application for peripheral IVs.</a:t>
            </a:r>
          </a:p>
        </p:txBody>
      </p:sp>
      <p:sp>
        <p:nvSpPr>
          <p:cNvPr id="6" name="TextBox 5">
            <a:extLst>
              <a:ext uri="{FF2B5EF4-FFF2-40B4-BE49-F238E27FC236}">
                <a16:creationId xmlns:a16="http://schemas.microsoft.com/office/drawing/2014/main" id="{B0BA891F-F06C-3F48-89A4-8C03ACC5A688}"/>
              </a:ext>
            </a:extLst>
          </p:cNvPr>
          <p:cNvSpPr txBox="1"/>
          <p:nvPr/>
        </p:nvSpPr>
        <p:spPr>
          <a:xfrm>
            <a:off x="374276" y="3369180"/>
            <a:ext cx="2551804" cy="469359"/>
          </a:xfrm>
          <a:prstGeom prst="rect">
            <a:avLst/>
          </a:prstGeom>
          <a:noFill/>
        </p:spPr>
        <p:txBody>
          <a:bodyPr wrap="square" lIns="0" tIns="0" rIns="0" bIns="0" rtlCol="0">
            <a:spAutoFit/>
          </a:bodyPr>
          <a:lstStyle/>
          <a:p>
            <a:pPr>
              <a:spcAft>
                <a:spcPts val="300"/>
              </a:spcAft>
            </a:pPr>
            <a:r>
              <a:rPr lang="en-US" sz="1400" dirty="0">
                <a:latin typeface="+mj-lt"/>
              </a:rPr>
              <a:t>Antimicrobial protection</a:t>
            </a:r>
          </a:p>
          <a:p>
            <a:r>
              <a:rPr lang="en-US" sz="700" dirty="0"/>
              <a:t>Suppresses the regrowth of skin flora on prepped skin better than non-antimicrobial dressings.</a:t>
            </a:r>
            <a:r>
              <a:rPr lang="en-US" sz="700" baseline="30000" dirty="0"/>
              <a:t>35</a:t>
            </a:r>
            <a:endParaRPr lang="en-US" sz="700" dirty="0"/>
          </a:p>
        </p:txBody>
      </p:sp>
      <p:sp>
        <p:nvSpPr>
          <p:cNvPr id="17" name="TextBox 16">
            <a:extLst>
              <a:ext uri="{FF2B5EF4-FFF2-40B4-BE49-F238E27FC236}">
                <a16:creationId xmlns:a16="http://schemas.microsoft.com/office/drawing/2014/main" id="{2A6BB7AE-3551-7646-97EA-089840591906}"/>
              </a:ext>
            </a:extLst>
          </p:cNvPr>
          <p:cNvSpPr txBox="1"/>
          <p:nvPr/>
        </p:nvSpPr>
        <p:spPr>
          <a:xfrm>
            <a:off x="3837528" y="2309780"/>
            <a:ext cx="1713723" cy="1101840"/>
          </a:xfrm>
          <a:prstGeom prst="rect">
            <a:avLst/>
          </a:prstGeom>
          <a:noFill/>
          <a:ln w="25400">
            <a:noFill/>
          </a:ln>
        </p:spPr>
        <p:txBody>
          <a:bodyPr wrap="square" lIns="118872" tIns="118872" rIns="118872" bIns="118872" rtlCol="0">
            <a:spAutoFit/>
          </a:bodyPr>
          <a:lstStyle/>
          <a:p>
            <a:pPr>
              <a:lnSpc>
                <a:spcPct val="90000"/>
              </a:lnSpc>
              <a:spcAft>
                <a:spcPts val="300"/>
              </a:spcAft>
            </a:pPr>
            <a:r>
              <a:rPr lang="en-US" sz="1200" dirty="0">
                <a:latin typeface="+mj-lt"/>
              </a:rPr>
              <a:t>A waterproof, sterile </a:t>
            </a:r>
            <a:br>
              <a:rPr lang="en-US" sz="1200" dirty="0">
                <a:latin typeface="+mj-lt"/>
              </a:rPr>
            </a:br>
            <a:r>
              <a:rPr lang="en-US" sz="1200" dirty="0">
                <a:latin typeface="+mj-lt"/>
              </a:rPr>
              <a:t>barrier protects against external contaminants</a:t>
            </a:r>
            <a:r>
              <a:rPr lang="en-US" sz="1200" baseline="30000" dirty="0">
                <a:latin typeface="+mj-lt"/>
              </a:rPr>
              <a:t>*</a:t>
            </a:r>
          </a:p>
          <a:p>
            <a:r>
              <a:rPr lang="en-US" sz="800" dirty="0"/>
              <a:t>Breathable, transparent film.</a:t>
            </a:r>
          </a:p>
        </p:txBody>
      </p:sp>
      <p:sp>
        <p:nvSpPr>
          <p:cNvPr id="18" name="TextBox 17">
            <a:extLst>
              <a:ext uri="{FF2B5EF4-FFF2-40B4-BE49-F238E27FC236}">
                <a16:creationId xmlns:a16="http://schemas.microsoft.com/office/drawing/2014/main" id="{FEB7DA72-EE7E-0648-86CF-1482A6A70B72}"/>
              </a:ext>
            </a:extLst>
          </p:cNvPr>
          <p:cNvSpPr txBox="1"/>
          <p:nvPr/>
        </p:nvSpPr>
        <p:spPr>
          <a:xfrm>
            <a:off x="9938663" y="2308160"/>
            <a:ext cx="1794549" cy="1226490"/>
          </a:xfrm>
          <a:prstGeom prst="rect">
            <a:avLst/>
          </a:prstGeom>
          <a:noFill/>
          <a:ln w="25400">
            <a:noFill/>
          </a:ln>
        </p:spPr>
        <p:txBody>
          <a:bodyPr wrap="square" lIns="118872" tIns="118872" rIns="118872" bIns="118872" rtlCol="0">
            <a:spAutoFit/>
          </a:bodyPr>
          <a:lstStyle/>
          <a:p>
            <a:pPr>
              <a:lnSpc>
                <a:spcPct val="90000"/>
              </a:lnSpc>
              <a:spcAft>
                <a:spcPts val="300"/>
              </a:spcAft>
            </a:pPr>
            <a:r>
              <a:rPr lang="en-US" sz="1200" b="1" dirty="0">
                <a:latin typeface="+mj-lt"/>
              </a:rPr>
              <a:t>Antimicrobial protection</a:t>
            </a:r>
            <a:endParaRPr lang="en-US" sz="1200" dirty="0">
              <a:latin typeface="+mj-lt"/>
            </a:endParaRPr>
          </a:p>
          <a:p>
            <a:r>
              <a:rPr lang="en-US" sz="800" dirty="0"/>
              <a:t>Chlorhexidine gluconate (CHG) </a:t>
            </a:r>
            <a:br>
              <a:rPr lang="en-US" sz="800" dirty="0"/>
            </a:br>
            <a:r>
              <a:rPr lang="en-US" sz="800" dirty="0"/>
              <a:t>is formulated into the dressing adhesive to provide antimicrobial protection. No additional moisture is required to activate.</a:t>
            </a:r>
          </a:p>
        </p:txBody>
      </p:sp>
      <p:sp>
        <p:nvSpPr>
          <p:cNvPr id="19" name="TextBox 18">
            <a:extLst>
              <a:ext uri="{FF2B5EF4-FFF2-40B4-BE49-F238E27FC236}">
                <a16:creationId xmlns:a16="http://schemas.microsoft.com/office/drawing/2014/main" id="{1B0A82B0-3BF9-634D-9E08-7A1854671888}"/>
              </a:ext>
            </a:extLst>
          </p:cNvPr>
          <p:cNvSpPr txBox="1"/>
          <p:nvPr/>
        </p:nvSpPr>
        <p:spPr>
          <a:xfrm>
            <a:off x="4547379" y="4713721"/>
            <a:ext cx="1744627" cy="855619"/>
          </a:xfrm>
          <a:prstGeom prst="rect">
            <a:avLst/>
          </a:prstGeom>
          <a:noFill/>
          <a:ln w="25400">
            <a:noFill/>
          </a:ln>
        </p:spPr>
        <p:txBody>
          <a:bodyPr wrap="square" lIns="118872" tIns="118872" rIns="118872" bIns="118872" rtlCol="0">
            <a:spAutoFit/>
          </a:bodyPr>
          <a:lstStyle/>
          <a:p>
            <a:pPr>
              <a:lnSpc>
                <a:spcPct val="90000"/>
              </a:lnSpc>
              <a:spcAft>
                <a:spcPts val="300"/>
              </a:spcAft>
            </a:pPr>
            <a:r>
              <a:rPr lang="en-US" sz="1200" dirty="0">
                <a:latin typeface="+mj-lt"/>
              </a:rPr>
              <a:t>Large securement tape strip with notch</a:t>
            </a:r>
          </a:p>
          <a:p>
            <a:r>
              <a:rPr lang="en-US" sz="800" dirty="0"/>
              <a:t>Promotes consistent application and enhances stabilisation.</a:t>
            </a:r>
          </a:p>
        </p:txBody>
      </p:sp>
      <p:sp>
        <p:nvSpPr>
          <p:cNvPr id="20" name="TextBox 19">
            <a:extLst>
              <a:ext uri="{FF2B5EF4-FFF2-40B4-BE49-F238E27FC236}">
                <a16:creationId xmlns:a16="http://schemas.microsoft.com/office/drawing/2014/main" id="{F66AA28B-A2B5-DC48-BA90-037091DB65B7}"/>
              </a:ext>
            </a:extLst>
          </p:cNvPr>
          <p:cNvSpPr txBox="1"/>
          <p:nvPr/>
        </p:nvSpPr>
        <p:spPr>
          <a:xfrm>
            <a:off x="6483560" y="4713721"/>
            <a:ext cx="1698007" cy="855619"/>
          </a:xfrm>
          <a:prstGeom prst="rect">
            <a:avLst/>
          </a:prstGeom>
          <a:noFill/>
          <a:ln w="25400">
            <a:noFill/>
          </a:ln>
        </p:spPr>
        <p:txBody>
          <a:bodyPr wrap="square" lIns="118872" tIns="118872" rIns="118872" bIns="118872" rtlCol="0">
            <a:spAutoFit/>
          </a:bodyPr>
          <a:lstStyle>
            <a:defPPr>
              <a:defRPr lang="en-US"/>
            </a:defPPr>
            <a:lvl1pPr>
              <a:defRPr sz="1500" b="1">
                <a:latin typeface="+mj-lt"/>
              </a:defRPr>
            </a:lvl1pPr>
          </a:lstStyle>
          <a:p>
            <a:pPr>
              <a:lnSpc>
                <a:spcPct val="90000"/>
              </a:lnSpc>
              <a:spcAft>
                <a:spcPts val="300"/>
              </a:spcAft>
            </a:pPr>
            <a:r>
              <a:rPr lang="en-US" sz="1200" b="0" dirty="0"/>
              <a:t>Conforming </a:t>
            </a:r>
            <a:br>
              <a:rPr lang="en-US" sz="1200" b="0" dirty="0"/>
            </a:br>
            <a:r>
              <a:rPr lang="en-US" sz="1200" b="0" dirty="0"/>
              <a:t>keyhole notch</a:t>
            </a:r>
          </a:p>
          <a:p>
            <a:r>
              <a:rPr lang="en-US" sz="800" b="0" dirty="0">
                <a:latin typeface="+mn-lt"/>
              </a:rPr>
              <a:t>A notch allows catheter lumens to fit better and stay in place.</a:t>
            </a:r>
          </a:p>
        </p:txBody>
      </p:sp>
      <p:sp>
        <p:nvSpPr>
          <p:cNvPr id="21" name="TextBox 20">
            <a:extLst>
              <a:ext uri="{FF2B5EF4-FFF2-40B4-BE49-F238E27FC236}">
                <a16:creationId xmlns:a16="http://schemas.microsoft.com/office/drawing/2014/main" id="{5419F1E7-DAB8-5643-BDF0-029139EF650F}"/>
              </a:ext>
            </a:extLst>
          </p:cNvPr>
          <p:cNvSpPr txBox="1"/>
          <p:nvPr/>
        </p:nvSpPr>
        <p:spPr>
          <a:xfrm>
            <a:off x="8512794" y="4713721"/>
            <a:ext cx="1472160" cy="857158"/>
          </a:xfrm>
          <a:prstGeom prst="rect">
            <a:avLst/>
          </a:prstGeom>
          <a:noFill/>
          <a:ln w="25400">
            <a:noFill/>
          </a:ln>
        </p:spPr>
        <p:txBody>
          <a:bodyPr wrap="square" lIns="118872" tIns="118872" rIns="118872" bIns="118872" rtlCol="0">
            <a:spAutoFit/>
          </a:bodyPr>
          <a:lstStyle>
            <a:defPPr>
              <a:defRPr lang="en-US"/>
            </a:defPPr>
            <a:lvl1pPr>
              <a:defRPr sz="1500" b="1">
                <a:latin typeface="+mj-lt"/>
              </a:defRPr>
            </a:lvl1pPr>
          </a:lstStyle>
          <a:p>
            <a:pPr>
              <a:lnSpc>
                <a:spcPct val="90000"/>
              </a:lnSpc>
              <a:spcAft>
                <a:spcPts val="300"/>
              </a:spcAft>
            </a:pPr>
            <a:r>
              <a:rPr lang="en-US" sz="1200" b="0" dirty="0"/>
              <a:t>Conforming edge border</a:t>
            </a:r>
          </a:p>
          <a:p>
            <a:r>
              <a:rPr lang="en-US" sz="800" b="0" dirty="0">
                <a:latin typeface="+mn-lt"/>
              </a:rPr>
              <a:t>Uses technology designed to reduce edge-lift.</a:t>
            </a:r>
          </a:p>
        </p:txBody>
      </p:sp>
      <p:sp>
        <p:nvSpPr>
          <p:cNvPr id="22" name="Freeform 21">
            <a:extLst>
              <a:ext uri="{FF2B5EF4-FFF2-40B4-BE49-F238E27FC236}">
                <a16:creationId xmlns:a16="http://schemas.microsoft.com/office/drawing/2014/main" id="{97374F74-1438-C441-BBFC-707C8CF56D9D}"/>
              </a:ext>
            </a:extLst>
          </p:cNvPr>
          <p:cNvSpPr/>
          <p:nvPr/>
        </p:nvSpPr>
        <p:spPr>
          <a:xfrm>
            <a:off x="3845668" y="2341123"/>
            <a:ext cx="3865123" cy="1011677"/>
          </a:xfrm>
          <a:custGeom>
            <a:avLst/>
            <a:gdLst>
              <a:gd name="connsiteX0" fmla="*/ 1699098 w 3865123"/>
              <a:gd name="connsiteY0" fmla="*/ 162128 h 1011677"/>
              <a:gd name="connsiteX1" fmla="*/ 1699098 w 3865123"/>
              <a:gd name="connsiteY1" fmla="*/ 1011677 h 1011677"/>
              <a:gd name="connsiteX2" fmla="*/ 0 w 3865123"/>
              <a:gd name="connsiteY2" fmla="*/ 1011677 h 1011677"/>
              <a:gd name="connsiteX3" fmla="*/ 0 w 3865123"/>
              <a:gd name="connsiteY3" fmla="*/ 0 h 1011677"/>
              <a:gd name="connsiteX4" fmla="*/ 1686128 w 3865123"/>
              <a:gd name="connsiteY4" fmla="*/ 0 h 1011677"/>
              <a:gd name="connsiteX5" fmla="*/ 3865123 w 3865123"/>
              <a:gd name="connsiteY5" fmla="*/ 239949 h 101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5123" h="1011677">
                <a:moveTo>
                  <a:pt x="1699098" y="162128"/>
                </a:moveTo>
                <a:lnTo>
                  <a:pt x="1699098" y="1011677"/>
                </a:lnTo>
                <a:lnTo>
                  <a:pt x="0" y="1011677"/>
                </a:lnTo>
                <a:lnTo>
                  <a:pt x="0" y="0"/>
                </a:lnTo>
                <a:lnTo>
                  <a:pt x="1686128" y="0"/>
                </a:lnTo>
                <a:lnTo>
                  <a:pt x="3865123" y="239949"/>
                </a:lnTo>
              </a:path>
            </a:pathLst>
          </a:custGeom>
          <a:noFill/>
          <a:ln w="15875">
            <a:gradFill>
              <a:gsLst>
                <a:gs pos="0">
                  <a:schemeClr val="accent3"/>
                </a:gs>
                <a:gs pos="99000">
                  <a:schemeClr val="accent2"/>
                </a:gs>
              </a:gsLst>
              <a:lin ang="0" scaled="0"/>
            </a:gra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DF19262E-D7DB-E14B-A6BA-F059033C4CAC}"/>
              </a:ext>
            </a:extLst>
          </p:cNvPr>
          <p:cNvSpPr/>
          <p:nvPr/>
        </p:nvSpPr>
        <p:spPr>
          <a:xfrm>
            <a:off x="8430638" y="2315184"/>
            <a:ext cx="3313890" cy="1200012"/>
          </a:xfrm>
          <a:custGeom>
            <a:avLst/>
            <a:gdLst>
              <a:gd name="connsiteX0" fmla="*/ 1517515 w 3313890"/>
              <a:gd name="connsiteY0" fmla="*/ 142672 h 1238655"/>
              <a:gd name="connsiteX1" fmla="*/ 1517515 w 3313890"/>
              <a:gd name="connsiteY1" fmla="*/ 1238655 h 1238655"/>
              <a:gd name="connsiteX2" fmla="*/ 3313890 w 3313890"/>
              <a:gd name="connsiteY2" fmla="*/ 1238655 h 1238655"/>
              <a:gd name="connsiteX3" fmla="*/ 3313890 w 3313890"/>
              <a:gd name="connsiteY3" fmla="*/ 0 h 1238655"/>
              <a:gd name="connsiteX4" fmla="*/ 1498060 w 3313890"/>
              <a:gd name="connsiteY4" fmla="*/ 0 h 1238655"/>
              <a:gd name="connsiteX5" fmla="*/ 0 w 3313890"/>
              <a:gd name="connsiteY5" fmla="*/ 25940 h 12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3890" h="1238655">
                <a:moveTo>
                  <a:pt x="1517515" y="142672"/>
                </a:moveTo>
                <a:lnTo>
                  <a:pt x="1517515" y="1238655"/>
                </a:lnTo>
                <a:lnTo>
                  <a:pt x="3313890" y="1238655"/>
                </a:lnTo>
                <a:lnTo>
                  <a:pt x="3313890" y="0"/>
                </a:lnTo>
                <a:lnTo>
                  <a:pt x="1498060" y="0"/>
                </a:lnTo>
                <a:lnTo>
                  <a:pt x="0" y="25940"/>
                </a:lnTo>
              </a:path>
            </a:pathLst>
          </a:custGeom>
          <a:noFill/>
          <a:ln w="15875">
            <a:gradFill>
              <a:gsLst>
                <a:gs pos="100000">
                  <a:schemeClr val="accent3"/>
                </a:gs>
                <a:gs pos="0">
                  <a:schemeClr val="accent2"/>
                </a:gs>
              </a:gsLst>
              <a:lin ang="0" scaled="0"/>
            </a:gra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9E6C03EC-A9A4-794B-9FD4-2CA6C87A9064}"/>
              </a:ext>
            </a:extLst>
          </p:cNvPr>
          <p:cNvSpPr/>
          <p:nvPr/>
        </p:nvSpPr>
        <p:spPr>
          <a:xfrm>
            <a:off x="8320391" y="4273685"/>
            <a:ext cx="1647218" cy="1297021"/>
          </a:xfrm>
          <a:custGeom>
            <a:avLst/>
            <a:gdLst>
              <a:gd name="connsiteX0" fmla="*/ 343711 w 1647218"/>
              <a:gd name="connsiteY0" fmla="*/ 447472 h 1297021"/>
              <a:gd name="connsiteX1" fmla="*/ 1647218 w 1647218"/>
              <a:gd name="connsiteY1" fmla="*/ 447472 h 1297021"/>
              <a:gd name="connsiteX2" fmla="*/ 1647218 w 1647218"/>
              <a:gd name="connsiteY2" fmla="*/ 1297021 h 1297021"/>
              <a:gd name="connsiteX3" fmla="*/ 188069 w 1647218"/>
              <a:gd name="connsiteY3" fmla="*/ 1297021 h 1297021"/>
              <a:gd name="connsiteX4" fmla="*/ 188069 w 1647218"/>
              <a:gd name="connsiteY4" fmla="*/ 447472 h 1297021"/>
              <a:gd name="connsiteX5" fmla="*/ 0 w 1647218"/>
              <a:gd name="connsiteY5" fmla="*/ 0 h 129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218" h="1297021">
                <a:moveTo>
                  <a:pt x="343711" y="447472"/>
                </a:moveTo>
                <a:lnTo>
                  <a:pt x="1647218" y="447472"/>
                </a:lnTo>
                <a:lnTo>
                  <a:pt x="1647218" y="1297021"/>
                </a:lnTo>
                <a:lnTo>
                  <a:pt x="188069" y="1297021"/>
                </a:lnTo>
                <a:lnTo>
                  <a:pt x="188069" y="447472"/>
                </a:lnTo>
                <a:lnTo>
                  <a:pt x="0" y="0"/>
                </a:lnTo>
              </a:path>
            </a:pathLst>
          </a:custGeom>
          <a:noFill/>
          <a:ln w="15875">
            <a:gradFill>
              <a:gsLst>
                <a:gs pos="100000">
                  <a:schemeClr val="accent3"/>
                </a:gs>
                <a:gs pos="0">
                  <a:schemeClr val="accent2"/>
                </a:gs>
              </a:gsLst>
              <a:lin ang="5400000" scaled="1"/>
            </a:gra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01EC4893-DD1F-B548-BC0A-A21A8AAFA694}"/>
              </a:ext>
            </a:extLst>
          </p:cNvPr>
          <p:cNvSpPr/>
          <p:nvPr/>
        </p:nvSpPr>
        <p:spPr>
          <a:xfrm>
            <a:off x="6498077" y="3748391"/>
            <a:ext cx="1705583" cy="1815830"/>
          </a:xfrm>
          <a:custGeom>
            <a:avLst/>
            <a:gdLst>
              <a:gd name="connsiteX0" fmla="*/ 1549940 w 1705583"/>
              <a:gd name="connsiteY0" fmla="*/ 959796 h 1815830"/>
              <a:gd name="connsiteX1" fmla="*/ 0 w 1705583"/>
              <a:gd name="connsiteY1" fmla="*/ 959796 h 1815830"/>
              <a:gd name="connsiteX2" fmla="*/ 0 w 1705583"/>
              <a:gd name="connsiteY2" fmla="*/ 1815830 h 1815830"/>
              <a:gd name="connsiteX3" fmla="*/ 1705583 w 1705583"/>
              <a:gd name="connsiteY3" fmla="*/ 1815830 h 1815830"/>
              <a:gd name="connsiteX4" fmla="*/ 1705583 w 1705583"/>
              <a:gd name="connsiteY4" fmla="*/ 959796 h 1815830"/>
              <a:gd name="connsiteX5" fmla="*/ 1556425 w 1705583"/>
              <a:gd name="connsiteY5" fmla="*/ 0 h 181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5583" h="1815830">
                <a:moveTo>
                  <a:pt x="1549940" y="959796"/>
                </a:moveTo>
                <a:lnTo>
                  <a:pt x="0" y="959796"/>
                </a:lnTo>
                <a:lnTo>
                  <a:pt x="0" y="1815830"/>
                </a:lnTo>
                <a:lnTo>
                  <a:pt x="1705583" y="1815830"/>
                </a:lnTo>
                <a:lnTo>
                  <a:pt x="1705583" y="959796"/>
                </a:lnTo>
                <a:lnTo>
                  <a:pt x="1556425" y="0"/>
                </a:lnTo>
              </a:path>
            </a:pathLst>
          </a:custGeom>
          <a:noFill/>
          <a:ln w="15875">
            <a:gradFill>
              <a:gsLst>
                <a:gs pos="100000">
                  <a:schemeClr val="accent3"/>
                </a:gs>
                <a:gs pos="0">
                  <a:schemeClr val="accent2"/>
                </a:gs>
              </a:gsLst>
              <a:lin ang="5400000" scaled="1"/>
            </a:gra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209FFF8D-4501-1646-B6C1-440DA42231D2}"/>
              </a:ext>
            </a:extLst>
          </p:cNvPr>
          <p:cNvSpPr/>
          <p:nvPr/>
        </p:nvSpPr>
        <p:spPr>
          <a:xfrm>
            <a:off x="4546060" y="3917004"/>
            <a:ext cx="1731523" cy="1647217"/>
          </a:xfrm>
          <a:custGeom>
            <a:avLst/>
            <a:gdLst>
              <a:gd name="connsiteX0" fmla="*/ 1575880 w 1731523"/>
              <a:gd name="connsiteY0" fmla="*/ 804153 h 1647217"/>
              <a:gd name="connsiteX1" fmla="*/ 0 w 1731523"/>
              <a:gd name="connsiteY1" fmla="*/ 804153 h 1647217"/>
              <a:gd name="connsiteX2" fmla="*/ 0 w 1731523"/>
              <a:gd name="connsiteY2" fmla="*/ 1647217 h 1647217"/>
              <a:gd name="connsiteX3" fmla="*/ 1731523 w 1731523"/>
              <a:gd name="connsiteY3" fmla="*/ 1647217 h 1647217"/>
              <a:gd name="connsiteX4" fmla="*/ 1731523 w 1731523"/>
              <a:gd name="connsiteY4" fmla="*/ 810639 h 1647217"/>
              <a:gd name="connsiteX5" fmla="*/ 1543455 w 1731523"/>
              <a:gd name="connsiteY5" fmla="*/ 0 h 164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3" h="1647217">
                <a:moveTo>
                  <a:pt x="1575880" y="804153"/>
                </a:moveTo>
                <a:lnTo>
                  <a:pt x="0" y="804153"/>
                </a:lnTo>
                <a:lnTo>
                  <a:pt x="0" y="1647217"/>
                </a:lnTo>
                <a:lnTo>
                  <a:pt x="1731523" y="1647217"/>
                </a:lnTo>
                <a:lnTo>
                  <a:pt x="1731523" y="810639"/>
                </a:lnTo>
                <a:lnTo>
                  <a:pt x="1543455" y="0"/>
                </a:lnTo>
              </a:path>
            </a:pathLst>
          </a:custGeom>
          <a:noFill/>
          <a:ln w="15875">
            <a:gradFill>
              <a:gsLst>
                <a:gs pos="100000">
                  <a:schemeClr val="accent3"/>
                </a:gs>
                <a:gs pos="0">
                  <a:schemeClr val="accent2"/>
                </a:gs>
              </a:gsLst>
              <a:lin ang="5400000" scaled="1"/>
            </a:gra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566FED40-D3E5-C845-B640-256577BD55DA}"/>
              </a:ext>
            </a:extLst>
          </p:cNvPr>
          <p:cNvSpPr txBox="1"/>
          <p:nvPr/>
        </p:nvSpPr>
        <p:spPr>
          <a:xfrm>
            <a:off x="3378424" y="6128425"/>
            <a:ext cx="6429878" cy="107722"/>
          </a:xfrm>
          <a:prstGeom prst="rect">
            <a:avLst/>
          </a:prstGeom>
          <a:noFill/>
        </p:spPr>
        <p:txBody>
          <a:bodyPr wrap="square" lIns="0" tIns="0" rIns="0" bIns="0" rtlCol="0">
            <a:spAutoFit/>
          </a:bodyPr>
          <a:lstStyle/>
          <a:p>
            <a:r>
              <a:rPr lang="en-US" sz="700"/>
              <a:t>*</a:t>
            </a:r>
            <a:r>
              <a:rPr lang="en-US" sz="700" i="1"/>
              <a:t>In vitro</a:t>
            </a:r>
            <a:r>
              <a:rPr lang="en-US" sz="700"/>
              <a:t> testing shows that the film provides a barrier against viruses 27 nm in diameter or larger while the dressing remains intact without leakage.</a:t>
            </a:r>
          </a:p>
        </p:txBody>
      </p:sp>
      <p:pic>
        <p:nvPicPr>
          <p:cNvPr id="28" name="Picture 27">
            <a:extLst>
              <a:ext uri="{FF2B5EF4-FFF2-40B4-BE49-F238E27FC236}">
                <a16:creationId xmlns:a16="http://schemas.microsoft.com/office/drawing/2014/main" id="{BE77F8A6-3C8C-8F4E-9F30-518BB631EB13}"/>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54267" y="3905285"/>
            <a:ext cx="2705100" cy="2489200"/>
          </a:xfrm>
          <a:prstGeom prst="rect">
            <a:avLst/>
          </a:prstGeom>
        </p:spPr>
      </p:pic>
      <p:sp>
        <p:nvSpPr>
          <p:cNvPr id="30" name="Title 1">
            <a:extLst>
              <a:ext uri="{FF2B5EF4-FFF2-40B4-BE49-F238E27FC236}">
                <a16:creationId xmlns:a16="http://schemas.microsoft.com/office/drawing/2014/main" id="{FF862419-258E-524B-A6A7-2B5FB64A4E08}"/>
              </a:ext>
            </a:extLst>
          </p:cNvPr>
          <p:cNvSpPr txBox="1">
            <a:spLocks/>
          </p:cNvSpPr>
          <p:nvPr/>
        </p:nvSpPr>
        <p:spPr>
          <a:xfrm>
            <a:off x="9177867" y="319800"/>
            <a:ext cx="3014134" cy="822960"/>
          </a:xfrm>
          <a:prstGeom prst="rect">
            <a:avLst/>
          </a:prstGeom>
          <a:solidFill>
            <a:schemeClr val="accent1"/>
          </a:solidFill>
        </p:spPr>
        <p:txBody>
          <a:bodyPr vert="horz" wrap="square" lIns="180000" tIns="36000" rIns="0" bIns="0" rtlCol="0" anchor="ctr" anchorCtr="0">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2800" dirty="0">
                <a:solidFill>
                  <a:schemeClr val="bg1"/>
                </a:solidFill>
              </a:rPr>
              <a:t>Nuovo </a:t>
            </a:r>
            <a:r>
              <a:rPr lang="en-US" sz="2800" dirty="0" err="1">
                <a:solidFill>
                  <a:schemeClr val="bg1"/>
                </a:solidFill>
              </a:rPr>
              <a:t>prodotto</a:t>
            </a:r>
            <a:r>
              <a:rPr lang="en-US" sz="2800" dirty="0">
                <a:solidFill>
                  <a:schemeClr val="bg1"/>
                </a:solidFill>
              </a:rPr>
              <a:t>!</a:t>
            </a:r>
          </a:p>
        </p:txBody>
      </p:sp>
      <p:cxnSp>
        <p:nvCxnSpPr>
          <p:cNvPr id="31" name="Straight Connector 30">
            <a:extLst>
              <a:ext uri="{FF2B5EF4-FFF2-40B4-BE49-F238E27FC236}">
                <a16:creationId xmlns:a16="http://schemas.microsoft.com/office/drawing/2014/main" id="{D707C05C-0629-6047-8C10-9B70462A9E9E}"/>
              </a:ext>
            </a:extLst>
          </p:cNvPr>
          <p:cNvCxnSpPr>
            <a:cxnSpLocks/>
          </p:cNvCxnSpPr>
          <p:nvPr/>
        </p:nvCxnSpPr>
        <p:spPr>
          <a:xfrm>
            <a:off x="4260609" y="4461000"/>
            <a:ext cx="343338" cy="339720"/>
          </a:xfrm>
          <a:prstGeom prst="line">
            <a:avLst/>
          </a:prstGeom>
          <a:ln w="12700" cap="rnd">
            <a:solidFill>
              <a:srgbClr val="00AE4F"/>
            </a:solidFill>
            <a:round/>
            <a:tailEnd type="oval"/>
          </a:ln>
        </p:spPr>
        <p:style>
          <a:lnRef idx="1">
            <a:schemeClr val="accent1"/>
          </a:lnRef>
          <a:fillRef idx="0">
            <a:schemeClr val="accent1"/>
          </a:fillRef>
          <a:effectRef idx="0">
            <a:schemeClr val="accent1"/>
          </a:effectRef>
          <a:fontRef idx="minor">
            <a:schemeClr val="tx1"/>
          </a:fontRef>
        </p:style>
      </p:cxnSp>
      <p:pic>
        <p:nvPicPr>
          <p:cNvPr id="32" name="Picture 31" descr="A picture containing indoor, sitting, clothing, person&#10;&#10;Description generated with high confidence">
            <a:extLst>
              <a:ext uri="{FF2B5EF4-FFF2-40B4-BE49-F238E27FC236}">
                <a16:creationId xmlns:a16="http://schemas.microsoft.com/office/drawing/2014/main" id="{4187A2D5-829D-AF47-8724-07AF0AEADB35}"/>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213718" y="3530751"/>
            <a:ext cx="1169735" cy="1169735"/>
          </a:xfrm>
          <a:prstGeom prst="ellipse">
            <a:avLst/>
          </a:prstGeom>
          <a:ln w="12700">
            <a:solidFill>
              <a:srgbClr val="00AE4F"/>
            </a:solidFill>
          </a:ln>
        </p:spPr>
      </p:pic>
      <p:cxnSp>
        <p:nvCxnSpPr>
          <p:cNvPr id="33" name="Straight Connector 32">
            <a:extLst>
              <a:ext uri="{FF2B5EF4-FFF2-40B4-BE49-F238E27FC236}">
                <a16:creationId xmlns:a16="http://schemas.microsoft.com/office/drawing/2014/main" id="{21EF8F5A-A30E-A946-8CA3-4E95192366CB}"/>
              </a:ext>
            </a:extLst>
          </p:cNvPr>
          <p:cNvCxnSpPr>
            <a:cxnSpLocks/>
          </p:cNvCxnSpPr>
          <p:nvPr/>
        </p:nvCxnSpPr>
        <p:spPr>
          <a:xfrm flipH="1" flipV="1">
            <a:off x="9864200" y="5508123"/>
            <a:ext cx="295047" cy="234486"/>
          </a:xfrm>
          <a:prstGeom prst="line">
            <a:avLst/>
          </a:prstGeom>
          <a:ln w="12700" cap="rnd">
            <a:solidFill>
              <a:srgbClr val="00AE4F"/>
            </a:solidFill>
            <a:round/>
            <a:tailEnd type="oval"/>
          </a:ln>
        </p:spPr>
        <p:style>
          <a:lnRef idx="1">
            <a:schemeClr val="accent1"/>
          </a:lnRef>
          <a:fillRef idx="0">
            <a:schemeClr val="accent1"/>
          </a:fillRef>
          <a:effectRef idx="0">
            <a:schemeClr val="accent1"/>
          </a:effectRef>
          <a:fontRef idx="minor">
            <a:schemeClr val="tx1"/>
          </a:fontRef>
        </p:style>
      </p:cxnSp>
      <p:pic>
        <p:nvPicPr>
          <p:cNvPr id="34" name="Picture 33" descr="A picture containing person, ground, sky, laying&#10;&#10;Description generated with high confidence">
            <a:extLst>
              <a:ext uri="{FF2B5EF4-FFF2-40B4-BE49-F238E27FC236}">
                <a16:creationId xmlns:a16="http://schemas.microsoft.com/office/drawing/2014/main" id="{503E2809-3A2D-624D-900E-586E8F832C44}"/>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10517535" y="4208985"/>
            <a:ext cx="1213475" cy="1213475"/>
          </a:xfrm>
          <a:prstGeom prst="ellipse">
            <a:avLst/>
          </a:prstGeom>
          <a:ln w="12700">
            <a:solidFill>
              <a:srgbClr val="00AE4F"/>
            </a:solidFill>
          </a:ln>
        </p:spPr>
      </p:pic>
      <p:cxnSp>
        <p:nvCxnSpPr>
          <p:cNvPr id="35" name="Straight Connector 34">
            <a:extLst>
              <a:ext uri="{FF2B5EF4-FFF2-40B4-BE49-F238E27FC236}">
                <a16:creationId xmlns:a16="http://schemas.microsoft.com/office/drawing/2014/main" id="{DDEA62B8-B526-6D4B-AD07-4C3FE11AE24A}"/>
              </a:ext>
            </a:extLst>
          </p:cNvPr>
          <p:cNvCxnSpPr>
            <a:cxnSpLocks/>
            <a:stCxn id="34" idx="2"/>
          </p:cNvCxnSpPr>
          <p:nvPr/>
        </p:nvCxnSpPr>
        <p:spPr>
          <a:xfrm flipH="1">
            <a:off x="9914843" y="4815723"/>
            <a:ext cx="602692" cy="5443"/>
          </a:xfrm>
          <a:prstGeom prst="line">
            <a:avLst/>
          </a:prstGeom>
          <a:ln w="12700" cap="rnd">
            <a:solidFill>
              <a:srgbClr val="00AE4F"/>
            </a:solidFill>
            <a:round/>
            <a:tailEnd type="oval"/>
          </a:ln>
        </p:spPr>
        <p:style>
          <a:lnRef idx="1">
            <a:schemeClr val="accent1"/>
          </a:lnRef>
          <a:fillRef idx="0">
            <a:schemeClr val="accent1"/>
          </a:fillRef>
          <a:effectRef idx="0">
            <a:schemeClr val="accent1"/>
          </a:effectRef>
          <a:fontRef idx="minor">
            <a:schemeClr val="tx1"/>
          </a:fontRef>
        </p:style>
      </p:cxnSp>
      <p:pic>
        <p:nvPicPr>
          <p:cNvPr id="36" name="Picture 35" descr="A close up of a logo&#10;&#10;Description generated with high confidence">
            <a:extLst>
              <a:ext uri="{FF2B5EF4-FFF2-40B4-BE49-F238E27FC236}">
                <a16:creationId xmlns:a16="http://schemas.microsoft.com/office/drawing/2014/main" id="{6E288947-BFC7-2A48-89A3-5158296E04C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rot="5400000">
            <a:off x="9999856" y="5536809"/>
            <a:ext cx="830258" cy="830258"/>
          </a:xfrm>
          <a:prstGeom prst="ellipse">
            <a:avLst/>
          </a:prstGeom>
          <a:ln w="12700">
            <a:solidFill>
              <a:srgbClr val="00AE4F"/>
            </a:solidFill>
          </a:ln>
        </p:spPr>
      </p:pic>
    </p:spTree>
    <p:extLst>
      <p:ext uri="{BB962C8B-B14F-4D97-AF65-F5344CB8AC3E}">
        <p14:creationId xmlns:p14="http://schemas.microsoft.com/office/powerpoint/2010/main" val="1063951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D8B1F73-94FD-D33D-CF19-6A02BEC64BB5}"/>
              </a:ext>
            </a:extLst>
          </p:cNvPr>
          <p:cNvSpPr>
            <a:spLocks noGrp="1"/>
          </p:cNvSpPr>
          <p:nvPr>
            <p:ph sz="quarter" idx="4294967295"/>
          </p:nvPr>
        </p:nvSpPr>
        <p:spPr>
          <a:xfrm>
            <a:off x="0" y="1295400"/>
            <a:ext cx="11430000" cy="4953000"/>
          </a:xfrm>
        </p:spPr>
        <p:txBody>
          <a:bodyPr/>
          <a:lstStyle/>
          <a:p>
            <a:pPr algn="ctr"/>
            <a:r>
              <a:rPr lang="it-IT" sz="13800"/>
              <a:t>Grazie</a:t>
            </a:r>
            <a:endParaRPr lang="it-IT" sz="13800" dirty="0"/>
          </a:p>
        </p:txBody>
      </p:sp>
    </p:spTree>
    <p:extLst>
      <p:ext uri="{BB962C8B-B14F-4D97-AF65-F5344CB8AC3E}">
        <p14:creationId xmlns:p14="http://schemas.microsoft.com/office/powerpoint/2010/main" val="1668841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318E3-2AB5-265A-4DF2-B92E804C3D55}"/>
              </a:ext>
            </a:extLst>
          </p:cNvPr>
          <p:cNvSpPr>
            <a:spLocks noGrp="1"/>
          </p:cNvSpPr>
          <p:nvPr>
            <p:ph type="title"/>
          </p:nvPr>
        </p:nvSpPr>
        <p:spPr/>
        <p:txBody>
          <a:bodyPr/>
          <a:lstStyle/>
          <a:p>
            <a:r>
              <a:rPr lang="it-IT" dirty="0"/>
              <a:t>Reazioni cutanee &amp; Letteratura</a:t>
            </a:r>
          </a:p>
        </p:txBody>
      </p:sp>
      <p:pic>
        <p:nvPicPr>
          <p:cNvPr id="5" name="Content Placeholder 4">
            <a:extLst>
              <a:ext uri="{FF2B5EF4-FFF2-40B4-BE49-F238E27FC236}">
                <a16:creationId xmlns:a16="http://schemas.microsoft.com/office/drawing/2014/main" id="{31FE3EEE-1055-E224-EB33-A7F97DF2F62E}"/>
              </a:ext>
            </a:extLst>
          </p:cNvPr>
          <p:cNvPicPr>
            <a:picLocks noGrp="1" noChangeAspect="1"/>
          </p:cNvPicPr>
          <p:nvPr>
            <p:ph sz="quarter" idx="15"/>
          </p:nvPr>
        </p:nvPicPr>
        <p:blipFill>
          <a:blip r:embed="rId2"/>
          <a:stretch>
            <a:fillRect/>
          </a:stretch>
        </p:blipFill>
        <p:spPr>
          <a:xfrm>
            <a:off x="522401" y="1336348"/>
            <a:ext cx="10534174" cy="3579795"/>
          </a:xfrm>
        </p:spPr>
      </p:pic>
      <p:sp>
        <p:nvSpPr>
          <p:cNvPr id="6" name="Rectangle 5">
            <a:extLst>
              <a:ext uri="{FF2B5EF4-FFF2-40B4-BE49-F238E27FC236}">
                <a16:creationId xmlns:a16="http://schemas.microsoft.com/office/drawing/2014/main" id="{20C1D4CE-890A-BB41-0F8F-B33B090F63B1}"/>
              </a:ext>
            </a:extLst>
          </p:cNvPr>
          <p:cNvSpPr/>
          <p:nvPr/>
        </p:nvSpPr>
        <p:spPr>
          <a:xfrm>
            <a:off x="698643" y="3287730"/>
            <a:ext cx="10181690" cy="1479479"/>
          </a:xfrm>
          <a:prstGeom prst="rect">
            <a:avLst/>
          </a:prstGeom>
          <a:noFill/>
          <a:ln w="28575">
            <a:solidFill>
              <a:srgbClr val="00B050"/>
            </a:solidFill>
          </a:ln>
        </p:spPr>
        <p:style>
          <a:lnRef idx="2">
            <a:schemeClr val="accent1"/>
          </a:lnRef>
          <a:fillRef idx="1">
            <a:schemeClr val="lt1"/>
          </a:fillRef>
          <a:effectRef idx="0">
            <a:schemeClr val="accent1"/>
          </a:effectRef>
          <a:fontRef idx="minor">
            <a:schemeClr val="dk1"/>
          </a:fontRef>
        </p:style>
        <p:txBody>
          <a:bodyPr lIns="180000" tIns="180000" rIns="180000" bIns="180000" rtlCol="0" anchor="t"/>
          <a:lstStyle/>
          <a:p>
            <a:pPr algn="ctr"/>
            <a:endParaRPr lang="it-IT" sz="2000" dirty="0"/>
          </a:p>
        </p:txBody>
      </p:sp>
      <p:pic>
        <p:nvPicPr>
          <p:cNvPr id="8" name="Picture 7">
            <a:extLst>
              <a:ext uri="{FF2B5EF4-FFF2-40B4-BE49-F238E27FC236}">
                <a16:creationId xmlns:a16="http://schemas.microsoft.com/office/drawing/2014/main" id="{135666B9-8627-B50E-BC9A-149D58A8B730}"/>
              </a:ext>
            </a:extLst>
          </p:cNvPr>
          <p:cNvPicPr>
            <a:picLocks noChangeAspect="1"/>
          </p:cNvPicPr>
          <p:nvPr/>
        </p:nvPicPr>
        <p:blipFill>
          <a:blip r:embed="rId3"/>
          <a:stretch>
            <a:fillRect/>
          </a:stretch>
        </p:blipFill>
        <p:spPr>
          <a:xfrm>
            <a:off x="1705767" y="5100452"/>
            <a:ext cx="8772525" cy="1304925"/>
          </a:xfrm>
          <a:prstGeom prst="rect">
            <a:avLst/>
          </a:prstGeom>
        </p:spPr>
      </p:pic>
      <p:sp>
        <p:nvSpPr>
          <p:cNvPr id="9" name="Arrow: Right 8">
            <a:extLst>
              <a:ext uri="{FF2B5EF4-FFF2-40B4-BE49-F238E27FC236}">
                <a16:creationId xmlns:a16="http://schemas.microsoft.com/office/drawing/2014/main" id="{2172C6EF-C09A-D3F6-53C9-F387DF8793C3}"/>
              </a:ext>
            </a:extLst>
          </p:cNvPr>
          <p:cNvSpPr/>
          <p:nvPr/>
        </p:nvSpPr>
        <p:spPr>
          <a:xfrm>
            <a:off x="1128833" y="5342184"/>
            <a:ext cx="576934" cy="49315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it-IT" sz="2000" dirty="0"/>
          </a:p>
        </p:txBody>
      </p:sp>
      <p:pic>
        <p:nvPicPr>
          <p:cNvPr id="3" name="Picture 2" descr="Centers for Disease Control and Prevention - Wikipedia">
            <a:extLst>
              <a:ext uri="{FF2B5EF4-FFF2-40B4-BE49-F238E27FC236}">
                <a16:creationId xmlns:a16="http://schemas.microsoft.com/office/drawing/2014/main" id="{05F1953B-3138-7116-B481-CDD86DF424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56424" y="32201"/>
            <a:ext cx="2135576" cy="1517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98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C2F7-DEB4-47A1-A496-C5D4B1E64C9E}"/>
              </a:ext>
            </a:extLst>
          </p:cNvPr>
          <p:cNvSpPr>
            <a:spLocks noGrp="1"/>
          </p:cNvSpPr>
          <p:nvPr>
            <p:ph type="title"/>
          </p:nvPr>
        </p:nvSpPr>
        <p:spPr/>
        <p:txBody>
          <a:bodyPr/>
          <a:lstStyle/>
          <a:p>
            <a:r>
              <a:rPr lang="it-IT" dirty="0"/>
              <a:t>MVTR</a:t>
            </a:r>
            <a:br>
              <a:rPr lang="it-IT" dirty="0"/>
            </a:br>
            <a:r>
              <a:rPr lang="it-IT" sz="2800" dirty="0"/>
              <a:t>Bainbridge et al</a:t>
            </a:r>
            <a:endParaRPr lang="it-IT" dirty="0"/>
          </a:p>
        </p:txBody>
      </p:sp>
      <p:pic>
        <p:nvPicPr>
          <p:cNvPr id="6" name="Content Placeholder 5">
            <a:extLst>
              <a:ext uri="{FF2B5EF4-FFF2-40B4-BE49-F238E27FC236}">
                <a16:creationId xmlns:a16="http://schemas.microsoft.com/office/drawing/2014/main" id="{B6B8A39D-AFC0-3719-61D0-A9BE8F38EFA8}"/>
              </a:ext>
            </a:extLst>
          </p:cNvPr>
          <p:cNvPicPr>
            <a:picLocks noGrp="1" noChangeAspect="1"/>
          </p:cNvPicPr>
          <p:nvPr>
            <p:ph sz="quarter" idx="15"/>
          </p:nvPr>
        </p:nvPicPr>
        <p:blipFill>
          <a:blip r:embed="rId2"/>
          <a:stretch>
            <a:fillRect/>
          </a:stretch>
        </p:blipFill>
        <p:spPr>
          <a:xfrm>
            <a:off x="7031237" y="237162"/>
            <a:ext cx="4897059" cy="2578310"/>
          </a:xfrm>
        </p:spPr>
      </p:pic>
      <p:sp>
        <p:nvSpPr>
          <p:cNvPr id="8" name="TextBox 7">
            <a:extLst>
              <a:ext uri="{FF2B5EF4-FFF2-40B4-BE49-F238E27FC236}">
                <a16:creationId xmlns:a16="http://schemas.microsoft.com/office/drawing/2014/main" id="{A17A3523-316D-6375-ED5D-1A20FB3E8826}"/>
              </a:ext>
            </a:extLst>
          </p:cNvPr>
          <p:cNvSpPr txBox="1"/>
          <p:nvPr/>
        </p:nvSpPr>
        <p:spPr>
          <a:xfrm>
            <a:off x="526551" y="3257172"/>
            <a:ext cx="11278098" cy="3139321"/>
          </a:xfrm>
          <a:prstGeom prst="rect">
            <a:avLst/>
          </a:prstGeom>
          <a:noFill/>
        </p:spPr>
        <p:txBody>
          <a:bodyPr wrap="square">
            <a:spAutoFit/>
          </a:bodyPr>
          <a:lstStyle/>
          <a:p>
            <a:r>
              <a:rPr lang="en-US" sz="1800" b="0" i="0" dirty="0">
                <a:solidFill>
                  <a:srgbClr val="242021"/>
                </a:solidFill>
                <a:effectLst/>
              </a:rPr>
              <a:t>There is currently </a:t>
            </a:r>
            <a:r>
              <a:rPr lang="en-US" sz="1800" b="1" i="0" dirty="0">
                <a:solidFill>
                  <a:srgbClr val="242021"/>
                </a:solidFill>
                <a:effectLst/>
              </a:rPr>
              <a:t>no clinical evidence indicating a correlation between a higher MVTR value and a lower rate of catheter-related infection </a:t>
            </a:r>
            <a:r>
              <a:rPr lang="en-US" sz="1800" b="0" i="0" dirty="0">
                <a:solidFill>
                  <a:srgbClr val="242021"/>
                </a:solidFill>
                <a:effectLst/>
              </a:rPr>
              <a:t>for the IV dressings in use today.</a:t>
            </a:r>
          </a:p>
          <a:p>
            <a:br>
              <a:rPr lang="en-US" sz="1800" b="0" i="0" dirty="0">
                <a:solidFill>
                  <a:srgbClr val="242021"/>
                </a:solidFill>
                <a:effectLst/>
              </a:rPr>
            </a:br>
            <a:r>
              <a:rPr lang="en-US" sz="1800" b="0" i="0" dirty="0">
                <a:solidFill>
                  <a:srgbClr val="242021"/>
                </a:solidFill>
                <a:effectLst/>
              </a:rPr>
              <a:t>Current guidelines do not favor a type of transparent dressing over another for IV site applications and clinical practice should focus on choosing a dressing that will adhere well and provide good visibility to the IV site.</a:t>
            </a:r>
            <a:r>
              <a:rPr lang="en-US" dirty="0"/>
              <a:t> </a:t>
            </a:r>
          </a:p>
          <a:p>
            <a:br>
              <a:rPr lang="en-US" dirty="0"/>
            </a:br>
            <a:r>
              <a:rPr lang="en-US" dirty="0"/>
              <a:t>We postulate </a:t>
            </a:r>
            <a:r>
              <a:rPr lang="en-US" sz="1800" b="0" i="0" dirty="0">
                <a:solidFill>
                  <a:srgbClr val="242021"/>
                </a:solidFill>
                <a:effectLst/>
              </a:rPr>
              <a:t>that </a:t>
            </a:r>
            <a:r>
              <a:rPr lang="en-US" sz="1800" b="1" i="0" dirty="0">
                <a:solidFill>
                  <a:srgbClr val="242021"/>
                </a:solidFill>
                <a:effectLst/>
              </a:rPr>
              <a:t>as long as the MVTR value (upright method) of an IV dressing is sufficient to prevent accumulation of moisture under the dressing, any increase above this threshold value will not bring additional benefits. </a:t>
            </a:r>
            <a:br>
              <a:rPr lang="en-US" b="1" dirty="0"/>
            </a:br>
            <a:endParaRPr lang="it-IT" b="1" dirty="0"/>
          </a:p>
        </p:txBody>
      </p:sp>
    </p:spTree>
    <p:extLst>
      <p:ext uri="{BB962C8B-B14F-4D97-AF65-F5344CB8AC3E}">
        <p14:creationId xmlns:p14="http://schemas.microsoft.com/office/powerpoint/2010/main" val="48772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372244" y="402579"/>
            <a:ext cx="11257569" cy="828000"/>
          </a:xfrm>
        </p:spPr>
        <p:txBody>
          <a:bodyPr/>
          <a:lstStyle/>
          <a:p>
            <a:r>
              <a:rPr lang="fr-fr" sz="2800" dirty="0">
                <a:cs typeface="3M Circular TT Bold" panose="020B0804020101010102" pitchFamily="34" charset="0"/>
              </a:rPr>
              <a:t>La </a:t>
            </a:r>
            <a:r>
              <a:rPr lang="fr-fr" sz="2800" dirty="0" err="1">
                <a:cs typeface="3M Circular TT Bold" panose="020B0804020101010102" pitchFamily="34" charset="0"/>
              </a:rPr>
              <a:t>maggior</a:t>
            </a:r>
            <a:r>
              <a:rPr lang="fr-fr" sz="2800" dirty="0">
                <a:cs typeface="3M Circular TT Bold" panose="020B0804020101010102" pitchFamily="34" charset="0"/>
              </a:rPr>
              <a:t> parte delle CRBSI </a:t>
            </a:r>
            <a:r>
              <a:rPr lang="fr-fr" sz="2800" dirty="0" err="1">
                <a:cs typeface="3M Circular TT Bold" panose="020B0804020101010102" pitchFamily="34" charset="0"/>
              </a:rPr>
              <a:t>proviene</a:t>
            </a:r>
            <a:r>
              <a:rPr lang="fr-fr" sz="2800" dirty="0">
                <a:cs typeface="3M Circular TT Bold" panose="020B0804020101010102" pitchFamily="34" charset="0"/>
              </a:rPr>
              <a:t> dal </a:t>
            </a:r>
            <a:r>
              <a:rPr lang="fr-fr" sz="2800" dirty="0" err="1">
                <a:cs typeface="3M Circular TT Bold" panose="020B0804020101010102" pitchFamily="34" charset="0"/>
              </a:rPr>
              <a:t>sito</a:t>
            </a:r>
            <a:r>
              <a:rPr lang="fr-fr" sz="2800" dirty="0">
                <a:cs typeface="3M Circular TT Bold" panose="020B0804020101010102" pitchFamily="34" charset="0"/>
              </a:rPr>
              <a:t> di </a:t>
            </a:r>
            <a:r>
              <a:rPr lang="fr-fr" sz="2800" dirty="0" err="1">
                <a:cs typeface="3M Circular TT Bold" panose="020B0804020101010102" pitchFamily="34" charset="0"/>
              </a:rPr>
              <a:t>inserzione</a:t>
            </a:r>
            <a:r>
              <a:rPr lang="fr-fr" sz="2800" dirty="0">
                <a:cs typeface="3M Circular TT Bold" panose="020B0804020101010102" pitchFamily="34" charset="0"/>
              </a:rPr>
              <a:t> o </a:t>
            </a:r>
            <a:r>
              <a:rPr lang="fr-fr" sz="2800" dirty="0" err="1">
                <a:cs typeface="3M Circular TT Bold" panose="020B0804020101010102" pitchFamily="34" charset="0"/>
              </a:rPr>
              <a:t>dall'hub</a:t>
            </a:r>
            <a:r>
              <a:rPr lang="fr-fr" sz="2800" dirty="0">
                <a:cs typeface="3M Circular TT Bold" panose="020B0804020101010102" pitchFamily="34" charset="0"/>
              </a:rPr>
              <a:t> </a:t>
            </a:r>
            <a:r>
              <a:rPr lang="fr-fr" sz="2800" dirty="0" err="1">
                <a:cs typeface="3M Circular TT Bold" panose="020B0804020101010102" pitchFamily="34" charset="0"/>
              </a:rPr>
              <a:t>del</a:t>
            </a:r>
            <a:r>
              <a:rPr lang="fr-fr" sz="2800" dirty="0">
                <a:cs typeface="3M Circular TT Bold" panose="020B0804020101010102" pitchFamily="34" charset="0"/>
              </a:rPr>
              <a:t> </a:t>
            </a:r>
            <a:r>
              <a:rPr lang="fr-fr" sz="2800" dirty="0" err="1">
                <a:cs typeface="3M Circular TT Bold" panose="020B0804020101010102" pitchFamily="34" charset="0"/>
              </a:rPr>
              <a:t>catetere</a:t>
            </a:r>
            <a:r>
              <a:rPr lang="en-US" sz="2000" baseline="30000" dirty="0">
                <a:latin typeface="+mn-lt"/>
                <a:cs typeface="3M Circular TT Bold" panose="020B0804020101010102" pitchFamily="34" charset="0"/>
              </a:rPr>
              <a:t>22–25</a:t>
            </a:r>
          </a:p>
        </p:txBody>
      </p:sp>
      <p:sp>
        <p:nvSpPr>
          <p:cNvPr id="7" name="Content Placeholder 2"/>
          <p:cNvSpPr txBox="1">
            <a:spLocks/>
          </p:cNvSpPr>
          <p:nvPr/>
        </p:nvSpPr>
        <p:spPr>
          <a:xfrm>
            <a:off x="360000" y="1350308"/>
            <a:ext cx="11430000" cy="609599"/>
          </a:xfrm>
          <a:prstGeom prst="rect">
            <a:avLst/>
          </a:prstGeom>
        </p:spPr>
        <p:txBody>
          <a:bodyPr vert="horz" wrap="square" lIns="0" tIns="0" rIns="180000" bIns="0" rtlCol="0" anchor="t" anchorCtr="0">
            <a:noAutofit/>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lang="en-US" sz="2000" kern="1200">
                <a:solidFill>
                  <a:schemeClr val="tx1"/>
                </a:solidFill>
                <a:latin typeface="+mn-lt"/>
                <a:ea typeface="+mj-ea"/>
                <a:cs typeface="+mj-cs"/>
              </a:defRPr>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lang="en-US" sz="2000" kern="1200">
                <a:solidFill>
                  <a:schemeClr val="tx1"/>
                </a:solidFill>
                <a:latin typeface="+mn-lt"/>
                <a:ea typeface="+mn-ea"/>
                <a:cs typeface="+mn-cs"/>
              </a:defRPr>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lang="en-US" sz="2000" kern="1200">
                <a:solidFill>
                  <a:schemeClr val="tx1"/>
                </a:solidFill>
                <a:latin typeface="+mn-lt"/>
                <a:ea typeface="+mn-ea"/>
                <a:cs typeface="+mn-cs"/>
              </a:defRPr>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lang="en-US" sz="2000" kern="1200">
                <a:solidFill>
                  <a:schemeClr val="tx1"/>
                </a:solidFill>
                <a:latin typeface="+mn-lt"/>
                <a:ea typeface="+mn-ea"/>
                <a:cs typeface="+mn-cs"/>
              </a:defRPr>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lang="en-GB"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sz="2000" dirty="0">
                <a:solidFill>
                  <a:prstClr val="black"/>
                </a:solidFill>
              </a:rPr>
              <a:t>I microrganismi presenti sulla cute del paziente penetrano nel flusso sanguigno percorrendo la superficie esterna e l'hub dei cateteri; entrambi rappresentano due importanti vie di infezione del flusso sanguigno correlate al catetere.</a:t>
            </a:r>
            <a:r>
              <a:rPr lang="sr-Latn-CS" baseline="30000" dirty="0">
                <a:solidFill>
                  <a:prstClr val="black"/>
                </a:solidFill>
              </a:rPr>
              <a:t>2</a:t>
            </a:r>
            <a:r>
              <a:rPr lang="en-US" baseline="30000" dirty="0">
                <a:solidFill>
                  <a:prstClr val="black"/>
                </a:solidFill>
              </a:rPr>
              <a:t>3–</a:t>
            </a:r>
            <a:r>
              <a:rPr baseline="30000" dirty="0">
                <a:solidFill>
                  <a:prstClr val="black"/>
                </a:solidFill>
              </a:rPr>
              <a:t>2</a:t>
            </a:r>
            <a:r>
              <a:rPr lang="sr-Latn-CS" baseline="30000" dirty="0">
                <a:solidFill>
                  <a:prstClr val="black"/>
                </a:solidFill>
              </a:rPr>
              <a:t>6</a:t>
            </a:r>
            <a:endParaRPr dirty="0">
              <a:solidFill>
                <a:prstClr val="black"/>
              </a:solidFill>
            </a:endParaRPr>
          </a:p>
        </p:txBody>
      </p:sp>
      <p:pic>
        <p:nvPicPr>
          <p:cNvPr id="15" name="Picture 14" descr="A picture containing food&#10;&#10;Description automatically generated">
            <a:extLst>
              <a:ext uri="{FF2B5EF4-FFF2-40B4-BE49-F238E27FC236}">
                <a16:creationId xmlns:a16="http://schemas.microsoft.com/office/drawing/2014/main" id="{8FF04840-E8D3-4E62-9F8D-8037BF12F5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2618127" y="3138295"/>
            <a:ext cx="5966285" cy="2918377"/>
          </a:xfrm>
          <a:prstGeom prst="rect">
            <a:avLst/>
          </a:prstGeom>
        </p:spPr>
      </p:pic>
      <p:grpSp>
        <p:nvGrpSpPr>
          <p:cNvPr id="4" name="Group 3">
            <a:extLst>
              <a:ext uri="{FF2B5EF4-FFF2-40B4-BE49-F238E27FC236}">
                <a16:creationId xmlns:a16="http://schemas.microsoft.com/office/drawing/2014/main" id="{1A7421E6-D5C3-5A1B-8B70-5BF4E1BE9261}"/>
              </a:ext>
            </a:extLst>
          </p:cNvPr>
          <p:cNvGrpSpPr/>
          <p:nvPr/>
        </p:nvGrpSpPr>
        <p:grpSpPr>
          <a:xfrm>
            <a:off x="888597" y="2566140"/>
            <a:ext cx="2169234" cy="1559244"/>
            <a:chOff x="795892" y="2345026"/>
            <a:chExt cx="2169234" cy="1559244"/>
          </a:xfrm>
        </p:grpSpPr>
        <p:cxnSp>
          <p:nvCxnSpPr>
            <p:cNvPr id="16" name="Straight Arrow Connector 15">
              <a:extLst>
                <a:ext uri="{FF2B5EF4-FFF2-40B4-BE49-F238E27FC236}">
                  <a16:creationId xmlns:a16="http://schemas.microsoft.com/office/drawing/2014/main" id="{42610BFF-FA77-417B-9277-89ABEBA62FFF}"/>
                </a:ext>
              </a:extLst>
            </p:cNvPr>
            <p:cNvCxnSpPr>
              <a:cxnSpLocks/>
            </p:cNvCxnSpPr>
            <p:nvPr/>
          </p:nvCxnSpPr>
          <p:spPr>
            <a:xfrm>
              <a:off x="2289452" y="3447865"/>
              <a:ext cx="675674" cy="119250"/>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pic>
          <p:nvPicPr>
            <p:cNvPr id="17" name="Picture 16">
              <a:extLst>
                <a:ext uri="{FF2B5EF4-FFF2-40B4-BE49-F238E27FC236}">
                  <a16:creationId xmlns:a16="http://schemas.microsoft.com/office/drawing/2014/main" id="{7518AE22-302B-4D61-BA04-2C4258F59C45}"/>
                </a:ext>
              </a:extLst>
            </p:cNvPr>
            <p:cNvPicPr>
              <a:picLocks noChangeAspect="1"/>
            </p:cNvPicPr>
            <p:nvPr/>
          </p:nvPicPr>
          <p:blipFill>
            <a:blip r:embed="rId4"/>
            <a:stretch>
              <a:fillRect/>
            </a:stretch>
          </p:blipFill>
          <p:spPr>
            <a:xfrm rot="591246">
              <a:off x="795892" y="2345026"/>
              <a:ext cx="1607966" cy="1559244"/>
            </a:xfrm>
            <a:prstGeom prst="ellipse">
              <a:avLst/>
            </a:prstGeom>
            <a:ln w="57150">
              <a:solidFill>
                <a:srgbClr val="00B050"/>
              </a:solidFill>
            </a:ln>
          </p:spPr>
        </p:pic>
      </p:grpSp>
      <p:sp>
        <p:nvSpPr>
          <p:cNvPr id="18" name="Rounded Rectangular Callout 7">
            <a:extLst>
              <a:ext uri="{FF2B5EF4-FFF2-40B4-BE49-F238E27FC236}">
                <a16:creationId xmlns:a16="http://schemas.microsoft.com/office/drawing/2014/main" id="{75DD57D0-678C-4FD1-B783-80F701B14F3F}"/>
              </a:ext>
            </a:extLst>
          </p:cNvPr>
          <p:cNvSpPr/>
          <p:nvPr/>
        </p:nvSpPr>
        <p:spPr>
          <a:xfrm>
            <a:off x="8937886" y="3110091"/>
            <a:ext cx="2551043" cy="1879265"/>
          </a:xfrm>
          <a:prstGeom prst="wedgeRoundRectCallout">
            <a:avLst>
              <a:gd name="adj1" fmla="val 7617"/>
              <a:gd name="adj2" fmla="val 27316"/>
              <a:gd name="adj3" fmla="val 16667"/>
            </a:avLst>
          </a:prstGeom>
          <a:solidFill>
            <a:srgbClr val="00B7D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FFFFFF"/>
                </a:solidFill>
              </a:rPr>
              <a:t>Subito dopo </a:t>
            </a:r>
            <a:r>
              <a:rPr lang="en-US" sz="1600" dirty="0" err="1">
                <a:solidFill>
                  <a:srgbClr val="FFFFFF"/>
                </a:solidFill>
              </a:rPr>
              <a:t>l’impianto</a:t>
            </a:r>
            <a:r>
              <a:rPr lang="fr-fr" sz="1600" dirty="0">
                <a:solidFill>
                  <a:srgbClr val="FFFFFF"/>
                </a:solidFill>
              </a:rPr>
              <a:t>, il </a:t>
            </a:r>
            <a:r>
              <a:rPr lang="fr-fr" sz="1600" dirty="0" err="1">
                <a:solidFill>
                  <a:srgbClr val="FFFFFF"/>
                </a:solidFill>
                <a:latin typeface="+mj-lt"/>
              </a:rPr>
              <a:t>percorso</a:t>
            </a:r>
            <a:r>
              <a:rPr lang="fr-fr" sz="1600" dirty="0">
                <a:solidFill>
                  <a:srgbClr val="FFFFFF"/>
                </a:solidFill>
                <a:latin typeface="+mj-lt"/>
              </a:rPr>
              <a:t> </a:t>
            </a:r>
            <a:r>
              <a:rPr lang="fr-fr" sz="1600" dirty="0" err="1">
                <a:solidFill>
                  <a:srgbClr val="FFFFFF"/>
                </a:solidFill>
                <a:latin typeface="+mj-lt"/>
              </a:rPr>
              <a:t>extraluminale</a:t>
            </a:r>
            <a:r>
              <a:rPr lang="fr-fr" sz="1600" dirty="0">
                <a:solidFill>
                  <a:srgbClr val="FFFFFF"/>
                </a:solidFill>
              </a:rPr>
              <a:t> o il </a:t>
            </a:r>
            <a:r>
              <a:rPr lang="fr-fr" sz="1600" dirty="0" err="1">
                <a:solidFill>
                  <a:srgbClr val="FFFFFF"/>
                </a:solidFill>
              </a:rPr>
              <a:t>sito</a:t>
            </a:r>
            <a:r>
              <a:rPr lang="fr-fr" sz="1600" dirty="0">
                <a:solidFill>
                  <a:srgbClr val="FFFFFF"/>
                </a:solidFill>
              </a:rPr>
              <a:t> di </a:t>
            </a:r>
            <a:r>
              <a:rPr lang="fr-fr" sz="1600" dirty="0" err="1">
                <a:solidFill>
                  <a:srgbClr val="FFFFFF"/>
                </a:solidFill>
              </a:rPr>
              <a:t>inserzione</a:t>
            </a:r>
            <a:r>
              <a:rPr lang="fr-fr" sz="1600" dirty="0">
                <a:solidFill>
                  <a:srgbClr val="FFFFFF"/>
                </a:solidFill>
              </a:rPr>
              <a:t> è la fonte </a:t>
            </a:r>
            <a:r>
              <a:rPr lang="fr-fr" sz="1600" dirty="0" err="1">
                <a:solidFill>
                  <a:srgbClr val="FFFFFF"/>
                </a:solidFill>
              </a:rPr>
              <a:t>predominante</a:t>
            </a:r>
            <a:r>
              <a:rPr lang="fr-fr" sz="1600" dirty="0">
                <a:solidFill>
                  <a:srgbClr val="FFFFFF"/>
                </a:solidFill>
              </a:rPr>
              <a:t> di</a:t>
            </a:r>
            <a:r>
              <a:rPr lang="fr-FR" sz="1600" dirty="0">
                <a:solidFill>
                  <a:srgbClr val="FFFFFF"/>
                </a:solidFill>
              </a:rPr>
              <a:t> </a:t>
            </a:r>
            <a:r>
              <a:rPr lang="fr-fr" sz="1600" dirty="0">
                <a:solidFill>
                  <a:srgbClr val="FFFFFF"/>
                </a:solidFill>
              </a:rPr>
              <a:t>infezione</a:t>
            </a:r>
            <a:r>
              <a:rPr lang="fr-fr" sz="1600" baseline="30000" dirty="0">
                <a:solidFill>
                  <a:srgbClr val="FFFFFF"/>
                </a:solidFill>
              </a:rPr>
              <a:t>23,27,28</a:t>
            </a:r>
          </a:p>
        </p:txBody>
      </p:sp>
      <p:sp>
        <p:nvSpPr>
          <p:cNvPr id="19" name="Rounded Rectangular Callout 8">
            <a:extLst>
              <a:ext uri="{FF2B5EF4-FFF2-40B4-BE49-F238E27FC236}">
                <a16:creationId xmlns:a16="http://schemas.microsoft.com/office/drawing/2014/main" id="{4CF46537-94D4-4266-A3F7-03106F0A58EE}"/>
              </a:ext>
            </a:extLst>
          </p:cNvPr>
          <p:cNvSpPr/>
          <p:nvPr/>
        </p:nvSpPr>
        <p:spPr>
          <a:xfrm>
            <a:off x="231112" y="4342555"/>
            <a:ext cx="2826719" cy="1714117"/>
          </a:xfrm>
          <a:prstGeom prst="wedgeRoundRectCallout">
            <a:avLst>
              <a:gd name="adj1" fmla="val -28191"/>
              <a:gd name="adj2" fmla="val -8092"/>
              <a:gd name="adj3" fmla="val 16667"/>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solidFill>
                  <a:srgbClr val="FFFFFF"/>
                </a:solidFill>
              </a:rPr>
              <a:t>Il </a:t>
            </a:r>
            <a:r>
              <a:rPr lang="it-IT" sz="1600" dirty="0">
                <a:solidFill>
                  <a:srgbClr val="FFFFFF"/>
                </a:solidFill>
                <a:latin typeface="+mj-lt"/>
              </a:rPr>
              <a:t>percorso intraluminale</a:t>
            </a:r>
            <a:br>
              <a:rPr lang="it-IT" sz="1600" dirty="0"/>
            </a:br>
            <a:r>
              <a:rPr lang="it-IT" sz="1600" dirty="0">
                <a:solidFill>
                  <a:srgbClr val="FFFFFF"/>
                </a:solidFill>
              </a:rPr>
              <a:t>(principalmente l'hub) prevale </a:t>
            </a:r>
            <a:br>
              <a:rPr lang="it-IT" sz="1600" dirty="0"/>
            </a:br>
            <a:r>
              <a:rPr lang="it-IT" sz="1600" dirty="0">
                <a:solidFill>
                  <a:srgbClr val="FFFFFF"/>
                </a:solidFill>
              </a:rPr>
              <a:t>dopo un tempo di permanenza più prolungato</a:t>
            </a:r>
            <a:r>
              <a:rPr lang="it-IT" sz="1600" baseline="30000" dirty="0">
                <a:solidFill>
                  <a:srgbClr val="FFFFFF"/>
                </a:solidFill>
              </a:rPr>
              <a:t>29-30</a:t>
            </a:r>
          </a:p>
          <a:p>
            <a:pPr algn="ctr"/>
            <a:endParaRPr lang="en-US" sz="1600" baseline="30000" dirty="0">
              <a:solidFill>
                <a:srgbClr val="FFFFFF"/>
              </a:solidFill>
            </a:endParaRPr>
          </a:p>
        </p:txBody>
      </p:sp>
      <p:grpSp>
        <p:nvGrpSpPr>
          <p:cNvPr id="3" name="Group 2">
            <a:extLst>
              <a:ext uri="{FF2B5EF4-FFF2-40B4-BE49-F238E27FC236}">
                <a16:creationId xmlns:a16="http://schemas.microsoft.com/office/drawing/2014/main" id="{56CE6DBC-887E-3DB0-78E2-75B8C10B9A00}"/>
              </a:ext>
            </a:extLst>
          </p:cNvPr>
          <p:cNvGrpSpPr/>
          <p:nvPr/>
        </p:nvGrpSpPr>
        <p:grpSpPr>
          <a:xfrm>
            <a:off x="6375668" y="2255346"/>
            <a:ext cx="1964820" cy="1884250"/>
            <a:chOff x="6261942" y="2627677"/>
            <a:chExt cx="1964820" cy="1884250"/>
          </a:xfrm>
        </p:grpSpPr>
        <p:pic>
          <p:nvPicPr>
            <p:cNvPr id="20" name="Picture 19">
              <a:extLst>
                <a:ext uri="{FF2B5EF4-FFF2-40B4-BE49-F238E27FC236}">
                  <a16:creationId xmlns:a16="http://schemas.microsoft.com/office/drawing/2014/main" id="{96B24F94-DD01-4BDD-99AC-8B29BCA86D6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6606254" y="2627677"/>
              <a:ext cx="1620508" cy="1602646"/>
            </a:xfrm>
            <a:prstGeom prst="ellipse">
              <a:avLst/>
            </a:prstGeom>
            <a:ln w="57150">
              <a:solidFill>
                <a:schemeClr val="accent2"/>
              </a:solidFill>
            </a:ln>
          </p:spPr>
        </p:pic>
        <p:cxnSp>
          <p:nvCxnSpPr>
            <p:cNvPr id="21" name="Straight Arrow Connector 20">
              <a:extLst>
                <a:ext uri="{FF2B5EF4-FFF2-40B4-BE49-F238E27FC236}">
                  <a16:creationId xmlns:a16="http://schemas.microsoft.com/office/drawing/2014/main" id="{0CB0A97E-A471-4A26-AFFA-0E8BABC12033}"/>
                </a:ext>
              </a:extLst>
            </p:cNvPr>
            <p:cNvCxnSpPr>
              <a:cxnSpLocks/>
            </p:cNvCxnSpPr>
            <p:nvPr/>
          </p:nvCxnSpPr>
          <p:spPr>
            <a:xfrm flipH="1">
              <a:off x="6261942" y="4030362"/>
              <a:ext cx="573756" cy="481565"/>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21802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8" name="Object 17"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8" name="Object 17"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00219B82-53A3-4575-BE2B-063B0DEF6961}"/>
              </a:ext>
            </a:extLst>
          </p:cNvPr>
          <p:cNvPicPr>
            <a:picLocks noChangeAspect="1"/>
          </p:cNvPicPr>
          <p:nvPr/>
        </p:nvPicPr>
        <p:blipFill>
          <a:blip r:embed="rId6"/>
          <a:stretch>
            <a:fillRect/>
          </a:stretch>
        </p:blipFill>
        <p:spPr>
          <a:xfrm>
            <a:off x="4660583" y="4326499"/>
            <a:ext cx="3298972" cy="2343671"/>
          </a:xfrm>
          <a:prstGeom prst="rect">
            <a:avLst/>
          </a:prstGeom>
        </p:spPr>
      </p:pic>
      <p:pic>
        <p:nvPicPr>
          <p:cNvPr id="6" name="Picture 2" descr="3M™ Tegaderm™ CHG Chlorhexidine Gluconate I.V. Port Dressing kit 1665R,  12x12cm, 25 EA/box, 4 boxes/case">
            <a:extLst>
              <a:ext uri="{FF2B5EF4-FFF2-40B4-BE49-F238E27FC236}">
                <a16:creationId xmlns:a16="http://schemas.microsoft.com/office/drawing/2014/main" id="{C42F26E7-F466-44BB-8033-BA55A27781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3234" y="1327046"/>
            <a:ext cx="3978916" cy="265510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The clinical performance of a CHG transparent dressing designed for use  with Huber needles">
            <a:extLst>
              <a:ext uri="{FF2B5EF4-FFF2-40B4-BE49-F238E27FC236}">
                <a16:creationId xmlns:a16="http://schemas.microsoft.com/office/drawing/2014/main" id="{D9D8C467-532E-44DA-B7D5-BEDF10BA7EF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6800" y="1598718"/>
            <a:ext cx="3521910" cy="2343671"/>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82279573-7096-4E33-A38D-76F3ECB7D26C}"/>
              </a:ext>
            </a:extLst>
          </p:cNvPr>
          <p:cNvSpPr>
            <a:spLocks noGrp="1"/>
          </p:cNvSpPr>
          <p:nvPr>
            <p:ph type="title"/>
          </p:nvPr>
        </p:nvSpPr>
        <p:spPr>
          <a:xfrm>
            <a:off x="383381" y="406482"/>
            <a:ext cx="11425237" cy="425653"/>
          </a:xfrm>
        </p:spPr>
        <p:txBody>
          <a:bodyPr/>
          <a:lstStyle/>
          <a:p>
            <a:r>
              <a:rPr lang="en-US" sz="3200" dirty="0"/>
              <a:t>3M™ Tegaderm™ CHG I.V. Port Dressing 1665</a:t>
            </a:r>
          </a:p>
        </p:txBody>
      </p:sp>
      <p:sp>
        <p:nvSpPr>
          <p:cNvPr id="9" name="Rectangle 8">
            <a:extLst>
              <a:ext uri="{FF2B5EF4-FFF2-40B4-BE49-F238E27FC236}">
                <a16:creationId xmlns:a16="http://schemas.microsoft.com/office/drawing/2014/main" id="{80E22E49-C8EC-4839-9AE8-CAB5FDCE930C}"/>
              </a:ext>
            </a:extLst>
          </p:cNvPr>
          <p:cNvSpPr/>
          <p:nvPr/>
        </p:nvSpPr>
        <p:spPr>
          <a:xfrm>
            <a:off x="9485048" y="6178504"/>
            <a:ext cx="643125" cy="300082"/>
          </a:xfrm>
          <a:prstGeom prst="rect">
            <a:avLst/>
          </a:prstGeom>
        </p:spPr>
        <p:txBody>
          <a:bodyPr wrap="none">
            <a:spAutoFit/>
          </a:bodyPr>
          <a:lstStyle/>
          <a:p>
            <a:r>
              <a:rPr lang="en-US" sz="1350" dirty="0"/>
              <a:t>© 3M</a:t>
            </a:r>
          </a:p>
        </p:txBody>
      </p:sp>
    </p:spTree>
    <p:extLst>
      <p:ext uri="{BB962C8B-B14F-4D97-AF65-F5344CB8AC3E}">
        <p14:creationId xmlns:p14="http://schemas.microsoft.com/office/powerpoint/2010/main" val="4185619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49.4"/>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3M_PPTtemplate_v6">
  <a:themeElements>
    <a:clrScheme name="TRIFECTA 06 LtBlue_Blue_DkBlue">
      <a:dk1>
        <a:sysClr val="windowText" lastClr="000000"/>
      </a:dk1>
      <a:lt1>
        <a:srgbClr val="FFFFFF"/>
      </a:lt1>
      <a:dk2>
        <a:srgbClr val="A8A8A8"/>
      </a:dk2>
      <a:lt2>
        <a:srgbClr val="595959"/>
      </a:lt2>
      <a:accent1>
        <a:srgbClr val="00C8E6"/>
      </a:accent1>
      <a:accent2>
        <a:srgbClr val="1E1E96"/>
      </a:accent2>
      <a:accent3>
        <a:srgbClr val="003CE6"/>
      </a:accent3>
      <a:accent4>
        <a:srgbClr val="008423"/>
      </a:accent4>
      <a:accent5>
        <a:srgbClr val="D2D2D2"/>
      </a:accent5>
      <a:accent6>
        <a:srgbClr val="FF000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blank.potx" id="{E01847A4-18E3-433B-B527-00BBAB91A667}" vid="{DB53FFC8-40DE-4499-83C1-0B5366583EC8}"/>
    </a:ext>
  </a:extLst>
</a:theme>
</file>

<file path=ppt/theme/theme2.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646</TotalTime>
  <Words>3229</Words>
  <Application>Microsoft Office PowerPoint</Application>
  <PresentationFormat>Widescreen</PresentationFormat>
  <Paragraphs>231</Paragraphs>
  <Slides>19</Slides>
  <Notes>13</Notes>
  <HiddenSlides>4</HiddenSlides>
  <MMClips>0</MMClips>
  <ScaleCrop>false</ScaleCrop>
  <HeadingPairs>
    <vt:vector size="8" baseType="variant">
      <vt:variant>
        <vt:lpstr>Caratteri utilizzati</vt:lpstr>
      </vt:variant>
      <vt:variant>
        <vt:i4>10</vt:i4>
      </vt:variant>
      <vt:variant>
        <vt:lpstr>Tema</vt:lpstr>
      </vt:variant>
      <vt:variant>
        <vt:i4>1</vt:i4>
      </vt:variant>
      <vt:variant>
        <vt:lpstr>Server OLE incorporati</vt:lpstr>
      </vt:variant>
      <vt:variant>
        <vt:i4>2</vt:i4>
      </vt:variant>
      <vt:variant>
        <vt:lpstr>Titoli diapositive</vt:lpstr>
      </vt:variant>
      <vt:variant>
        <vt:i4>19</vt:i4>
      </vt:variant>
    </vt:vector>
  </HeadingPairs>
  <TitlesOfParts>
    <vt:vector size="32" baseType="lpstr">
      <vt:lpstr>.Lucida Grande UI Regular</vt:lpstr>
      <vt:lpstr>Segoe UI</vt:lpstr>
      <vt:lpstr>Arial</vt:lpstr>
      <vt:lpstr>3MCircular-Book</vt:lpstr>
      <vt:lpstr>3M Circular TT Bold</vt:lpstr>
      <vt:lpstr>Calibri</vt:lpstr>
      <vt:lpstr>3M Circular TT Book</vt:lpstr>
      <vt:lpstr>3MCircular-BookItalic</vt:lpstr>
      <vt:lpstr>Lato</vt:lpstr>
      <vt:lpstr>3M Circular TT Light</vt:lpstr>
      <vt:lpstr>3M_PPTtemplate_v6</vt:lpstr>
      <vt:lpstr>think-cell Slide</vt:lpstr>
      <vt:lpstr>Document</vt:lpstr>
      <vt:lpstr>Presentazione standard di PowerPoint</vt:lpstr>
      <vt:lpstr>Presentazione standard di PowerPoint</vt:lpstr>
      <vt:lpstr>Presentazione standard di PowerPoint</vt:lpstr>
      <vt:lpstr>Come ridurre il rischio di infezione </vt:lpstr>
      <vt:lpstr>Presentazione standard di PowerPoint</vt:lpstr>
      <vt:lpstr>Presentazione standard di PowerPoint</vt:lpstr>
      <vt:lpstr>Soluzioni clinicamente testate per la protezione extraluminale  3M™ Tegaderm™ CHG I.V. </vt:lpstr>
      <vt:lpstr>3M™ Tegaderm™ CHG I.V. Medicazioni per fissaggio</vt:lpstr>
      <vt:lpstr>Presentazione standard di PowerPoint</vt:lpstr>
      <vt:lpstr>Linee Guida INS</vt:lpstr>
      <vt:lpstr>Presentazione standard di PowerPoint</vt:lpstr>
      <vt:lpstr>Le linee periferiche.</vt:lpstr>
      <vt:lpstr>L’evoluzione delle medicazioni per periferico</vt:lpstr>
      <vt:lpstr>3M™ Tegaderm™ Antimicrobial I.V.  Advanced Securement Dressing 9132.</vt:lpstr>
      <vt:lpstr>Presentazione standard di PowerPoint</vt:lpstr>
      <vt:lpstr>Reazioni cutanee &amp; Letteratura</vt:lpstr>
      <vt:lpstr>MVTR Bainbridge et al</vt:lpstr>
      <vt:lpstr>La maggior parte delle CRBSI proviene dal sito di inserzione o dall'hub del catetere22–25</vt:lpstr>
      <vt:lpstr>3M™ Tegaderm™ CHG I.V. Port Dressing 1665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3M™ Tegaderm ™ CHG L’evidenza è trasparente</dc:title>
  <dc:creator>Sara Agnolucci</dc:creator>
  <dc:description>access at brand.3M.com</dc:description>
  <cp:lastModifiedBy>pcn102</cp:lastModifiedBy>
  <cp:revision>6</cp:revision>
  <dcterms:created xsi:type="dcterms:W3CDTF">2023-02-17T15:03:03Z</dcterms:created>
  <dcterms:modified xsi:type="dcterms:W3CDTF">2023-11-11T09:58:15Z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1958178</vt:lpwstr>
  </property>
  <property fmtid="{D5CDD505-2E9C-101B-9397-08002B2CF9AE}" pid="3" name="NXPowerLiteSettings">
    <vt:lpwstr>A74006B004C800</vt:lpwstr>
  </property>
  <property fmtid="{D5CDD505-2E9C-101B-9397-08002B2CF9AE}" pid="4" name="NXPowerLiteVersion">
    <vt:lpwstr>D6.0.7</vt:lpwstr>
  </property>
</Properties>
</file>