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74" r:id="rId4"/>
    <p:sldMasterId id="2147483648" r:id="rId5"/>
  </p:sldMasterIdLst>
  <p:notesMasterIdLst>
    <p:notesMasterId r:id="rId38"/>
  </p:notesMasterIdLst>
  <p:handoutMasterIdLst>
    <p:handoutMasterId r:id="rId39"/>
  </p:handoutMasterIdLst>
  <p:sldIdLst>
    <p:sldId id="2147470655" r:id="rId6"/>
    <p:sldId id="2147470681" r:id="rId7"/>
    <p:sldId id="2147470661" r:id="rId8"/>
    <p:sldId id="2147470672" r:id="rId9"/>
    <p:sldId id="2147470670" r:id="rId10"/>
    <p:sldId id="2147470671" r:id="rId11"/>
    <p:sldId id="2147470675" r:id="rId12"/>
    <p:sldId id="2147470673" r:id="rId13"/>
    <p:sldId id="2147470674" r:id="rId14"/>
    <p:sldId id="2147470677" r:id="rId15"/>
    <p:sldId id="2147470680" r:id="rId16"/>
    <p:sldId id="2147470676" r:id="rId17"/>
    <p:sldId id="2147470679" r:id="rId18"/>
    <p:sldId id="2147470683" r:id="rId19"/>
    <p:sldId id="2147470684" r:id="rId20"/>
    <p:sldId id="2147470685" r:id="rId21"/>
    <p:sldId id="2147470686" r:id="rId22"/>
    <p:sldId id="2147470688" r:id="rId23"/>
    <p:sldId id="2147470687" r:id="rId24"/>
    <p:sldId id="2147470689" r:id="rId25"/>
    <p:sldId id="2147470690" r:id="rId26"/>
    <p:sldId id="2147470691" r:id="rId27"/>
    <p:sldId id="2147470692" r:id="rId28"/>
    <p:sldId id="2147470693" r:id="rId29"/>
    <p:sldId id="2147470694" r:id="rId30"/>
    <p:sldId id="2147470695" r:id="rId31"/>
    <p:sldId id="2147470696" r:id="rId32"/>
    <p:sldId id="2147470697" r:id="rId33"/>
    <p:sldId id="2147470698" r:id="rId34"/>
    <p:sldId id="2147470682" r:id="rId35"/>
    <p:sldId id="2147470509" r:id="rId36"/>
    <p:sldId id="2147471159" r:id="rId37"/>
  </p:sldIdLst>
  <p:sldSz cx="9144000" cy="5143500" type="screen16x9"/>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AM" id="{E077CC53-BAA1-4A91-B9F6-D039E7F74119}">
          <p14:sldIdLst>
            <p14:sldId id="2147470655"/>
            <p14:sldId id="2147470681"/>
            <p14:sldId id="2147470661"/>
            <p14:sldId id="2147470672"/>
            <p14:sldId id="2147470670"/>
            <p14:sldId id="2147470671"/>
            <p14:sldId id="2147470675"/>
            <p14:sldId id="2147470673"/>
            <p14:sldId id="2147470674"/>
            <p14:sldId id="2147470677"/>
            <p14:sldId id="2147470680"/>
            <p14:sldId id="2147470676"/>
            <p14:sldId id="2147470679"/>
            <p14:sldId id="2147470683"/>
            <p14:sldId id="2147470684"/>
            <p14:sldId id="2147470685"/>
            <p14:sldId id="2147470686"/>
            <p14:sldId id="2147470688"/>
            <p14:sldId id="2147470687"/>
            <p14:sldId id="2147470689"/>
            <p14:sldId id="2147470690"/>
            <p14:sldId id="2147470691"/>
            <p14:sldId id="2147470692"/>
            <p14:sldId id="2147470693"/>
            <p14:sldId id="2147470694"/>
            <p14:sldId id="2147470695"/>
            <p14:sldId id="2147470696"/>
            <p14:sldId id="2147470697"/>
            <p14:sldId id="2147470698"/>
            <p14:sldId id="2147470682"/>
            <p14:sldId id="2147470509"/>
            <p14:sldId id="2147471159"/>
          </p14:sldIdLst>
        </p14:section>
      </p14:sectionLst>
    </p:ext>
    <p:ext uri="{EFAFB233-063F-42B5-8137-9DF3F51BA10A}">
      <p15:sldGuideLst xmlns:p15="http://schemas.microsoft.com/office/powerpoint/2012/main">
        <p15:guide id="5" orient="horz" pos="1801" userDrawn="1">
          <p15:clr>
            <a:srgbClr val="A4A3A4"/>
          </p15:clr>
        </p15:guide>
        <p15:guide id="6" pos="2880" userDrawn="1">
          <p15:clr>
            <a:srgbClr val="A4A3A4"/>
          </p15:clr>
        </p15:guide>
      </p15:sldGuideLst>
    </p:ext>
    <p:ext uri="{2D200454-40CA-4A62-9FC3-DE9A4176ACB9}">
      <p15:notesGuideLst xmlns:p15="http://schemas.microsoft.com/office/powerpoint/2012/main">
        <p15:guide id="1" orient="horz" pos="2786" userDrawn="1">
          <p15:clr>
            <a:srgbClr val="A4A3A4"/>
          </p15:clr>
        </p15:guide>
        <p15:guide id="2" pos="2324" userDrawn="1">
          <p15:clr>
            <a:srgbClr val="A4A3A4"/>
          </p15:clr>
        </p15:guide>
        <p15:guide id="3" orient="horz" pos="3024" userDrawn="1">
          <p15:clr>
            <a:srgbClr val="A4A3A4"/>
          </p15:clr>
        </p15:guide>
        <p15:guide id="4" pos="2304"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1EE8365-851C-A935-828D-ED555815FA04}" name="Michela Canobbio" initials="MC" userId="Michela Canobbio"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hinelo Onyekwelu" initials="CO" lastIdx="1" clrIdx="0">
    <p:extLst>
      <p:ext uri="{19B8F6BF-5375-455C-9EA6-DF929625EA0E}">
        <p15:presenceInfo xmlns:p15="http://schemas.microsoft.com/office/powerpoint/2012/main" userId="S::Chinelo.Onyekwelu@bd.com::0432911a-45ec-4ca8-8de5-a1f2924b81e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a:srgbClr val="CBCFDC"/>
    <a:srgbClr val="DAE3F3"/>
    <a:srgbClr val="D9CFFF"/>
    <a:srgbClr val="8FAADC"/>
    <a:srgbClr val="023970"/>
    <a:srgbClr val="00B3D6"/>
    <a:srgbClr val="004593"/>
    <a:srgbClr val="F27707"/>
    <a:srgbClr val="0090B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822" autoAdjust="0"/>
    <p:restoredTop sz="80924" autoAdjust="0"/>
  </p:normalViewPr>
  <p:slideViewPr>
    <p:cSldViewPr snapToGrid="0">
      <p:cViewPr varScale="1">
        <p:scale>
          <a:sx n="122" d="100"/>
          <a:sy n="122" d="100"/>
        </p:scale>
        <p:origin x="1620" y="96"/>
      </p:cViewPr>
      <p:guideLst>
        <p:guide orient="horz" pos="1801"/>
        <p:guide pos="2880"/>
      </p:guideLst>
    </p:cSldViewPr>
  </p:slideViewPr>
  <p:notesTextViewPr>
    <p:cViewPr>
      <p:scale>
        <a:sx n="3" d="2"/>
        <a:sy n="3" d="2"/>
      </p:scale>
      <p:origin x="0" y="0"/>
    </p:cViewPr>
  </p:notesTextViewPr>
  <p:notesViewPr>
    <p:cSldViewPr snapToGrid="0">
      <p:cViewPr>
        <p:scale>
          <a:sx n="1" d="2"/>
          <a:sy n="1" d="2"/>
        </p:scale>
        <p:origin x="0" y="0"/>
      </p:cViewPr>
      <p:guideLst>
        <p:guide orient="horz" pos="2786"/>
        <p:guide pos="2324"/>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commentAuthors" Target="commentAuthors.xml"/><Relationship Id="rId45"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AEAF2F7-89D3-4080-AF27-C415DF6CD51A}" type="doc">
      <dgm:prSet loTypeId="urn:microsoft.com/office/officeart/2005/8/layout/lProcess1" loCatId="process" qsTypeId="urn:microsoft.com/office/officeart/2005/8/quickstyle/simple1" qsCatId="simple" csTypeId="urn:microsoft.com/office/officeart/2005/8/colors/colorful2" csCatId="colorful" phldr="1"/>
      <dgm:spPr/>
      <dgm:t>
        <a:bodyPr/>
        <a:lstStyle/>
        <a:p>
          <a:endParaRPr lang="en-US"/>
        </a:p>
      </dgm:t>
    </dgm:pt>
    <dgm:pt modelId="{5AF29A29-69CE-4380-81F9-691AAC5C2716}">
      <dgm:prSet phldrT="[Text]" custT="1"/>
      <dgm:spPr>
        <a:solidFill>
          <a:srgbClr val="3D41EF"/>
        </a:solidFill>
      </dgm:spPr>
      <dgm:t>
        <a:bodyPr/>
        <a:lstStyle/>
        <a:p>
          <a:r>
            <a:rPr lang="it-IT" sz="1600" dirty="0">
              <a:latin typeface="FS Albert Pro Light" panose="02000503040000020004" pitchFamily="50" charset="0"/>
            </a:rPr>
            <a:t>Analisi per paziente</a:t>
          </a:r>
          <a:endParaRPr lang="en-US" sz="1600" dirty="0">
            <a:latin typeface="FS Albert Pro Light" panose="02000503040000020004" pitchFamily="50" charset="0"/>
          </a:endParaRPr>
        </a:p>
      </dgm:t>
    </dgm:pt>
    <dgm:pt modelId="{F6B547A9-C0F8-44B7-80EB-8A23CABC15CB}" type="parTrans" cxnId="{F852209A-FB70-44CC-AA49-429B7C3A4363}">
      <dgm:prSet/>
      <dgm:spPr/>
      <dgm:t>
        <a:bodyPr/>
        <a:lstStyle/>
        <a:p>
          <a:endParaRPr lang="en-US" sz="1050">
            <a:latin typeface="FS Albert Pro Light" panose="02000503040000020004" pitchFamily="50" charset="0"/>
          </a:endParaRPr>
        </a:p>
      </dgm:t>
    </dgm:pt>
    <dgm:pt modelId="{41BBE923-0D4B-459D-96BC-3787B3620608}" type="sibTrans" cxnId="{F852209A-FB70-44CC-AA49-429B7C3A4363}">
      <dgm:prSet/>
      <dgm:spPr/>
      <dgm:t>
        <a:bodyPr/>
        <a:lstStyle/>
        <a:p>
          <a:endParaRPr lang="en-US" sz="1050">
            <a:latin typeface="FS Albert Pro Light" panose="02000503040000020004" pitchFamily="50" charset="0"/>
          </a:endParaRPr>
        </a:p>
      </dgm:t>
    </dgm:pt>
    <dgm:pt modelId="{83B3B220-B389-4094-B352-B3A880DC978B}">
      <dgm:prSet phldrT="[Text]" custT="1"/>
      <dgm:spPr/>
      <dgm:t>
        <a:bodyPr/>
        <a:lstStyle/>
        <a:p>
          <a:r>
            <a:rPr lang="it-IT" sz="1200" b="1" dirty="0">
              <a:solidFill>
                <a:schemeClr val="accent5"/>
              </a:solidFill>
              <a:latin typeface="FS Albert Pro Light" panose="02000503040000020004" pitchFamily="50" charset="0"/>
            </a:rPr>
            <a:t>12.65 rimozioni di cateteri evitate ogni 100 pazienti</a:t>
          </a:r>
          <a:endParaRPr lang="en-US" sz="1200" b="1" dirty="0">
            <a:solidFill>
              <a:schemeClr val="accent5"/>
            </a:solidFill>
            <a:latin typeface="FS Albert Pro Light" panose="02000503040000020004" pitchFamily="50" charset="0"/>
          </a:endParaRPr>
        </a:p>
      </dgm:t>
    </dgm:pt>
    <dgm:pt modelId="{5F6F6495-2CD7-4C53-B069-90635D25473E}" type="parTrans" cxnId="{7AD382A1-99F5-4554-B395-E2C0E4AB8EAB}">
      <dgm:prSet/>
      <dgm:spPr/>
      <dgm:t>
        <a:bodyPr/>
        <a:lstStyle/>
        <a:p>
          <a:endParaRPr lang="en-US" sz="1050">
            <a:latin typeface="FS Albert Pro Light" panose="02000503040000020004" pitchFamily="50" charset="0"/>
          </a:endParaRPr>
        </a:p>
      </dgm:t>
    </dgm:pt>
    <dgm:pt modelId="{DF9BE93B-10AC-4CCC-A23E-D2E9534E0DC5}" type="sibTrans" cxnId="{7AD382A1-99F5-4554-B395-E2C0E4AB8EAB}">
      <dgm:prSet/>
      <dgm:spPr/>
      <dgm:t>
        <a:bodyPr/>
        <a:lstStyle/>
        <a:p>
          <a:endParaRPr lang="en-US" sz="1050">
            <a:latin typeface="FS Albert Pro Light" panose="02000503040000020004" pitchFamily="50" charset="0"/>
          </a:endParaRPr>
        </a:p>
      </dgm:t>
    </dgm:pt>
    <dgm:pt modelId="{67D924D2-ED25-4CD5-88D1-1FC45D5D8FF4}">
      <dgm:prSet phldrT="[Text]" custT="1"/>
      <dgm:spPr/>
      <dgm:t>
        <a:bodyPr/>
        <a:lstStyle/>
        <a:p>
          <a:r>
            <a:rPr lang="it-IT" sz="1200" b="1" dirty="0">
              <a:solidFill>
                <a:schemeClr val="accent1"/>
              </a:solidFill>
              <a:latin typeface="FS Albert Pro Light" panose="02000503040000020004" pitchFamily="50" charset="0"/>
            </a:rPr>
            <a:t>€42 risparmiati/paziente</a:t>
          </a:r>
          <a:endParaRPr lang="en-US" sz="1200" b="1" dirty="0">
            <a:solidFill>
              <a:schemeClr val="accent1"/>
            </a:solidFill>
            <a:latin typeface="FS Albert Pro Light" panose="02000503040000020004" pitchFamily="50" charset="0"/>
          </a:endParaRPr>
        </a:p>
      </dgm:t>
    </dgm:pt>
    <dgm:pt modelId="{1EA05E87-86B5-4C51-952F-68F3CF63FC10}" type="parTrans" cxnId="{2CA03A19-A20D-4438-9334-886EB0310712}">
      <dgm:prSet/>
      <dgm:spPr/>
      <dgm:t>
        <a:bodyPr/>
        <a:lstStyle/>
        <a:p>
          <a:endParaRPr lang="en-US" sz="1050">
            <a:latin typeface="FS Albert Pro Light" panose="02000503040000020004" pitchFamily="50" charset="0"/>
          </a:endParaRPr>
        </a:p>
      </dgm:t>
    </dgm:pt>
    <dgm:pt modelId="{0FCC8FF1-1784-48C4-9DD5-B0C85E1AA2F3}" type="sibTrans" cxnId="{2CA03A19-A20D-4438-9334-886EB0310712}">
      <dgm:prSet/>
      <dgm:spPr/>
      <dgm:t>
        <a:bodyPr/>
        <a:lstStyle/>
        <a:p>
          <a:endParaRPr lang="en-US" sz="1050">
            <a:latin typeface="FS Albert Pro Light" panose="02000503040000020004" pitchFamily="50" charset="0"/>
          </a:endParaRPr>
        </a:p>
      </dgm:t>
    </dgm:pt>
    <dgm:pt modelId="{F60F3BF7-66AB-4DB3-AEE1-883129F6ADA5}">
      <dgm:prSet phldrT="[Text]" custT="1"/>
      <dgm:spPr/>
      <dgm:t>
        <a:bodyPr/>
        <a:lstStyle/>
        <a:p>
          <a:r>
            <a:rPr lang="it-IT" sz="1600" dirty="0">
              <a:latin typeface="FS Albert Pro Light" panose="02000503040000020004" pitchFamily="50" charset="0"/>
            </a:rPr>
            <a:t>Analisi per giorni catetere- paziente</a:t>
          </a:r>
          <a:endParaRPr lang="en-US" sz="1600" dirty="0">
            <a:latin typeface="FS Albert Pro Light" panose="02000503040000020004" pitchFamily="50" charset="0"/>
          </a:endParaRPr>
        </a:p>
      </dgm:t>
    </dgm:pt>
    <dgm:pt modelId="{C1067FB3-C466-40E3-95BA-574D2AAD91AF}" type="parTrans" cxnId="{DE70BCA0-8398-4F33-9F1D-66A3689635F3}">
      <dgm:prSet/>
      <dgm:spPr/>
      <dgm:t>
        <a:bodyPr/>
        <a:lstStyle/>
        <a:p>
          <a:endParaRPr lang="en-US" sz="1050">
            <a:latin typeface="FS Albert Pro Light" panose="02000503040000020004" pitchFamily="50" charset="0"/>
          </a:endParaRPr>
        </a:p>
      </dgm:t>
    </dgm:pt>
    <dgm:pt modelId="{AAF6B1C4-6F0E-47A6-8C53-C920DDDFF166}" type="sibTrans" cxnId="{DE70BCA0-8398-4F33-9F1D-66A3689635F3}">
      <dgm:prSet/>
      <dgm:spPr/>
      <dgm:t>
        <a:bodyPr/>
        <a:lstStyle/>
        <a:p>
          <a:endParaRPr lang="en-US" sz="1050">
            <a:latin typeface="FS Albert Pro Light" panose="02000503040000020004" pitchFamily="50" charset="0"/>
          </a:endParaRPr>
        </a:p>
      </dgm:t>
    </dgm:pt>
    <dgm:pt modelId="{82AA1C9B-BDA9-4CA0-ABAE-0614E2E6AD93}">
      <dgm:prSet phldrT="[Text]" custT="1"/>
      <dgm:spPr/>
      <dgm:t>
        <a:bodyPr/>
        <a:lstStyle/>
        <a:p>
          <a:r>
            <a:rPr lang="it-IT" sz="1200" b="1" dirty="0">
              <a:solidFill>
                <a:schemeClr val="accent5"/>
              </a:solidFill>
              <a:latin typeface="FS Albert Pro Light" panose="02000503040000020004" pitchFamily="50" charset="0"/>
            </a:rPr>
            <a:t>9.58 rimozioni di cateteri evitate ogni 100 giorni pazienti</a:t>
          </a:r>
          <a:endParaRPr lang="en-US" sz="1200" b="1" dirty="0">
            <a:solidFill>
              <a:schemeClr val="accent5"/>
            </a:solidFill>
            <a:latin typeface="FS Albert Pro Light" panose="02000503040000020004" pitchFamily="50" charset="0"/>
          </a:endParaRPr>
        </a:p>
      </dgm:t>
    </dgm:pt>
    <dgm:pt modelId="{EFC998CC-0E45-4C18-BD04-0304737851A8}" type="parTrans" cxnId="{E34C53E8-ACF6-4694-ADD1-8249F8DF304D}">
      <dgm:prSet/>
      <dgm:spPr/>
      <dgm:t>
        <a:bodyPr/>
        <a:lstStyle/>
        <a:p>
          <a:endParaRPr lang="en-US" sz="1050">
            <a:latin typeface="FS Albert Pro Light" panose="02000503040000020004" pitchFamily="50" charset="0"/>
          </a:endParaRPr>
        </a:p>
      </dgm:t>
    </dgm:pt>
    <dgm:pt modelId="{5A361B41-06B7-4DC6-8BDD-9333C192C879}" type="sibTrans" cxnId="{E34C53E8-ACF6-4694-ADD1-8249F8DF304D}">
      <dgm:prSet/>
      <dgm:spPr/>
      <dgm:t>
        <a:bodyPr/>
        <a:lstStyle/>
        <a:p>
          <a:endParaRPr lang="en-US" sz="1050">
            <a:latin typeface="FS Albert Pro Light" panose="02000503040000020004" pitchFamily="50" charset="0"/>
          </a:endParaRPr>
        </a:p>
      </dgm:t>
    </dgm:pt>
    <dgm:pt modelId="{CB449441-D489-4AB2-9D3A-A5052F12685C}">
      <dgm:prSet phldrT="[Text]" custT="1"/>
      <dgm:spPr/>
      <dgm:t>
        <a:bodyPr/>
        <a:lstStyle/>
        <a:p>
          <a:r>
            <a:rPr lang="it-IT" sz="1200" dirty="0">
              <a:latin typeface="FS Albert Pro Light" panose="02000503040000020004" pitchFamily="50" charset="0"/>
            </a:rPr>
            <a:t>Costo per giorno catetere-paziente: €78.95 nella pratica standard vs €48.10 per il bundle innovativo</a:t>
          </a:r>
          <a:endParaRPr lang="en-US" sz="1200" dirty="0">
            <a:latin typeface="FS Albert Pro Light" panose="02000503040000020004" pitchFamily="50" charset="0"/>
          </a:endParaRPr>
        </a:p>
      </dgm:t>
    </dgm:pt>
    <dgm:pt modelId="{7567012A-447E-43BE-A264-C6B67E8405CE}" type="parTrans" cxnId="{5AD536D2-4CBC-4438-B013-DDE3B07CF26C}">
      <dgm:prSet/>
      <dgm:spPr/>
      <dgm:t>
        <a:bodyPr/>
        <a:lstStyle/>
        <a:p>
          <a:endParaRPr lang="en-US" sz="1050">
            <a:latin typeface="FS Albert Pro Light" panose="02000503040000020004" pitchFamily="50" charset="0"/>
          </a:endParaRPr>
        </a:p>
      </dgm:t>
    </dgm:pt>
    <dgm:pt modelId="{E1320A92-58A3-4B87-BBAB-577CB2816E66}" type="sibTrans" cxnId="{5AD536D2-4CBC-4438-B013-DDE3B07CF26C}">
      <dgm:prSet/>
      <dgm:spPr/>
      <dgm:t>
        <a:bodyPr/>
        <a:lstStyle/>
        <a:p>
          <a:endParaRPr lang="en-US" sz="1050">
            <a:latin typeface="FS Albert Pro Light" panose="02000503040000020004" pitchFamily="50" charset="0"/>
          </a:endParaRPr>
        </a:p>
      </dgm:t>
    </dgm:pt>
    <dgm:pt modelId="{5F004655-0F50-41A3-88E7-CD0F63681B12}">
      <dgm:prSet phldrT="[Text]" custT="1"/>
      <dgm:spPr/>
      <dgm:t>
        <a:bodyPr/>
        <a:lstStyle/>
        <a:p>
          <a:r>
            <a:rPr lang="it-IT" sz="1200" dirty="0">
              <a:latin typeface="FS Albert Pro Light" panose="02000503040000020004" pitchFamily="50" charset="0"/>
            </a:rPr>
            <a:t>Costo per paziente: €144.24 nella pratica standard vs €102.11 per il bundle innovativo</a:t>
          </a:r>
          <a:endParaRPr lang="en-US" sz="1200" dirty="0">
            <a:latin typeface="FS Albert Pro Light" panose="02000503040000020004" pitchFamily="50" charset="0"/>
          </a:endParaRPr>
        </a:p>
      </dgm:t>
    </dgm:pt>
    <dgm:pt modelId="{48E876E0-1200-4D37-B5EA-9C1A8A1084F6}" type="parTrans" cxnId="{98E07A51-7357-470F-86DD-6CF9432CE6C3}">
      <dgm:prSet/>
      <dgm:spPr/>
      <dgm:t>
        <a:bodyPr/>
        <a:lstStyle/>
        <a:p>
          <a:endParaRPr lang="en-US" sz="1050">
            <a:latin typeface="FS Albert Pro Light" panose="02000503040000020004" pitchFamily="50" charset="0"/>
          </a:endParaRPr>
        </a:p>
      </dgm:t>
    </dgm:pt>
    <dgm:pt modelId="{B6E9356D-B419-43E3-8320-8D52CD6EA07C}" type="sibTrans" cxnId="{98E07A51-7357-470F-86DD-6CF9432CE6C3}">
      <dgm:prSet/>
      <dgm:spPr/>
      <dgm:t>
        <a:bodyPr/>
        <a:lstStyle/>
        <a:p>
          <a:endParaRPr lang="en-US" sz="1050">
            <a:latin typeface="FS Albert Pro Light" panose="02000503040000020004" pitchFamily="50" charset="0"/>
          </a:endParaRPr>
        </a:p>
      </dgm:t>
    </dgm:pt>
    <dgm:pt modelId="{B8CC5490-EF8E-4A51-B986-44BFB919B942}">
      <dgm:prSet phldrT="[Text]" custT="1"/>
      <dgm:spPr/>
      <dgm:t>
        <a:bodyPr/>
        <a:lstStyle/>
        <a:p>
          <a:r>
            <a:rPr lang="it-IT" sz="1200" b="1" dirty="0">
              <a:solidFill>
                <a:schemeClr val="accent1"/>
              </a:solidFill>
              <a:latin typeface="FS Albert Pro Light" panose="02000503040000020004" pitchFamily="50" charset="0"/>
            </a:rPr>
            <a:t>€31 risparmiati per giorno catetere-paziente</a:t>
          </a:r>
          <a:endParaRPr lang="en-US" sz="1200" b="1" dirty="0">
            <a:solidFill>
              <a:schemeClr val="accent1"/>
            </a:solidFill>
            <a:latin typeface="FS Albert Pro Light" panose="02000503040000020004" pitchFamily="50" charset="0"/>
          </a:endParaRPr>
        </a:p>
      </dgm:t>
    </dgm:pt>
    <dgm:pt modelId="{B957D8FC-8159-4D7D-883C-158BD7840C2D}" type="parTrans" cxnId="{770DA537-0230-41FB-AA93-DF53F49A28AF}">
      <dgm:prSet/>
      <dgm:spPr/>
      <dgm:t>
        <a:bodyPr/>
        <a:lstStyle/>
        <a:p>
          <a:endParaRPr lang="en-US" sz="1050">
            <a:latin typeface="FS Albert Pro Light" panose="02000503040000020004" pitchFamily="50" charset="0"/>
          </a:endParaRPr>
        </a:p>
      </dgm:t>
    </dgm:pt>
    <dgm:pt modelId="{9F1B3D87-2C0E-43E8-945B-BB6DABBF49B7}" type="sibTrans" cxnId="{770DA537-0230-41FB-AA93-DF53F49A28AF}">
      <dgm:prSet/>
      <dgm:spPr/>
      <dgm:t>
        <a:bodyPr/>
        <a:lstStyle/>
        <a:p>
          <a:endParaRPr lang="en-US" sz="1050">
            <a:latin typeface="FS Albert Pro Light" panose="02000503040000020004" pitchFamily="50" charset="0"/>
          </a:endParaRPr>
        </a:p>
      </dgm:t>
    </dgm:pt>
    <dgm:pt modelId="{A8ECC922-5068-40E6-8119-770AA80340C2}" type="pres">
      <dgm:prSet presAssocID="{DAEAF2F7-89D3-4080-AF27-C415DF6CD51A}" presName="Name0" presStyleCnt="0">
        <dgm:presLayoutVars>
          <dgm:dir/>
          <dgm:animLvl val="lvl"/>
          <dgm:resizeHandles val="exact"/>
        </dgm:presLayoutVars>
      </dgm:prSet>
      <dgm:spPr/>
    </dgm:pt>
    <dgm:pt modelId="{C1A085DF-7DDC-4813-A136-E613B3552E60}" type="pres">
      <dgm:prSet presAssocID="{5AF29A29-69CE-4380-81F9-691AAC5C2716}" presName="vertFlow" presStyleCnt="0"/>
      <dgm:spPr/>
    </dgm:pt>
    <dgm:pt modelId="{5092F458-DB7D-46CE-A481-72049DAF6227}" type="pres">
      <dgm:prSet presAssocID="{5AF29A29-69CE-4380-81F9-691AAC5C2716}" presName="header" presStyleLbl="node1" presStyleIdx="0" presStyleCnt="2"/>
      <dgm:spPr/>
    </dgm:pt>
    <dgm:pt modelId="{8BB5DBD7-41CF-4C7C-9FDC-FBEAFB627F7C}" type="pres">
      <dgm:prSet presAssocID="{5F6F6495-2CD7-4C53-B069-90635D25473E}" presName="parTrans" presStyleLbl="sibTrans2D1" presStyleIdx="0" presStyleCnt="6"/>
      <dgm:spPr/>
    </dgm:pt>
    <dgm:pt modelId="{310FA195-EFC7-4853-A174-6F2B67D8F7DB}" type="pres">
      <dgm:prSet presAssocID="{83B3B220-B389-4094-B352-B3A880DC978B}" presName="child" presStyleLbl="alignAccFollowNode1" presStyleIdx="0" presStyleCnt="6">
        <dgm:presLayoutVars>
          <dgm:chMax val="0"/>
          <dgm:bulletEnabled val="1"/>
        </dgm:presLayoutVars>
      </dgm:prSet>
      <dgm:spPr/>
    </dgm:pt>
    <dgm:pt modelId="{902BCA49-BA2B-4E71-9FC0-A1D53C409809}" type="pres">
      <dgm:prSet presAssocID="{DF9BE93B-10AC-4CCC-A23E-D2E9534E0DC5}" presName="sibTrans" presStyleLbl="sibTrans2D1" presStyleIdx="1" presStyleCnt="6"/>
      <dgm:spPr/>
    </dgm:pt>
    <dgm:pt modelId="{05009503-3FE8-48F6-BD2C-D8095FF0803B}" type="pres">
      <dgm:prSet presAssocID="{5F004655-0F50-41A3-88E7-CD0F63681B12}" presName="child" presStyleLbl="alignAccFollowNode1" presStyleIdx="1" presStyleCnt="6">
        <dgm:presLayoutVars>
          <dgm:chMax val="0"/>
          <dgm:bulletEnabled val="1"/>
        </dgm:presLayoutVars>
      </dgm:prSet>
      <dgm:spPr/>
    </dgm:pt>
    <dgm:pt modelId="{64F5416A-43E6-40D0-AF3A-D7DA5F95A64C}" type="pres">
      <dgm:prSet presAssocID="{B6E9356D-B419-43E3-8320-8D52CD6EA07C}" presName="sibTrans" presStyleLbl="sibTrans2D1" presStyleIdx="2" presStyleCnt="6"/>
      <dgm:spPr/>
    </dgm:pt>
    <dgm:pt modelId="{1A628B66-9C5D-47EC-8731-A3BFD7B47F25}" type="pres">
      <dgm:prSet presAssocID="{67D924D2-ED25-4CD5-88D1-1FC45D5D8FF4}" presName="child" presStyleLbl="alignAccFollowNode1" presStyleIdx="2" presStyleCnt="6">
        <dgm:presLayoutVars>
          <dgm:chMax val="0"/>
          <dgm:bulletEnabled val="1"/>
        </dgm:presLayoutVars>
      </dgm:prSet>
      <dgm:spPr/>
    </dgm:pt>
    <dgm:pt modelId="{CC1CBD43-EFFD-4D7F-8DED-98BD9FDF0508}" type="pres">
      <dgm:prSet presAssocID="{5AF29A29-69CE-4380-81F9-691AAC5C2716}" presName="hSp" presStyleCnt="0"/>
      <dgm:spPr/>
    </dgm:pt>
    <dgm:pt modelId="{9A0E9A56-1F7E-4EC5-B7D7-72D3B9305449}" type="pres">
      <dgm:prSet presAssocID="{F60F3BF7-66AB-4DB3-AEE1-883129F6ADA5}" presName="vertFlow" presStyleCnt="0"/>
      <dgm:spPr/>
    </dgm:pt>
    <dgm:pt modelId="{A9B3DCF6-F40B-4994-BD30-2D938AA25DF7}" type="pres">
      <dgm:prSet presAssocID="{F60F3BF7-66AB-4DB3-AEE1-883129F6ADA5}" presName="header" presStyleLbl="node1" presStyleIdx="1" presStyleCnt="2"/>
      <dgm:spPr/>
    </dgm:pt>
    <dgm:pt modelId="{C28A07ED-FA08-4A8F-9D8E-91759A515CD5}" type="pres">
      <dgm:prSet presAssocID="{EFC998CC-0E45-4C18-BD04-0304737851A8}" presName="parTrans" presStyleLbl="sibTrans2D1" presStyleIdx="3" presStyleCnt="6"/>
      <dgm:spPr/>
    </dgm:pt>
    <dgm:pt modelId="{970DAD89-80DD-4498-A835-4AF1A27D7959}" type="pres">
      <dgm:prSet presAssocID="{82AA1C9B-BDA9-4CA0-ABAE-0614E2E6AD93}" presName="child" presStyleLbl="alignAccFollowNode1" presStyleIdx="3" presStyleCnt="6">
        <dgm:presLayoutVars>
          <dgm:chMax val="0"/>
          <dgm:bulletEnabled val="1"/>
        </dgm:presLayoutVars>
      </dgm:prSet>
      <dgm:spPr/>
    </dgm:pt>
    <dgm:pt modelId="{40221F5A-2550-46B7-B6EF-236C15B739E7}" type="pres">
      <dgm:prSet presAssocID="{5A361B41-06B7-4DC6-8BDD-9333C192C879}" presName="sibTrans" presStyleLbl="sibTrans2D1" presStyleIdx="4" presStyleCnt="6"/>
      <dgm:spPr/>
    </dgm:pt>
    <dgm:pt modelId="{7D0A7B61-8E39-46D0-BFC8-5F99C8AEF35A}" type="pres">
      <dgm:prSet presAssocID="{CB449441-D489-4AB2-9D3A-A5052F12685C}" presName="child" presStyleLbl="alignAccFollowNode1" presStyleIdx="4" presStyleCnt="6">
        <dgm:presLayoutVars>
          <dgm:chMax val="0"/>
          <dgm:bulletEnabled val="1"/>
        </dgm:presLayoutVars>
      </dgm:prSet>
      <dgm:spPr/>
    </dgm:pt>
    <dgm:pt modelId="{FC92D6BF-CB79-419C-A378-D806EE595D2C}" type="pres">
      <dgm:prSet presAssocID="{E1320A92-58A3-4B87-BBAB-577CB2816E66}" presName="sibTrans" presStyleLbl="sibTrans2D1" presStyleIdx="5" presStyleCnt="6"/>
      <dgm:spPr/>
    </dgm:pt>
    <dgm:pt modelId="{04E2A7FF-EB73-49BC-91DB-0B59953BB847}" type="pres">
      <dgm:prSet presAssocID="{B8CC5490-EF8E-4A51-B986-44BFB919B942}" presName="child" presStyleLbl="alignAccFollowNode1" presStyleIdx="5" presStyleCnt="6">
        <dgm:presLayoutVars>
          <dgm:chMax val="0"/>
          <dgm:bulletEnabled val="1"/>
        </dgm:presLayoutVars>
      </dgm:prSet>
      <dgm:spPr/>
    </dgm:pt>
  </dgm:ptLst>
  <dgm:cxnLst>
    <dgm:cxn modelId="{7FE0DB02-8011-4924-B9AC-526164EF3226}" type="presOf" srcId="{E1320A92-58A3-4B87-BBAB-577CB2816E66}" destId="{FC92D6BF-CB79-419C-A378-D806EE595D2C}" srcOrd="0" destOrd="0" presId="urn:microsoft.com/office/officeart/2005/8/layout/lProcess1"/>
    <dgm:cxn modelId="{D6425D0C-B33B-4116-B92B-B7FB4F24B6AE}" type="presOf" srcId="{CB449441-D489-4AB2-9D3A-A5052F12685C}" destId="{7D0A7B61-8E39-46D0-BFC8-5F99C8AEF35A}" srcOrd="0" destOrd="0" presId="urn:microsoft.com/office/officeart/2005/8/layout/lProcess1"/>
    <dgm:cxn modelId="{A2A7BD16-B912-4286-B3AB-C0499DF221C3}" type="presOf" srcId="{83B3B220-B389-4094-B352-B3A880DC978B}" destId="{310FA195-EFC7-4853-A174-6F2B67D8F7DB}" srcOrd="0" destOrd="0" presId="urn:microsoft.com/office/officeart/2005/8/layout/lProcess1"/>
    <dgm:cxn modelId="{2CA03A19-A20D-4438-9334-886EB0310712}" srcId="{5AF29A29-69CE-4380-81F9-691AAC5C2716}" destId="{67D924D2-ED25-4CD5-88D1-1FC45D5D8FF4}" srcOrd="2" destOrd="0" parTransId="{1EA05E87-86B5-4C51-952F-68F3CF63FC10}" sibTransId="{0FCC8FF1-1784-48C4-9DD5-B0C85E1AA2F3}"/>
    <dgm:cxn modelId="{CB469519-36EF-4E44-8029-360A5E4932CB}" type="presOf" srcId="{DAEAF2F7-89D3-4080-AF27-C415DF6CD51A}" destId="{A8ECC922-5068-40E6-8119-770AA80340C2}" srcOrd="0" destOrd="0" presId="urn:microsoft.com/office/officeart/2005/8/layout/lProcess1"/>
    <dgm:cxn modelId="{5E17BD28-A6A0-4BC5-B017-09A4B5FF11F4}" type="presOf" srcId="{67D924D2-ED25-4CD5-88D1-1FC45D5D8FF4}" destId="{1A628B66-9C5D-47EC-8731-A3BFD7B47F25}" srcOrd="0" destOrd="0" presId="urn:microsoft.com/office/officeart/2005/8/layout/lProcess1"/>
    <dgm:cxn modelId="{770DA537-0230-41FB-AA93-DF53F49A28AF}" srcId="{F60F3BF7-66AB-4DB3-AEE1-883129F6ADA5}" destId="{B8CC5490-EF8E-4A51-B986-44BFB919B942}" srcOrd="2" destOrd="0" parTransId="{B957D8FC-8159-4D7D-883C-158BD7840C2D}" sibTransId="{9F1B3D87-2C0E-43E8-945B-BB6DABBF49B7}"/>
    <dgm:cxn modelId="{217C1464-0F41-4122-978F-54C2060279CF}" type="presOf" srcId="{EFC998CC-0E45-4C18-BD04-0304737851A8}" destId="{C28A07ED-FA08-4A8F-9D8E-91759A515CD5}" srcOrd="0" destOrd="0" presId="urn:microsoft.com/office/officeart/2005/8/layout/lProcess1"/>
    <dgm:cxn modelId="{486DD164-D3A5-4610-8605-F995106994DF}" type="presOf" srcId="{F60F3BF7-66AB-4DB3-AEE1-883129F6ADA5}" destId="{A9B3DCF6-F40B-4994-BD30-2D938AA25DF7}" srcOrd="0" destOrd="0" presId="urn:microsoft.com/office/officeart/2005/8/layout/lProcess1"/>
    <dgm:cxn modelId="{3DAEF244-5AFF-4B28-8E68-C7F7C7F173EC}" type="presOf" srcId="{5AF29A29-69CE-4380-81F9-691AAC5C2716}" destId="{5092F458-DB7D-46CE-A481-72049DAF6227}" srcOrd="0" destOrd="0" presId="urn:microsoft.com/office/officeart/2005/8/layout/lProcess1"/>
    <dgm:cxn modelId="{9E20264B-9225-49F2-B84E-05A34B222F89}" type="presOf" srcId="{82AA1C9B-BDA9-4CA0-ABAE-0614E2E6AD93}" destId="{970DAD89-80DD-4498-A835-4AF1A27D7959}" srcOrd="0" destOrd="0" presId="urn:microsoft.com/office/officeart/2005/8/layout/lProcess1"/>
    <dgm:cxn modelId="{98E07A51-7357-470F-86DD-6CF9432CE6C3}" srcId="{5AF29A29-69CE-4380-81F9-691AAC5C2716}" destId="{5F004655-0F50-41A3-88E7-CD0F63681B12}" srcOrd="1" destOrd="0" parTransId="{48E876E0-1200-4D37-B5EA-9C1A8A1084F6}" sibTransId="{B6E9356D-B419-43E3-8320-8D52CD6EA07C}"/>
    <dgm:cxn modelId="{DC7A8659-04A9-4728-AEE9-414F03682545}" type="presOf" srcId="{5A361B41-06B7-4DC6-8BDD-9333C192C879}" destId="{40221F5A-2550-46B7-B6EF-236C15B739E7}" srcOrd="0" destOrd="0" presId="urn:microsoft.com/office/officeart/2005/8/layout/lProcess1"/>
    <dgm:cxn modelId="{F852209A-FB70-44CC-AA49-429B7C3A4363}" srcId="{DAEAF2F7-89D3-4080-AF27-C415DF6CD51A}" destId="{5AF29A29-69CE-4380-81F9-691AAC5C2716}" srcOrd="0" destOrd="0" parTransId="{F6B547A9-C0F8-44B7-80EB-8A23CABC15CB}" sibTransId="{41BBE923-0D4B-459D-96BC-3787B3620608}"/>
    <dgm:cxn modelId="{DE70BCA0-8398-4F33-9F1D-66A3689635F3}" srcId="{DAEAF2F7-89D3-4080-AF27-C415DF6CD51A}" destId="{F60F3BF7-66AB-4DB3-AEE1-883129F6ADA5}" srcOrd="1" destOrd="0" parTransId="{C1067FB3-C466-40E3-95BA-574D2AAD91AF}" sibTransId="{AAF6B1C4-6F0E-47A6-8C53-C920DDDFF166}"/>
    <dgm:cxn modelId="{7AD382A1-99F5-4554-B395-E2C0E4AB8EAB}" srcId="{5AF29A29-69CE-4380-81F9-691AAC5C2716}" destId="{83B3B220-B389-4094-B352-B3A880DC978B}" srcOrd="0" destOrd="0" parTransId="{5F6F6495-2CD7-4C53-B069-90635D25473E}" sibTransId="{DF9BE93B-10AC-4CCC-A23E-D2E9534E0DC5}"/>
    <dgm:cxn modelId="{017929AC-D2B6-47F8-80C7-C93C6C976821}" type="presOf" srcId="{5F004655-0F50-41A3-88E7-CD0F63681B12}" destId="{05009503-3FE8-48F6-BD2C-D8095FF0803B}" srcOrd="0" destOrd="0" presId="urn:microsoft.com/office/officeart/2005/8/layout/lProcess1"/>
    <dgm:cxn modelId="{5AD536D2-4CBC-4438-B013-DDE3B07CF26C}" srcId="{F60F3BF7-66AB-4DB3-AEE1-883129F6ADA5}" destId="{CB449441-D489-4AB2-9D3A-A5052F12685C}" srcOrd="1" destOrd="0" parTransId="{7567012A-447E-43BE-A264-C6B67E8405CE}" sibTransId="{E1320A92-58A3-4B87-BBAB-577CB2816E66}"/>
    <dgm:cxn modelId="{0250DAE2-6F5E-4F23-B385-25B32588C4D3}" type="presOf" srcId="{DF9BE93B-10AC-4CCC-A23E-D2E9534E0DC5}" destId="{902BCA49-BA2B-4E71-9FC0-A1D53C409809}" srcOrd="0" destOrd="0" presId="urn:microsoft.com/office/officeart/2005/8/layout/lProcess1"/>
    <dgm:cxn modelId="{E34C53E8-ACF6-4694-ADD1-8249F8DF304D}" srcId="{F60F3BF7-66AB-4DB3-AEE1-883129F6ADA5}" destId="{82AA1C9B-BDA9-4CA0-ABAE-0614E2E6AD93}" srcOrd="0" destOrd="0" parTransId="{EFC998CC-0E45-4C18-BD04-0304737851A8}" sibTransId="{5A361B41-06B7-4DC6-8BDD-9333C192C879}"/>
    <dgm:cxn modelId="{EF6687E9-FF9F-4500-9A7E-AFAA76131784}" type="presOf" srcId="{B8CC5490-EF8E-4A51-B986-44BFB919B942}" destId="{04E2A7FF-EB73-49BC-91DB-0B59953BB847}" srcOrd="0" destOrd="0" presId="urn:microsoft.com/office/officeart/2005/8/layout/lProcess1"/>
    <dgm:cxn modelId="{6DDB74ED-76F4-4E29-BAC2-6C64F8E5CF35}" type="presOf" srcId="{5F6F6495-2CD7-4C53-B069-90635D25473E}" destId="{8BB5DBD7-41CF-4C7C-9FDC-FBEAFB627F7C}" srcOrd="0" destOrd="0" presId="urn:microsoft.com/office/officeart/2005/8/layout/lProcess1"/>
    <dgm:cxn modelId="{AAC93FFA-5E39-488F-8268-A997267ED29F}" type="presOf" srcId="{B6E9356D-B419-43E3-8320-8D52CD6EA07C}" destId="{64F5416A-43E6-40D0-AF3A-D7DA5F95A64C}" srcOrd="0" destOrd="0" presId="urn:microsoft.com/office/officeart/2005/8/layout/lProcess1"/>
    <dgm:cxn modelId="{44942B6A-7841-41D5-9989-7A702CDD8BF8}" type="presParOf" srcId="{A8ECC922-5068-40E6-8119-770AA80340C2}" destId="{C1A085DF-7DDC-4813-A136-E613B3552E60}" srcOrd="0" destOrd="0" presId="urn:microsoft.com/office/officeart/2005/8/layout/lProcess1"/>
    <dgm:cxn modelId="{574146B3-DE2A-48D5-AB54-C33F17E82792}" type="presParOf" srcId="{C1A085DF-7DDC-4813-A136-E613B3552E60}" destId="{5092F458-DB7D-46CE-A481-72049DAF6227}" srcOrd="0" destOrd="0" presId="urn:microsoft.com/office/officeart/2005/8/layout/lProcess1"/>
    <dgm:cxn modelId="{E6B9A626-355C-4971-9CE1-09EC5D3D5007}" type="presParOf" srcId="{C1A085DF-7DDC-4813-A136-E613B3552E60}" destId="{8BB5DBD7-41CF-4C7C-9FDC-FBEAFB627F7C}" srcOrd="1" destOrd="0" presId="urn:microsoft.com/office/officeart/2005/8/layout/lProcess1"/>
    <dgm:cxn modelId="{64A8C3D6-26F1-4D70-BEBE-AD54C92E2C59}" type="presParOf" srcId="{C1A085DF-7DDC-4813-A136-E613B3552E60}" destId="{310FA195-EFC7-4853-A174-6F2B67D8F7DB}" srcOrd="2" destOrd="0" presId="urn:microsoft.com/office/officeart/2005/8/layout/lProcess1"/>
    <dgm:cxn modelId="{00380B74-1DAB-40D7-8C4C-6F56BFCE20F7}" type="presParOf" srcId="{C1A085DF-7DDC-4813-A136-E613B3552E60}" destId="{902BCA49-BA2B-4E71-9FC0-A1D53C409809}" srcOrd="3" destOrd="0" presId="urn:microsoft.com/office/officeart/2005/8/layout/lProcess1"/>
    <dgm:cxn modelId="{271C2577-AAC3-42D7-A6E9-E72F96C112B6}" type="presParOf" srcId="{C1A085DF-7DDC-4813-A136-E613B3552E60}" destId="{05009503-3FE8-48F6-BD2C-D8095FF0803B}" srcOrd="4" destOrd="0" presId="urn:microsoft.com/office/officeart/2005/8/layout/lProcess1"/>
    <dgm:cxn modelId="{C53195A1-4374-47F5-B60B-FD3BD1DDF30E}" type="presParOf" srcId="{C1A085DF-7DDC-4813-A136-E613B3552E60}" destId="{64F5416A-43E6-40D0-AF3A-D7DA5F95A64C}" srcOrd="5" destOrd="0" presId="urn:microsoft.com/office/officeart/2005/8/layout/lProcess1"/>
    <dgm:cxn modelId="{58E2C6B1-58F2-4C36-B7EA-DE4792AB7F32}" type="presParOf" srcId="{C1A085DF-7DDC-4813-A136-E613B3552E60}" destId="{1A628B66-9C5D-47EC-8731-A3BFD7B47F25}" srcOrd="6" destOrd="0" presId="urn:microsoft.com/office/officeart/2005/8/layout/lProcess1"/>
    <dgm:cxn modelId="{7E0A6485-DDF1-41D6-A2CA-CF70F838A17A}" type="presParOf" srcId="{A8ECC922-5068-40E6-8119-770AA80340C2}" destId="{CC1CBD43-EFFD-4D7F-8DED-98BD9FDF0508}" srcOrd="1" destOrd="0" presId="urn:microsoft.com/office/officeart/2005/8/layout/lProcess1"/>
    <dgm:cxn modelId="{173C449E-BEC9-448C-AD6C-D57B42718AE8}" type="presParOf" srcId="{A8ECC922-5068-40E6-8119-770AA80340C2}" destId="{9A0E9A56-1F7E-4EC5-B7D7-72D3B9305449}" srcOrd="2" destOrd="0" presId="urn:microsoft.com/office/officeart/2005/8/layout/lProcess1"/>
    <dgm:cxn modelId="{9A3F1EE0-3923-473E-B79E-17984931968A}" type="presParOf" srcId="{9A0E9A56-1F7E-4EC5-B7D7-72D3B9305449}" destId="{A9B3DCF6-F40B-4994-BD30-2D938AA25DF7}" srcOrd="0" destOrd="0" presId="urn:microsoft.com/office/officeart/2005/8/layout/lProcess1"/>
    <dgm:cxn modelId="{F6A82049-3B5B-401F-9030-4CC1DD6EB4AB}" type="presParOf" srcId="{9A0E9A56-1F7E-4EC5-B7D7-72D3B9305449}" destId="{C28A07ED-FA08-4A8F-9D8E-91759A515CD5}" srcOrd="1" destOrd="0" presId="urn:microsoft.com/office/officeart/2005/8/layout/lProcess1"/>
    <dgm:cxn modelId="{86B9136C-D31D-43C7-8D99-595DF377CE84}" type="presParOf" srcId="{9A0E9A56-1F7E-4EC5-B7D7-72D3B9305449}" destId="{970DAD89-80DD-4498-A835-4AF1A27D7959}" srcOrd="2" destOrd="0" presId="urn:microsoft.com/office/officeart/2005/8/layout/lProcess1"/>
    <dgm:cxn modelId="{4D5A53E5-DD3A-46C1-8E82-2E5F952FB993}" type="presParOf" srcId="{9A0E9A56-1F7E-4EC5-B7D7-72D3B9305449}" destId="{40221F5A-2550-46B7-B6EF-236C15B739E7}" srcOrd="3" destOrd="0" presId="urn:microsoft.com/office/officeart/2005/8/layout/lProcess1"/>
    <dgm:cxn modelId="{2945C2AA-442D-443E-82FC-200310F065B5}" type="presParOf" srcId="{9A0E9A56-1F7E-4EC5-B7D7-72D3B9305449}" destId="{7D0A7B61-8E39-46D0-BFC8-5F99C8AEF35A}" srcOrd="4" destOrd="0" presId="urn:microsoft.com/office/officeart/2005/8/layout/lProcess1"/>
    <dgm:cxn modelId="{8B336B8E-F6E0-4691-9E22-0D18A3B0C066}" type="presParOf" srcId="{9A0E9A56-1F7E-4EC5-B7D7-72D3B9305449}" destId="{FC92D6BF-CB79-419C-A378-D806EE595D2C}" srcOrd="5" destOrd="0" presId="urn:microsoft.com/office/officeart/2005/8/layout/lProcess1"/>
    <dgm:cxn modelId="{1210F135-A2FA-4869-BC7B-4E1A24F0A871}" type="presParOf" srcId="{9A0E9A56-1F7E-4EC5-B7D7-72D3B9305449}" destId="{04E2A7FF-EB73-49BC-91DB-0B59953BB847}" srcOrd="6" destOrd="0" presId="urn:microsoft.com/office/officeart/2005/8/layout/l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92F458-DB7D-46CE-A481-72049DAF6227}">
      <dsp:nvSpPr>
        <dsp:cNvPr id="0" name=""/>
        <dsp:cNvSpPr/>
      </dsp:nvSpPr>
      <dsp:spPr>
        <a:xfrm>
          <a:off x="2782" y="374994"/>
          <a:ext cx="2324545" cy="581136"/>
        </a:xfrm>
        <a:prstGeom prst="roundRect">
          <a:avLst>
            <a:gd name="adj" fmla="val 10000"/>
          </a:avLst>
        </a:prstGeom>
        <a:solidFill>
          <a:srgbClr val="3D41E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it-IT" sz="1600" kern="1200" dirty="0">
              <a:latin typeface="FS Albert Pro Light" panose="02000503040000020004" pitchFamily="50" charset="0"/>
            </a:rPr>
            <a:t>Analisi per paziente</a:t>
          </a:r>
          <a:endParaRPr lang="en-US" sz="1600" kern="1200" dirty="0">
            <a:latin typeface="FS Albert Pro Light" panose="02000503040000020004" pitchFamily="50" charset="0"/>
          </a:endParaRPr>
        </a:p>
      </dsp:txBody>
      <dsp:txXfrm>
        <a:off x="19803" y="392015"/>
        <a:ext cx="2290503" cy="547094"/>
      </dsp:txXfrm>
    </dsp:sp>
    <dsp:sp modelId="{8BB5DBD7-41CF-4C7C-9FDC-FBEAFB627F7C}">
      <dsp:nvSpPr>
        <dsp:cNvPr id="0" name=""/>
        <dsp:cNvSpPr/>
      </dsp:nvSpPr>
      <dsp:spPr>
        <a:xfrm rot="5400000">
          <a:off x="1114205" y="1006980"/>
          <a:ext cx="101698" cy="101698"/>
        </a:xfrm>
        <a:prstGeom prst="rightArrow">
          <a:avLst>
            <a:gd name="adj1" fmla="val 667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10FA195-EFC7-4853-A174-6F2B67D8F7DB}">
      <dsp:nvSpPr>
        <dsp:cNvPr id="0" name=""/>
        <dsp:cNvSpPr/>
      </dsp:nvSpPr>
      <dsp:spPr>
        <a:xfrm>
          <a:off x="2782" y="1159529"/>
          <a:ext cx="2324545" cy="581136"/>
        </a:xfrm>
        <a:prstGeom prst="roundRect">
          <a:avLst>
            <a:gd name="adj" fmla="val 10000"/>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it-IT" sz="1200" b="1" kern="1200" dirty="0">
              <a:solidFill>
                <a:schemeClr val="accent5"/>
              </a:solidFill>
              <a:latin typeface="FS Albert Pro Light" panose="02000503040000020004" pitchFamily="50" charset="0"/>
            </a:rPr>
            <a:t>12.65 rimozioni di cateteri evitate ogni 100 pazienti</a:t>
          </a:r>
          <a:endParaRPr lang="en-US" sz="1200" b="1" kern="1200" dirty="0">
            <a:solidFill>
              <a:schemeClr val="accent5"/>
            </a:solidFill>
            <a:latin typeface="FS Albert Pro Light" panose="02000503040000020004" pitchFamily="50" charset="0"/>
          </a:endParaRPr>
        </a:p>
      </dsp:txBody>
      <dsp:txXfrm>
        <a:off x="19803" y="1176550"/>
        <a:ext cx="2290503" cy="547094"/>
      </dsp:txXfrm>
    </dsp:sp>
    <dsp:sp modelId="{902BCA49-BA2B-4E71-9FC0-A1D53C409809}">
      <dsp:nvSpPr>
        <dsp:cNvPr id="0" name=""/>
        <dsp:cNvSpPr/>
      </dsp:nvSpPr>
      <dsp:spPr>
        <a:xfrm rot="5400000">
          <a:off x="1114205" y="1791515"/>
          <a:ext cx="101698" cy="101698"/>
        </a:xfrm>
        <a:prstGeom prst="rightArrow">
          <a:avLst>
            <a:gd name="adj1" fmla="val 66700"/>
            <a:gd name="adj2" fmla="val 50000"/>
          </a:avLst>
        </a:prstGeom>
        <a:solidFill>
          <a:schemeClr val="accent2">
            <a:hueOff val="-24611"/>
            <a:satOff val="728"/>
            <a:lumOff val="255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5009503-3FE8-48F6-BD2C-D8095FF0803B}">
      <dsp:nvSpPr>
        <dsp:cNvPr id="0" name=""/>
        <dsp:cNvSpPr/>
      </dsp:nvSpPr>
      <dsp:spPr>
        <a:xfrm>
          <a:off x="2782" y="1944063"/>
          <a:ext cx="2324545" cy="581136"/>
        </a:xfrm>
        <a:prstGeom prst="roundRect">
          <a:avLst>
            <a:gd name="adj" fmla="val 10000"/>
          </a:avLst>
        </a:prstGeom>
        <a:solidFill>
          <a:schemeClr val="accent2">
            <a:tint val="40000"/>
            <a:alpha val="90000"/>
            <a:hueOff val="-46222"/>
            <a:satOff val="8996"/>
            <a:lumOff val="612"/>
            <a:alphaOff val="0"/>
          </a:schemeClr>
        </a:solidFill>
        <a:ln w="25400" cap="flat" cmpd="sng" algn="ctr">
          <a:solidFill>
            <a:schemeClr val="accent2">
              <a:tint val="40000"/>
              <a:alpha val="90000"/>
              <a:hueOff val="-46222"/>
              <a:satOff val="8996"/>
              <a:lumOff val="61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it-IT" sz="1200" kern="1200" dirty="0">
              <a:latin typeface="FS Albert Pro Light" panose="02000503040000020004" pitchFamily="50" charset="0"/>
            </a:rPr>
            <a:t>Costo per paziente: €144.24 nella pratica standard vs €102.11 per il bundle innovativo</a:t>
          </a:r>
          <a:endParaRPr lang="en-US" sz="1200" kern="1200" dirty="0">
            <a:latin typeface="FS Albert Pro Light" panose="02000503040000020004" pitchFamily="50" charset="0"/>
          </a:endParaRPr>
        </a:p>
      </dsp:txBody>
      <dsp:txXfrm>
        <a:off x="19803" y="1961084"/>
        <a:ext cx="2290503" cy="547094"/>
      </dsp:txXfrm>
    </dsp:sp>
    <dsp:sp modelId="{64F5416A-43E6-40D0-AF3A-D7DA5F95A64C}">
      <dsp:nvSpPr>
        <dsp:cNvPr id="0" name=""/>
        <dsp:cNvSpPr/>
      </dsp:nvSpPr>
      <dsp:spPr>
        <a:xfrm rot="5400000">
          <a:off x="1114205" y="2576049"/>
          <a:ext cx="101698" cy="101698"/>
        </a:xfrm>
        <a:prstGeom prst="rightArrow">
          <a:avLst>
            <a:gd name="adj1" fmla="val 66700"/>
            <a:gd name="adj2" fmla="val 50000"/>
          </a:avLst>
        </a:prstGeom>
        <a:solidFill>
          <a:schemeClr val="accent2">
            <a:hueOff val="-49221"/>
            <a:satOff val="1456"/>
            <a:lumOff val="510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A628B66-9C5D-47EC-8731-A3BFD7B47F25}">
      <dsp:nvSpPr>
        <dsp:cNvPr id="0" name=""/>
        <dsp:cNvSpPr/>
      </dsp:nvSpPr>
      <dsp:spPr>
        <a:xfrm>
          <a:off x="2782" y="2728597"/>
          <a:ext cx="2324545" cy="581136"/>
        </a:xfrm>
        <a:prstGeom prst="roundRect">
          <a:avLst>
            <a:gd name="adj" fmla="val 10000"/>
          </a:avLst>
        </a:prstGeom>
        <a:solidFill>
          <a:schemeClr val="accent2">
            <a:tint val="40000"/>
            <a:alpha val="90000"/>
            <a:hueOff val="-92444"/>
            <a:satOff val="17993"/>
            <a:lumOff val="1224"/>
            <a:alphaOff val="0"/>
          </a:schemeClr>
        </a:solidFill>
        <a:ln w="25400" cap="flat" cmpd="sng" algn="ctr">
          <a:solidFill>
            <a:schemeClr val="accent2">
              <a:tint val="40000"/>
              <a:alpha val="90000"/>
              <a:hueOff val="-92444"/>
              <a:satOff val="17993"/>
              <a:lumOff val="122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it-IT" sz="1200" b="1" kern="1200" dirty="0">
              <a:solidFill>
                <a:schemeClr val="accent1"/>
              </a:solidFill>
              <a:latin typeface="FS Albert Pro Light" panose="02000503040000020004" pitchFamily="50" charset="0"/>
            </a:rPr>
            <a:t>€42 risparmiati/paziente</a:t>
          </a:r>
          <a:endParaRPr lang="en-US" sz="1200" b="1" kern="1200" dirty="0">
            <a:solidFill>
              <a:schemeClr val="accent1"/>
            </a:solidFill>
            <a:latin typeface="FS Albert Pro Light" panose="02000503040000020004" pitchFamily="50" charset="0"/>
          </a:endParaRPr>
        </a:p>
      </dsp:txBody>
      <dsp:txXfrm>
        <a:off x="19803" y="2745618"/>
        <a:ext cx="2290503" cy="547094"/>
      </dsp:txXfrm>
    </dsp:sp>
    <dsp:sp modelId="{A9B3DCF6-F40B-4994-BD30-2D938AA25DF7}">
      <dsp:nvSpPr>
        <dsp:cNvPr id="0" name=""/>
        <dsp:cNvSpPr/>
      </dsp:nvSpPr>
      <dsp:spPr>
        <a:xfrm>
          <a:off x="2652764" y="374994"/>
          <a:ext cx="2324545" cy="581136"/>
        </a:xfrm>
        <a:prstGeom prst="roundRect">
          <a:avLst>
            <a:gd name="adj" fmla="val 10000"/>
          </a:avLst>
        </a:prstGeom>
        <a:solidFill>
          <a:schemeClr val="accent2">
            <a:hueOff val="-123053"/>
            <a:satOff val="3641"/>
            <a:lumOff val="1274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it-IT" sz="1600" kern="1200" dirty="0">
              <a:latin typeface="FS Albert Pro Light" panose="02000503040000020004" pitchFamily="50" charset="0"/>
            </a:rPr>
            <a:t>Analisi per giorni catetere- paziente</a:t>
          </a:r>
          <a:endParaRPr lang="en-US" sz="1600" kern="1200" dirty="0">
            <a:latin typeface="FS Albert Pro Light" panose="02000503040000020004" pitchFamily="50" charset="0"/>
          </a:endParaRPr>
        </a:p>
      </dsp:txBody>
      <dsp:txXfrm>
        <a:off x="2669785" y="392015"/>
        <a:ext cx="2290503" cy="547094"/>
      </dsp:txXfrm>
    </dsp:sp>
    <dsp:sp modelId="{C28A07ED-FA08-4A8F-9D8E-91759A515CD5}">
      <dsp:nvSpPr>
        <dsp:cNvPr id="0" name=""/>
        <dsp:cNvSpPr/>
      </dsp:nvSpPr>
      <dsp:spPr>
        <a:xfrm rot="5400000">
          <a:off x="3764188" y="1006980"/>
          <a:ext cx="101698" cy="101698"/>
        </a:xfrm>
        <a:prstGeom prst="rightArrow">
          <a:avLst>
            <a:gd name="adj1" fmla="val 66700"/>
            <a:gd name="adj2" fmla="val 50000"/>
          </a:avLst>
        </a:prstGeom>
        <a:solidFill>
          <a:schemeClr val="accent2">
            <a:hueOff val="-73832"/>
            <a:satOff val="2185"/>
            <a:lumOff val="764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70DAD89-80DD-4498-A835-4AF1A27D7959}">
      <dsp:nvSpPr>
        <dsp:cNvPr id="0" name=""/>
        <dsp:cNvSpPr/>
      </dsp:nvSpPr>
      <dsp:spPr>
        <a:xfrm>
          <a:off x="2652764" y="1159529"/>
          <a:ext cx="2324545" cy="581136"/>
        </a:xfrm>
        <a:prstGeom prst="roundRect">
          <a:avLst>
            <a:gd name="adj" fmla="val 10000"/>
          </a:avLst>
        </a:prstGeom>
        <a:solidFill>
          <a:schemeClr val="accent2">
            <a:tint val="40000"/>
            <a:alpha val="90000"/>
            <a:hueOff val="-138666"/>
            <a:satOff val="26989"/>
            <a:lumOff val="1837"/>
            <a:alphaOff val="0"/>
          </a:schemeClr>
        </a:solidFill>
        <a:ln w="25400" cap="flat" cmpd="sng" algn="ctr">
          <a:solidFill>
            <a:schemeClr val="accent2">
              <a:tint val="40000"/>
              <a:alpha val="90000"/>
              <a:hueOff val="-138666"/>
              <a:satOff val="26989"/>
              <a:lumOff val="183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it-IT" sz="1200" b="1" kern="1200" dirty="0">
              <a:solidFill>
                <a:schemeClr val="accent5"/>
              </a:solidFill>
              <a:latin typeface="FS Albert Pro Light" panose="02000503040000020004" pitchFamily="50" charset="0"/>
            </a:rPr>
            <a:t>9.58 rimozioni di cateteri evitate ogni 100 giorni pazienti</a:t>
          </a:r>
          <a:endParaRPr lang="en-US" sz="1200" b="1" kern="1200" dirty="0">
            <a:solidFill>
              <a:schemeClr val="accent5"/>
            </a:solidFill>
            <a:latin typeface="FS Albert Pro Light" panose="02000503040000020004" pitchFamily="50" charset="0"/>
          </a:endParaRPr>
        </a:p>
      </dsp:txBody>
      <dsp:txXfrm>
        <a:off x="2669785" y="1176550"/>
        <a:ext cx="2290503" cy="547094"/>
      </dsp:txXfrm>
    </dsp:sp>
    <dsp:sp modelId="{40221F5A-2550-46B7-B6EF-236C15B739E7}">
      <dsp:nvSpPr>
        <dsp:cNvPr id="0" name=""/>
        <dsp:cNvSpPr/>
      </dsp:nvSpPr>
      <dsp:spPr>
        <a:xfrm rot="5400000">
          <a:off x="3764188" y="1791515"/>
          <a:ext cx="101698" cy="101698"/>
        </a:xfrm>
        <a:prstGeom prst="rightArrow">
          <a:avLst>
            <a:gd name="adj1" fmla="val 66700"/>
            <a:gd name="adj2" fmla="val 50000"/>
          </a:avLst>
        </a:prstGeom>
        <a:solidFill>
          <a:schemeClr val="accent2">
            <a:hueOff val="-98443"/>
            <a:satOff val="2913"/>
            <a:lumOff val="1019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D0A7B61-8E39-46D0-BFC8-5F99C8AEF35A}">
      <dsp:nvSpPr>
        <dsp:cNvPr id="0" name=""/>
        <dsp:cNvSpPr/>
      </dsp:nvSpPr>
      <dsp:spPr>
        <a:xfrm>
          <a:off x="2652764" y="1944063"/>
          <a:ext cx="2324545" cy="581136"/>
        </a:xfrm>
        <a:prstGeom prst="roundRect">
          <a:avLst>
            <a:gd name="adj" fmla="val 10000"/>
          </a:avLst>
        </a:prstGeom>
        <a:solidFill>
          <a:schemeClr val="accent2">
            <a:tint val="40000"/>
            <a:alpha val="90000"/>
            <a:hueOff val="-184887"/>
            <a:satOff val="35986"/>
            <a:lumOff val="2449"/>
            <a:alphaOff val="0"/>
          </a:schemeClr>
        </a:solidFill>
        <a:ln w="25400" cap="flat" cmpd="sng" algn="ctr">
          <a:solidFill>
            <a:schemeClr val="accent2">
              <a:tint val="40000"/>
              <a:alpha val="90000"/>
              <a:hueOff val="-184887"/>
              <a:satOff val="35986"/>
              <a:lumOff val="244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it-IT" sz="1200" kern="1200" dirty="0">
              <a:latin typeface="FS Albert Pro Light" panose="02000503040000020004" pitchFamily="50" charset="0"/>
            </a:rPr>
            <a:t>Costo per giorno catetere-paziente: €78.95 nella pratica standard vs €48.10 per il bundle innovativo</a:t>
          </a:r>
          <a:endParaRPr lang="en-US" sz="1200" kern="1200" dirty="0">
            <a:latin typeface="FS Albert Pro Light" panose="02000503040000020004" pitchFamily="50" charset="0"/>
          </a:endParaRPr>
        </a:p>
      </dsp:txBody>
      <dsp:txXfrm>
        <a:off x="2669785" y="1961084"/>
        <a:ext cx="2290503" cy="547094"/>
      </dsp:txXfrm>
    </dsp:sp>
    <dsp:sp modelId="{FC92D6BF-CB79-419C-A378-D806EE595D2C}">
      <dsp:nvSpPr>
        <dsp:cNvPr id="0" name=""/>
        <dsp:cNvSpPr/>
      </dsp:nvSpPr>
      <dsp:spPr>
        <a:xfrm rot="5400000">
          <a:off x="3764188" y="2576049"/>
          <a:ext cx="101698" cy="101698"/>
        </a:xfrm>
        <a:prstGeom prst="rightArrow">
          <a:avLst>
            <a:gd name="adj1" fmla="val 66700"/>
            <a:gd name="adj2" fmla="val 50000"/>
          </a:avLst>
        </a:prstGeom>
        <a:solidFill>
          <a:schemeClr val="accent2">
            <a:hueOff val="-123053"/>
            <a:satOff val="3641"/>
            <a:lumOff val="1274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4E2A7FF-EB73-49BC-91DB-0B59953BB847}">
      <dsp:nvSpPr>
        <dsp:cNvPr id="0" name=""/>
        <dsp:cNvSpPr/>
      </dsp:nvSpPr>
      <dsp:spPr>
        <a:xfrm>
          <a:off x="2652764" y="2728597"/>
          <a:ext cx="2324545" cy="581136"/>
        </a:xfrm>
        <a:prstGeom prst="roundRect">
          <a:avLst>
            <a:gd name="adj" fmla="val 10000"/>
          </a:avLst>
        </a:prstGeom>
        <a:solidFill>
          <a:schemeClr val="accent2">
            <a:tint val="40000"/>
            <a:alpha val="90000"/>
            <a:hueOff val="-231109"/>
            <a:satOff val="44982"/>
            <a:lumOff val="3061"/>
            <a:alphaOff val="0"/>
          </a:schemeClr>
        </a:solidFill>
        <a:ln w="25400" cap="flat" cmpd="sng" algn="ctr">
          <a:solidFill>
            <a:schemeClr val="accent2">
              <a:tint val="40000"/>
              <a:alpha val="90000"/>
              <a:hueOff val="-231109"/>
              <a:satOff val="44982"/>
              <a:lumOff val="306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it-IT" sz="1200" b="1" kern="1200" dirty="0">
              <a:solidFill>
                <a:schemeClr val="accent1"/>
              </a:solidFill>
              <a:latin typeface="FS Albert Pro Light" panose="02000503040000020004" pitchFamily="50" charset="0"/>
            </a:rPr>
            <a:t>€31 risparmiati per giorno catetere-paziente</a:t>
          </a:r>
          <a:endParaRPr lang="en-US" sz="1200" b="1" kern="1200" dirty="0">
            <a:solidFill>
              <a:schemeClr val="accent1"/>
            </a:solidFill>
            <a:latin typeface="FS Albert Pro Light" panose="02000503040000020004" pitchFamily="50" charset="0"/>
          </a:endParaRPr>
        </a:p>
      </dsp:txBody>
      <dsp:txXfrm>
        <a:off x="2669785" y="2745618"/>
        <a:ext cx="2290503" cy="547094"/>
      </dsp:txXfrm>
    </dsp:sp>
  </dsp:spTree>
</dsp:drawing>
</file>

<file path=ppt/diagrams/layout1.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8"/>
          </a:xfrm>
          <a:prstGeom prst="rect">
            <a:avLst/>
          </a:prstGeom>
        </p:spPr>
        <p:txBody>
          <a:bodyPr vert="horz" lIns="91440" tIns="45720" rIns="91440" bIns="45720" rtlCol="0"/>
          <a:lstStyle>
            <a:lvl1pPr algn="l">
              <a:defRPr sz="1200"/>
            </a:lvl1pPr>
          </a:lstStyle>
          <a:p>
            <a:endParaRPr lang="en-US" dirty="0">
              <a:latin typeface="FS Albert Pro Light" charset="0"/>
            </a:endParaRPr>
          </a:p>
        </p:txBody>
      </p:sp>
      <p:sp>
        <p:nvSpPr>
          <p:cNvPr id="3" name="Date Placeholder 2"/>
          <p:cNvSpPr>
            <a:spLocks noGrp="1"/>
          </p:cNvSpPr>
          <p:nvPr>
            <p:ph type="dt" sz="quarter" idx="1"/>
          </p:nvPr>
        </p:nvSpPr>
        <p:spPr>
          <a:xfrm>
            <a:off x="4143588" y="0"/>
            <a:ext cx="3169920" cy="481728"/>
          </a:xfrm>
          <a:prstGeom prst="rect">
            <a:avLst/>
          </a:prstGeom>
        </p:spPr>
        <p:txBody>
          <a:bodyPr vert="horz" lIns="91440" tIns="45720" rIns="91440" bIns="45720" rtlCol="0"/>
          <a:lstStyle>
            <a:lvl1pPr algn="r">
              <a:defRPr sz="1200"/>
            </a:lvl1pPr>
          </a:lstStyle>
          <a:p>
            <a:fld id="{EE601848-9555-CC40-B0A3-1D3B50E7C37A}" type="datetimeFigureOut">
              <a:rPr lang="en-US" smtClean="0">
                <a:latin typeface="FS Albert Pro Light" charset="0"/>
              </a:rPr>
              <a:t>11/09/2023</a:t>
            </a:fld>
            <a:endParaRPr lang="en-US" dirty="0">
              <a:latin typeface="FS Albert Pro Light" charset="0"/>
            </a:endParaRPr>
          </a:p>
        </p:txBody>
      </p:sp>
      <p:sp>
        <p:nvSpPr>
          <p:cNvPr id="4" name="Footer Placeholder 3"/>
          <p:cNvSpPr>
            <a:spLocks noGrp="1"/>
          </p:cNvSpPr>
          <p:nvPr>
            <p:ph type="ftr" sz="quarter" idx="2"/>
          </p:nvPr>
        </p:nvSpPr>
        <p:spPr>
          <a:xfrm>
            <a:off x="0" y="9119475"/>
            <a:ext cx="3169920" cy="481727"/>
          </a:xfrm>
          <a:prstGeom prst="rect">
            <a:avLst/>
          </a:prstGeom>
        </p:spPr>
        <p:txBody>
          <a:bodyPr vert="horz" lIns="91440" tIns="45720" rIns="91440" bIns="45720" rtlCol="0" anchor="b"/>
          <a:lstStyle>
            <a:lvl1pPr algn="l">
              <a:defRPr sz="1200"/>
            </a:lvl1pPr>
          </a:lstStyle>
          <a:p>
            <a:endParaRPr lang="en-US" dirty="0">
              <a:latin typeface="FS Albert Pro Light" charset="0"/>
            </a:endParaRPr>
          </a:p>
        </p:txBody>
      </p:sp>
      <p:sp>
        <p:nvSpPr>
          <p:cNvPr id="5" name="Slide Number Placeholder 4"/>
          <p:cNvSpPr>
            <a:spLocks noGrp="1"/>
          </p:cNvSpPr>
          <p:nvPr>
            <p:ph type="sldNum" sz="quarter" idx="3"/>
          </p:nvPr>
        </p:nvSpPr>
        <p:spPr>
          <a:xfrm>
            <a:off x="4143588" y="9119475"/>
            <a:ext cx="3169920" cy="481727"/>
          </a:xfrm>
          <a:prstGeom prst="rect">
            <a:avLst/>
          </a:prstGeom>
        </p:spPr>
        <p:txBody>
          <a:bodyPr vert="horz" lIns="91440" tIns="45720" rIns="91440" bIns="45720" rtlCol="0" anchor="b"/>
          <a:lstStyle>
            <a:lvl1pPr algn="r">
              <a:defRPr sz="1200"/>
            </a:lvl1pPr>
          </a:lstStyle>
          <a:p>
            <a:fld id="{C9592AD4-6A75-B14D-8F85-54D3EE839ED1}" type="slidenum">
              <a:rPr lang="en-US" smtClean="0">
                <a:latin typeface="FS Albert Pro Light" charset="0"/>
              </a:rPr>
              <a:t>‹#›</a:t>
            </a:fld>
            <a:endParaRPr lang="en-US" dirty="0">
              <a:latin typeface="FS Albert Pro Light" charset="0"/>
            </a:endParaRPr>
          </a:p>
        </p:txBody>
      </p:sp>
    </p:spTree>
    <p:extLst>
      <p:ext uri="{BB962C8B-B14F-4D97-AF65-F5344CB8AC3E}">
        <p14:creationId xmlns:p14="http://schemas.microsoft.com/office/powerpoint/2010/main" val="9386662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8"/>
          </a:xfrm>
          <a:prstGeom prst="rect">
            <a:avLst/>
          </a:prstGeom>
        </p:spPr>
        <p:txBody>
          <a:bodyPr vert="horz" lIns="91440" tIns="45720" rIns="91440" bIns="45720" rtlCol="0"/>
          <a:lstStyle>
            <a:lvl1pPr algn="l">
              <a:defRPr sz="1200" b="0" i="0">
                <a:latin typeface="FS Albert Pro Light" charset="0"/>
              </a:defRPr>
            </a:lvl1pPr>
          </a:lstStyle>
          <a:p>
            <a:endParaRPr lang="en-US" dirty="0"/>
          </a:p>
        </p:txBody>
      </p:sp>
      <p:sp>
        <p:nvSpPr>
          <p:cNvPr id="3" name="Date Placeholder 2"/>
          <p:cNvSpPr>
            <a:spLocks noGrp="1"/>
          </p:cNvSpPr>
          <p:nvPr>
            <p:ph type="dt" idx="1"/>
          </p:nvPr>
        </p:nvSpPr>
        <p:spPr>
          <a:xfrm>
            <a:off x="4143588" y="0"/>
            <a:ext cx="3169920" cy="481728"/>
          </a:xfrm>
          <a:prstGeom prst="rect">
            <a:avLst/>
          </a:prstGeom>
        </p:spPr>
        <p:txBody>
          <a:bodyPr vert="horz" lIns="91440" tIns="45720" rIns="91440" bIns="45720" rtlCol="0"/>
          <a:lstStyle>
            <a:lvl1pPr algn="r">
              <a:defRPr sz="1200" b="0" i="0">
                <a:latin typeface="FS Albert Pro Light" charset="0"/>
              </a:defRPr>
            </a:lvl1pPr>
          </a:lstStyle>
          <a:p>
            <a:fld id="{07D2FE4F-654E-E04F-9672-E05DACB9DF02}" type="datetimeFigureOut">
              <a:rPr lang="en-US" smtClean="0"/>
              <a:pPr/>
              <a:t>11/09/2023</a:t>
            </a:fld>
            <a:endParaRPr lang="en-US" dirty="0"/>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31521" y="4620577"/>
            <a:ext cx="5852160" cy="378047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5"/>
            <a:ext cx="3169920" cy="481727"/>
          </a:xfrm>
          <a:prstGeom prst="rect">
            <a:avLst/>
          </a:prstGeom>
        </p:spPr>
        <p:txBody>
          <a:bodyPr vert="horz" lIns="91440" tIns="45720" rIns="91440" bIns="45720" rtlCol="0" anchor="b"/>
          <a:lstStyle>
            <a:lvl1pPr algn="l">
              <a:defRPr sz="1200" b="0" i="0">
                <a:latin typeface="FS Albert Pro Light" charset="0"/>
              </a:defRPr>
            </a:lvl1pPr>
          </a:lstStyle>
          <a:p>
            <a:endParaRPr lang="en-US" dirty="0"/>
          </a:p>
        </p:txBody>
      </p:sp>
      <p:sp>
        <p:nvSpPr>
          <p:cNvPr id="7" name="Slide Number Placeholder 6"/>
          <p:cNvSpPr>
            <a:spLocks noGrp="1"/>
          </p:cNvSpPr>
          <p:nvPr>
            <p:ph type="sldNum" sz="quarter" idx="5"/>
          </p:nvPr>
        </p:nvSpPr>
        <p:spPr>
          <a:xfrm>
            <a:off x="4143588" y="9119475"/>
            <a:ext cx="3169920" cy="481727"/>
          </a:xfrm>
          <a:prstGeom prst="rect">
            <a:avLst/>
          </a:prstGeom>
        </p:spPr>
        <p:txBody>
          <a:bodyPr vert="horz" lIns="91440" tIns="45720" rIns="91440" bIns="45720" rtlCol="0" anchor="b"/>
          <a:lstStyle>
            <a:lvl1pPr algn="r">
              <a:defRPr sz="1200" b="0" i="0">
                <a:latin typeface="FS Albert Pro Light" charset="0"/>
              </a:defRPr>
            </a:lvl1pPr>
          </a:lstStyle>
          <a:p>
            <a:fld id="{CB5C5D82-8362-1144-8803-19D2A834DFD9}" type="slidenum">
              <a:rPr lang="en-US" smtClean="0"/>
              <a:pPr/>
              <a:t>‹#›</a:t>
            </a:fld>
            <a:endParaRPr lang="en-US" dirty="0"/>
          </a:p>
        </p:txBody>
      </p:sp>
    </p:spTree>
    <p:extLst>
      <p:ext uri="{BB962C8B-B14F-4D97-AF65-F5344CB8AC3E}">
        <p14:creationId xmlns:p14="http://schemas.microsoft.com/office/powerpoint/2010/main" val="1445567971"/>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FS Albert Pro Light" charset="0"/>
        <a:ea typeface="+mn-ea"/>
        <a:cs typeface="+mn-cs"/>
      </a:defRPr>
    </a:lvl1pPr>
    <a:lvl2pPr marL="457200" algn="l" defTabSz="914400" rtl="0" eaLnBrk="1" latinLnBrk="0" hangingPunct="1">
      <a:defRPr sz="1200" b="0" i="0" kern="1200">
        <a:solidFill>
          <a:schemeClr val="tx1"/>
        </a:solidFill>
        <a:latin typeface="FS Albert Pro Light" charset="0"/>
        <a:ea typeface="+mn-ea"/>
        <a:cs typeface="+mn-cs"/>
      </a:defRPr>
    </a:lvl2pPr>
    <a:lvl3pPr marL="914400" algn="l" defTabSz="914400" rtl="0" eaLnBrk="1" latinLnBrk="0" hangingPunct="1">
      <a:defRPr sz="1200" b="0" i="0" kern="1200">
        <a:solidFill>
          <a:schemeClr val="tx1"/>
        </a:solidFill>
        <a:latin typeface="FS Albert Pro Light" charset="0"/>
        <a:ea typeface="+mn-ea"/>
        <a:cs typeface="+mn-cs"/>
      </a:defRPr>
    </a:lvl3pPr>
    <a:lvl4pPr marL="1371600" algn="l" defTabSz="914400" rtl="0" eaLnBrk="1" latinLnBrk="0" hangingPunct="1">
      <a:defRPr sz="1200" b="0" i="0" kern="1200">
        <a:solidFill>
          <a:schemeClr val="tx1"/>
        </a:solidFill>
        <a:latin typeface="FS Albert Pro Light" charset="0"/>
        <a:ea typeface="+mn-ea"/>
        <a:cs typeface="+mn-cs"/>
      </a:defRPr>
    </a:lvl4pPr>
    <a:lvl5pPr marL="1828800" algn="l" defTabSz="914400" rtl="0" eaLnBrk="1" latinLnBrk="0" hangingPunct="1">
      <a:defRPr sz="1200" b="0" i="0" kern="1200">
        <a:solidFill>
          <a:schemeClr val="tx1"/>
        </a:solidFill>
        <a:latin typeface="FS Albert Pro Light"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B5C5D82-8362-1144-8803-19D2A834DFD9}" type="slidenum">
              <a:rPr lang="en-US" smtClean="0"/>
              <a:pPr/>
              <a:t>1</a:t>
            </a:fld>
            <a:endParaRPr lang="en-US" dirty="0"/>
          </a:p>
        </p:txBody>
      </p:sp>
    </p:spTree>
    <p:extLst>
      <p:ext uri="{BB962C8B-B14F-4D97-AF65-F5344CB8AC3E}">
        <p14:creationId xmlns:p14="http://schemas.microsoft.com/office/powerpoint/2010/main" val="3598439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it-IT" b="0" i="0" dirty="0">
                <a:solidFill>
                  <a:srgbClr val="333333"/>
                </a:solidFill>
                <a:effectLst/>
                <a:latin typeface="Arial" panose="020B0604020202020204" pitchFamily="34" charset="0"/>
              </a:rPr>
              <a:t>Appropriatezza </a:t>
            </a:r>
            <a:r>
              <a:rPr lang="it-IT" b="0" i="1" dirty="0">
                <a:solidFill>
                  <a:srgbClr val="333333"/>
                </a:solidFill>
                <a:effectLst/>
                <a:latin typeface="Arial" panose="020B0604020202020204" pitchFamily="34" charset="0"/>
              </a:rPr>
              <a:t>“Utilizzo corretto (basato sulle evidenze e/o esperienza clinica e/o buone pratiche) di un intervento sanitario efficace, in pazienti che ne possono effettivamente beneficiare in ragione delle loro condizioni cliniche» </a:t>
            </a:r>
            <a:r>
              <a:rPr lang="it-IT" b="0" i="0" dirty="0">
                <a:solidFill>
                  <a:srgbClr val="333333"/>
                </a:solidFill>
                <a:effectLst/>
                <a:latin typeface="Arial" panose="020B0604020202020204" pitchFamily="34" charset="0"/>
              </a:rPr>
              <a:t>Quando si parla di appropriatezza clinica si fa riferimento alla capacità di un intervento sanitario preventivo, diagnostico, terapeutico, riabilitativo di rispondere al bisogno del paziente (o della collettività) con un bilancio favorevole tra benefici e rischi, sulla base di modalità e standard riconosciuti. </a:t>
            </a:r>
            <a:r>
              <a:rPr lang="en-US" b="0" i="0" dirty="0" err="1">
                <a:solidFill>
                  <a:srgbClr val="333333"/>
                </a:solidFill>
                <a:effectLst/>
                <a:latin typeface="Arial" panose="020B0604020202020204" pitchFamily="34" charset="0"/>
              </a:rPr>
              <a:t>Arah</a:t>
            </a:r>
            <a:r>
              <a:rPr lang="en-US" b="0" i="0" dirty="0">
                <a:solidFill>
                  <a:srgbClr val="333333"/>
                </a:solidFill>
                <a:effectLst/>
                <a:latin typeface="Arial" panose="020B0604020202020204" pitchFamily="34" charset="0"/>
              </a:rPr>
              <a:t> OA, </a:t>
            </a:r>
            <a:r>
              <a:rPr lang="en-US" b="0" i="0" dirty="0" err="1">
                <a:solidFill>
                  <a:srgbClr val="333333"/>
                </a:solidFill>
                <a:effectLst/>
                <a:latin typeface="Arial" panose="020B0604020202020204" pitchFamily="34" charset="0"/>
              </a:rPr>
              <a:t>Westert</a:t>
            </a:r>
            <a:r>
              <a:rPr lang="en-US" b="0" i="0" dirty="0">
                <a:solidFill>
                  <a:srgbClr val="333333"/>
                </a:solidFill>
                <a:effectLst/>
                <a:latin typeface="Arial" panose="020B0604020202020204" pitchFamily="34" charset="0"/>
              </a:rPr>
              <a:t> GP, Hurst J, </a:t>
            </a:r>
            <a:r>
              <a:rPr lang="en-US" b="0" i="0" dirty="0" err="1">
                <a:solidFill>
                  <a:srgbClr val="333333"/>
                </a:solidFill>
                <a:effectLst/>
                <a:latin typeface="Arial" panose="020B0604020202020204" pitchFamily="34" charset="0"/>
              </a:rPr>
              <a:t>Klazinga</a:t>
            </a:r>
            <a:r>
              <a:rPr lang="en-US" b="0" i="0" dirty="0">
                <a:solidFill>
                  <a:srgbClr val="333333"/>
                </a:solidFill>
                <a:effectLst/>
                <a:latin typeface="Arial" panose="020B0604020202020204" pitchFamily="34" charset="0"/>
              </a:rPr>
              <a:t> NS. 2006. </a:t>
            </a:r>
            <a:r>
              <a:rPr lang="en-US" b="0" i="1" dirty="0">
                <a:solidFill>
                  <a:srgbClr val="333333"/>
                </a:solidFill>
                <a:effectLst/>
                <a:latin typeface="Arial" panose="020B0604020202020204" pitchFamily="34" charset="0"/>
              </a:rPr>
              <a:t>A conceptual framework for the OECD Health Care Quality Indicators Project</a:t>
            </a:r>
            <a:r>
              <a:rPr lang="en-US" b="0" i="0" dirty="0">
                <a:solidFill>
                  <a:srgbClr val="333333"/>
                </a:solidFill>
                <a:effectLst/>
                <a:latin typeface="Arial" panose="020B0604020202020204" pitchFamily="34" charset="0"/>
              </a:rPr>
              <a:t>. Int J Qual Health Care 18 Suppl 1:5-13.</a:t>
            </a:r>
          </a:p>
          <a:p>
            <a:pPr algn="l"/>
            <a:endParaRPr lang="en-US" b="0" i="0" dirty="0">
              <a:solidFill>
                <a:srgbClr val="333333"/>
              </a:solidFill>
              <a:effectLst/>
              <a:latin typeface="Arial" panose="020B0604020202020204" pitchFamily="34" charset="0"/>
            </a:endParaRPr>
          </a:p>
          <a:p>
            <a:pPr algn="l"/>
            <a:r>
              <a:rPr lang="en-US" b="0" i="0" dirty="0" err="1">
                <a:solidFill>
                  <a:srgbClr val="333333"/>
                </a:solidFill>
                <a:effectLst/>
                <a:latin typeface="Arial" panose="020B0604020202020204" pitchFamily="34" charset="0"/>
              </a:rPr>
              <a:t>Sostenibilità</a:t>
            </a:r>
            <a:r>
              <a:rPr lang="en-US" b="0" i="0" dirty="0">
                <a:solidFill>
                  <a:srgbClr val="333333"/>
                </a:solidFill>
                <a:effectLst/>
                <a:latin typeface="Arial" panose="020B0604020202020204" pitchFamily="34" charset="0"/>
              </a:rPr>
              <a:t> </a:t>
            </a:r>
            <a:r>
              <a:rPr lang="en-US" sz="1800" b="0" i="0" u="none" strike="noStrike" baseline="0" dirty="0">
                <a:solidFill>
                  <a:srgbClr val="000000"/>
                </a:solidFill>
                <a:latin typeface="Roboto" panose="02000000000000000000" pitchFamily="2" charset="0"/>
              </a:rPr>
              <a:t>Sustainability is defined as </a:t>
            </a:r>
            <a:r>
              <a:rPr lang="en-US" sz="1800" b="1" i="1" u="none" strike="noStrike" baseline="0" dirty="0">
                <a:solidFill>
                  <a:srgbClr val="000000"/>
                </a:solidFill>
                <a:latin typeface="Roboto" panose="02000000000000000000" pitchFamily="2" charset="0"/>
              </a:rPr>
              <a:t>“meeting the needs of the present without compromising the ability of future generations to meet their own needs.” </a:t>
            </a:r>
            <a:r>
              <a:rPr lang="en-US" sz="1800" b="0" i="0" u="none" strike="noStrike" baseline="0" dirty="0">
                <a:solidFill>
                  <a:srgbClr val="000000"/>
                </a:solidFill>
                <a:latin typeface="Roboto" panose="02000000000000000000" pitchFamily="2" charset="0"/>
              </a:rPr>
              <a:t>(Brundtland 1987).  </a:t>
            </a:r>
            <a:r>
              <a:rPr lang="it-IT" b="0" i="0" dirty="0">
                <a:solidFill>
                  <a:srgbClr val="4D5156"/>
                </a:solidFill>
                <a:effectLst/>
                <a:latin typeface="Google Sans"/>
              </a:rPr>
              <a:t>I 3 pilastri della sostenibilità: </a:t>
            </a:r>
            <a:r>
              <a:rPr lang="it-IT" b="0" i="0" dirty="0">
                <a:solidFill>
                  <a:srgbClr val="040C28"/>
                </a:solidFill>
                <a:effectLst/>
                <a:latin typeface="Google Sans"/>
              </a:rPr>
              <a:t>ambientale, economica e sociale</a:t>
            </a:r>
            <a:endParaRPr lang="it-IT" b="0" i="0" dirty="0">
              <a:solidFill>
                <a:srgbClr val="202124"/>
              </a:solidFill>
              <a:effectLst/>
              <a:latin typeface="arial" panose="020B0604020202020204" pitchFamily="34" charset="0"/>
            </a:endParaRPr>
          </a:p>
          <a:p>
            <a:pPr algn="l"/>
            <a:endParaRPr lang="en-US" dirty="0"/>
          </a:p>
        </p:txBody>
      </p:sp>
      <p:sp>
        <p:nvSpPr>
          <p:cNvPr id="4" name="Slide Number Placeholder 3"/>
          <p:cNvSpPr>
            <a:spLocks noGrp="1"/>
          </p:cNvSpPr>
          <p:nvPr>
            <p:ph type="sldNum" sz="quarter" idx="5"/>
          </p:nvPr>
        </p:nvSpPr>
        <p:spPr/>
        <p:txBody>
          <a:bodyPr/>
          <a:lstStyle/>
          <a:p>
            <a:fld id="{CB5C5D82-8362-1144-8803-19D2A834DFD9}" type="slidenum">
              <a:rPr lang="en-US" smtClean="0"/>
              <a:pPr/>
              <a:t>3</a:t>
            </a:fld>
            <a:endParaRPr lang="en-US" dirty="0"/>
          </a:p>
        </p:txBody>
      </p:sp>
    </p:spTree>
    <p:extLst>
      <p:ext uri="{BB962C8B-B14F-4D97-AF65-F5344CB8AC3E}">
        <p14:creationId xmlns:p14="http://schemas.microsoft.com/office/powerpoint/2010/main" val="18680311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https://www.euro.who.int/en/health-topics/Health-systems/health-systems-financing/news/news/2021/4/new-report-from-who-on-health-spending-calls-on-governments-not-to-repeat-past-mistakes-when-rebuildin</a:t>
            </a:r>
          </a:p>
        </p:txBody>
      </p:sp>
      <p:sp>
        <p:nvSpPr>
          <p:cNvPr id="4" name="Slide Number Placeholder 3"/>
          <p:cNvSpPr>
            <a:spLocks noGrp="1"/>
          </p:cNvSpPr>
          <p:nvPr>
            <p:ph type="sldNum" sz="quarter" idx="5"/>
          </p:nvPr>
        </p:nvSpPr>
        <p:spPr/>
        <p:txBody>
          <a:bodyPr/>
          <a:lstStyle/>
          <a:p>
            <a:fld id="{CB5C5D82-8362-1144-8803-19D2A834DFD9}" type="slidenum">
              <a:rPr lang="en-US" smtClean="0"/>
              <a:pPr/>
              <a:t>4</a:t>
            </a:fld>
            <a:endParaRPr lang="en-US" dirty="0"/>
          </a:p>
        </p:txBody>
      </p:sp>
    </p:spTree>
    <p:extLst>
      <p:ext uri="{BB962C8B-B14F-4D97-AF65-F5344CB8AC3E}">
        <p14:creationId xmlns:p14="http://schemas.microsoft.com/office/powerpoint/2010/main" val="10240368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0" i="0" u="none" strike="noStrike" kern="1200" cap="none" spc="0" normalizeH="0" baseline="0" noProof="0" dirty="0" err="1">
                <a:ln>
                  <a:noFill/>
                </a:ln>
                <a:solidFill>
                  <a:srgbClr val="404041"/>
                </a:solidFill>
                <a:effectLst/>
                <a:uLnTx/>
                <a:uFillTx/>
                <a:latin typeface="Verdana" panose="020B0604030504040204" pitchFamily="34" charset="0"/>
                <a:ea typeface="Verdana" panose="020B0604030504040204" pitchFamily="34" charset="0"/>
                <a:cs typeface="+mn-cs"/>
              </a:rPr>
              <a:t>Guenezan</a:t>
            </a:r>
            <a:r>
              <a:rPr kumimoji="0" lang="en-US" sz="1200" b="0" i="0" u="none" strike="noStrike" kern="1200" cap="none" spc="0" normalizeH="0" baseline="0" noProof="0" dirty="0">
                <a:ln>
                  <a:noFill/>
                </a:ln>
                <a:solidFill>
                  <a:srgbClr val="404041"/>
                </a:solidFill>
                <a:effectLst/>
                <a:uLnTx/>
                <a:uFillTx/>
                <a:latin typeface="Verdana" panose="020B0604030504040204" pitchFamily="34" charset="0"/>
                <a:ea typeface="Verdana" panose="020B0604030504040204" pitchFamily="34" charset="0"/>
                <a:cs typeface="+mn-cs"/>
              </a:rPr>
              <a:t> J, </a:t>
            </a:r>
            <a:r>
              <a:rPr kumimoji="0" lang="fr-FR" sz="1200" b="0" i="0" u="none" strike="noStrike" kern="1200" cap="none" spc="0" normalizeH="0" baseline="0" noProof="0" dirty="0">
                <a:ln>
                  <a:noFill/>
                </a:ln>
                <a:solidFill>
                  <a:srgbClr val="404041"/>
                </a:solidFill>
                <a:effectLst/>
                <a:uLnTx/>
                <a:uFillTx/>
                <a:latin typeface="Verdana" panose="020B0604030504040204" pitchFamily="34" charset="0"/>
                <a:ea typeface="Verdana" panose="020B0604030504040204" pitchFamily="34" charset="0"/>
                <a:cs typeface="+mn-cs"/>
              </a:rPr>
              <a:t>et al. </a:t>
            </a:r>
            <a:r>
              <a:rPr kumimoji="0" lang="en-US" sz="1200" b="0" i="1" u="none" strike="noStrike" kern="1200" cap="none" spc="0" normalizeH="0" baseline="0" noProof="0" dirty="0">
                <a:ln>
                  <a:noFill/>
                </a:ln>
                <a:solidFill>
                  <a:srgbClr val="404041"/>
                </a:solidFill>
                <a:effectLst/>
                <a:uLnTx/>
                <a:uFillTx/>
                <a:latin typeface="Verdana" panose="020B0604030504040204" pitchFamily="34" charset="0"/>
                <a:ea typeface="Verdana" panose="020B0604030504040204" pitchFamily="34" charset="0"/>
                <a:cs typeface="+mn-cs"/>
              </a:rPr>
              <a:t>Lancet Infect Dis </a:t>
            </a:r>
            <a:r>
              <a:rPr kumimoji="0" lang="en-US" sz="1200" b="0" i="0" u="none" strike="noStrike" kern="1200" cap="none" spc="0" normalizeH="0" baseline="0" noProof="0" dirty="0">
                <a:ln>
                  <a:noFill/>
                </a:ln>
                <a:solidFill>
                  <a:srgbClr val="404041"/>
                </a:solidFill>
                <a:effectLst/>
                <a:uLnTx/>
                <a:uFillTx/>
                <a:latin typeface="Verdana" panose="020B0604030504040204" pitchFamily="34" charset="0"/>
                <a:ea typeface="Verdana" panose="020B0604030504040204" pitchFamily="34" charset="0"/>
                <a:cs typeface="+mn-cs"/>
              </a:rPr>
              <a:t>2021</a:t>
            </a:r>
            <a:endParaRPr lang="en-US" dirty="0"/>
          </a:p>
        </p:txBody>
      </p:sp>
      <p:sp>
        <p:nvSpPr>
          <p:cNvPr id="4" name="Slide Number Placeholder 3"/>
          <p:cNvSpPr>
            <a:spLocks noGrp="1"/>
          </p:cNvSpPr>
          <p:nvPr>
            <p:ph type="sldNum" sz="quarter" idx="5"/>
          </p:nvPr>
        </p:nvSpPr>
        <p:spPr/>
        <p:txBody>
          <a:bodyPr/>
          <a:lstStyle/>
          <a:p>
            <a:fld id="{CB5C5D82-8362-1144-8803-19D2A834DFD9}" type="slidenum">
              <a:rPr lang="en-US" smtClean="0"/>
              <a:pPr/>
              <a:t>15</a:t>
            </a:fld>
            <a:endParaRPr lang="en-US" dirty="0"/>
          </a:p>
        </p:txBody>
      </p:sp>
    </p:spTree>
    <p:extLst>
      <p:ext uri="{BB962C8B-B14F-4D97-AF65-F5344CB8AC3E}">
        <p14:creationId xmlns:p14="http://schemas.microsoft.com/office/powerpoint/2010/main" val="38063402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0" i="0" u="none" strike="noStrike" kern="1200" cap="none" spc="0" normalizeH="0" baseline="0" noProof="0" dirty="0" err="1">
                <a:ln>
                  <a:noFill/>
                </a:ln>
                <a:solidFill>
                  <a:srgbClr val="404041"/>
                </a:solidFill>
                <a:effectLst/>
                <a:uLnTx/>
                <a:uFillTx/>
                <a:latin typeface="Verdana" panose="020B0604030504040204" pitchFamily="34" charset="0"/>
                <a:ea typeface="Verdana" panose="020B0604030504040204" pitchFamily="34" charset="0"/>
                <a:cs typeface="+mn-cs"/>
              </a:rPr>
              <a:t>Guenezan</a:t>
            </a:r>
            <a:r>
              <a:rPr kumimoji="0" lang="en-US" sz="1200" b="0" i="0" u="none" strike="noStrike" kern="1200" cap="none" spc="0" normalizeH="0" baseline="0" noProof="0" dirty="0">
                <a:ln>
                  <a:noFill/>
                </a:ln>
                <a:solidFill>
                  <a:srgbClr val="404041"/>
                </a:solidFill>
                <a:effectLst/>
                <a:uLnTx/>
                <a:uFillTx/>
                <a:latin typeface="Verdana" panose="020B0604030504040204" pitchFamily="34" charset="0"/>
                <a:ea typeface="Verdana" panose="020B0604030504040204" pitchFamily="34" charset="0"/>
                <a:cs typeface="+mn-cs"/>
              </a:rPr>
              <a:t> J, </a:t>
            </a:r>
            <a:r>
              <a:rPr kumimoji="0" lang="fr-FR" sz="1200" b="0" i="0" u="none" strike="noStrike" kern="1200" cap="none" spc="0" normalizeH="0" baseline="0" noProof="0" dirty="0">
                <a:ln>
                  <a:noFill/>
                </a:ln>
                <a:solidFill>
                  <a:srgbClr val="404041"/>
                </a:solidFill>
                <a:effectLst/>
                <a:uLnTx/>
                <a:uFillTx/>
                <a:latin typeface="Verdana" panose="020B0604030504040204" pitchFamily="34" charset="0"/>
                <a:ea typeface="Verdana" panose="020B0604030504040204" pitchFamily="34" charset="0"/>
                <a:cs typeface="+mn-cs"/>
              </a:rPr>
              <a:t>et al. </a:t>
            </a:r>
            <a:r>
              <a:rPr kumimoji="0" lang="en-US" sz="1200" b="0" i="1" u="none" strike="noStrike" kern="1200" cap="none" spc="0" normalizeH="0" baseline="0" noProof="0" dirty="0">
                <a:ln>
                  <a:noFill/>
                </a:ln>
                <a:solidFill>
                  <a:srgbClr val="404041"/>
                </a:solidFill>
                <a:effectLst/>
                <a:uLnTx/>
                <a:uFillTx/>
                <a:latin typeface="Verdana" panose="020B0604030504040204" pitchFamily="34" charset="0"/>
                <a:ea typeface="Verdana" panose="020B0604030504040204" pitchFamily="34" charset="0"/>
                <a:cs typeface="+mn-cs"/>
              </a:rPr>
              <a:t>Lancet Infect Dis </a:t>
            </a:r>
            <a:r>
              <a:rPr kumimoji="0" lang="en-US" sz="1200" b="0" i="0" u="none" strike="noStrike" kern="1200" cap="none" spc="0" normalizeH="0" baseline="0" noProof="0" dirty="0">
                <a:ln>
                  <a:noFill/>
                </a:ln>
                <a:solidFill>
                  <a:srgbClr val="404041"/>
                </a:solidFill>
                <a:effectLst/>
                <a:uLnTx/>
                <a:uFillTx/>
                <a:latin typeface="Verdana" panose="020B0604030504040204" pitchFamily="34" charset="0"/>
                <a:ea typeface="Verdana" panose="020B0604030504040204" pitchFamily="34" charset="0"/>
                <a:cs typeface="+mn-cs"/>
              </a:rPr>
              <a:t>2021</a:t>
            </a:r>
            <a:endParaRPr lang="en-US" dirty="0"/>
          </a:p>
        </p:txBody>
      </p:sp>
      <p:sp>
        <p:nvSpPr>
          <p:cNvPr id="4" name="Slide Number Placeholder 3"/>
          <p:cNvSpPr>
            <a:spLocks noGrp="1"/>
          </p:cNvSpPr>
          <p:nvPr>
            <p:ph type="sldNum" sz="quarter" idx="5"/>
          </p:nvPr>
        </p:nvSpPr>
        <p:spPr/>
        <p:txBody>
          <a:bodyPr/>
          <a:lstStyle/>
          <a:p>
            <a:fld id="{CB5C5D82-8362-1144-8803-19D2A834DFD9}" type="slidenum">
              <a:rPr lang="en-US" smtClean="0"/>
              <a:pPr/>
              <a:t>16</a:t>
            </a:fld>
            <a:endParaRPr lang="en-US" dirty="0"/>
          </a:p>
        </p:txBody>
      </p:sp>
    </p:spTree>
    <p:extLst>
      <p:ext uri="{BB962C8B-B14F-4D97-AF65-F5344CB8AC3E}">
        <p14:creationId xmlns:p14="http://schemas.microsoft.com/office/powerpoint/2010/main" val="30086958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err="1">
                <a:solidFill>
                  <a:srgbClr val="212121"/>
                </a:solidFill>
                <a:effectLst/>
                <a:latin typeface="BlinkMacSystemFont"/>
              </a:rPr>
              <a:t>Maunoury</a:t>
            </a:r>
            <a:r>
              <a:rPr lang="en-US" b="0" i="0" dirty="0">
                <a:solidFill>
                  <a:srgbClr val="212121"/>
                </a:solidFill>
                <a:effectLst/>
                <a:latin typeface="BlinkMacSystemFont"/>
              </a:rPr>
              <a:t> F, et al </a:t>
            </a:r>
            <a:r>
              <a:rPr lang="en-US" b="0" i="0" dirty="0" err="1">
                <a:solidFill>
                  <a:srgbClr val="212121"/>
                </a:solidFill>
                <a:effectLst/>
                <a:latin typeface="BlinkMacSystemFont"/>
              </a:rPr>
              <a:t>PLoS</a:t>
            </a:r>
            <a:r>
              <a:rPr lang="en-US" b="0" i="0" dirty="0">
                <a:solidFill>
                  <a:srgbClr val="212121"/>
                </a:solidFill>
                <a:effectLst/>
                <a:latin typeface="BlinkMacSystemFont"/>
              </a:rPr>
              <a:t> One. 2022 Jun 14;17(6)</a:t>
            </a:r>
            <a:endParaRPr lang="en-US" dirty="0"/>
          </a:p>
        </p:txBody>
      </p:sp>
      <p:sp>
        <p:nvSpPr>
          <p:cNvPr id="4" name="Slide Number Placeholder 3"/>
          <p:cNvSpPr>
            <a:spLocks noGrp="1"/>
          </p:cNvSpPr>
          <p:nvPr>
            <p:ph type="sldNum" sz="quarter" idx="5"/>
          </p:nvPr>
        </p:nvSpPr>
        <p:spPr/>
        <p:txBody>
          <a:bodyPr/>
          <a:lstStyle/>
          <a:p>
            <a:fld id="{CB5C5D82-8362-1144-8803-19D2A834DFD9}" type="slidenum">
              <a:rPr lang="en-US" smtClean="0"/>
              <a:pPr/>
              <a:t>17</a:t>
            </a:fld>
            <a:endParaRPr lang="en-US" dirty="0"/>
          </a:p>
        </p:txBody>
      </p:sp>
    </p:spTree>
    <p:extLst>
      <p:ext uri="{BB962C8B-B14F-4D97-AF65-F5344CB8AC3E}">
        <p14:creationId xmlns:p14="http://schemas.microsoft.com/office/powerpoint/2010/main" val="15525230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err="1">
                <a:solidFill>
                  <a:srgbClr val="212121"/>
                </a:solidFill>
                <a:effectLst/>
                <a:latin typeface="BlinkMacSystemFont"/>
              </a:rPr>
              <a:t>Maunoury</a:t>
            </a:r>
            <a:r>
              <a:rPr lang="en-US" b="0" i="0" dirty="0">
                <a:solidFill>
                  <a:srgbClr val="212121"/>
                </a:solidFill>
                <a:effectLst/>
                <a:latin typeface="BlinkMacSystemFont"/>
              </a:rPr>
              <a:t> F, et al </a:t>
            </a:r>
            <a:r>
              <a:rPr lang="en-US" b="0" i="0" dirty="0" err="1">
                <a:solidFill>
                  <a:srgbClr val="212121"/>
                </a:solidFill>
                <a:effectLst/>
                <a:latin typeface="BlinkMacSystemFont"/>
              </a:rPr>
              <a:t>PLoS</a:t>
            </a:r>
            <a:r>
              <a:rPr lang="en-US" b="0" i="0" dirty="0">
                <a:solidFill>
                  <a:srgbClr val="212121"/>
                </a:solidFill>
                <a:effectLst/>
                <a:latin typeface="BlinkMacSystemFont"/>
              </a:rPr>
              <a:t> One. 2022 Jun 14;17(6)</a:t>
            </a:r>
            <a:endParaRPr lang="en-US" dirty="0"/>
          </a:p>
        </p:txBody>
      </p:sp>
      <p:sp>
        <p:nvSpPr>
          <p:cNvPr id="4" name="Slide Number Placeholder 3"/>
          <p:cNvSpPr>
            <a:spLocks noGrp="1"/>
          </p:cNvSpPr>
          <p:nvPr>
            <p:ph type="sldNum" sz="quarter" idx="5"/>
          </p:nvPr>
        </p:nvSpPr>
        <p:spPr/>
        <p:txBody>
          <a:bodyPr/>
          <a:lstStyle/>
          <a:p>
            <a:fld id="{CB5C5D82-8362-1144-8803-19D2A834DFD9}" type="slidenum">
              <a:rPr lang="en-US" smtClean="0"/>
              <a:pPr/>
              <a:t>18</a:t>
            </a:fld>
            <a:endParaRPr lang="en-US" dirty="0"/>
          </a:p>
        </p:txBody>
      </p:sp>
    </p:spTree>
    <p:extLst>
      <p:ext uri="{BB962C8B-B14F-4D97-AF65-F5344CB8AC3E}">
        <p14:creationId xmlns:p14="http://schemas.microsoft.com/office/powerpoint/2010/main" val="5468261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FS Albert Pro Light" panose="02000503040000020004" pitchFamily="50" charset="0"/>
              </a:rPr>
              <a:t>Patel SA, et al. Bedside Peripherally Inserted Central Catheter Tip Confirmation: A Direct Savings Analysis. JAVA. 2018;23(2):96-101</a:t>
            </a:r>
          </a:p>
          <a:p>
            <a:r>
              <a:rPr lang="en-US" sz="1200" dirty="0">
                <a:latin typeface="FS Albert Pro Light" panose="02000503040000020004" pitchFamily="50" charset="0"/>
              </a:rPr>
              <a:t>Tomaszewski KJ, et al. Time and resources of peripherally inserted central catheter insertion procedures: a comparison between blind insertion/chest X-ray and a real time tip navigation and confirmation system. </a:t>
            </a:r>
            <a:r>
              <a:rPr lang="en-GB" sz="1200" b="0" dirty="0" err="1">
                <a:solidFill>
                  <a:srgbClr val="6D6E71"/>
                </a:solidFill>
              </a:rPr>
              <a:t>Clinicoecon</a:t>
            </a:r>
            <a:r>
              <a:rPr lang="en-GB" sz="1200" b="0" dirty="0">
                <a:solidFill>
                  <a:srgbClr val="6D6E71"/>
                </a:solidFill>
              </a:rPr>
              <a:t> Outcomes Res. 2017;9:115-125</a:t>
            </a:r>
            <a:endParaRPr lang="en-US" sz="1200" dirty="0">
              <a:latin typeface="FS Albert Pro Light" panose="02000503040000020004" pitchFamily="50" charset="0"/>
            </a:endParaRPr>
          </a:p>
          <a:p>
            <a:r>
              <a:rPr lang="en-GB" sz="1200" b="0" dirty="0" err="1">
                <a:solidFill>
                  <a:srgbClr val="6D6E71"/>
                </a:solidFill>
                <a:latin typeface="FS Albert Pro Light" panose="02000503040000020004" pitchFamily="50" charset="0"/>
              </a:rPr>
              <a:t>Lelkes</a:t>
            </a:r>
            <a:r>
              <a:rPr lang="en-GB" sz="1200" b="0" dirty="0">
                <a:solidFill>
                  <a:srgbClr val="6D6E71"/>
                </a:solidFill>
                <a:latin typeface="FS Albert Pro Light" panose="02000503040000020004" pitchFamily="50" charset="0"/>
              </a:rPr>
              <a:t> V, et al. Analysis of the Sherlock II tip location system for inserting peripherally inserted central venous catheters. Clin Imaging. 2013;37(5):917-21</a:t>
            </a:r>
            <a:r>
              <a:rPr lang="en-US" sz="1200" dirty="0">
                <a:latin typeface="FS Albert Pro Light" panose="02000503040000020004" pitchFamily="50" charset="0"/>
              </a:rPr>
              <a:t> 2017;9:115-125</a:t>
            </a:r>
            <a:endParaRPr lang="en-US" dirty="0"/>
          </a:p>
        </p:txBody>
      </p:sp>
      <p:sp>
        <p:nvSpPr>
          <p:cNvPr id="4" name="Slide Number Placeholder 3"/>
          <p:cNvSpPr>
            <a:spLocks noGrp="1"/>
          </p:cNvSpPr>
          <p:nvPr>
            <p:ph type="sldNum" sz="quarter" idx="5"/>
          </p:nvPr>
        </p:nvSpPr>
        <p:spPr/>
        <p:txBody>
          <a:bodyPr/>
          <a:lstStyle/>
          <a:p>
            <a:fld id="{CB5C5D82-8362-1144-8803-19D2A834DFD9}" type="slidenum">
              <a:rPr lang="en-US" smtClean="0"/>
              <a:pPr/>
              <a:t>25</a:t>
            </a:fld>
            <a:endParaRPr lang="en-US" dirty="0"/>
          </a:p>
        </p:txBody>
      </p:sp>
    </p:spTree>
    <p:extLst>
      <p:ext uri="{BB962C8B-B14F-4D97-AF65-F5344CB8AC3E}">
        <p14:creationId xmlns:p14="http://schemas.microsoft.com/office/powerpoint/2010/main" val="852124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CB5C5D82-8362-1144-8803-19D2A834DFD9}" type="slidenum">
              <a:rPr lang="en-US" smtClean="0"/>
              <a:pPr/>
              <a:t>31</a:t>
            </a:fld>
            <a:endParaRPr lang="en-US" dirty="0"/>
          </a:p>
        </p:txBody>
      </p:sp>
    </p:spTree>
    <p:extLst>
      <p:ext uri="{BB962C8B-B14F-4D97-AF65-F5344CB8AC3E}">
        <p14:creationId xmlns:p14="http://schemas.microsoft.com/office/powerpoint/2010/main" val="7629796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CF4209-3A90-F04B-8817-777D6EA90F43}" type="slidenum">
              <a:rPr lang="en-US" smtClean="0"/>
              <a:t>32</a:t>
            </a:fld>
            <a:endParaRPr lang="en-US"/>
          </a:p>
        </p:txBody>
      </p:sp>
    </p:spTree>
    <p:extLst>
      <p:ext uri="{BB962C8B-B14F-4D97-AF65-F5344CB8AC3E}">
        <p14:creationId xmlns:p14="http://schemas.microsoft.com/office/powerpoint/2010/main" val="22167121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2.xml"/><Relationship Id="rId5" Type="http://schemas.openxmlformats.org/officeDocument/2006/relationships/image" Target="../media/image20.svg"/><Relationship Id="rId4" Type="http://schemas.openxmlformats.org/officeDocument/2006/relationships/image" Target="../media/image19.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2.xml"/><Relationship Id="rId4" Type="http://schemas.openxmlformats.org/officeDocument/2006/relationships/image" Target="../media/image23.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5.svg"/><Relationship Id="rId7" Type="http://schemas.openxmlformats.org/officeDocument/2006/relationships/image" Target="../media/image22.svg"/><Relationship Id="rId2" Type="http://schemas.openxmlformats.org/officeDocument/2006/relationships/image" Target="../media/image24.png"/><Relationship Id="rId1" Type="http://schemas.openxmlformats.org/officeDocument/2006/relationships/slideMaster" Target="../slideMasters/slideMaster2.xml"/><Relationship Id="rId6" Type="http://schemas.openxmlformats.org/officeDocument/2006/relationships/image" Target="../media/image21.png"/><Relationship Id="rId5" Type="http://schemas.openxmlformats.org/officeDocument/2006/relationships/image" Target="../media/image18.svg"/><Relationship Id="rId4" Type="http://schemas.openxmlformats.org/officeDocument/2006/relationships/image" Target="../media/image17.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22.svg"/><Relationship Id="rId2" Type="http://schemas.openxmlformats.org/officeDocument/2006/relationships/image" Target="../media/image17.png"/><Relationship Id="rId1" Type="http://schemas.openxmlformats.org/officeDocument/2006/relationships/slideMaster" Target="../slideMasters/slideMaster2.xml"/><Relationship Id="rId6" Type="http://schemas.openxmlformats.org/officeDocument/2006/relationships/image" Target="../media/image21.png"/><Relationship Id="rId5" Type="http://schemas.openxmlformats.org/officeDocument/2006/relationships/image" Target="../media/image27.svg"/><Relationship Id="rId4" Type="http://schemas.openxmlformats.org/officeDocument/2006/relationships/image" Target="../media/image26.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9.svg"/><Relationship Id="rId7" Type="http://schemas.openxmlformats.org/officeDocument/2006/relationships/image" Target="../media/image33.svg"/><Relationship Id="rId2" Type="http://schemas.openxmlformats.org/officeDocument/2006/relationships/image" Target="../media/image28.png"/><Relationship Id="rId1" Type="http://schemas.openxmlformats.org/officeDocument/2006/relationships/slideMaster" Target="../slideMasters/slideMaster2.xml"/><Relationship Id="rId6" Type="http://schemas.openxmlformats.org/officeDocument/2006/relationships/image" Target="../media/image32.png"/><Relationship Id="rId5" Type="http://schemas.openxmlformats.org/officeDocument/2006/relationships/image" Target="../media/image31.svg"/><Relationship Id="rId4" Type="http://schemas.openxmlformats.org/officeDocument/2006/relationships/image" Target="../media/image30.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5.svg"/><Relationship Id="rId7" Type="http://schemas.openxmlformats.org/officeDocument/2006/relationships/image" Target="../media/image22.svg"/><Relationship Id="rId2" Type="http://schemas.openxmlformats.org/officeDocument/2006/relationships/image" Target="../media/image24.png"/><Relationship Id="rId1" Type="http://schemas.openxmlformats.org/officeDocument/2006/relationships/slideMaster" Target="../slideMasters/slideMaster2.xml"/><Relationship Id="rId6" Type="http://schemas.openxmlformats.org/officeDocument/2006/relationships/image" Target="../media/image21.png"/><Relationship Id="rId5" Type="http://schemas.openxmlformats.org/officeDocument/2006/relationships/image" Target="../media/image18.svg"/><Relationship Id="rId4" Type="http://schemas.openxmlformats.org/officeDocument/2006/relationships/image" Target="../media/image17.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22.svg"/><Relationship Id="rId2" Type="http://schemas.openxmlformats.org/officeDocument/2006/relationships/image" Target="../media/image17.png"/><Relationship Id="rId1" Type="http://schemas.openxmlformats.org/officeDocument/2006/relationships/slideMaster" Target="../slideMasters/slideMaster2.xml"/><Relationship Id="rId6" Type="http://schemas.openxmlformats.org/officeDocument/2006/relationships/image" Target="../media/image21.png"/><Relationship Id="rId5" Type="http://schemas.openxmlformats.org/officeDocument/2006/relationships/image" Target="../media/image27.svg"/><Relationship Id="rId4" Type="http://schemas.openxmlformats.org/officeDocument/2006/relationships/image" Target="../media/image26.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9.svg"/><Relationship Id="rId7" Type="http://schemas.openxmlformats.org/officeDocument/2006/relationships/image" Target="../media/image33.svg"/><Relationship Id="rId2" Type="http://schemas.openxmlformats.org/officeDocument/2006/relationships/image" Target="../media/image28.png"/><Relationship Id="rId1" Type="http://schemas.openxmlformats.org/officeDocument/2006/relationships/slideMaster" Target="../slideMasters/slideMaster2.xml"/><Relationship Id="rId6" Type="http://schemas.openxmlformats.org/officeDocument/2006/relationships/image" Target="../media/image32.png"/><Relationship Id="rId5" Type="http://schemas.openxmlformats.org/officeDocument/2006/relationships/image" Target="../media/image31.svg"/><Relationship Id="rId4" Type="http://schemas.openxmlformats.org/officeDocument/2006/relationships/image" Target="../media/image30.png"/></Relationships>
</file>

<file path=ppt/slideLayouts/_rels/slideLayout2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svg"/><Relationship Id="rId7" Type="http://schemas.openxmlformats.org/officeDocument/2006/relationships/image" Target="../media/image22.svg"/><Relationship Id="rId2" Type="http://schemas.openxmlformats.org/officeDocument/2006/relationships/image" Target="../media/image17.png"/><Relationship Id="rId1" Type="http://schemas.openxmlformats.org/officeDocument/2006/relationships/slideMaster" Target="../slideMasters/slideMaster2.xml"/><Relationship Id="rId6" Type="http://schemas.openxmlformats.org/officeDocument/2006/relationships/image" Target="../media/image21.png"/><Relationship Id="rId5" Type="http://schemas.openxmlformats.org/officeDocument/2006/relationships/image" Target="../media/image27.svg"/><Relationship Id="rId4" Type="http://schemas.openxmlformats.org/officeDocument/2006/relationships/image" Target="../media/image26.png"/></Relationships>
</file>

<file path=ppt/slideLayouts/_rels/slideLayout27.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3.png"/><Relationship Id="rId1" Type="http://schemas.openxmlformats.org/officeDocument/2006/relationships/slideMaster" Target="../slideMasters/slideMaster2.xml"/><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29.sv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5.svg"/><Relationship Id="rId7" Type="http://schemas.openxmlformats.org/officeDocument/2006/relationships/image" Target="../media/image22.svg"/><Relationship Id="rId2" Type="http://schemas.openxmlformats.org/officeDocument/2006/relationships/image" Target="../media/image24.png"/><Relationship Id="rId1" Type="http://schemas.openxmlformats.org/officeDocument/2006/relationships/slideMaster" Target="../slideMasters/slideMaster2.xml"/><Relationship Id="rId6" Type="http://schemas.openxmlformats.org/officeDocument/2006/relationships/image" Target="../media/image21.png"/><Relationship Id="rId5" Type="http://schemas.openxmlformats.org/officeDocument/2006/relationships/image" Target="../media/image18.svg"/><Relationship Id="rId4" Type="http://schemas.openxmlformats.org/officeDocument/2006/relationships/image" Target="../media/image17.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9.svg"/><Relationship Id="rId7" Type="http://schemas.openxmlformats.org/officeDocument/2006/relationships/image" Target="../media/image33.svg"/><Relationship Id="rId2" Type="http://schemas.openxmlformats.org/officeDocument/2006/relationships/image" Target="../media/image28.png"/><Relationship Id="rId1" Type="http://schemas.openxmlformats.org/officeDocument/2006/relationships/slideMaster" Target="../slideMasters/slideMaster2.xml"/><Relationship Id="rId6" Type="http://schemas.openxmlformats.org/officeDocument/2006/relationships/image" Target="../media/image32.png"/><Relationship Id="rId5" Type="http://schemas.openxmlformats.org/officeDocument/2006/relationships/image" Target="../media/image31.svg"/><Relationship Id="rId4" Type="http://schemas.openxmlformats.org/officeDocument/2006/relationships/image" Target="../media/image30.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5.svg"/><Relationship Id="rId7" Type="http://schemas.openxmlformats.org/officeDocument/2006/relationships/image" Target="../media/image22.svg"/><Relationship Id="rId2" Type="http://schemas.openxmlformats.org/officeDocument/2006/relationships/image" Target="../media/image24.png"/><Relationship Id="rId1" Type="http://schemas.openxmlformats.org/officeDocument/2006/relationships/slideMaster" Target="../slideMasters/slideMaster2.xml"/><Relationship Id="rId6" Type="http://schemas.openxmlformats.org/officeDocument/2006/relationships/image" Target="../media/image21.png"/><Relationship Id="rId5" Type="http://schemas.openxmlformats.org/officeDocument/2006/relationships/image" Target="../media/image18.svg"/><Relationship Id="rId4" Type="http://schemas.openxmlformats.org/officeDocument/2006/relationships/image" Target="../media/image17.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22.svg"/><Relationship Id="rId2" Type="http://schemas.openxmlformats.org/officeDocument/2006/relationships/image" Target="../media/image17.png"/><Relationship Id="rId1" Type="http://schemas.openxmlformats.org/officeDocument/2006/relationships/slideMaster" Target="../slideMasters/slideMaster2.xml"/><Relationship Id="rId6" Type="http://schemas.openxmlformats.org/officeDocument/2006/relationships/image" Target="../media/image21.png"/><Relationship Id="rId5" Type="http://schemas.openxmlformats.org/officeDocument/2006/relationships/image" Target="../media/image27.svg"/><Relationship Id="rId4" Type="http://schemas.openxmlformats.org/officeDocument/2006/relationships/image" Target="../media/image26.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9.svg"/><Relationship Id="rId7" Type="http://schemas.openxmlformats.org/officeDocument/2006/relationships/image" Target="../media/image33.svg"/><Relationship Id="rId2" Type="http://schemas.openxmlformats.org/officeDocument/2006/relationships/image" Target="../media/image28.png"/><Relationship Id="rId1" Type="http://schemas.openxmlformats.org/officeDocument/2006/relationships/slideMaster" Target="../slideMasters/slideMaster2.xml"/><Relationship Id="rId6" Type="http://schemas.openxmlformats.org/officeDocument/2006/relationships/image" Target="../media/image32.png"/><Relationship Id="rId5" Type="http://schemas.openxmlformats.org/officeDocument/2006/relationships/image" Target="../media/image31.svg"/><Relationship Id="rId4" Type="http://schemas.openxmlformats.org/officeDocument/2006/relationships/image" Target="../media/image30.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5.svg"/><Relationship Id="rId7" Type="http://schemas.openxmlformats.org/officeDocument/2006/relationships/image" Target="../media/image22.svg"/><Relationship Id="rId2" Type="http://schemas.openxmlformats.org/officeDocument/2006/relationships/image" Target="../media/image24.png"/><Relationship Id="rId1" Type="http://schemas.openxmlformats.org/officeDocument/2006/relationships/slideMaster" Target="../slideMasters/slideMaster2.xml"/><Relationship Id="rId6" Type="http://schemas.openxmlformats.org/officeDocument/2006/relationships/image" Target="../media/image21.png"/><Relationship Id="rId5" Type="http://schemas.openxmlformats.org/officeDocument/2006/relationships/image" Target="../media/image18.svg"/><Relationship Id="rId4" Type="http://schemas.openxmlformats.org/officeDocument/2006/relationships/image" Target="../media/image17.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22.svg"/><Relationship Id="rId2" Type="http://schemas.openxmlformats.org/officeDocument/2006/relationships/image" Target="../media/image17.png"/><Relationship Id="rId1" Type="http://schemas.openxmlformats.org/officeDocument/2006/relationships/slideMaster" Target="../slideMasters/slideMaster2.xml"/><Relationship Id="rId6" Type="http://schemas.openxmlformats.org/officeDocument/2006/relationships/image" Target="../media/image21.png"/><Relationship Id="rId5" Type="http://schemas.openxmlformats.org/officeDocument/2006/relationships/image" Target="../media/image27.svg"/><Relationship Id="rId4" Type="http://schemas.openxmlformats.org/officeDocument/2006/relationships/image" Target="../media/image26.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9.svg"/><Relationship Id="rId7" Type="http://schemas.openxmlformats.org/officeDocument/2006/relationships/image" Target="../media/image33.svg"/><Relationship Id="rId2" Type="http://schemas.openxmlformats.org/officeDocument/2006/relationships/image" Target="../media/image28.png"/><Relationship Id="rId1" Type="http://schemas.openxmlformats.org/officeDocument/2006/relationships/slideMaster" Target="../slideMasters/slideMaster2.xml"/><Relationship Id="rId6" Type="http://schemas.openxmlformats.org/officeDocument/2006/relationships/image" Target="../media/image32.png"/><Relationship Id="rId5" Type="http://schemas.openxmlformats.org/officeDocument/2006/relationships/image" Target="../media/image31.svg"/><Relationship Id="rId4" Type="http://schemas.openxmlformats.org/officeDocument/2006/relationships/image" Target="../media/image30.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5.svg"/><Relationship Id="rId7" Type="http://schemas.openxmlformats.org/officeDocument/2006/relationships/image" Target="../media/image22.svg"/><Relationship Id="rId2" Type="http://schemas.openxmlformats.org/officeDocument/2006/relationships/image" Target="../media/image24.png"/><Relationship Id="rId1" Type="http://schemas.openxmlformats.org/officeDocument/2006/relationships/slideMaster" Target="../slideMasters/slideMaster2.xml"/><Relationship Id="rId6" Type="http://schemas.openxmlformats.org/officeDocument/2006/relationships/image" Target="../media/image21.png"/><Relationship Id="rId5" Type="http://schemas.openxmlformats.org/officeDocument/2006/relationships/image" Target="../media/image18.svg"/><Relationship Id="rId4" Type="http://schemas.openxmlformats.org/officeDocument/2006/relationships/image" Target="../media/image17.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22.svg"/><Relationship Id="rId2" Type="http://schemas.openxmlformats.org/officeDocument/2006/relationships/image" Target="../media/image17.png"/><Relationship Id="rId1" Type="http://schemas.openxmlformats.org/officeDocument/2006/relationships/slideMaster" Target="../slideMasters/slideMaster2.xml"/><Relationship Id="rId6" Type="http://schemas.openxmlformats.org/officeDocument/2006/relationships/image" Target="../media/image21.png"/><Relationship Id="rId5" Type="http://schemas.openxmlformats.org/officeDocument/2006/relationships/image" Target="../media/image27.svg"/><Relationship Id="rId4" Type="http://schemas.openxmlformats.org/officeDocument/2006/relationships/image" Target="../media/image26.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9.svg"/><Relationship Id="rId7" Type="http://schemas.openxmlformats.org/officeDocument/2006/relationships/image" Target="../media/image33.svg"/><Relationship Id="rId2" Type="http://schemas.openxmlformats.org/officeDocument/2006/relationships/image" Target="../media/image28.png"/><Relationship Id="rId1" Type="http://schemas.openxmlformats.org/officeDocument/2006/relationships/slideMaster" Target="../slideMasters/slideMaster2.xml"/><Relationship Id="rId6" Type="http://schemas.openxmlformats.org/officeDocument/2006/relationships/image" Target="../media/image32.png"/><Relationship Id="rId5" Type="http://schemas.openxmlformats.org/officeDocument/2006/relationships/image" Target="../media/image31.svg"/><Relationship Id="rId4" Type="http://schemas.openxmlformats.org/officeDocument/2006/relationships/image" Target="../media/image30.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5.svg"/><Relationship Id="rId7" Type="http://schemas.openxmlformats.org/officeDocument/2006/relationships/image" Target="../media/image22.svg"/><Relationship Id="rId2" Type="http://schemas.openxmlformats.org/officeDocument/2006/relationships/image" Target="../media/image24.png"/><Relationship Id="rId1" Type="http://schemas.openxmlformats.org/officeDocument/2006/relationships/slideMaster" Target="../slideMasters/slideMaster2.xml"/><Relationship Id="rId6" Type="http://schemas.openxmlformats.org/officeDocument/2006/relationships/image" Target="../media/image21.png"/><Relationship Id="rId5" Type="http://schemas.openxmlformats.org/officeDocument/2006/relationships/image" Target="../media/image18.svg"/><Relationship Id="rId4" Type="http://schemas.openxmlformats.org/officeDocument/2006/relationships/image" Target="../media/image17.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22.svg"/><Relationship Id="rId2" Type="http://schemas.openxmlformats.org/officeDocument/2006/relationships/image" Target="../media/image17.png"/><Relationship Id="rId1" Type="http://schemas.openxmlformats.org/officeDocument/2006/relationships/slideMaster" Target="../slideMasters/slideMaster2.xml"/><Relationship Id="rId6" Type="http://schemas.openxmlformats.org/officeDocument/2006/relationships/image" Target="../media/image21.png"/><Relationship Id="rId5" Type="http://schemas.openxmlformats.org/officeDocument/2006/relationships/image" Target="../media/image27.svg"/><Relationship Id="rId4" Type="http://schemas.openxmlformats.org/officeDocument/2006/relationships/image" Target="../media/image26.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9.svg"/><Relationship Id="rId7" Type="http://schemas.openxmlformats.org/officeDocument/2006/relationships/image" Target="../media/image33.svg"/><Relationship Id="rId2" Type="http://schemas.openxmlformats.org/officeDocument/2006/relationships/image" Target="../media/image28.png"/><Relationship Id="rId1" Type="http://schemas.openxmlformats.org/officeDocument/2006/relationships/slideMaster" Target="../slideMasters/slideMaster2.xml"/><Relationship Id="rId6" Type="http://schemas.openxmlformats.org/officeDocument/2006/relationships/image" Target="../media/image32.png"/><Relationship Id="rId5" Type="http://schemas.openxmlformats.org/officeDocument/2006/relationships/image" Target="../media/image31.svg"/><Relationship Id="rId4" Type="http://schemas.openxmlformats.org/officeDocument/2006/relationships/image" Target="../media/image30.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5.svg"/><Relationship Id="rId7" Type="http://schemas.openxmlformats.org/officeDocument/2006/relationships/image" Target="../media/image22.svg"/><Relationship Id="rId2" Type="http://schemas.openxmlformats.org/officeDocument/2006/relationships/image" Target="../media/image24.png"/><Relationship Id="rId1" Type="http://schemas.openxmlformats.org/officeDocument/2006/relationships/slideMaster" Target="../slideMasters/slideMaster2.xml"/><Relationship Id="rId6" Type="http://schemas.openxmlformats.org/officeDocument/2006/relationships/image" Target="../media/image21.png"/><Relationship Id="rId5" Type="http://schemas.openxmlformats.org/officeDocument/2006/relationships/image" Target="../media/image18.svg"/><Relationship Id="rId4" Type="http://schemas.openxmlformats.org/officeDocument/2006/relationships/image" Target="../media/image17.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22.svg"/><Relationship Id="rId2" Type="http://schemas.openxmlformats.org/officeDocument/2006/relationships/image" Target="../media/image17.png"/><Relationship Id="rId1" Type="http://schemas.openxmlformats.org/officeDocument/2006/relationships/slideMaster" Target="../slideMasters/slideMaster2.xml"/><Relationship Id="rId6" Type="http://schemas.openxmlformats.org/officeDocument/2006/relationships/image" Target="../media/image21.png"/><Relationship Id="rId5" Type="http://schemas.openxmlformats.org/officeDocument/2006/relationships/image" Target="../media/image27.svg"/><Relationship Id="rId4" Type="http://schemas.openxmlformats.org/officeDocument/2006/relationships/image" Target="../media/image26.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9.svg"/><Relationship Id="rId7" Type="http://schemas.openxmlformats.org/officeDocument/2006/relationships/image" Target="../media/image33.svg"/><Relationship Id="rId2" Type="http://schemas.openxmlformats.org/officeDocument/2006/relationships/image" Target="../media/image28.png"/><Relationship Id="rId1" Type="http://schemas.openxmlformats.org/officeDocument/2006/relationships/slideMaster" Target="../slideMasters/slideMaster2.xml"/><Relationship Id="rId6" Type="http://schemas.openxmlformats.org/officeDocument/2006/relationships/image" Target="../media/image32.png"/><Relationship Id="rId5" Type="http://schemas.openxmlformats.org/officeDocument/2006/relationships/image" Target="../media/image31.svg"/><Relationship Id="rId4" Type="http://schemas.openxmlformats.org/officeDocument/2006/relationships/image" Target="../media/image30.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5.svg"/><Relationship Id="rId7" Type="http://schemas.openxmlformats.org/officeDocument/2006/relationships/image" Target="../media/image22.svg"/><Relationship Id="rId2" Type="http://schemas.openxmlformats.org/officeDocument/2006/relationships/image" Target="../media/image24.png"/><Relationship Id="rId1" Type="http://schemas.openxmlformats.org/officeDocument/2006/relationships/slideMaster" Target="../slideMasters/slideMaster2.xml"/><Relationship Id="rId6" Type="http://schemas.openxmlformats.org/officeDocument/2006/relationships/image" Target="../media/image21.png"/><Relationship Id="rId5" Type="http://schemas.openxmlformats.org/officeDocument/2006/relationships/image" Target="../media/image18.svg"/><Relationship Id="rId4" Type="http://schemas.openxmlformats.org/officeDocument/2006/relationships/image" Target="../media/image17.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22.svg"/><Relationship Id="rId2" Type="http://schemas.openxmlformats.org/officeDocument/2006/relationships/image" Target="../media/image17.png"/><Relationship Id="rId1" Type="http://schemas.openxmlformats.org/officeDocument/2006/relationships/slideMaster" Target="../slideMasters/slideMaster2.xml"/><Relationship Id="rId6" Type="http://schemas.openxmlformats.org/officeDocument/2006/relationships/image" Target="../media/image21.png"/><Relationship Id="rId5" Type="http://schemas.openxmlformats.org/officeDocument/2006/relationships/image" Target="../media/image27.svg"/><Relationship Id="rId4" Type="http://schemas.openxmlformats.org/officeDocument/2006/relationships/image" Target="../media/image26.pn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9.svg"/><Relationship Id="rId7" Type="http://schemas.openxmlformats.org/officeDocument/2006/relationships/image" Target="../media/image33.svg"/><Relationship Id="rId2" Type="http://schemas.openxmlformats.org/officeDocument/2006/relationships/image" Target="../media/image28.png"/><Relationship Id="rId1" Type="http://schemas.openxmlformats.org/officeDocument/2006/relationships/slideMaster" Target="../slideMasters/slideMaster2.xml"/><Relationship Id="rId6" Type="http://schemas.openxmlformats.org/officeDocument/2006/relationships/image" Target="../media/image32.png"/><Relationship Id="rId5" Type="http://schemas.openxmlformats.org/officeDocument/2006/relationships/image" Target="../media/image31.svg"/><Relationship Id="rId4" Type="http://schemas.openxmlformats.org/officeDocument/2006/relationships/image" Target="../media/image30.pn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5.svg"/><Relationship Id="rId7" Type="http://schemas.openxmlformats.org/officeDocument/2006/relationships/image" Target="../media/image22.svg"/><Relationship Id="rId2" Type="http://schemas.openxmlformats.org/officeDocument/2006/relationships/image" Target="../media/image24.png"/><Relationship Id="rId1" Type="http://schemas.openxmlformats.org/officeDocument/2006/relationships/slideMaster" Target="../slideMasters/slideMaster2.xml"/><Relationship Id="rId6" Type="http://schemas.openxmlformats.org/officeDocument/2006/relationships/image" Target="../media/image21.png"/><Relationship Id="rId5" Type="http://schemas.openxmlformats.org/officeDocument/2006/relationships/image" Target="../media/image18.svg"/><Relationship Id="rId4" Type="http://schemas.openxmlformats.org/officeDocument/2006/relationships/image" Target="../media/image17.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22.svg"/><Relationship Id="rId2" Type="http://schemas.openxmlformats.org/officeDocument/2006/relationships/image" Target="../media/image17.png"/><Relationship Id="rId1" Type="http://schemas.openxmlformats.org/officeDocument/2006/relationships/slideMaster" Target="../slideMasters/slideMaster2.xml"/><Relationship Id="rId6" Type="http://schemas.openxmlformats.org/officeDocument/2006/relationships/image" Target="../media/image21.png"/><Relationship Id="rId5" Type="http://schemas.openxmlformats.org/officeDocument/2006/relationships/image" Target="../media/image27.svg"/><Relationship Id="rId4" Type="http://schemas.openxmlformats.org/officeDocument/2006/relationships/image" Target="../media/image26.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9.svg"/><Relationship Id="rId7" Type="http://schemas.openxmlformats.org/officeDocument/2006/relationships/image" Target="../media/image33.svg"/><Relationship Id="rId2" Type="http://schemas.openxmlformats.org/officeDocument/2006/relationships/image" Target="../media/image28.png"/><Relationship Id="rId1" Type="http://schemas.openxmlformats.org/officeDocument/2006/relationships/slideMaster" Target="../slideMasters/slideMaster2.xml"/><Relationship Id="rId6" Type="http://schemas.openxmlformats.org/officeDocument/2006/relationships/image" Target="../media/image32.png"/><Relationship Id="rId5" Type="http://schemas.openxmlformats.org/officeDocument/2006/relationships/image" Target="../media/image31.svg"/><Relationship Id="rId4" Type="http://schemas.openxmlformats.org/officeDocument/2006/relationships/image" Target="../media/image30.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5.svg"/><Relationship Id="rId7" Type="http://schemas.openxmlformats.org/officeDocument/2006/relationships/image" Target="../media/image22.svg"/><Relationship Id="rId2" Type="http://schemas.openxmlformats.org/officeDocument/2006/relationships/image" Target="../media/image24.png"/><Relationship Id="rId1" Type="http://schemas.openxmlformats.org/officeDocument/2006/relationships/slideMaster" Target="../slideMasters/slideMaster2.xml"/><Relationship Id="rId6" Type="http://schemas.openxmlformats.org/officeDocument/2006/relationships/image" Target="../media/image21.png"/><Relationship Id="rId5" Type="http://schemas.openxmlformats.org/officeDocument/2006/relationships/image" Target="../media/image18.svg"/><Relationship Id="rId4" Type="http://schemas.openxmlformats.org/officeDocument/2006/relationships/image" Target="../media/image17.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22.svg"/><Relationship Id="rId2" Type="http://schemas.openxmlformats.org/officeDocument/2006/relationships/image" Target="../media/image17.png"/><Relationship Id="rId1" Type="http://schemas.openxmlformats.org/officeDocument/2006/relationships/slideMaster" Target="../slideMasters/slideMaster2.xml"/><Relationship Id="rId6" Type="http://schemas.openxmlformats.org/officeDocument/2006/relationships/image" Target="../media/image21.png"/><Relationship Id="rId5" Type="http://schemas.openxmlformats.org/officeDocument/2006/relationships/image" Target="../media/image27.svg"/><Relationship Id="rId4" Type="http://schemas.openxmlformats.org/officeDocument/2006/relationships/image" Target="../media/image26.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9.svg"/><Relationship Id="rId7" Type="http://schemas.openxmlformats.org/officeDocument/2006/relationships/image" Target="../media/image33.svg"/><Relationship Id="rId2" Type="http://schemas.openxmlformats.org/officeDocument/2006/relationships/image" Target="../media/image28.png"/><Relationship Id="rId1" Type="http://schemas.openxmlformats.org/officeDocument/2006/relationships/slideMaster" Target="../slideMasters/slideMaster2.xml"/><Relationship Id="rId6" Type="http://schemas.openxmlformats.org/officeDocument/2006/relationships/image" Target="../media/image32.png"/><Relationship Id="rId5" Type="http://schemas.openxmlformats.org/officeDocument/2006/relationships/image" Target="../media/image31.svg"/><Relationship Id="rId4" Type="http://schemas.openxmlformats.org/officeDocument/2006/relationships/image" Target="../media/image30.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5.svg"/><Relationship Id="rId7" Type="http://schemas.openxmlformats.org/officeDocument/2006/relationships/image" Target="../media/image22.svg"/><Relationship Id="rId2" Type="http://schemas.openxmlformats.org/officeDocument/2006/relationships/image" Target="../media/image24.png"/><Relationship Id="rId1" Type="http://schemas.openxmlformats.org/officeDocument/2006/relationships/slideMaster" Target="../slideMasters/slideMaster2.xml"/><Relationship Id="rId6" Type="http://schemas.openxmlformats.org/officeDocument/2006/relationships/image" Target="../media/image21.png"/><Relationship Id="rId5" Type="http://schemas.openxmlformats.org/officeDocument/2006/relationships/image" Target="../media/image18.svg"/><Relationship Id="rId4" Type="http://schemas.openxmlformats.org/officeDocument/2006/relationships/image" Target="../media/image17.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22.svg"/><Relationship Id="rId2" Type="http://schemas.openxmlformats.org/officeDocument/2006/relationships/image" Target="../media/image17.png"/><Relationship Id="rId1" Type="http://schemas.openxmlformats.org/officeDocument/2006/relationships/slideMaster" Target="../slideMasters/slideMaster2.xml"/><Relationship Id="rId6" Type="http://schemas.openxmlformats.org/officeDocument/2006/relationships/image" Target="../media/image21.png"/><Relationship Id="rId5" Type="http://schemas.openxmlformats.org/officeDocument/2006/relationships/image" Target="../media/image27.svg"/><Relationship Id="rId4" Type="http://schemas.openxmlformats.org/officeDocument/2006/relationships/image" Target="../media/image26.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9.svg"/><Relationship Id="rId7" Type="http://schemas.openxmlformats.org/officeDocument/2006/relationships/image" Target="../media/image33.svg"/><Relationship Id="rId2" Type="http://schemas.openxmlformats.org/officeDocument/2006/relationships/image" Target="../media/image28.png"/><Relationship Id="rId1" Type="http://schemas.openxmlformats.org/officeDocument/2006/relationships/slideMaster" Target="../slideMasters/slideMaster2.xml"/><Relationship Id="rId6" Type="http://schemas.openxmlformats.org/officeDocument/2006/relationships/image" Target="../media/image32.png"/><Relationship Id="rId5" Type="http://schemas.openxmlformats.org/officeDocument/2006/relationships/image" Target="../media/image31.svg"/><Relationship Id="rId4" Type="http://schemas.openxmlformats.org/officeDocument/2006/relationships/image" Target="../media/image30.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5.svg"/><Relationship Id="rId7" Type="http://schemas.openxmlformats.org/officeDocument/2006/relationships/image" Target="../media/image22.svg"/><Relationship Id="rId2" Type="http://schemas.openxmlformats.org/officeDocument/2006/relationships/image" Target="../media/image24.png"/><Relationship Id="rId1" Type="http://schemas.openxmlformats.org/officeDocument/2006/relationships/slideMaster" Target="../slideMasters/slideMaster2.xml"/><Relationship Id="rId6" Type="http://schemas.openxmlformats.org/officeDocument/2006/relationships/image" Target="../media/image21.png"/><Relationship Id="rId5" Type="http://schemas.openxmlformats.org/officeDocument/2006/relationships/image" Target="../media/image18.svg"/><Relationship Id="rId4" Type="http://schemas.openxmlformats.org/officeDocument/2006/relationships/image" Target="../media/image17.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22.svg"/><Relationship Id="rId2" Type="http://schemas.openxmlformats.org/officeDocument/2006/relationships/image" Target="../media/image17.png"/><Relationship Id="rId1" Type="http://schemas.openxmlformats.org/officeDocument/2006/relationships/slideMaster" Target="../slideMasters/slideMaster2.xml"/><Relationship Id="rId6" Type="http://schemas.openxmlformats.org/officeDocument/2006/relationships/image" Target="../media/image21.png"/><Relationship Id="rId5" Type="http://schemas.openxmlformats.org/officeDocument/2006/relationships/image" Target="../media/image27.svg"/><Relationship Id="rId4" Type="http://schemas.openxmlformats.org/officeDocument/2006/relationships/image" Target="../media/image26.pn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9.svg"/><Relationship Id="rId7" Type="http://schemas.openxmlformats.org/officeDocument/2006/relationships/image" Target="../media/image33.svg"/><Relationship Id="rId2" Type="http://schemas.openxmlformats.org/officeDocument/2006/relationships/image" Target="../media/image28.png"/><Relationship Id="rId1" Type="http://schemas.openxmlformats.org/officeDocument/2006/relationships/slideMaster" Target="../slideMasters/slideMaster2.xml"/><Relationship Id="rId6" Type="http://schemas.openxmlformats.org/officeDocument/2006/relationships/image" Target="../media/image32.png"/><Relationship Id="rId5" Type="http://schemas.openxmlformats.org/officeDocument/2006/relationships/image" Target="../media/image31.svg"/><Relationship Id="rId4" Type="http://schemas.openxmlformats.org/officeDocument/2006/relationships/image" Target="../media/image30.pn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5.svg"/><Relationship Id="rId7" Type="http://schemas.openxmlformats.org/officeDocument/2006/relationships/image" Target="../media/image22.svg"/><Relationship Id="rId2" Type="http://schemas.openxmlformats.org/officeDocument/2006/relationships/image" Target="../media/image24.png"/><Relationship Id="rId1" Type="http://schemas.openxmlformats.org/officeDocument/2006/relationships/slideMaster" Target="../slideMasters/slideMaster2.xml"/><Relationship Id="rId6" Type="http://schemas.openxmlformats.org/officeDocument/2006/relationships/image" Target="../media/image21.png"/><Relationship Id="rId5" Type="http://schemas.openxmlformats.org/officeDocument/2006/relationships/image" Target="../media/image18.svg"/><Relationship Id="rId4" Type="http://schemas.openxmlformats.org/officeDocument/2006/relationships/image" Target="../media/image17.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22.svg"/><Relationship Id="rId2" Type="http://schemas.openxmlformats.org/officeDocument/2006/relationships/image" Target="../media/image17.png"/><Relationship Id="rId1" Type="http://schemas.openxmlformats.org/officeDocument/2006/relationships/slideMaster" Target="../slideMasters/slideMaster2.xml"/><Relationship Id="rId6" Type="http://schemas.openxmlformats.org/officeDocument/2006/relationships/image" Target="../media/image21.png"/><Relationship Id="rId5" Type="http://schemas.openxmlformats.org/officeDocument/2006/relationships/image" Target="../media/image27.svg"/><Relationship Id="rId4" Type="http://schemas.openxmlformats.org/officeDocument/2006/relationships/image" Target="../media/image26.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9.svg"/><Relationship Id="rId7" Type="http://schemas.openxmlformats.org/officeDocument/2006/relationships/image" Target="../media/image33.svg"/><Relationship Id="rId2" Type="http://schemas.openxmlformats.org/officeDocument/2006/relationships/image" Target="../media/image28.png"/><Relationship Id="rId1" Type="http://schemas.openxmlformats.org/officeDocument/2006/relationships/slideMaster" Target="../slideMasters/slideMaster2.xml"/><Relationship Id="rId6" Type="http://schemas.openxmlformats.org/officeDocument/2006/relationships/image" Target="../media/image32.png"/><Relationship Id="rId5" Type="http://schemas.openxmlformats.org/officeDocument/2006/relationships/image" Target="../media/image31.svg"/><Relationship Id="rId4" Type="http://schemas.openxmlformats.org/officeDocument/2006/relationships/image" Target="../media/image30.pn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Master" Target="../slideMasters/slideMaster2.xml"/><Relationship Id="rId6" Type="http://schemas.openxmlformats.org/officeDocument/2006/relationships/hyperlink" Target="https://maxwell.bd.com/sites/law-group/SitePage/228447/trademarks-and-copyrights" TargetMode="External"/><Relationship Id="rId5" Type="http://schemas.openxmlformats.org/officeDocument/2006/relationships/image" Target="../media/image20.svg"/><Relationship Id="rId4" Type="http://schemas.openxmlformats.org/officeDocument/2006/relationships/image" Target="../media/image19.png"/></Relationships>
</file>

<file path=ppt/slideLayouts/_rels/slideLayout69.xml.rels><?xml version="1.0" encoding="UTF-8" standalone="yes"?>
<Relationships xmlns="http://schemas.openxmlformats.org/package/2006/relationships"><Relationship Id="rId8" Type="http://schemas.openxmlformats.org/officeDocument/2006/relationships/hyperlink" Target="https://maxwell.bd.com/sites/law-group/SitePage/228447/trademarks-and-copyrights" TargetMode="External"/><Relationship Id="rId3" Type="http://schemas.openxmlformats.org/officeDocument/2006/relationships/image" Target="../media/image25.svg"/><Relationship Id="rId7" Type="http://schemas.openxmlformats.org/officeDocument/2006/relationships/image" Target="../media/image22.svg"/><Relationship Id="rId2" Type="http://schemas.openxmlformats.org/officeDocument/2006/relationships/image" Target="../media/image24.png"/><Relationship Id="rId1" Type="http://schemas.openxmlformats.org/officeDocument/2006/relationships/slideMaster" Target="../slideMasters/slideMaster2.xml"/><Relationship Id="rId6" Type="http://schemas.openxmlformats.org/officeDocument/2006/relationships/image" Target="../media/image21.png"/><Relationship Id="rId5" Type="http://schemas.openxmlformats.org/officeDocument/2006/relationships/image" Target="../media/image39.svg"/><Relationship Id="rId4" Type="http://schemas.openxmlformats.org/officeDocument/2006/relationships/image" Target="../media/image38.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Master" Target="../slideMasters/slideMaster2.xml"/><Relationship Id="rId5" Type="http://schemas.openxmlformats.org/officeDocument/2006/relationships/image" Target="../media/image43.png"/><Relationship Id="rId4" Type="http://schemas.openxmlformats.org/officeDocument/2006/relationships/image" Target="../media/image42.png"/></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Master" Target="../slideMasters/slideMaster2.xml"/><Relationship Id="rId4" Type="http://schemas.openxmlformats.org/officeDocument/2006/relationships/image" Target="../media/image46.png"/></Relationships>
</file>

<file path=ppt/slideLayouts/_rels/slideLayout73.xml.rels><?xml version="1.0" encoding="UTF-8" standalone="yes"?>
<Relationships xmlns="http://schemas.openxmlformats.org/package/2006/relationships"><Relationship Id="rId8" Type="http://schemas.openxmlformats.org/officeDocument/2006/relationships/image" Target="../media/image52.svg"/><Relationship Id="rId13" Type="http://schemas.openxmlformats.org/officeDocument/2006/relationships/image" Target="../media/image57.png"/><Relationship Id="rId18" Type="http://schemas.openxmlformats.org/officeDocument/2006/relationships/image" Target="../media/image62.svg"/><Relationship Id="rId3" Type="http://schemas.openxmlformats.org/officeDocument/2006/relationships/image" Target="../media/image47.png"/><Relationship Id="rId21" Type="http://schemas.openxmlformats.org/officeDocument/2006/relationships/hyperlink" Target="https://bd.esko-saas.com/" TargetMode="External"/><Relationship Id="rId7" Type="http://schemas.openxmlformats.org/officeDocument/2006/relationships/image" Target="../media/image51.png"/><Relationship Id="rId12" Type="http://schemas.openxmlformats.org/officeDocument/2006/relationships/image" Target="../media/image56.svg"/><Relationship Id="rId17" Type="http://schemas.openxmlformats.org/officeDocument/2006/relationships/image" Target="../media/image61.png"/><Relationship Id="rId2" Type="http://schemas.openxmlformats.org/officeDocument/2006/relationships/hyperlink" Target="https://bd1.sharepoint.com/sites/DesignSystem/BrandBasics/SitePages/Color/Skin-tones.aspx" TargetMode="External"/><Relationship Id="rId16" Type="http://schemas.openxmlformats.org/officeDocument/2006/relationships/image" Target="../media/image60.svg"/><Relationship Id="rId20" Type="http://schemas.openxmlformats.org/officeDocument/2006/relationships/image" Target="../media/image64.svg"/><Relationship Id="rId1" Type="http://schemas.openxmlformats.org/officeDocument/2006/relationships/slideMaster" Target="../slideMasters/slideMaster2.xml"/><Relationship Id="rId6" Type="http://schemas.openxmlformats.org/officeDocument/2006/relationships/image" Target="../media/image50.svg"/><Relationship Id="rId11" Type="http://schemas.openxmlformats.org/officeDocument/2006/relationships/image" Target="../media/image55.png"/><Relationship Id="rId5" Type="http://schemas.openxmlformats.org/officeDocument/2006/relationships/image" Target="../media/image49.png"/><Relationship Id="rId15" Type="http://schemas.openxmlformats.org/officeDocument/2006/relationships/image" Target="../media/image59.png"/><Relationship Id="rId10" Type="http://schemas.openxmlformats.org/officeDocument/2006/relationships/image" Target="../media/image54.svg"/><Relationship Id="rId19" Type="http://schemas.openxmlformats.org/officeDocument/2006/relationships/image" Target="../media/image63.png"/><Relationship Id="rId4" Type="http://schemas.openxmlformats.org/officeDocument/2006/relationships/image" Target="../media/image48.svg"/><Relationship Id="rId9" Type="http://schemas.openxmlformats.org/officeDocument/2006/relationships/image" Target="../media/image53.png"/><Relationship Id="rId14" Type="http://schemas.openxmlformats.org/officeDocument/2006/relationships/image" Target="../media/image58.svg"/><Relationship Id="rId22" Type="http://schemas.openxmlformats.org/officeDocument/2006/relationships/image" Target="../media/image65.png"/></Relationships>
</file>

<file path=ppt/slideLayouts/_rels/slideLayout74.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25.svg"/><Relationship Id="rId7" Type="http://schemas.openxmlformats.org/officeDocument/2006/relationships/image" Target="../media/image22.svg"/><Relationship Id="rId2" Type="http://schemas.openxmlformats.org/officeDocument/2006/relationships/image" Target="../media/image24.png"/><Relationship Id="rId1" Type="http://schemas.openxmlformats.org/officeDocument/2006/relationships/slideMaster" Target="../slideMasters/slideMaster2.xml"/><Relationship Id="rId6" Type="http://schemas.openxmlformats.org/officeDocument/2006/relationships/image" Target="../media/image21.png"/><Relationship Id="rId5" Type="http://schemas.openxmlformats.org/officeDocument/2006/relationships/image" Target="../media/image18.svg"/><Relationship Id="rId10" Type="http://schemas.openxmlformats.org/officeDocument/2006/relationships/image" Target="../media/image67.svg"/><Relationship Id="rId4" Type="http://schemas.openxmlformats.org/officeDocument/2006/relationships/image" Target="../media/image17.png"/><Relationship Id="rId9" Type="http://schemas.openxmlformats.org/officeDocument/2006/relationships/image" Target="../media/image66.png"/></Relationships>
</file>

<file path=ppt/slideLayouts/_rels/slideLayout75.xml.rels><?xml version="1.0" encoding="UTF-8" standalone="yes"?>
<Relationships xmlns="http://schemas.openxmlformats.org/package/2006/relationships"><Relationship Id="rId2" Type="http://schemas.openxmlformats.org/officeDocument/2006/relationships/hyperlink" Target="https://bd1.sharepoint.com/sites/DesignSystem/BrandBasics/SitePages/Writing/BD-communications-strategy.aspx" TargetMode="External"/><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68.svg"/><Relationship Id="rId7" Type="http://schemas.openxmlformats.org/officeDocument/2006/relationships/image" Target="../media/image70.svg"/><Relationship Id="rId2" Type="http://schemas.openxmlformats.org/officeDocument/2006/relationships/image" Target="../media/image24.png"/><Relationship Id="rId1" Type="http://schemas.openxmlformats.org/officeDocument/2006/relationships/slideMaster" Target="../slideMasters/slideMaster2.xml"/><Relationship Id="rId6" Type="http://schemas.openxmlformats.org/officeDocument/2006/relationships/image" Target="../media/image21.png"/><Relationship Id="rId5" Type="http://schemas.openxmlformats.org/officeDocument/2006/relationships/image" Target="../media/image69.svg"/><Relationship Id="rId4" Type="http://schemas.openxmlformats.org/officeDocument/2006/relationships/image" Target="../media/image17.png"/></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72.svg"/><Relationship Id="rId2" Type="http://schemas.openxmlformats.org/officeDocument/2006/relationships/image" Target="../media/image7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Blue Closing Slide (Low angle position)">
    <p:spTree>
      <p:nvGrpSpPr>
        <p:cNvPr id="1" name=""/>
        <p:cNvGrpSpPr/>
        <p:nvPr/>
      </p:nvGrpSpPr>
      <p:grpSpPr>
        <a:xfrm>
          <a:off x="0" y="0"/>
          <a:ext cx="0" cy="0"/>
          <a:chOff x="0" y="0"/>
          <a:chExt cx="0" cy="0"/>
        </a:xfrm>
      </p:grpSpPr>
      <p:sp>
        <p:nvSpPr>
          <p:cNvPr id="9" name="Slide Number Placeholder 1"/>
          <p:cNvSpPr>
            <a:spLocks noGrp="1"/>
          </p:cNvSpPr>
          <p:nvPr userDrawn="1">
            <p:ph type="sldNum" sz="quarter" idx="10"/>
          </p:nvPr>
        </p:nvSpPr>
        <p:spPr>
          <a:xfrm>
            <a:off x="0" y="4686300"/>
            <a:ext cx="520700" cy="448866"/>
          </a:xfrm>
          <a:prstGeom prst="rect">
            <a:avLst/>
          </a:prstGeom>
        </p:spPr>
        <p:txBody>
          <a:bodyPr vert="horz" lIns="91440" tIns="45720" rIns="91440" bIns="45720" rtlCol="0" anchor="ctr"/>
          <a:lstStyle>
            <a:lvl1pPr algn="ctr" fontAlgn="auto">
              <a:spcBef>
                <a:spcPts val="0"/>
              </a:spcBef>
              <a:spcAft>
                <a:spcPts val="0"/>
              </a:spcAft>
              <a:defRPr sz="100" baseline="30000" smtClean="0">
                <a:solidFill>
                  <a:schemeClr val="bg1"/>
                </a:solidFill>
                <a:latin typeface="Verdana"/>
                <a:ea typeface="+mn-ea"/>
                <a:cs typeface="Verdana"/>
              </a:defRPr>
            </a:lvl1pPr>
          </a:lstStyle>
          <a:p>
            <a:pPr>
              <a:defRPr/>
            </a:pPr>
            <a:fld id="{9EA2BC45-EDE2-0340-BF1D-DD6D3C0074A6}" type="slidenum">
              <a:rPr lang="en-US" smtClean="0"/>
              <a:pPr>
                <a:defRPr/>
              </a:pPr>
              <a:t>‹#›</a:t>
            </a:fld>
            <a:endParaRPr lang="en-US" dirty="0"/>
          </a:p>
        </p:txBody>
      </p:sp>
      <p:sp>
        <p:nvSpPr>
          <p:cNvPr id="25" name="Rectangle 24"/>
          <p:cNvSpPr/>
          <p:nvPr userDrawn="1"/>
        </p:nvSpPr>
        <p:spPr>
          <a:xfrm>
            <a:off x="0" y="8334"/>
            <a:ext cx="9144000" cy="5135166"/>
          </a:xfrm>
          <a:prstGeom prst="rect">
            <a:avLst/>
          </a:prstGeom>
          <a:solidFill>
            <a:srgbClr val="00BCE8"/>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1" name="Triangle 10"/>
          <p:cNvSpPr/>
          <p:nvPr userDrawn="1"/>
        </p:nvSpPr>
        <p:spPr>
          <a:xfrm>
            <a:off x="6565900" y="4207620"/>
            <a:ext cx="2578100" cy="935880"/>
          </a:xfrm>
          <a:prstGeom prst="triangle">
            <a:avLst>
              <a:gd name="adj" fmla="val 10000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2" name="Picture 4" descr="bd_3_rgb_lbg_1_5.png"/>
          <p:cNvPicPr>
            <a:picLocks/>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860385" y="4476750"/>
            <a:ext cx="1321716" cy="7199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5" name="Title 7"/>
          <p:cNvSpPr>
            <a:spLocks noGrp="1"/>
          </p:cNvSpPr>
          <p:nvPr>
            <p:ph type="title" hasCustomPrompt="1"/>
          </p:nvPr>
        </p:nvSpPr>
        <p:spPr>
          <a:xfrm>
            <a:off x="4184650" y="1263650"/>
            <a:ext cx="4806950" cy="2565400"/>
          </a:xfrm>
          <a:prstGeom prst="rect">
            <a:avLst/>
          </a:prstGeom>
        </p:spPr>
        <p:txBody>
          <a:bodyPr vert="horz" anchor="ctr" anchorCtr="0">
            <a:normAutofit/>
          </a:bodyPr>
          <a:lstStyle>
            <a:lvl1pPr algn="l">
              <a:defRPr sz="3000" baseline="0">
                <a:solidFill>
                  <a:schemeClr val="accent2"/>
                </a:solidFill>
                <a:latin typeface="Verdana"/>
              </a:defRPr>
            </a:lvl1pPr>
          </a:lstStyle>
          <a:p>
            <a:r>
              <a:rPr lang="de-DE"/>
              <a:t>Main </a:t>
            </a:r>
            <a:r>
              <a:rPr lang="de-DE" err="1"/>
              <a:t>heading</a:t>
            </a:r>
            <a:r>
              <a:rPr lang="de-DE"/>
              <a:t> title </a:t>
            </a:r>
            <a:r>
              <a:rPr lang="de-DE" err="1"/>
              <a:t>slide</a:t>
            </a:r>
            <a:endParaRPr lang="en-US"/>
          </a:p>
        </p:txBody>
      </p:sp>
      <p:pic>
        <p:nvPicPr>
          <p:cNvPr id="8" name="Picture 7">
            <a:extLst>
              <a:ext uri="{FF2B5EF4-FFF2-40B4-BE49-F238E27FC236}">
                <a16:creationId xmlns:a16="http://schemas.microsoft.com/office/drawing/2014/main" id="{C836C3BC-3FA5-9943-B129-A7DE3EBACFB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56274" y="994049"/>
            <a:ext cx="3052384" cy="3052384"/>
          </a:xfrm>
          <a:prstGeom prst="rect">
            <a:avLst/>
          </a:prstGeom>
        </p:spPr>
      </p:pic>
    </p:spTree>
    <p:extLst>
      <p:ext uri="{BB962C8B-B14F-4D97-AF65-F5344CB8AC3E}">
        <p14:creationId xmlns:p14="http://schemas.microsoft.com/office/powerpoint/2010/main" val="415380318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Blue Closing Slide (Low angle position)">
    <p:spTree>
      <p:nvGrpSpPr>
        <p:cNvPr id="1" name=""/>
        <p:cNvGrpSpPr/>
        <p:nvPr/>
      </p:nvGrpSpPr>
      <p:grpSpPr>
        <a:xfrm>
          <a:off x="0" y="0"/>
          <a:ext cx="0" cy="0"/>
          <a:chOff x="0" y="0"/>
          <a:chExt cx="0" cy="0"/>
        </a:xfrm>
      </p:grpSpPr>
      <p:sp>
        <p:nvSpPr>
          <p:cNvPr id="9" name="Slide Number Placeholder 1"/>
          <p:cNvSpPr>
            <a:spLocks noGrp="1"/>
          </p:cNvSpPr>
          <p:nvPr userDrawn="1">
            <p:ph type="sldNum" sz="quarter" idx="10"/>
          </p:nvPr>
        </p:nvSpPr>
        <p:spPr>
          <a:xfrm>
            <a:off x="0" y="4686300"/>
            <a:ext cx="520700" cy="448866"/>
          </a:xfrm>
          <a:prstGeom prst="rect">
            <a:avLst/>
          </a:prstGeom>
        </p:spPr>
        <p:txBody>
          <a:bodyPr vert="horz" lIns="91440" tIns="45720" rIns="91440" bIns="45720" rtlCol="0" anchor="ctr"/>
          <a:lstStyle>
            <a:lvl1pPr algn="ctr" fontAlgn="auto">
              <a:spcBef>
                <a:spcPts val="0"/>
              </a:spcBef>
              <a:spcAft>
                <a:spcPts val="0"/>
              </a:spcAft>
              <a:defRPr sz="100" baseline="30000" smtClean="0">
                <a:solidFill>
                  <a:schemeClr val="bg1"/>
                </a:solidFill>
                <a:latin typeface="Verdana"/>
                <a:ea typeface="+mn-ea"/>
                <a:cs typeface="Verdana"/>
              </a:defRPr>
            </a:lvl1pPr>
          </a:lstStyle>
          <a:p>
            <a:pPr>
              <a:defRPr/>
            </a:pPr>
            <a:fld id="{9EA2BC45-EDE2-0340-BF1D-DD6D3C0074A6}" type="slidenum">
              <a:rPr lang="en-US" smtClean="0"/>
              <a:pPr>
                <a:defRPr/>
              </a:pPr>
              <a:t>‹#›</a:t>
            </a:fld>
            <a:endParaRPr lang="en-US" dirty="0"/>
          </a:p>
        </p:txBody>
      </p:sp>
      <p:sp>
        <p:nvSpPr>
          <p:cNvPr id="25" name="Rectangle 24"/>
          <p:cNvSpPr/>
          <p:nvPr userDrawn="1"/>
        </p:nvSpPr>
        <p:spPr>
          <a:xfrm>
            <a:off x="0" y="8334"/>
            <a:ext cx="9144000" cy="5135166"/>
          </a:xfrm>
          <a:prstGeom prst="rect">
            <a:avLst/>
          </a:prstGeom>
          <a:solidFill>
            <a:srgbClr val="00459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1" name="Triangle 10"/>
          <p:cNvSpPr/>
          <p:nvPr userDrawn="1"/>
        </p:nvSpPr>
        <p:spPr>
          <a:xfrm>
            <a:off x="6565900" y="4207620"/>
            <a:ext cx="2578100" cy="935880"/>
          </a:xfrm>
          <a:prstGeom prst="triangle">
            <a:avLst>
              <a:gd name="adj" fmla="val 10000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2" name="Picture 4" descr="bd_3_rgb_lbg_1_5.png"/>
          <p:cNvPicPr>
            <a:picLocks/>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860385" y="4476750"/>
            <a:ext cx="1321716" cy="7199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 name="Pictur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56274" y="994049"/>
            <a:ext cx="3052384" cy="3052384"/>
          </a:xfrm>
          <a:prstGeom prst="rect">
            <a:avLst/>
          </a:prstGeom>
        </p:spPr>
      </p:pic>
      <p:sp>
        <p:nvSpPr>
          <p:cNvPr id="15" name="Title 7"/>
          <p:cNvSpPr>
            <a:spLocks noGrp="1"/>
          </p:cNvSpPr>
          <p:nvPr>
            <p:ph type="title" hasCustomPrompt="1"/>
          </p:nvPr>
        </p:nvSpPr>
        <p:spPr>
          <a:xfrm>
            <a:off x="4184650" y="1263650"/>
            <a:ext cx="4806950" cy="2565400"/>
          </a:xfrm>
          <a:prstGeom prst="rect">
            <a:avLst/>
          </a:prstGeom>
        </p:spPr>
        <p:txBody>
          <a:bodyPr vert="horz" anchor="ctr" anchorCtr="0">
            <a:normAutofit/>
          </a:bodyPr>
          <a:lstStyle>
            <a:lvl1pPr algn="l">
              <a:defRPr sz="3000" baseline="0">
                <a:solidFill>
                  <a:schemeClr val="bg1"/>
                </a:solidFill>
                <a:latin typeface="Verdana"/>
              </a:defRPr>
            </a:lvl1pPr>
          </a:lstStyle>
          <a:p>
            <a:r>
              <a:rPr lang="de-DE"/>
              <a:t>Main </a:t>
            </a:r>
            <a:r>
              <a:rPr lang="de-DE" err="1"/>
              <a:t>heading</a:t>
            </a:r>
            <a:r>
              <a:rPr lang="de-DE"/>
              <a:t> title </a:t>
            </a:r>
            <a:r>
              <a:rPr lang="de-DE" err="1"/>
              <a:t>slide</a:t>
            </a:r>
            <a:endParaRPr lang="en-US"/>
          </a:p>
        </p:txBody>
      </p:sp>
    </p:spTree>
    <p:extLst>
      <p:ext uri="{BB962C8B-B14F-4D97-AF65-F5344CB8AC3E}">
        <p14:creationId xmlns:p14="http://schemas.microsoft.com/office/powerpoint/2010/main" val="255304365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ullet list (with logo)">
    <p:spTree>
      <p:nvGrpSpPr>
        <p:cNvPr id="1" name=""/>
        <p:cNvGrpSpPr/>
        <p:nvPr/>
      </p:nvGrpSpPr>
      <p:grpSpPr>
        <a:xfrm>
          <a:off x="0" y="0"/>
          <a:ext cx="0" cy="0"/>
          <a:chOff x="0" y="0"/>
          <a:chExt cx="0" cy="0"/>
        </a:xfrm>
      </p:grpSpPr>
      <p:pic>
        <p:nvPicPr>
          <p:cNvPr id="15" name="Picture 14"/>
          <p:cNvPicPr>
            <a:picLocks noChangeAspect="1"/>
          </p:cNvPicPr>
          <p:nvPr userDrawn="1"/>
        </p:nvPicPr>
        <p:blipFill rotWithShape="1">
          <a:blip r:embed="rId2" cstate="screen">
            <a:alphaModFix amt="15000"/>
            <a:extLst>
              <a:ext uri="{28A0092B-C50C-407E-A947-70E740481C1C}">
                <a14:useLocalDpi xmlns:a14="http://schemas.microsoft.com/office/drawing/2010/main"/>
              </a:ext>
            </a:extLst>
          </a:blip>
          <a:srcRect r="-1"/>
          <a:stretch/>
        </p:blipFill>
        <p:spPr>
          <a:xfrm flipV="1">
            <a:off x="0" y="2839890"/>
            <a:ext cx="9144000" cy="2303610"/>
          </a:xfrm>
          <a:prstGeom prst="rect">
            <a:avLst/>
          </a:prstGeom>
        </p:spPr>
      </p:pic>
      <p:sp>
        <p:nvSpPr>
          <p:cNvPr id="3" name="Content Placeholder 2"/>
          <p:cNvSpPr>
            <a:spLocks noGrp="1"/>
          </p:cNvSpPr>
          <p:nvPr>
            <p:ph idx="1" hasCustomPrompt="1"/>
          </p:nvPr>
        </p:nvSpPr>
        <p:spPr>
          <a:xfrm>
            <a:off x="457200" y="1200150"/>
            <a:ext cx="8229600" cy="3424238"/>
          </a:xfrm>
          <a:prstGeom prst="rect">
            <a:avLst/>
          </a:prstGeom>
        </p:spPr>
        <p:txBody>
          <a:bodyPr>
            <a:normAutofit/>
          </a:bodyPr>
          <a:lstStyle>
            <a:lvl1pPr marL="292100" indent="-292100">
              <a:lnSpc>
                <a:spcPct val="112000"/>
              </a:lnSpc>
              <a:spcBef>
                <a:spcPts val="600"/>
              </a:spcBef>
              <a:spcAft>
                <a:spcPts val="0"/>
              </a:spcAft>
              <a:buClr>
                <a:srgbClr val="00B3D6"/>
              </a:buClr>
              <a:buFont typeface="Arial"/>
              <a:buChar char="•"/>
              <a:tabLst/>
              <a:defRPr sz="1800" baseline="0">
                <a:solidFill>
                  <a:schemeClr val="tx1"/>
                </a:solidFill>
                <a:latin typeface="Verdana"/>
                <a:cs typeface="Verdana"/>
              </a:defRPr>
            </a:lvl1pPr>
            <a:lvl2pPr marL="642938" indent="-285750">
              <a:lnSpc>
                <a:spcPct val="112000"/>
              </a:lnSpc>
              <a:spcBef>
                <a:spcPts val="600"/>
              </a:spcBef>
              <a:spcAft>
                <a:spcPts val="0"/>
              </a:spcAft>
              <a:buClr>
                <a:srgbClr val="00B3D6"/>
              </a:buClr>
              <a:buFont typeface="Lucida Grande"/>
              <a:buChar char="–"/>
              <a:defRPr sz="1600">
                <a:solidFill>
                  <a:schemeClr val="tx1"/>
                </a:solidFill>
                <a:latin typeface="Verdana"/>
                <a:cs typeface="Verdana"/>
              </a:defRPr>
            </a:lvl2pPr>
            <a:lvl3pPr marL="1090613" indent="-228600">
              <a:lnSpc>
                <a:spcPct val="112000"/>
              </a:lnSpc>
              <a:spcBef>
                <a:spcPts val="600"/>
              </a:spcBef>
              <a:spcAft>
                <a:spcPts val="0"/>
              </a:spcAft>
              <a:buClr>
                <a:srgbClr val="00B3D6"/>
              </a:buClr>
              <a:buFont typeface="Arial"/>
              <a:buChar char="•"/>
              <a:defRPr sz="1400">
                <a:solidFill>
                  <a:schemeClr val="tx1"/>
                </a:solidFill>
                <a:latin typeface="Verdana"/>
                <a:cs typeface="Verdana"/>
              </a:defRPr>
            </a:lvl3pPr>
            <a:lvl4pPr marL="1487488" indent="-228600">
              <a:lnSpc>
                <a:spcPct val="112000"/>
              </a:lnSpc>
              <a:spcBef>
                <a:spcPts val="600"/>
              </a:spcBef>
              <a:spcAft>
                <a:spcPts val="0"/>
              </a:spcAft>
              <a:buClr>
                <a:srgbClr val="00B3D6"/>
              </a:buClr>
              <a:buFont typeface="Lucida Grande"/>
              <a:buChar char="–"/>
              <a:defRPr sz="1400">
                <a:solidFill>
                  <a:schemeClr val="tx1"/>
                </a:solidFill>
                <a:latin typeface="Verdana"/>
                <a:cs typeface="Verdana"/>
              </a:defRPr>
            </a:lvl4pPr>
            <a:lvl5pPr marL="1944688" indent="-228600">
              <a:lnSpc>
                <a:spcPct val="112000"/>
              </a:lnSpc>
              <a:spcBef>
                <a:spcPts val="600"/>
              </a:spcBef>
              <a:spcAft>
                <a:spcPts val="0"/>
              </a:spcAft>
              <a:buClr>
                <a:srgbClr val="00B3D6"/>
              </a:buClr>
              <a:buFont typeface="Arial"/>
              <a:buChar char="•"/>
              <a:defRPr sz="1400">
                <a:solidFill>
                  <a:schemeClr val="tx1"/>
                </a:solidFill>
                <a:latin typeface="Verdana"/>
                <a:cs typeface="Verdana"/>
              </a:defRPr>
            </a:lvl5pPr>
          </a:lstStyle>
          <a:p>
            <a:pPr lvl="0"/>
            <a:r>
              <a:rPr lang="de-DE"/>
              <a:t>Main </a:t>
            </a:r>
            <a:r>
              <a:rPr lang="de-DE" err="1"/>
              <a:t>text</a:t>
            </a:r>
            <a:r>
              <a:rPr lang="de-DE"/>
              <a:t> style</a:t>
            </a:r>
          </a:p>
          <a:p>
            <a:pPr lvl="1"/>
            <a:r>
              <a:rPr lang="de-DE"/>
              <a:t>Second </a:t>
            </a:r>
            <a:r>
              <a:rPr lang="de-DE" err="1"/>
              <a:t>text</a:t>
            </a:r>
            <a:r>
              <a:rPr lang="de-DE"/>
              <a:t> </a:t>
            </a:r>
            <a:r>
              <a:rPr lang="de-DE" err="1"/>
              <a:t>level</a:t>
            </a:r>
            <a:endParaRPr lang="de-DE"/>
          </a:p>
          <a:p>
            <a:pPr lvl="2"/>
            <a:r>
              <a:rPr lang="de-DE"/>
              <a:t>Third </a:t>
            </a:r>
            <a:r>
              <a:rPr lang="de-DE" err="1"/>
              <a:t>text</a:t>
            </a:r>
            <a:r>
              <a:rPr lang="de-DE"/>
              <a:t> </a:t>
            </a:r>
            <a:r>
              <a:rPr lang="de-DE" err="1"/>
              <a:t>level</a:t>
            </a:r>
            <a:endParaRPr lang="de-DE"/>
          </a:p>
          <a:p>
            <a:pPr lvl="3"/>
            <a:r>
              <a:rPr lang="de-DE" err="1"/>
              <a:t>Fourth</a:t>
            </a:r>
            <a:r>
              <a:rPr lang="de-DE"/>
              <a:t> </a:t>
            </a:r>
            <a:r>
              <a:rPr lang="de-DE" err="1"/>
              <a:t>text</a:t>
            </a:r>
            <a:r>
              <a:rPr lang="de-DE"/>
              <a:t> </a:t>
            </a:r>
            <a:r>
              <a:rPr lang="de-DE" err="1"/>
              <a:t>level</a:t>
            </a:r>
            <a:endParaRPr lang="de-DE"/>
          </a:p>
          <a:p>
            <a:pPr lvl="4"/>
            <a:r>
              <a:rPr lang="de-DE" err="1"/>
              <a:t>Fifth</a:t>
            </a:r>
            <a:r>
              <a:rPr lang="en-US"/>
              <a:t> text level</a:t>
            </a:r>
          </a:p>
        </p:txBody>
      </p:sp>
      <p:sp>
        <p:nvSpPr>
          <p:cNvPr id="8" name="Title 7"/>
          <p:cNvSpPr>
            <a:spLocks noGrp="1"/>
          </p:cNvSpPr>
          <p:nvPr>
            <p:ph type="title" hasCustomPrompt="1"/>
          </p:nvPr>
        </p:nvSpPr>
        <p:spPr>
          <a:xfrm>
            <a:off x="457200" y="0"/>
            <a:ext cx="8229600" cy="1001268"/>
          </a:xfrm>
          <a:prstGeom prst="rect">
            <a:avLst/>
          </a:prstGeom>
        </p:spPr>
        <p:txBody>
          <a:bodyPr vert="horz" anchor="b" anchorCtr="0">
            <a:normAutofit/>
          </a:bodyPr>
          <a:lstStyle>
            <a:lvl1pPr algn="l">
              <a:defRPr sz="2800" baseline="0">
                <a:solidFill>
                  <a:schemeClr val="accent2"/>
                </a:solidFill>
                <a:latin typeface="Verdana"/>
              </a:defRPr>
            </a:lvl1pPr>
          </a:lstStyle>
          <a:p>
            <a:r>
              <a:rPr lang="de-DE"/>
              <a:t>Main </a:t>
            </a:r>
            <a:r>
              <a:rPr lang="de-DE" err="1"/>
              <a:t>slide</a:t>
            </a:r>
            <a:r>
              <a:rPr lang="de-DE"/>
              <a:t> </a:t>
            </a:r>
            <a:r>
              <a:rPr lang="de-DE" err="1"/>
              <a:t>heading</a:t>
            </a:r>
            <a:endParaRPr lang="en-US"/>
          </a:p>
        </p:txBody>
      </p:sp>
      <p:pic>
        <p:nvPicPr>
          <p:cNvPr id="14" name="Picture 4" descr="bd_3_rgb_lbg_1_5.png"/>
          <p:cNvPicPr>
            <a:picLocks/>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7860385" y="4476750"/>
            <a:ext cx="1321716" cy="7199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 name="Picture 3"/>
          <p:cNvPicPr>
            <a:picLocks noChangeAspect="1"/>
          </p:cNvPicPr>
          <p:nvPr userDrawn="1"/>
        </p:nvPicPr>
        <p:blipFill rotWithShape="1">
          <a:blip r:embed="rId4" cstate="screen">
            <a:alphaModFix amt="15000"/>
            <a:extLst>
              <a:ext uri="{28A0092B-C50C-407E-A947-70E740481C1C}">
                <a14:useLocalDpi xmlns:a14="http://schemas.microsoft.com/office/drawing/2010/main"/>
              </a:ext>
            </a:extLst>
          </a:blip>
          <a:srcRect/>
          <a:stretch/>
        </p:blipFill>
        <p:spPr>
          <a:xfrm flipH="1">
            <a:off x="0" y="3439051"/>
            <a:ext cx="9144000" cy="1704449"/>
          </a:xfrm>
          <a:prstGeom prst="rect">
            <a:avLst/>
          </a:prstGeom>
        </p:spPr>
      </p:pic>
    </p:spTree>
    <p:extLst>
      <p:ext uri="{BB962C8B-B14F-4D97-AF65-F5344CB8AC3E}">
        <p14:creationId xmlns:p14="http://schemas.microsoft.com/office/powerpoint/2010/main" val="2038305373"/>
      </p:ext>
    </p:extLst>
  </p:cSld>
  <p:clrMapOvr>
    <a:masterClrMapping/>
  </p:clrMapOvr>
  <p:extLst>
    <p:ext uri="{DCECCB84-F9BA-43D5-87BE-67443E8EF086}">
      <p15:sldGuideLst xmlns:p15="http://schemas.microsoft.com/office/powerpoint/2012/main">
        <p15:guide id="1" orient="horz" pos="2913" userDrawn="1">
          <p15:clr>
            <a:srgbClr val="FBAE40"/>
          </p15:clr>
        </p15:guide>
        <p15:guide id="2"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list (without logo)">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7200" y="1200150"/>
            <a:ext cx="8229600" cy="3484493"/>
          </a:xfrm>
          <a:prstGeom prst="rect">
            <a:avLst/>
          </a:prstGeom>
        </p:spPr>
        <p:txBody>
          <a:bodyPr>
            <a:normAutofit/>
          </a:bodyPr>
          <a:lstStyle>
            <a:lvl1pPr marL="292100" indent="-292100">
              <a:lnSpc>
                <a:spcPct val="112000"/>
              </a:lnSpc>
              <a:spcBef>
                <a:spcPts val="600"/>
              </a:spcBef>
              <a:spcAft>
                <a:spcPts val="0"/>
              </a:spcAft>
              <a:buClr>
                <a:srgbClr val="00B3D6"/>
              </a:buClr>
              <a:buFont typeface="Arial"/>
              <a:buChar char="•"/>
              <a:tabLst/>
              <a:defRPr sz="1800" baseline="0">
                <a:solidFill>
                  <a:schemeClr val="tx1"/>
                </a:solidFill>
                <a:latin typeface="Verdana"/>
                <a:cs typeface="Verdana"/>
              </a:defRPr>
            </a:lvl1pPr>
            <a:lvl2pPr marL="642938" indent="-285750">
              <a:lnSpc>
                <a:spcPct val="112000"/>
              </a:lnSpc>
              <a:spcBef>
                <a:spcPts val="600"/>
              </a:spcBef>
              <a:spcAft>
                <a:spcPts val="0"/>
              </a:spcAft>
              <a:buClr>
                <a:srgbClr val="00B3D6"/>
              </a:buClr>
              <a:buFont typeface="Lucida Grande"/>
              <a:buChar char="–"/>
              <a:defRPr sz="1600">
                <a:solidFill>
                  <a:schemeClr val="tx1"/>
                </a:solidFill>
                <a:latin typeface="Verdana"/>
                <a:cs typeface="Verdana"/>
              </a:defRPr>
            </a:lvl2pPr>
            <a:lvl3pPr marL="1090613" indent="-228600">
              <a:lnSpc>
                <a:spcPct val="112000"/>
              </a:lnSpc>
              <a:spcBef>
                <a:spcPts val="600"/>
              </a:spcBef>
              <a:spcAft>
                <a:spcPts val="0"/>
              </a:spcAft>
              <a:buClr>
                <a:srgbClr val="00B3D6"/>
              </a:buClr>
              <a:buFont typeface="Arial"/>
              <a:buChar char="•"/>
              <a:defRPr sz="1400">
                <a:solidFill>
                  <a:schemeClr val="tx1"/>
                </a:solidFill>
                <a:latin typeface="Verdana"/>
                <a:cs typeface="Verdana"/>
              </a:defRPr>
            </a:lvl3pPr>
            <a:lvl4pPr marL="1487488" indent="-228600">
              <a:lnSpc>
                <a:spcPct val="112000"/>
              </a:lnSpc>
              <a:spcBef>
                <a:spcPts val="600"/>
              </a:spcBef>
              <a:spcAft>
                <a:spcPts val="0"/>
              </a:spcAft>
              <a:buClr>
                <a:srgbClr val="00B3D6"/>
              </a:buClr>
              <a:buFont typeface="Lucida Grande"/>
              <a:buChar char="–"/>
              <a:defRPr sz="1400" baseline="0">
                <a:solidFill>
                  <a:schemeClr val="tx1"/>
                </a:solidFill>
                <a:latin typeface="Verdana"/>
                <a:cs typeface="Verdana"/>
              </a:defRPr>
            </a:lvl4pPr>
            <a:lvl5pPr marL="1944688" indent="-228600">
              <a:lnSpc>
                <a:spcPct val="112000"/>
              </a:lnSpc>
              <a:spcBef>
                <a:spcPts val="600"/>
              </a:spcBef>
              <a:spcAft>
                <a:spcPts val="0"/>
              </a:spcAft>
              <a:buClr>
                <a:srgbClr val="00B3D6"/>
              </a:buClr>
              <a:buFont typeface="Arial"/>
              <a:buChar char="•"/>
              <a:defRPr sz="1400">
                <a:solidFill>
                  <a:schemeClr val="tx1"/>
                </a:solidFill>
                <a:latin typeface="Verdana"/>
                <a:cs typeface="Verdana"/>
              </a:defRPr>
            </a:lvl5pPr>
          </a:lstStyle>
          <a:p>
            <a:pPr lvl="0"/>
            <a:r>
              <a:rPr lang="de-DE"/>
              <a:t>Main </a:t>
            </a:r>
            <a:r>
              <a:rPr lang="de-DE" err="1"/>
              <a:t>text</a:t>
            </a:r>
            <a:r>
              <a:rPr lang="de-DE"/>
              <a:t> style</a:t>
            </a:r>
          </a:p>
          <a:p>
            <a:pPr lvl="1"/>
            <a:r>
              <a:rPr lang="de-DE"/>
              <a:t>Second </a:t>
            </a:r>
            <a:r>
              <a:rPr lang="de-DE" err="1"/>
              <a:t>text</a:t>
            </a:r>
            <a:r>
              <a:rPr lang="de-DE"/>
              <a:t> </a:t>
            </a:r>
            <a:r>
              <a:rPr lang="de-DE" err="1"/>
              <a:t>level</a:t>
            </a:r>
            <a:endParaRPr lang="de-DE"/>
          </a:p>
          <a:p>
            <a:pPr lvl="2"/>
            <a:r>
              <a:rPr lang="de-DE"/>
              <a:t>Third </a:t>
            </a:r>
            <a:r>
              <a:rPr lang="de-DE" err="1"/>
              <a:t>text</a:t>
            </a:r>
            <a:r>
              <a:rPr lang="de-DE"/>
              <a:t> </a:t>
            </a:r>
            <a:r>
              <a:rPr lang="de-DE" err="1"/>
              <a:t>level</a:t>
            </a:r>
            <a:endParaRPr lang="de-DE"/>
          </a:p>
          <a:p>
            <a:pPr lvl="3"/>
            <a:r>
              <a:rPr lang="de-DE" err="1"/>
              <a:t>Fourth</a:t>
            </a:r>
            <a:r>
              <a:rPr lang="de-DE"/>
              <a:t> </a:t>
            </a:r>
            <a:r>
              <a:rPr lang="de-DE" err="1"/>
              <a:t>text</a:t>
            </a:r>
            <a:r>
              <a:rPr lang="de-DE"/>
              <a:t> </a:t>
            </a:r>
            <a:r>
              <a:rPr lang="de-DE" err="1"/>
              <a:t>level</a:t>
            </a:r>
            <a:endParaRPr lang="de-DE"/>
          </a:p>
          <a:p>
            <a:pPr lvl="4"/>
            <a:r>
              <a:rPr lang="de-DE" err="1"/>
              <a:t>Fifth</a:t>
            </a:r>
            <a:r>
              <a:rPr lang="en-US"/>
              <a:t> text level</a:t>
            </a:r>
          </a:p>
        </p:txBody>
      </p:sp>
      <p:sp>
        <p:nvSpPr>
          <p:cNvPr id="8" name="Title 7"/>
          <p:cNvSpPr>
            <a:spLocks noGrp="1"/>
          </p:cNvSpPr>
          <p:nvPr>
            <p:ph type="title" hasCustomPrompt="1"/>
          </p:nvPr>
        </p:nvSpPr>
        <p:spPr>
          <a:xfrm>
            <a:off x="457200" y="0"/>
            <a:ext cx="8229600" cy="1001268"/>
          </a:xfrm>
          <a:prstGeom prst="rect">
            <a:avLst/>
          </a:prstGeom>
        </p:spPr>
        <p:txBody>
          <a:bodyPr vert="horz" anchor="b" anchorCtr="0">
            <a:normAutofit/>
          </a:bodyPr>
          <a:lstStyle>
            <a:lvl1pPr algn="l">
              <a:defRPr sz="2800" baseline="0">
                <a:solidFill>
                  <a:schemeClr val="accent2"/>
                </a:solidFill>
                <a:latin typeface="Verdana"/>
              </a:defRPr>
            </a:lvl1pPr>
          </a:lstStyle>
          <a:p>
            <a:r>
              <a:rPr lang="de-DE"/>
              <a:t>Main </a:t>
            </a:r>
            <a:r>
              <a:rPr lang="de-DE" err="1"/>
              <a:t>slide</a:t>
            </a:r>
            <a:r>
              <a:rPr lang="de-DE"/>
              <a:t> </a:t>
            </a:r>
            <a:r>
              <a:rPr lang="de-DE" err="1"/>
              <a:t>heading</a:t>
            </a:r>
            <a:endParaRPr lang="en-US"/>
          </a:p>
        </p:txBody>
      </p:sp>
      <p:pic>
        <p:nvPicPr>
          <p:cNvPr id="7" name="Picture 6"/>
          <p:cNvPicPr>
            <a:picLocks noChangeAspect="1"/>
          </p:cNvPicPr>
          <p:nvPr userDrawn="1"/>
        </p:nvPicPr>
        <p:blipFill rotWithShape="1">
          <a:blip r:embed="rId2" cstate="screen">
            <a:alphaModFix amt="17000"/>
            <a:extLst>
              <a:ext uri="{28A0092B-C50C-407E-A947-70E740481C1C}">
                <a14:useLocalDpi xmlns:a14="http://schemas.microsoft.com/office/drawing/2010/main"/>
              </a:ext>
            </a:extLst>
          </a:blip>
          <a:srcRect/>
          <a:stretch/>
        </p:blipFill>
        <p:spPr>
          <a:xfrm>
            <a:off x="-3" y="2078859"/>
            <a:ext cx="9144003" cy="1518520"/>
          </a:xfrm>
          <a:prstGeom prst="rect">
            <a:avLst/>
          </a:prstGeom>
        </p:spPr>
      </p:pic>
      <p:pic>
        <p:nvPicPr>
          <p:cNvPr id="9" name="Picture 8"/>
          <p:cNvPicPr>
            <a:picLocks noChangeAspect="1"/>
          </p:cNvPicPr>
          <p:nvPr userDrawn="1"/>
        </p:nvPicPr>
        <p:blipFill rotWithShape="1">
          <a:blip r:embed="rId3" cstate="screen">
            <a:alphaModFix amt="22000"/>
            <a:extLst>
              <a:ext uri="{28A0092B-C50C-407E-A947-70E740481C1C}">
                <a14:useLocalDpi xmlns:a14="http://schemas.microsoft.com/office/drawing/2010/main"/>
              </a:ext>
            </a:extLst>
          </a:blip>
          <a:srcRect/>
          <a:stretch/>
        </p:blipFill>
        <p:spPr>
          <a:xfrm>
            <a:off x="-3" y="2078859"/>
            <a:ext cx="9144004" cy="1518520"/>
          </a:xfrm>
          <a:prstGeom prst="rect">
            <a:avLst/>
          </a:prstGeom>
        </p:spPr>
      </p:pic>
      <p:pic>
        <p:nvPicPr>
          <p:cNvPr id="10" name="Picture 9"/>
          <p:cNvPicPr>
            <a:picLocks noChangeAspect="1"/>
          </p:cNvPicPr>
          <p:nvPr userDrawn="1"/>
        </p:nvPicPr>
        <p:blipFill rotWithShape="1">
          <a:blip r:embed="rId4" cstate="screen">
            <a:alphaModFix amt="22000"/>
            <a:extLst>
              <a:ext uri="{28A0092B-C50C-407E-A947-70E740481C1C}">
                <a14:useLocalDpi xmlns:a14="http://schemas.microsoft.com/office/drawing/2010/main"/>
              </a:ext>
            </a:extLst>
          </a:blip>
          <a:srcRect/>
          <a:stretch/>
        </p:blipFill>
        <p:spPr>
          <a:xfrm flipH="1">
            <a:off x="-2" y="1879977"/>
            <a:ext cx="9144001" cy="1518520"/>
          </a:xfrm>
          <a:prstGeom prst="rect">
            <a:avLst/>
          </a:prstGeom>
        </p:spPr>
      </p:pic>
    </p:spTree>
    <p:extLst>
      <p:ext uri="{BB962C8B-B14F-4D97-AF65-F5344CB8AC3E}">
        <p14:creationId xmlns:p14="http://schemas.microsoft.com/office/powerpoint/2010/main" val="20542105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ullet list with image (with logo)">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7200" y="1200149"/>
            <a:ext cx="4040900" cy="3457989"/>
          </a:xfrm>
          <a:prstGeom prst="rect">
            <a:avLst/>
          </a:prstGeom>
        </p:spPr>
        <p:txBody>
          <a:bodyPr>
            <a:normAutofit/>
          </a:bodyPr>
          <a:lstStyle>
            <a:lvl1pPr marL="292100" indent="-292100">
              <a:lnSpc>
                <a:spcPct val="112000"/>
              </a:lnSpc>
              <a:spcBef>
                <a:spcPts val="600"/>
              </a:spcBef>
              <a:spcAft>
                <a:spcPts val="0"/>
              </a:spcAft>
              <a:buClr>
                <a:srgbClr val="00BCE8"/>
              </a:buClr>
              <a:buFont typeface="Arial"/>
              <a:buChar char="•"/>
              <a:tabLst/>
              <a:defRPr sz="1800" baseline="0">
                <a:solidFill>
                  <a:schemeClr val="tx1"/>
                </a:solidFill>
                <a:latin typeface="Verdana"/>
                <a:cs typeface="Verdana"/>
              </a:defRPr>
            </a:lvl1pPr>
            <a:lvl2pPr marL="642938" indent="-285750">
              <a:lnSpc>
                <a:spcPct val="112000"/>
              </a:lnSpc>
              <a:spcBef>
                <a:spcPts val="600"/>
              </a:spcBef>
              <a:spcAft>
                <a:spcPts val="0"/>
              </a:spcAft>
              <a:buClr>
                <a:srgbClr val="00BCE8"/>
              </a:buClr>
              <a:buFont typeface="Lucida Grande"/>
              <a:buChar char="–"/>
              <a:defRPr sz="1600">
                <a:solidFill>
                  <a:schemeClr val="tx1"/>
                </a:solidFill>
                <a:latin typeface="Verdana"/>
                <a:cs typeface="Verdana"/>
              </a:defRPr>
            </a:lvl2pPr>
            <a:lvl3pPr marL="1090613" indent="-228600">
              <a:lnSpc>
                <a:spcPct val="112000"/>
              </a:lnSpc>
              <a:spcBef>
                <a:spcPts val="600"/>
              </a:spcBef>
              <a:spcAft>
                <a:spcPts val="0"/>
              </a:spcAft>
              <a:buClr>
                <a:srgbClr val="00BCE8"/>
              </a:buClr>
              <a:buFont typeface="Arial"/>
              <a:buChar char="•"/>
              <a:defRPr sz="1400">
                <a:solidFill>
                  <a:schemeClr val="tx1"/>
                </a:solidFill>
                <a:latin typeface="Verdana"/>
                <a:cs typeface="Verdana"/>
              </a:defRPr>
            </a:lvl3pPr>
            <a:lvl4pPr marL="1487488" indent="-228600">
              <a:lnSpc>
                <a:spcPct val="112000"/>
              </a:lnSpc>
              <a:spcBef>
                <a:spcPts val="600"/>
              </a:spcBef>
              <a:spcAft>
                <a:spcPts val="0"/>
              </a:spcAft>
              <a:buClr>
                <a:srgbClr val="00BCE8"/>
              </a:buClr>
              <a:buFont typeface="Lucida Grande"/>
              <a:buChar char="–"/>
              <a:defRPr sz="1400">
                <a:solidFill>
                  <a:schemeClr val="tx1"/>
                </a:solidFill>
                <a:latin typeface="Verdana"/>
                <a:cs typeface="Verdana"/>
              </a:defRPr>
            </a:lvl4pPr>
            <a:lvl5pPr marL="1944688" indent="-228600">
              <a:lnSpc>
                <a:spcPct val="112000"/>
              </a:lnSpc>
              <a:spcBef>
                <a:spcPts val="600"/>
              </a:spcBef>
              <a:spcAft>
                <a:spcPts val="0"/>
              </a:spcAft>
              <a:buClr>
                <a:srgbClr val="00BCE8"/>
              </a:buClr>
              <a:buFont typeface="Arial"/>
              <a:buChar char="•"/>
              <a:defRPr sz="1400">
                <a:solidFill>
                  <a:schemeClr val="tx1"/>
                </a:solidFill>
                <a:latin typeface="Verdana"/>
                <a:cs typeface="Verdana"/>
              </a:defRPr>
            </a:lvl5pPr>
          </a:lstStyle>
          <a:p>
            <a:pPr lvl="0"/>
            <a:r>
              <a:rPr lang="de-DE"/>
              <a:t>Main </a:t>
            </a:r>
            <a:r>
              <a:rPr lang="de-DE" err="1"/>
              <a:t>text</a:t>
            </a:r>
            <a:r>
              <a:rPr lang="de-DE"/>
              <a:t> style</a:t>
            </a:r>
          </a:p>
          <a:p>
            <a:pPr lvl="1"/>
            <a:r>
              <a:rPr lang="de-DE"/>
              <a:t>Second </a:t>
            </a:r>
            <a:r>
              <a:rPr lang="de-DE" err="1"/>
              <a:t>text</a:t>
            </a:r>
            <a:r>
              <a:rPr lang="de-DE"/>
              <a:t> </a:t>
            </a:r>
            <a:r>
              <a:rPr lang="de-DE" err="1"/>
              <a:t>level</a:t>
            </a:r>
            <a:endParaRPr lang="de-DE"/>
          </a:p>
          <a:p>
            <a:pPr lvl="2"/>
            <a:r>
              <a:rPr lang="de-DE"/>
              <a:t>Third </a:t>
            </a:r>
            <a:r>
              <a:rPr lang="de-DE" err="1"/>
              <a:t>text</a:t>
            </a:r>
            <a:r>
              <a:rPr lang="de-DE"/>
              <a:t> </a:t>
            </a:r>
            <a:r>
              <a:rPr lang="de-DE" err="1"/>
              <a:t>level</a:t>
            </a:r>
            <a:endParaRPr lang="de-DE"/>
          </a:p>
          <a:p>
            <a:pPr lvl="3"/>
            <a:r>
              <a:rPr lang="de-DE" err="1"/>
              <a:t>Fourth</a:t>
            </a:r>
            <a:r>
              <a:rPr lang="de-DE"/>
              <a:t> </a:t>
            </a:r>
            <a:r>
              <a:rPr lang="de-DE" err="1"/>
              <a:t>text</a:t>
            </a:r>
            <a:r>
              <a:rPr lang="de-DE"/>
              <a:t> </a:t>
            </a:r>
            <a:r>
              <a:rPr lang="de-DE" err="1"/>
              <a:t>level</a:t>
            </a:r>
            <a:endParaRPr lang="de-DE"/>
          </a:p>
          <a:p>
            <a:pPr lvl="4"/>
            <a:r>
              <a:rPr lang="de-DE" err="1"/>
              <a:t>Fifth</a:t>
            </a:r>
            <a:r>
              <a:rPr lang="en-US"/>
              <a:t> text level</a:t>
            </a:r>
          </a:p>
        </p:txBody>
      </p:sp>
      <p:sp>
        <p:nvSpPr>
          <p:cNvPr id="8" name="Title 7"/>
          <p:cNvSpPr>
            <a:spLocks noGrp="1"/>
          </p:cNvSpPr>
          <p:nvPr>
            <p:ph type="title" hasCustomPrompt="1"/>
          </p:nvPr>
        </p:nvSpPr>
        <p:spPr>
          <a:xfrm>
            <a:off x="457200" y="0"/>
            <a:ext cx="8229600" cy="1001268"/>
          </a:xfrm>
          <a:prstGeom prst="rect">
            <a:avLst/>
          </a:prstGeom>
        </p:spPr>
        <p:txBody>
          <a:bodyPr vert="horz" anchor="b" anchorCtr="0">
            <a:normAutofit/>
          </a:bodyPr>
          <a:lstStyle>
            <a:lvl1pPr algn="l">
              <a:defRPr sz="2800" baseline="0">
                <a:solidFill>
                  <a:schemeClr val="accent2"/>
                </a:solidFill>
                <a:latin typeface="Verdana"/>
              </a:defRPr>
            </a:lvl1pPr>
          </a:lstStyle>
          <a:p>
            <a:r>
              <a:rPr lang="de-DE"/>
              <a:t>Main </a:t>
            </a:r>
            <a:r>
              <a:rPr lang="de-DE" err="1"/>
              <a:t>slide</a:t>
            </a:r>
            <a:r>
              <a:rPr lang="de-DE"/>
              <a:t> </a:t>
            </a:r>
            <a:r>
              <a:rPr lang="de-DE" err="1"/>
              <a:t>heading</a:t>
            </a:r>
            <a:endParaRPr lang="en-US"/>
          </a:p>
        </p:txBody>
      </p:sp>
      <p:sp>
        <p:nvSpPr>
          <p:cNvPr id="5" name="Picture Placeholder 9"/>
          <p:cNvSpPr>
            <a:spLocks noGrp="1"/>
          </p:cNvSpPr>
          <p:nvPr>
            <p:ph type="pic" sz="quarter" idx="12" hasCustomPrompt="1"/>
          </p:nvPr>
        </p:nvSpPr>
        <p:spPr>
          <a:xfrm>
            <a:off x="4645025" y="1200149"/>
            <a:ext cx="4041775" cy="3457989"/>
          </a:xfrm>
          <a:prstGeom prst="rect">
            <a:avLst/>
          </a:prstGeom>
        </p:spPr>
        <p:txBody>
          <a:bodyPr anchor="ctr"/>
          <a:lstStyle>
            <a:lvl1pPr marL="0" indent="0" algn="ctr">
              <a:buFontTx/>
              <a:buNone/>
              <a:defRPr sz="1200" b="0" i="1" baseline="0">
                <a:latin typeface="Verdana"/>
                <a:cs typeface="Verdana"/>
              </a:defRPr>
            </a:lvl1pPr>
          </a:lstStyle>
          <a:p>
            <a:pPr lvl="0"/>
            <a:r>
              <a:rPr lang="de-DE" noProof="0"/>
              <a:t>Graph, </a:t>
            </a:r>
            <a:r>
              <a:rPr lang="de-DE" noProof="0" err="1"/>
              <a:t>table</a:t>
            </a:r>
            <a:r>
              <a:rPr lang="de-DE" noProof="0"/>
              <a:t> </a:t>
            </a:r>
            <a:r>
              <a:rPr lang="de-DE" noProof="0" err="1"/>
              <a:t>or</a:t>
            </a:r>
            <a:r>
              <a:rPr lang="de-DE" noProof="0"/>
              <a:t> </a:t>
            </a:r>
            <a:r>
              <a:rPr lang="de-DE" noProof="0" err="1"/>
              <a:t>infographics</a:t>
            </a:r>
            <a:endParaRPr lang="en-US" noProof="0" dirty="0"/>
          </a:p>
        </p:txBody>
      </p:sp>
      <p:pic>
        <p:nvPicPr>
          <p:cNvPr id="9" name="Picture 4" descr="bd_3_rgb_lbg_1_5.png"/>
          <p:cNvPicPr>
            <a:picLocks/>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860385" y="4476750"/>
            <a:ext cx="1321716" cy="7199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Picture 12"/>
          <p:cNvPicPr>
            <a:picLocks noChangeAspect="1"/>
          </p:cNvPicPr>
          <p:nvPr userDrawn="1"/>
        </p:nvPicPr>
        <p:blipFill rotWithShape="1">
          <a:blip r:embed="rId3" cstate="screen">
            <a:alphaModFix amt="22000"/>
            <a:extLst>
              <a:ext uri="{28A0092B-C50C-407E-A947-70E740481C1C}">
                <a14:useLocalDpi xmlns:a14="http://schemas.microsoft.com/office/drawing/2010/main"/>
              </a:ext>
            </a:extLst>
          </a:blip>
          <a:srcRect/>
          <a:stretch/>
        </p:blipFill>
        <p:spPr>
          <a:xfrm flipH="1" flipV="1">
            <a:off x="-3" y="3856859"/>
            <a:ext cx="9144004" cy="1286641"/>
          </a:xfrm>
          <a:prstGeom prst="rect">
            <a:avLst/>
          </a:prstGeom>
        </p:spPr>
      </p:pic>
    </p:spTree>
    <p:extLst>
      <p:ext uri="{BB962C8B-B14F-4D97-AF65-F5344CB8AC3E}">
        <p14:creationId xmlns:p14="http://schemas.microsoft.com/office/powerpoint/2010/main" val="36629669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ullet list with image (without logo)">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7200" y="1200151"/>
            <a:ext cx="4040900" cy="3510998"/>
          </a:xfrm>
          <a:prstGeom prst="rect">
            <a:avLst/>
          </a:prstGeom>
        </p:spPr>
        <p:txBody>
          <a:bodyPr>
            <a:normAutofit/>
          </a:bodyPr>
          <a:lstStyle>
            <a:lvl1pPr marL="292100" indent="-292100">
              <a:lnSpc>
                <a:spcPct val="112000"/>
              </a:lnSpc>
              <a:spcBef>
                <a:spcPts val="600"/>
              </a:spcBef>
              <a:spcAft>
                <a:spcPts val="0"/>
              </a:spcAft>
              <a:buClr>
                <a:srgbClr val="00BCE8"/>
              </a:buClr>
              <a:buFont typeface="Arial"/>
              <a:buChar char="•"/>
              <a:tabLst/>
              <a:defRPr sz="1800" baseline="0">
                <a:solidFill>
                  <a:schemeClr val="tx1"/>
                </a:solidFill>
                <a:latin typeface="Verdana"/>
                <a:cs typeface="Verdana"/>
              </a:defRPr>
            </a:lvl1pPr>
            <a:lvl2pPr marL="642938" indent="-285750">
              <a:lnSpc>
                <a:spcPct val="112000"/>
              </a:lnSpc>
              <a:spcBef>
                <a:spcPts val="600"/>
              </a:spcBef>
              <a:spcAft>
                <a:spcPts val="0"/>
              </a:spcAft>
              <a:buClr>
                <a:srgbClr val="00BCE8"/>
              </a:buClr>
              <a:buFont typeface="Lucida Grande"/>
              <a:buChar char="–"/>
              <a:defRPr sz="1600">
                <a:solidFill>
                  <a:schemeClr val="tx1"/>
                </a:solidFill>
                <a:latin typeface="Verdana"/>
                <a:cs typeface="Verdana"/>
              </a:defRPr>
            </a:lvl2pPr>
            <a:lvl3pPr marL="1090613" indent="-228600">
              <a:lnSpc>
                <a:spcPct val="112000"/>
              </a:lnSpc>
              <a:spcBef>
                <a:spcPts val="600"/>
              </a:spcBef>
              <a:spcAft>
                <a:spcPts val="0"/>
              </a:spcAft>
              <a:buClr>
                <a:srgbClr val="00BCE8"/>
              </a:buClr>
              <a:buFont typeface="Arial"/>
              <a:buChar char="•"/>
              <a:defRPr sz="1400">
                <a:solidFill>
                  <a:schemeClr val="tx1"/>
                </a:solidFill>
                <a:latin typeface="Verdana"/>
                <a:cs typeface="Verdana"/>
              </a:defRPr>
            </a:lvl3pPr>
            <a:lvl4pPr marL="1487488" indent="-228600">
              <a:lnSpc>
                <a:spcPct val="112000"/>
              </a:lnSpc>
              <a:spcBef>
                <a:spcPts val="600"/>
              </a:spcBef>
              <a:spcAft>
                <a:spcPts val="0"/>
              </a:spcAft>
              <a:buClr>
                <a:srgbClr val="00BCE8"/>
              </a:buClr>
              <a:buFont typeface="Lucida Grande"/>
              <a:buChar char="–"/>
              <a:defRPr sz="1400">
                <a:solidFill>
                  <a:schemeClr val="tx1"/>
                </a:solidFill>
                <a:latin typeface="Verdana"/>
                <a:cs typeface="Verdana"/>
              </a:defRPr>
            </a:lvl4pPr>
            <a:lvl5pPr marL="1944688" indent="-228600">
              <a:lnSpc>
                <a:spcPct val="112000"/>
              </a:lnSpc>
              <a:spcBef>
                <a:spcPts val="600"/>
              </a:spcBef>
              <a:spcAft>
                <a:spcPts val="0"/>
              </a:spcAft>
              <a:buClr>
                <a:srgbClr val="00BCE8"/>
              </a:buClr>
              <a:buFont typeface="Arial"/>
              <a:buChar char="•"/>
              <a:defRPr sz="1400">
                <a:solidFill>
                  <a:schemeClr val="tx1"/>
                </a:solidFill>
                <a:latin typeface="Verdana"/>
                <a:cs typeface="Verdana"/>
              </a:defRPr>
            </a:lvl5pPr>
          </a:lstStyle>
          <a:p>
            <a:pPr lvl="0"/>
            <a:r>
              <a:rPr lang="de-DE"/>
              <a:t>Main </a:t>
            </a:r>
            <a:r>
              <a:rPr lang="de-DE" err="1"/>
              <a:t>text</a:t>
            </a:r>
            <a:r>
              <a:rPr lang="de-DE"/>
              <a:t> style</a:t>
            </a:r>
          </a:p>
          <a:p>
            <a:pPr lvl="1"/>
            <a:r>
              <a:rPr lang="de-DE"/>
              <a:t>Second </a:t>
            </a:r>
            <a:r>
              <a:rPr lang="de-DE" err="1"/>
              <a:t>text</a:t>
            </a:r>
            <a:r>
              <a:rPr lang="de-DE"/>
              <a:t> </a:t>
            </a:r>
            <a:r>
              <a:rPr lang="de-DE" err="1"/>
              <a:t>level</a:t>
            </a:r>
            <a:endParaRPr lang="de-DE"/>
          </a:p>
          <a:p>
            <a:pPr lvl="2"/>
            <a:r>
              <a:rPr lang="de-DE"/>
              <a:t>Third </a:t>
            </a:r>
            <a:r>
              <a:rPr lang="de-DE" err="1"/>
              <a:t>text</a:t>
            </a:r>
            <a:r>
              <a:rPr lang="de-DE"/>
              <a:t> </a:t>
            </a:r>
            <a:r>
              <a:rPr lang="de-DE" err="1"/>
              <a:t>level</a:t>
            </a:r>
            <a:endParaRPr lang="de-DE"/>
          </a:p>
          <a:p>
            <a:pPr lvl="3"/>
            <a:r>
              <a:rPr lang="de-DE" err="1"/>
              <a:t>Fourth</a:t>
            </a:r>
            <a:r>
              <a:rPr lang="de-DE"/>
              <a:t> </a:t>
            </a:r>
            <a:r>
              <a:rPr lang="de-DE" err="1"/>
              <a:t>text</a:t>
            </a:r>
            <a:r>
              <a:rPr lang="de-DE"/>
              <a:t> </a:t>
            </a:r>
            <a:r>
              <a:rPr lang="de-DE" err="1"/>
              <a:t>level</a:t>
            </a:r>
            <a:endParaRPr lang="de-DE"/>
          </a:p>
          <a:p>
            <a:pPr lvl="4"/>
            <a:r>
              <a:rPr lang="de-DE" err="1"/>
              <a:t>Fifth</a:t>
            </a:r>
            <a:r>
              <a:rPr lang="en-US"/>
              <a:t> text level</a:t>
            </a:r>
          </a:p>
        </p:txBody>
      </p:sp>
      <p:sp>
        <p:nvSpPr>
          <p:cNvPr id="8" name="Title 7"/>
          <p:cNvSpPr>
            <a:spLocks noGrp="1"/>
          </p:cNvSpPr>
          <p:nvPr>
            <p:ph type="title" hasCustomPrompt="1"/>
          </p:nvPr>
        </p:nvSpPr>
        <p:spPr>
          <a:xfrm>
            <a:off x="457200" y="0"/>
            <a:ext cx="8229600" cy="1001268"/>
          </a:xfrm>
          <a:prstGeom prst="rect">
            <a:avLst/>
          </a:prstGeom>
        </p:spPr>
        <p:txBody>
          <a:bodyPr vert="horz" anchor="b" anchorCtr="0">
            <a:normAutofit/>
          </a:bodyPr>
          <a:lstStyle>
            <a:lvl1pPr algn="l">
              <a:defRPr sz="2800" baseline="0">
                <a:solidFill>
                  <a:schemeClr val="accent2"/>
                </a:solidFill>
                <a:latin typeface="Verdana"/>
              </a:defRPr>
            </a:lvl1pPr>
          </a:lstStyle>
          <a:p>
            <a:r>
              <a:rPr lang="de-DE"/>
              <a:t>Main </a:t>
            </a:r>
            <a:r>
              <a:rPr lang="de-DE" err="1"/>
              <a:t>slide</a:t>
            </a:r>
            <a:r>
              <a:rPr lang="de-DE"/>
              <a:t> </a:t>
            </a:r>
            <a:r>
              <a:rPr lang="de-DE" err="1"/>
              <a:t>heading</a:t>
            </a:r>
            <a:endParaRPr lang="en-US"/>
          </a:p>
        </p:txBody>
      </p:sp>
      <p:sp>
        <p:nvSpPr>
          <p:cNvPr id="5" name="Picture Placeholder 9"/>
          <p:cNvSpPr>
            <a:spLocks noGrp="1"/>
          </p:cNvSpPr>
          <p:nvPr>
            <p:ph type="pic" sz="quarter" idx="12" hasCustomPrompt="1"/>
          </p:nvPr>
        </p:nvSpPr>
        <p:spPr>
          <a:xfrm>
            <a:off x="4645025" y="1200151"/>
            <a:ext cx="4041775" cy="3510998"/>
          </a:xfrm>
          <a:prstGeom prst="rect">
            <a:avLst/>
          </a:prstGeom>
        </p:spPr>
        <p:txBody>
          <a:bodyPr anchor="ctr"/>
          <a:lstStyle>
            <a:lvl1pPr marL="0" indent="0" algn="ctr">
              <a:buFontTx/>
              <a:buNone/>
              <a:defRPr sz="1200" b="0" i="1" baseline="0">
                <a:latin typeface="Verdana"/>
                <a:cs typeface="Verdana"/>
              </a:defRPr>
            </a:lvl1pPr>
          </a:lstStyle>
          <a:p>
            <a:pPr lvl="0"/>
            <a:r>
              <a:rPr lang="de-DE" noProof="0"/>
              <a:t>Graph, </a:t>
            </a:r>
            <a:r>
              <a:rPr lang="de-DE" noProof="0" err="1"/>
              <a:t>table</a:t>
            </a:r>
            <a:r>
              <a:rPr lang="de-DE" noProof="0"/>
              <a:t> </a:t>
            </a:r>
            <a:r>
              <a:rPr lang="de-DE" noProof="0" err="1"/>
              <a:t>or</a:t>
            </a:r>
            <a:r>
              <a:rPr lang="de-DE" noProof="0"/>
              <a:t> </a:t>
            </a:r>
            <a:r>
              <a:rPr lang="de-DE" noProof="0" err="1"/>
              <a:t>infographics</a:t>
            </a:r>
            <a:endParaRPr lang="en-US" noProof="0" dirty="0"/>
          </a:p>
        </p:txBody>
      </p:sp>
      <p:pic>
        <p:nvPicPr>
          <p:cNvPr id="6" name="Picture 5">
            <a:extLst>
              <a:ext uri="{FF2B5EF4-FFF2-40B4-BE49-F238E27FC236}">
                <a16:creationId xmlns:a16="http://schemas.microsoft.com/office/drawing/2014/main" id="{02A177D3-3B51-4E74-BC90-60FACE60F649}"/>
              </a:ext>
            </a:extLst>
          </p:cNvPr>
          <p:cNvPicPr>
            <a:picLocks noChangeAspect="1"/>
          </p:cNvPicPr>
          <p:nvPr userDrawn="1"/>
        </p:nvPicPr>
        <p:blipFill rotWithShape="1">
          <a:blip r:embed="rId2" cstate="screen">
            <a:alphaModFix amt="22000"/>
            <a:extLst>
              <a:ext uri="{28A0092B-C50C-407E-A947-70E740481C1C}">
                <a14:useLocalDpi xmlns:a14="http://schemas.microsoft.com/office/drawing/2010/main"/>
              </a:ext>
            </a:extLst>
          </a:blip>
          <a:srcRect/>
          <a:stretch/>
        </p:blipFill>
        <p:spPr>
          <a:xfrm flipH="1" flipV="1">
            <a:off x="-3" y="3856859"/>
            <a:ext cx="9144004" cy="1286641"/>
          </a:xfrm>
          <a:prstGeom prst="rect">
            <a:avLst/>
          </a:prstGeom>
        </p:spPr>
      </p:pic>
    </p:spTree>
    <p:extLst>
      <p:ext uri="{BB962C8B-B14F-4D97-AF65-F5344CB8AC3E}">
        <p14:creationId xmlns:p14="http://schemas.microsoft.com/office/powerpoint/2010/main" val="21314683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hoto layout 1 (with logo)">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screen">
            <a:alphaModFix amt="22000"/>
            <a:extLst>
              <a:ext uri="{28A0092B-C50C-407E-A947-70E740481C1C}">
                <a14:useLocalDpi xmlns:a14="http://schemas.microsoft.com/office/drawing/2010/main"/>
              </a:ext>
            </a:extLst>
          </a:blip>
          <a:srcRect b="-10221"/>
          <a:stretch/>
        </p:blipFill>
        <p:spPr>
          <a:xfrm flipH="1" flipV="1">
            <a:off x="-2" y="3962396"/>
            <a:ext cx="9144002" cy="1181103"/>
          </a:xfrm>
          <a:prstGeom prst="rect">
            <a:avLst/>
          </a:prstGeom>
        </p:spPr>
      </p:pic>
      <p:sp>
        <p:nvSpPr>
          <p:cNvPr id="10" name="Picture Placeholder 9"/>
          <p:cNvSpPr>
            <a:spLocks noGrp="1"/>
          </p:cNvSpPr>
          <p:nvPr>
            <p:ph type="pic" sz="quarter" idx="10" hasCustomPrompt="1"/>
          </p:nvPr>
        </p:nvSpPr>
        <p:spPr>
          <a:xfrm>
            <a:off x="0" y="0"/>
            <a:ext cx="9144000" cy="4565374"/>
          </a:xfrm>
          <a:prstGeom prst="rect">
            <a:avLst/>
          </a:prstGeom>
        </p:spPr>
        <p:txBody>
          <a:bodyPr anchor="ctr"/>
          <a:lstStyle>
            <a:lvl1pPr marL="0" indent="0" algn="ctr">
              <a:buFontTx/>
              <a:buNone/>
              <a:defRPr sz="1200" b="0" i="1" baseline="0">
                <a:latin typeface="Verdana"/>
                <a:cs typeface="Verdana"/>
              </a:defRPr>
            </a:lvl1pPr>
          </a:lstStyle>
          <a:p>
            <a:pPr lvl="0"/>
            <a:r>
              <a:rPr lang="de-DE" noProof="0"/>
              <a:t>Graph, </a:t>
            </a:r>
            <a:r>
              <a:rPr lang="de-DE" noProof="0" err="1"/>
              <a:t>table</a:t>
            </a:r>
            <a:r>
              <a:rPr lang="de-DE" noProof="0"/>
              <a:t> </a:t>
            </a:r>
            <a:r>
              <a:rPr lang="de-DE" noProof="0" err="1"/>
              <a:t>or</a:t>
            </a:r>
            <a:r>
              <a:rPr lang="de-DE" noProof="0"/>
              <a:t> </a:t>
            </a:r>
            <a:r>
              <a:rPr lang="de-DE" noProof="0" err="1"/>
              <a:t>infographics</a:t>
            </a:r>
            <a:endParaRPr lang="en-US" noProof="0" dirty="0"/>
          </a:p>
        </p:txBody>
      </p:sp>
      <p:pic>
        <p:nvPicPr>
          <p:cNvPr id="9" name="Picture 4" descr="bd_3_rgb_lbg_1_5.png"/>
          <p:cNvPicPr>
            <a:picLocks/>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7860385" y="4476750"/>
            <a:ext cx="1321716" cy="7199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1917142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hoto layout 1 (without logo)">
    <p:spTree>
      <p:nvGrpSpPr>
        <p:cNvPr id="1" name=""/>
        <p:cNvGrpSpPr/>
        <p:nvPr/>
      </p:nvGrpSpPr>
      <p:grpSpPr>
        <a:xfrm>
          <a:off x="0" y="0"/>
          <a:ext cx="0" cy="0"/>
          <a:chOff x="0" y="0"/>
          <a:chExt cx="0" cy="0"/>
        </a:xfrm>
      </p:grpSpPr>
      <p:sp>
        <p:nvSpPr>
          <p:cNvPr id="10" name="Picture Placeholder 9"/>
          <p:cNvSpPr>
            <a:spLocks noGrp="1"/>
          </p:cNvSpPr>
          <p:nvPr>
            <p:ph type="pic" sz="quarter" idx="10" hasCustomPrompt="1"/>
          </p:nvPr>
        </p:nvSpPr>
        <p:spPr>
          <a:xfrm>
            <a:off x="0" y="0"/>
            <a:ext cx="9144000" cy="5143500"/>
          </a:xfrm>
          <a:prstGeom prst="rect">
            <a:avLst/>
          </a:prstGeom>
        </p:spPr>
        <p:txBody>
          <a:bodyPr anchor="ctr"/>
          <a:lstStyle>
            <a:lvl1pPr marL="0" indent="0" algn="ctr">
              <a:buFontTx/>
              <a:buNone/>
              <a:defRPr sz="1200" b="0" i="1" baseline="0">
                <a:latin typeface="Verdana"/>
                <a:cs typeface="Verdana"/>
              </a:defRPr>
            </a:lvl1pPr>
          </a:lstStyle>
          <a:p>
            <a:pPr lvl="0"/>
            <a:r>
              <a:rPr lang="de-DE" noProof="0"/>
              <a:t>Graph, </a:t>
            </a:r>
            <a:r>
              <a:rPr lang="de-DE" noProof="0" err="1"/>
              <a:t>table</a:t>
            </a:r>
            <a:r>
              <a:rPr lang="de-DE" noProof="0"/>
              <a:t> </a:t>
            </a:r>
            <a:r>
              <a:rPr lang="de-DE" noProof="0" err="1"/>
              <a:t>or</a:t>
            </a:r>
            <a:r>
              <a:rPr lang="de-DE" noProof="0"/>
              <a:t> </a:t>
            </a:r>
            <a:r>
              <a:rPr lang="de-DE" noProof="0" err="1"/>
              <a:t>infographics</a:t>
            </a:r>
            <a:endParaRPr lang="en-US" noProof="0" dirty="0"/>
          </a:p>
        </p:txBody>
      </p:sp>
      <p:sp>
        <p:nvSpPr>
          <p:cNvPr id="3" name="Slide Number Placeholder 1"/>
          <p:cNvSpPr>
            <a:spLocks noGrp="1"/>
          </p:cNvSpPr>
          <p:nvPr>
            <p:ph type="sldNum" sz="quarter" idx="11"/>
          </p:nvPr>
        </p:nvSpPr>
        <p:spPr>
          <a:xfrm>
            <a:off x="49214" y="5048250"/>
            <a:ext cx="79375" cy="90488"/>
          </a:xfrm>
          <a:prstGeom prst="rect">
            <a:avLst/>
          </a:prstGeom>
        </p:spPr>
        <p:txBody>
          <a:bodyPr/>
          <a:lstStyle>
            <a:lvl1pPr fontAlgn="auto">
              <a:spcBef>
                <a:spcPts val="0"/>
              </a:spcBef>
              <a:spcAft>
                <a:spcPts val="0"/>
              </a:spcAft>
              <a:defRPr sz="100" baseline="30000" smtClean="0">
                <a:solidFill>
                  <a:schemeClr val="bg1"/>
                </a:solidFill>
                <a:latin typeface="+mn-lt"/>
                <a:ea typeface="+mn-ea"/>
                <a:cs typeface="+mn-cs"/>
              </a:defRPr>
            </a:lvl1pPr>
          </a:lstStyle>
          <a:p>
            <a:pPr>
              <a:defRPr/>
            </a:pPr>
            <a:fld id="{B4B375D7-6529-8549-B0CF-29A1AD2FDEB6}" type="slidenum">
              <a:rPr lang="en-US"/>
              <a:pPr>
                <a:defRPr/>
              </a:pPr>
              <a:t>‹#›</a:t>
            </a:fld>
            <a:endParaRPr lang="en-US" dirty="0"/>
          </a:p>
        </p:txBody>
      </p:sp>
      <p:pic>
        <p:nvPicPr>
          <p:cNvPr id="4" name="Picture 4" descr="bd_3_rgb_lbg_1_5.png">
            <a:extLst>
              <a:ext uri="{FF2B5EF4-FFF2-40B4-BE49-F238E27FC236}">
                <a16:creationId xmlns:a16="http://schemas.microsoft.com/office/drawing/2014/main" id="{DF60A315-2909-4BEF-8C41-8D64C97E3BE4}"/>
              </a:ext>
            </a:extLst>
          </p:cNvPr>
          <p:cNvPicPr>
            <a:picLocks/>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860385" y="4476750"/>
            <a:ext cx="1321716" cy="7199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 name="Picture 4">
            <a:extLst>
              <a:ext uri="{FF2B5EF4-FFF2-40B4-BE49-F238E27FC236}">
                <a16:creationId xmlns:a16="http://schemas.microsoft.com/office/drawing/2014/main" id="{0ED7140D-9A9A-47D9-90B8-1B215CE48C3F}"/>
              </a:ext>
            </a:extLst>
          </p:cNvPr>
          <p:cNvPicPr>
            <a:picLocks noChangeAspect="1"/>
          </p:cNvPicPr>
          <p:nvPr userDrawn="1"/>
        </p:nvPicPr>
        <p:blipFill rotWithShape="1">
          <a:blip r:embed="rId3" cstate="screen">
            <a:alphaModFix amt="22000"/>
            <a:extLst>
              <a:ext uri="{28A0092B-C50C-407E-A947-70E740481C1C}">
                <a14:useLocalDpi xmlns:a14="http://schemas.microsoft.com/office/drawing/2010/main"/>
              </a:ext>
            </a:extLst>
          </a:blip>
          <a:srcRect/>
          <a:stretch/>
        </p:blipFill>
        <p:spPr>
          <a:xfrm flipH="1" flipV="1">
            <a:off x="-3" y="3856859"/>
            <a:ext cx="9144004" cy="1286641"/>
          </a:xfrm>
          <a:prstGeom prst="rect">
            <a:avLst/>
          </a:prstGeom>
        </p:spPr>
      </p:pic>
    </p:spTree>
    <p:extLst>
      <p:ext uri="{BB962C8B-B14F-4D97-AF65-F5344CB8AC3E}">
        <p14:creationId xmlns:p14="http://schemas.microsoft.com/office/powerpoint/2010/main" val="23307276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vider Slide (Orange)">
    <p:bg>
      <p:bgPr>
        <a:solidFill>
          <a:srgbClr val="00BCE8"/>
        </a:solidFill>
        <a:effectLst/>
      </p:bgPr>
    </p:bg>
    <p:spTree>
      <p:nvGrpSpPr>
        <p:cNvPr id="1" name=""/>
        <p:cNvGrpSpPr/>
        <p:nvPr/>
      </p:nvGrpSpPr>
      <p:grpSpPr>
        <a:xfrm>
          <a:off x="0" y="0"/>
          <a:ext cx="0" cy="0"/>
          <a:chOff x="0" y="0"/>
          <a:chExt cx="0" cy="0"/>
        </a:xfrm>
      </p:grpSpPr>
      <p:pic>
        <p:nvPicPr>
          <p:cNvPr id="9" name="Picture 8" descr="bd_1bw_rgb_dbg_1_0.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861758" y="4476749"/>
            <a:ext cx="1314384" cy="719981"/>
          </a:xfrm>
          <a:prstGeom prst="rect">
            <a:avLst/>
          </a:prstGeom>
        </p:spPr>
      </p:pic>
      <p:sp>
        <p:nvSpPr>
          <p:cNvPr id="7" name="Content Placeholder 2"/>
          <p:cNvSpPr>
            <a:spLocks noGrp="1"/>
          </p:cNvSpPr>
          <p:nvPr>
            <p:ph idx="10" hasCustomPrompt="1"/>
          </p:nvPr>
        </p:nvSpPr>
        <p:spPr>
          <a:xfrm>
            <a:off x="457200" y="2117911"/>
            <a:ext cx="8229600" cy="2152976"/>
          </a:xfrm>
          <a:prstGeom prst="rect">
            <a:avLst/>
          </a:prstGeom>
        </p:spPr>
        <p:txBody>
          <a:bodyPr>
            <a:normAutofit/>
          </a:bodyPr>
          <a:lstStyle>
            <a:lvl1pPr marL="0" indent="0">
              <a:buFontTx/>
              <a:buNone/>
              <a:defRPr sz="2000" baseline="0">
                <a:solidFill>
                  <a:srgbClr val="FFFFFF"/>
                </a:solidFill>
                <a:latin typeface="Verdana"/>
                <a:cs typeface="Verdana"/>
              </a:defRPr>
            </a:lvl1pPr>
            <a:lvl2pPr marL="457200" indent="0">
              <a:buFontTx/>
              <a:buNone/>
              <a:defRPr sz="2000">
                <a:latin typeface="Verdana"/>
                <a:cs typeface="Verdana"/>
              </a:defRPr>
            </a:lvl2pPr>
            <a:lvl3pPr marL="914400" indent="0">
              <a:buFontTx/>
              <a:buNone/>
              <a:defRPr sz="1800">
                <a:latin typeface="Verdana"/>
                <a:cs typeface="Verdana"/>
              </a:defRPr>
            </a:lvl3pPr>
            <a:lvl4pPr marL="1371600" indent="0">
              <a:buFontTx/>
              <a:buNone/>
              <a:defRPr sz="1600">
                <a:latin typeface="Verdana"/>
                <a:cs typeface="Verdana"/>
              </a:defRPr>
            </a:lvl4pPr>
            <a:lvl5pPr marL="1828800" indent="0">
              <a:buFontTx/>
              <a:buNone/>
              <a:defRPr sz="1400">
                <a:latin typeface="Verdana"/>
                <a:cs typeface="Verdana"/>
              </a:defRPr>
            </a:lvl5pPr>
          </a:lstStyle>
          <a:p>
            <a:pPr lvl="0"/>
            <a:r>
              <a:rPr lang="de-DE"/>
              <a:t>Sub </a:t>
            </a:r>
            <a:r>
              <a:rPr lang="de-DE" err="1"/>
              <a:t>heading</a:t>
            </a:r>
            <a:r>
              <a:rPr lang="de-DE"/>
              <a:t> </a:t>
            </a:r>
            <a:r>
              <a:rPr lang="de-DE" err="1"/>
              <a:t>for</a:t>
            </a:r>
            <a:r>
              <a:rPr lang="de-DE"/>
              <a:t> </a:t>
            </a:r>
            <a:r>
              <a:rPr lang="de-DE" err="1"/>
              <a:t>section</a:t>
            </a:r>
            <a:r>
              <a:rPr lang="de-DE"/>
              <a:t> </a:t>
            </a:r>
            <a:r>
              <a:rPr lang="de-DE" err="1"/>
              <a:t>slide</a:t>
            </a:r>
            <a:endParaRPr lang="de-DE"/>
          </a:p>
        </p:txBody>
      </p:sp>
      <p:sp>
        <p:nvSpPr>
          <p:cNvPr id="8" name="Title 1"/>
          <p:cNvSpPr>
            <a:spLocks noGrp="1"/>
          </p:cNvSpPr>
          <p:nvPr>
            <p:ph type="title" hasCustomPrompt="1"/>
          </p:nvPr>
        </p:nvSpPr>
        <p:spPr>
          <a:xfrm>
            <a:off x="457200" y="627530"/>
            <a:ext cx="8229600" cy="1249987"/>
          </a:xfrm>
          <a:prstGeom prst="rect">
            <a:avLst/>
          </a:prstGeom>
        </p:spPr>
        <p:txBody>
          <a:bodyPr anchor="b">
            <a:normAutofit/>
          </a:bodyPr>
          <a:lstStyle>
            <a:lvl1pPr algn="l">
              <a:defRPr sz="3200" baseline="0">
                <a:solidFill>
                  <a:srgbClr val="FFFFFF"/>
                </a:solidFill>
                <a:latin typeface="Verdana"/>
                <a:cs typeface="Verdana"/>
              </a:defRPr>
            </a:lvl1pPr>
          </a:lstStyle>
          <a:p>
            <a:r>
              <a:rPr lang="de-DE" err="1"/>
              <a:t>Section</a:t>
            </a:r>
            <a:r>
              <a:rPr lang="de-DE"/>
              <a:t> </a:t>
            </a:r>
            <a:r>
              <a:rPr lang="de-DE" err="1"/>
              <a:t>slide</a:t>
            </a:r>
            <a:r>
              <a:rPr lang="de-DE"/>
              <a:t> </a:t>
            </a:r>
            <a:r>
              <a:rPr lang="de-DE" err="1"/>
              <a:t>heading</a:t>
            </a:r>
            <a:endParaRPr lang="en-US"/>
          </a:p>
        </p:txBody>
      </p:sp>
      <p:pic>
        <p:nvPicPr>
          <p:cNvPr id="2" name="Picture 1"/>
          <p:cNvPicPr>
            <a:picLocks noChangeAspect="1"/>
          </p:cNvPicPr>
          <p:nvPr userDrawn="1"/>
        </p:nvPicPr>
        <p:blipFill rotWithShape="1">
          <a:blip r:embed="rId3" cstate="screen">
            <a:alphaModFix amt="37000"/>
            <a:extLst>
              <a:ext uri="{28A0092B-C50C-407E-A947-70E740481C1C}">
                <a14:useLocalDpi xmlns:a14="http://schemas.microsoft.com/office/drawing/2010/main"/>
              </a:ext>
            </a:extLst>
          </a:blip>
          <a:srcRect/>
          <a:stretch/>
        </p:blipFill>
        <p:spPr>
          <a:xfrm>
            <a:off x="0" y="3302188"/>
            <a:ext cx="9144000" cy="1534551"/>
          </a:xfrm>
          <a:prstGeom prst="rect">
            <a:avLst/>
          </a:prstGeom>
        </p:spPr>
      </p:pic>
      <p:pic>
        <p:nvPicPr>
          <p:cNvPr id="13" name="Picture 12"/>
          <p:cNvPicPr>
            <a:picLocks noChangeAspect="1"/>
          </p:cNvPicPr>
          <p:nvPr userDrawn="1"/>
        </p:nvPicPr>
        <p:blipFill rotWithShape="1">
          <a:blip r:embed="rId4" cstate="screen">
            <a:alphaModFix amt="37000"/>
            <a:extLst>
              <a:ext uri="{28A0092B-C50C-407E-A947-70E740481C1C}">
                <a14:useLocalDpi xmlns:a14="http://schemas.microsoft.com/office/drawing/2010/main"/>
              </a:ext>
            </a:extLst>
          </a:blip>
          <a:srcRect/>
          <a:stretch/>
        </p:blipFill>
        <p:spPr>
          <a:xfrm>
            <a:off x="0" y="3302188"/>
            <a:ext cx="9144000" cy="1534551"/>
          </a:xfrm>
          <a:prstGeom prst="rect">
            <a:avLst/>
          </a:prstGeom>
        </p:spPr>
      </p:pic>
    </p:spTree>
    <p:extLst>
      <p:ext uri="{BB962C8B-B14F-4D97-AF65-F5344CB8AC3E}">
        <p14:creationId xmlns:p14="http://schemas.microsoft.com/office/powerpoint/2010/main" val="11917879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vider Slide (Blue)">
    <p:bg>
      <p:bgPr>
        <a:solidFill>
          <a:srgbClr val="004593"/>
        </a:solidFill>
        <a:effectLst/>
      </p:bgPr>
    </p:bg>
    <p:spTree>
      <p:nvGrpSpPr>
        <p:cNvPr id="1" name=""/>
        <p:cNvGrpSpPr/>
        <p:nvPr/>
      </p:nvGrpSpPr>
      <p:grpSpPr>
        <a:xfrm>
          <a:off x="0" y="0"/>
          <a:ext cx="0" cy="0"/>
          <a:chOff x="0" y="0"/>
          <a:chExt cx="0" cy="0"/>
        </a:xfrm>
      </p:grpSpPr>
      <p:pic>
        <p:nvPicPr>
          <p:cNvPr id="12" name="Picture 11" descr="bd_1bw_rgb_dbg_1_0.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861758" y="4476749"/>
            <a:ext cx="1314384" cy="719981"/>
          </a:xfrm>
          <a:prstGeom prst="rect">
            <a:avLst/>
          </a:prstGeom>
        </p:spPr>
      </p:pic>
      <p:sp>
        <p:nvSpPr>
          <p:cNvPr id="13" name="Content Placeholder 2"/>
          <p:cNvSpPr>
            <a:spLocks noGrp="1"/>
          </p:cNvSpPr>
          <p:nvPr>
            <p:ph idx="10" hasCustomPrompt="1"/>
          </p:nvPr>
        </p:nvSpPr>
        <p:spPr>
          <a:xfrm>
            <a:off x="457200" y="2117911"/>
            <a:ext cx="8229600" cy="2152976"/>
          </a:xfrm>
          <a:prstGeom prst="rect">
            <a:avLst/>
          </a:prstGeom>
        </p:spPr>
        <p:txBody>
          <a:bodyPr>
            <a:normAutofit/>
          </a:bodyPr>
          <a:lstStyle>
            <a:lvl1pPr marL="0" indent="0">
              <a:buFontTx/>
              <a:buNone/>
              <a:defRPr sz="2000" baseline="0">
                <a:solidFill>
                  <a:srgbClr val="FFFFFF"/>
                </a:solidFill>
                <a:latin typeface="Verdana"/>
                <a:cs typeface="Verdana"/>
              </a:defRPr>
            </a:lvl1pPr>
            <a:lvl2pPr marL="457200" indent="0">
              <a:buFontTx/>
              <a:buNone/>
              <a:defRPr sz="2000">
                <a:latin typeface="Verdana"/>
                <a:cs typeface="Verdana"/>
              </a:defRPr>
            </a:lvl2pPr>
            <a:lvl3pPr marL="914400" indent="0">
              <a:buFontTx/>
              <a:buNone/>
              <a:defRPr sz="1800">
                <a:latin typeface="Verdana"/>
                <a:cs typeface="Verdana"/>
              </a:defRPr>
            </a:lvl3pPr>
            <a:lvl4pPr marL="1371600" indent="0">
              <a:buFontTx/>
              <a:buNone/>
              <a:defRPr sz="1600">
                <a:latin typeface="Verdana"/>
                <a:cs typeface="Verdana"/>
              </a:defRPr>
            </a:lvl4pPr>
            <a:lvl5pPr marL="1828800" indent="0">
              <a:buFontTx/>
              <a:buNone/>
              <a:defRPr sz="1400">
                <a:latin typeface="Verdana"/>
                <a:cs typeface="Verdana"/>
              </a:defRPr>
            </a:lvl5pPr>
          </a:lstStyle>
          <a:p>
            <a:pPr lvl="0"/>
            <a:r>
              <a:rPr lang="de-DE"/>
              <a:t>Sub </a:t>
            </a:r>
            <a:r>
              <a:rPr lang="de-DE" err="1"/>
              <a:t>heading</a:t>
            </a:r>
            <a:r>
              <a:rPr lang="de-DE"/>
              <a:t> </a:t>
            </a:r>
            <a:r>
              <a:rPr lang="de-DE" err="1"/>
              <a:t>for</a:t>
            </a:r>
            <a:r>
              <a:rPr lang="de-DE"/>
              <a:t> </a:t>
            </a:r>
            <a:r>
              <a:rPr lang="de-DE" err="1"/>
              <a:t>section</a:t>
            </a:r>
            <a:r>
              <a:rPr lang="de-DE"/>
              <a:t> </a:t>
            </a:r>
            <a:r>
              <a:rPr lang="de-DE" err="1"/>
              <a:t>slide</a:t>
            </a:r>
            <a:endParaRPr lang="de-DE"/>
          </a:p>
        </p:txBody>
      </p:sp>
      <p:sp>
        <p:nvSpPr>
          <p:cNvPr id="14" name="Title 1"/>
          <p:cNvSpPr>
            <a:spLocks noGrp="1"/>
          </p:cNvSpPr>
          <p:nvPr>
            <p:ph type="title" hasCustomPrompt="1"/>
          </p:nvPr>
        </p:nvSpPr>
        <p:spPr>
          <a:xfrm>
            <a:off x="457200" y="627530"/>
            <a:ext cx="8229600" cy="1249987"/>
          </a:xfrm>
          <a:prstGeom prst="rect">
            <a:avLst/>
          </a:prstGeom>
        </p:spPr>
        <p:txBody>
          <a:bodyPr anchor="b">
            <a:normAutofit/>
          </a:bodyPr>
          <a:lstStyle>
            <a:lvl1pPr algn="l">
              <a:defRPr sz="3200" baseline="0">
                <a:solidFill>
                  <a:srgbClr val="FFFFFF"/>
                </a:solidFill>
                <a:latin typeface="Verdana"/>
                <a:cs typeface="Verdana"/>
              </a:defRPr>
            </a:lvl1pPr>
          </a:lstStyle>
          <a:p>
            <a:r>
              <a:rPr lang="de-DE" err="1"/>
              <a:t>Section</a:t>
            </a:r>
            <a:r>
              <a:rPr lang="de-DE"/>
              <a:t> </a:t>
            </a:r>
            <a:r>
              <a:rPr lang="de-DE" err="1"/>
              <a:t>slide</a:t>
            </a:r>
            <a:r>
              <a:rPr lang="de-DE"/>
              <a:t> </a:t>
            </a:r>
            <a:r>
              <a:rPr lang="de-DE" err="1"/>
              <a:t>heading</a:t>
            </a:r>
            <a:endParaRPr lang="en-US"/>
          </a:p>
        </p:txBody>
      </p:sp>
      <p:pic>
        <p:nvPicPr>
          <p:cNvPr id="15" name="Picture 14"/>
          <p:cNvPicPr>
            <a:picLocks noChangeAspect="1"/>
          </p:cNvPicPr>
          <p:nvPr userDrawn="1"/>
        </p:nvPicPr>
        <p:blipFill rotWithShape="1">
          <a:blip r:embed="rId3" cstate="screen">
            <a:alphaModFix amt="37000"/>
            <a:extLst>
              <a:ext uri="{28A0092B-C50C-407E-A947-70E740481C1C}">
                <a14:useLocalDpi xmlns:a14="http://schemas.microsoft.com/office/drawing/2010/main"/>
              </a:ext>
            </a:extLst>
          </a:blip>
          <a:srcRect/>
          <a:stretch/>
        </p:blipFill>
        <p:spPr>
          <a:xfrm>
            <a:off x="0" y="3302188"/>
            <a:ext cx="9144000" cy="1534551"/>
          </a:xfrm>
          <a:prstGeom prst="rect">
            <a:avLst/>
          </a:prstGeom>
        </p:spPr>
      </p:pic>
      <p:pic>
        <p:nvPicPr>
          <p:cNvPr id="16" name="Picture 15"/>
          <p:cNvPicPr>
            <a:picLocks noChangeAspect="1"/>
          </p:cNvPicPr>
          <p:nvPr userDrawn="1"/>
        </p:nvPicPr>
        <p:blipFill rotWithShape="1">
          <a:blip r:embed="rId4" cstate="screen">
            <a:alphaModFix amt="37000"/>
            <a:extLst>
              <a:ext uri="{28A0092B-C50C-407E-A947-70E740481C1C}">
                <a14:useLocalDpi xmlns:a14="http://schemas.microsoft.com/office/drawing/2010/main"/>
              </a:ext>
            </a:extLst>
          </a:blip>
          <a:srcRect/>
          <a:stretch/>
        </p:blipFill>
        <p:spPr>
          <a:xfrm flipH="1" flipV="1">
            <a:off x="0" y="3461399"/>
            <a:ext cx="9144000" cy="1534551"/>
          </a:xfrm>
          <a:prstGeom prst="rect">
            <a:avLst/>
          </a:prstGeom>
        </p:spPr>
      </p:pic>
    </p:spTree>
    <p:extLst>
      <p:ext uri="{BB962C8B-B14F-4D97-AF65-F5344CB8AC3E}">
        <p14:creationId xmlns:p14="http://schemas.microsoft.com/office/powerpoint/2010/main" val="41750406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slide (White)">
    <p:spTree>
      <p:nvGrpSpPr>
        <p:cNvPr id="1" name=""/>
        <p:cNvGrpSpPr/>
        <p:nvPr/>
      </p:nvGrpSpPr>
      <p:grpSpPr>
        <a:xfrm>
          <a:off x="0" y="0"/>
          <a:ext cx="0" cy="0"/>
          <a:chOff x="0" y="0"/>
          <a:chExt cx="0" cy="0"/>
        </a:xfrm>
      </p:grpSpPr>
      <p:pic>
        <p:nvPicPr>
          <p:cNvPr id="2" name="Picture 4" descr="bd_3_rgb_lbg_1_5.png">
            <a:extLst>
              <a:ext uri="{FF2B5EF4-FFF2-40B4-BE49-F238E27FC236}">
                <a16:creationId xmlns:a16="http://schemas.microsoft.com/office/drawing/2014/main" id="{7F248D33-D228-4912-8EB5-256911591C0D}"/>
              </a:ext>
            </a:extLst>
          </p:cNvPr>
          <p:cNvPicPr>
            <a:picLocks/>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860385" y="4476750"/>
            <a:ext cx="1321716" cy="7199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 name="Picture 2">
            <a:extLst>
              <a:ext uri="{FF2B5EF4-FFF2-40B4-BE49-F238E27FC236}">
                <a16:creationId xmlns:a16="http://schemas.microsoft.com/office/drawing/2014/main" id="{188AD4B8-7129-4B70-BAA6-743D98B139DF}"/>
              </a:ext>
            </a:extLst>
          </p:cNvPr>
          <p:cNvPicPr>
            <a:picLocks noChangeAspect="1"/>
          </p:cNvPicPr>
          <p:nvPr userDrawn="1"/>
        </p:nvPicPr>
        <p:blipFill rotWithShape="1">
          <a:blip r:embed="rId3" cstate="screen">
            <a:alphaModFix amt="22000"/>
            <a:extLst>
              <a:ext uri="{28A0092B-C50C-407E-A947-70E740481C1C}">
                <a14:useLocalDpi xmlns:a14="http://schemas.microsoft.com/office/drawing/2010/main"/>
              </a:ext>
            </a:extLst>
          </a:blip>
          <a:srcRect/>
          <a:stretch/>
        </p:blipFill>
        <p:spPr>
          <a:xfrm flipH="1" flipV="1">
            <a:off x="-3" y="3856859"/>
            <a:ext cx="9144004" cy="1286641"/>
          </a:xfrm>
          <a:prstGeom prst="rect">
            <a:avLst/>
          </a:prstGeom>
        </p:spPr>
      </p:pic>
    </p:spTree>
    <p:extLst>
      <p:ext uri="{BB962C8B-B14F-4D97-AF65-F5344CB8AC3E}">
        <p14:creationId xmlns:p14="http://schemas.microsoft.com/office/powerpoint/2010/main" val="12079150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Blue Title Slide (Low angle position)">
    <p:spTree>
      <p:nvGrpSpPr>
        <p:cNvPr id="1" name=""/>
        <p:cNvGrpSpPr/>
        <p:nvPr/>
      </p:nvGrpSpPr>
      <p:grpSpPr>
        <a:xfrm>
          <a:off x="0" y="0"/>
          <a:ext cx="0" cy="0"/>
          <a:chOff x="0" y="0"/>
          <a:chExt cx="0" cy="0"/>
        </a:xfrm>
      </p:grpSpPr>
      <p:pic>
        <p:nvPicPr>
          <p:cNvPr id="2" name="Picture 4" descr="bd_3_rgb_lbg_1_5.png">
            <a:extLst>
              <a:ext uri="{FF2B5EF4-FFF2-40B4-BE49-F238E27FC236}">
                <a16:creationId xmlns:a16="http://schemas.microsoft.com/office/drawing/2014/main" id="{E91B6F23-7849-4B82-A983-BDF40F35384B}"/>
              </a:ext>
            </a:extLst>
          </p:cNvPr>
          <p:cNvPicPr>
            <a:picLocks/>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860385" y="4476750"/>
            <a:ext cx="1321716" cy="7199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425446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9552" y="0"/>
            <a:ext cx="8064896" cy="645054"/>
          </a:xfrm>
          <a:prstGeom prst="rect">
            <a:avLst/>
          </a:prstGeom>
        </p:spPr>
        <p:txBody>
          <a:bodyPr/>
          <a:lstStyle/>
          <a:p>
            <a:r>
              <a:rPr lang="en-US"/>
              <a:t>Click to edit Master title style</a:t>
            </a:r>
          </a:p>
        </p:txBody>
      </p:sp>
      <p:pic>
        <p:nvPicPr>
          <p:cNvPr id="3" name="Picture 4" descr="bd_3_rgb_lbg_1_5.png">
            <a:extLst>
              <a:ext uri="{FF2B5EF4-FFF2-40B4-BE49-F238E27FC236}">
                <a16:creationId xmlns:a16="http://schemas.microsoft.com/office/drawing/2014/main" id="{149CC519-82B3-42EA-98B2-64A162627E2D}"/>
              </a:ext>
            </a:extLst>
          </p:cNvPr>
          <p:cNvPicPr>
            <a:picLocks/>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860385" y="4476750"/>
            <a:ext cx="1321716" cy="7199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 name="Picture 3">
            <a:extLst>
              <a:ext uri="{FF2B5EF4-FFF2-40B4-BE49-F238E27FC236}">
                <a16:creationId xmlns:a16="http://schemas.microsoft.com/office/drawing/2014/main" id="{5A1FB73F-3245-48BD-B3CA-2D602B63B317}"/>
              </a:ext>
            </a:extLst>
          </p:cNvPr>
          <p:cNvPicPr>
            <a:picLocks noChangeAspect="1"/>
          </p:cNvPicPr>
          <p:nvPr userDrawn="1"/>
        </p:nvPicPr>
        <p:blipFill rotWithShape="1">
          <a:blip r:embed="rId3" cstate="screen">
            <a:alphaModFix amt="22000"/>
            <a:extLst>
              <a:ext uri="{28A0092B-C50C-407E-A947-70E740481C1C}">
                <a14:useLocalDpi xmlns:a14="http://schemas.microsoft.com/office/drawing/2010/main"/>
              </a:ext>
            </a:extLst>
          </a:blip>
          <a:srcRect/>
          <a:stretch/>
        </p:blipFill>
        <p:spPr>
          <a:xfrm flipH="1" flipV="1">
            <a:off x="-3" y="3856859"/>
            <a:ext cx="9144004" cy="1286641"/>
          </a:xfrm>
          <a:prstGeom prst="rect">
            <a:avLst/>
          </a:prstGeom>
        </p:spPr>
      </p:pic>
    </p:spTree>
    <p:extLst>
      <p:ext uri="{BB962C8B-B14F-4D97-AF65-F5344CB8AC3E}">
        <p14:creationId xmlns:p14="http://schemas.microsoft.com/office/powerpoint/2010/main" val="39173538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intro_sub_section_01">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923218" y="-236353"/>
            <a:ext cx="10570138" cy="3304338"/>
          </a:xfrm>
          <a:prstGeom prst="rect">
            <a:avLst/>
          </a:prstGeom>
        </p:spPr>
      </p:pic>
      <p:sp>
        <p:nvSpPr>
          <p:cNvPr id="3" name="Rectangle 2"/>
          <p:cNvSpPr/>
          <p:nvPr userDrawn="1"/>
        </p:nvSpPr>
        <p:spPr>
          <a:xfrm>
            <a:off x="49529" y="2378462"/>
            <a:ext cx="9349740" cy="171785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600" dirty="0"/>
          </a:p>
        </p:txBody>
      </p:sp>
      <p:sp>
        <p:nvSpPr>
          <p:cNvPr id="7" name="Text Placeholder 6"/>
          <p:cNvSpPr>
            <a:spLocks noGrp="1"/>
          </p:cNvSpPr>
          <p:nvPr>
            <p:ph type="body" sz="quarter" idx="10" hasCustomPrompt="1"/>
          </p:nvPr>
        </p:nvSpPr>
        <p:spPr>
          <a:xfrm>
            <a:off x="270863" y="3203668"/>
            <a:ext cx="7343775" cy="1160860"/>
          </a:xfrm>
          <a:prstGeom prst="rect">
            <a:avLst/>
          </a:prstGeom>
        </p:spPr>
        <p:txBody>
          <a:bodyPr/>
          <a:lstStyle>
            <a:lvl1pPr marL="0" indent="0">
              <a:buNone/>
              <a:defRPr b="0" i="0">
                <a:solidFill>
                  <a:srgbClr val="004593"/>
                </a:solidFill>
                <a:latin typeface="FS Albert Pro Light" charset="0"/>
                <a:ea typeface="FS Albert Pro Light" charset="0"/>
                <a:cs typeface="FS Albert Pro Light" charset="0"/>
              </a:defRPr>
            </a:lvl1pPr>
          </a:lstStyle>
          <a:p>
            <a:pPr lvl="0"/>
            <a:r>
              <a:rPr lang="en-US"/>
              <a:t>Click to edit Master text          </a:t>
            </a:r>
          </a:p>
        </p:txBody>
      </p:sp>
      <p:sp>
        <p:nvSpPr>
          <p:cNvPr id="11" name="TextBox 10"/>
          <p:cNvSpPr txBox="1"/>
          <p:nvPr userDrawn="1"/>
        </p:nvSpPr>
        <p:spPr>
          <a:xfrm>
            <a:off x="230181" y="4897184"/>
            <a:ext cx="4623759" cy="184666"/>
          </a:xfrm>
          <a:prstGeom prst="rect">
            <a:avLst/>
          </a:prstGeom>
          <a:noFill/>
        </p:spPr>
        <p:txBody>
          <a:bodyPr wrap="square" rtlCol="0">
            <a:spAutoFit/>
          </a:bodyPr>
          <a:lstStyle/>
          <a:p>
            <a:pPr>
              <a:defRPr/>
            </a:pPr>
            <a:r>
              <a:rPr lang="en-US" sz="600" i="1" dirty="0">
                <a:solidFill>
                  <a:schemeClr val="tx1">
                    <a:lumMod val="60000"/>
                    <a:lumOff val="40000"/>
                  </a:schemeClr>
                </a:solidFill>
                <a:latin typeface="Verdana" charset="0"/>
                <a:ea typeface="Verdana" charset="0"/>
                <a:cs typeface="Verdana" charset="0"/>
              </a:rPr>
              <a:t>© 2019 BD. BD, the BD Logo and all other trademarks are property of Becton, Dickinson and Company. </a:t>
            </a:r>
            <a:r>
              <a:rPr lang="en-GB" sz="600" b="0" i="0" kern="1200" dirty="0">
                <a:solidFill>
                  <a:schemeClr val="tx1">
                    <a:lumMod val="60000"/>
                    <a:lumOff val="40000"/>
                  </a:schemeClr>
                </a:solidFill>
                <a:effectLst/>
                <a:latin typeface="Verdana" panose="020B0604030504040204" pitchFamily="34" charset="0"/>
                <a:ea typeface="Verdana" panose="020B0604030504040204" pitchFamily="34" charset="0"/>
                <a:cs typeface="Verdana" panose="020B0604030504040204" pitchFamily="34" charset="0"/>
              </a:rPr>
              <a:t>CSD350V2</a:t>
            </a:r>
            <a:r>
              <a:rPr lang="en-US" sz="600" i="1" dirty="0">
                <a:solidFill>
                  <a:schemeClr val="tx1">
                    <a:lumMod val="60000"/>
                    <a:lumOff val="40000"/>
                  </a:schemeClr>
                </a:solidFill>
                <a:latin typeface="Verdana" panose="020B0604030504040204" pitchFamily="34" charset="0"/>
                <a:ea typeface="Verdana" panose="020B0604030504040204" pitchFamily="34" charset="0"/>
                <a:cs typeface="Verdana" panose="020B0604030504040204" pitchFamily="34" charset="0"/>
              </a:rPr>
              <a:t> </a:t>
            </a:r>
          </a:p>
        </p:txBody>
      </p:sp>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019622" y="4630727"/>
            <a:ext cx="895723" cy="346173"/>
          </a:xfrm>
          <a:prstGeom prst="rect">
            <a:avLst/>
          </a:prstGeom>
        </p:spPr>
      </p:pic>
      <p:grpSp>
        <p:nvGrpSpPr>
          <p:cNvPr id="15" name="Group 14"/>
          <p:cNvGrpSpPr/>
          <p:nvPr userDrawn="1"/>
        </p:nvGrpSpPr>
        <p:grpSpPr>
          <a:xfrm flipH="1">
            <a:off x="-99061" y="1593459"/>
            <a:ext cx="9292589" cy="1531241"/>
            <a:chOff x="0" y="1620955"/>
            <a:chExt cx="9143999" cy="1699428"/>
          </a:xfrm>
          <a:solidFill>
            <a:schemeClr val="accent1"/>
          </a:solidFill>
        </p:grpSpPr>
        <p:sp>
          <p:nvSpPr>
            <p:cNvPr id="16" name="Isosceles Triangle 25"/>
            <p:cNvSpPr/>
            <p:nvPr/>
          </p:nvSpPr>
          <p:spPr>
            <a:xfrm rot="5400000" flipH="1">
              <a:off x="1240847" y="1028557"/>
              <a:ext cx="737756" cy="3219450"/>
            </a:xfrm>
            <a:prstGeom prst="triangle">
              <a:avLst/>
            </a:prstGeom>
            <a:solidFill>
              <a:srgbClr val="02397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sz="1350" dirty="0"/>
            </a:p>
          </p:txBody>
        </p:sp>
        <p:sp>
          <p:nvSpPr>
            <p:cNvPr id="17" name="Isosceles Triangle 26"/>
            <p:cNvSpPr/>
            <p:nvPr/>
          </p:nvSpPr>
          <p:spPr>
            <a:xfrm rot="16200000" flipH="1">
              <a:off x="4590648" y="-1232969"/>
              <a:ext cx="1699428" cy="7407275"/>
            </a:xfrm>
            <a:prstGeom prst="triangle">
              <a:avLst/>
            </a:prstGeom>
            <a:solidFill>
              <a:srgbClr val="00459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sz="1350" dirty="0"/>
            </a:p>
          </p:txBody>
        </p:sp>
      </p:grpSp>
      <p:pic>
        <p:nvPicPr>
          <p:cNvPr id="10" name="Picture 9">
            <a:extLst>
              <a:ext uri="{FF2B5EF4-FFF2-40B4-BE49-F238E27FC236}">
                <a16:creationId xmlns:a16="http://schemas.microsoft.com/office/drawing/2014/main" id="{1CAEFE98-2BAF-488D-A3FD-F3C6A415F641}"/>
              </a:ext>
            </a:extLst>
          </p:cNvPr>
          <p:cNvPicPr>
            <a:picLocks noChangeAspect="1"/>
          </p:cNvPicPr>
          <p:nvPr userDrawn="1"/>
        </p:nvPicPr>
        <p:blipFill rotWithShape="1">
          <a:blip r:embed="rId4" cstate="screen">
            <a:alphaModFix amt="22000"/>
            <a:extLst>
              <a:ext uri="{28A0092B-C50C-407E-A947-70E740481C1C}">
                <a14:useLocalDpi xmlns:a14="http://schemas.microsoft.com/office/drawing/2010/main"/>
              </a:ext>
            </a:extLst>
          </a:blip>
          <a:srcRect b="-7475"/>
          <a:stretch/>
        </p:blipFill>
        <p:spPr>
          <a:xfrm flipH="1" flipV="1">
            <a:off x="-3" y="3568700"/>
            <a:ext cx="9144002" cy="1574803"/>
          </a:xfrm>
          <a:prstGeom prst="rect">
            <a:avLst/>
          </a:prstGeom>
        </p:spPr>
      </p:pic>
    </p:spTree>
    <p:extLst>
      <p:ext uri="{BB962C8B-B14F-4D97-AF65-F5344CB8AC3E}">
        <p14:creationId xmlns:p14="http://schemas.microsoft.com/office/powerpoint/2010/main" val="3126001367"/>
      </p:ext>
    </p:extLst>
  </p:cSld>
  <p:clrMapOvr>
    <a:masterClrMapping/>
  </p:clrMapOvr>
  <p:extLst>
    <p:ext uri="{DCECCB84-F9BA-43D5-87BE-67443E8EF086}">
      <p15:sldGuideLst xmlns:p15="http://schemas.microsoft.com/office/powerpoint/2012/main">
        <p15:guide id="2" orient="horz" pos="3135">
          <p15:clr>
            <a:srgbClr val="FBAE40"/>
          </p15:clr>
        </p15:guide>
        <p15:guide id="3" orient="horz" pos="4133">
          <p15:clr>
            <a:srgbClr val="FBAE40"/>
          </p15:clr>
        </p15:guide>
        <p15:guide id="4" pos="567">
          <p15:clr>
            <a:srgbClr val="FBAE40"/>
          </p15:clr>
        </p15:guide>
        <p15:guide id="5" pos="5193">
          <p15:clr>
            <a:srgbClr val="FBAE40"/>
          </p15:clr>
        </p15:guide>
        <p15:guide id="7" orient="horz" pos="2886">
          <p15:clr>
            <a:srgbClr val="FBAE40"/>
          </p15:clr>
        </p15:guide>
        <p15:guide id="8" orient="horz" pos="3861">
          <p15:clr>
            <a:srgbClr val="FBAE40"/>
          </p15:clr>
        </p15:guide>
        <p15:guide id="9" pos="288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3" name="TextBox 2"/>
          <p:cNvSpPr txBox="1"/>
          <p:nvPr userDrawn="1"/>
        </p:nvSpPr>
        <p:spPr>
          <a:xfrm>
            <a:off x="134569" y="4975557"/>
            <a:ext cx="5264532" cy="184666"/>
          </a:xfrm>
          <a:prstGeom prst="rect">
            <a:avLst/>
          </a:prstGeom>
          <a:noFill/>
        </p:spPr>
        <p:txBody>
          <a:bodyPr wrap="square" rtlCol="0">
            <a:spAutoFit/>
          </a:bodyPr>
          <a:lstStyle/>
          <a:p>
            <a:pPr>
              <a:defRPr/>
            </a:pPr>
            <a:r>
              <a:rPr lang="en-US" sz="600" i="1" dirty="0">
                <a:solidFill>
                  <a:schemeClr val="tx1">
                    <a:lumMod val="60000"/>
                    <a:lumOff val="40000"/>
                  </a:schemeClr>
                </a:solidFill>
                <a:latin typeface="Verdana" charset="0"/>
                <a:ea typeface="Verdana" charset="0"/>
                <a:cs typeface="Verdana" charset="0"/>
              </a:rPr>
              <a:t>© 2019 BD. BD, the BD Logo and all other trademarks are property of Becton, Dickinson and Company. </a:t>
            </a:r>
            <a:r>
              <a:rPr lang="en-GB" sz="600" b="0" i="0" kern="1200" dirty="0">
                <a:solidFill>
                  <a:schemeClr val="tx1">
                    <a:lumMod val="60000"/>
                    <a:lumOff val="40000"/>
                  </a:schemeClr>
                </a:solidFill>
                <a:effectLst/>
                <a:latin typeface="Verdana" panose="020B0604030504040204" pitchFamily="34" charset="0"/>
                <a:ea typeface="Verdana" panose="020B0604030504040204" pitchFamily="34" charset="0"/>
                <a:cs typeface="Verdana" panose="020B0604030504040204" pitchFamily="34" charset="0"/>
              </a:rPr>
              <a:t>CSD350V2</a:t>
            </a:r>
            <a:endParaRPr lang="en-US" sz="600" i="1" dirty="0">
              <a:solidFill>
                <a:schemeClr val="tx1">
                  <a:lumMod val="60000"/>
                  <a:lumOff val="40000"/>
                </a:schemeClr>
              </a:solidFill>
              <a:latin typeface="Verdana" panose="020B0604030504040204" pitchFamily="34" charset="0"/>
              <a:ea typeface="Verdana" panose="020B0604030504040204" pitchFamily="34" charset="0"/>
              <a:cs typeface="Verdana" panose="020B0604030504040204" pitchFamily="34" charset="0"/>
            </a:endParaRPr>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019622" y="4630727"/>
            <a:ext cx="895723" cy="346173"/>
          </a:xfrm>
          <a:prstGeom prst="rect">
            <a:avLst/>
          </a:prstGeom>
        </p:spPr>
      </p:pic>
    </p:spTree>
    <p:extLst>
      <p:ext uri="{BB962C8B-B14F-4D97-AF65-F5344CB8AC3E}">
        <p14:creationId xmlns:p14="http://schemas.microsoft.com/office/powerpoint/2010/main" val="36877195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Benutzerdefiniertes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024660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Bullet list&#10;(without logo)">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00151"/>
            <a:ext cx="8229600" cy="3525612"/>
          </a:xfrm>
          <a:prstGeom prst="rect">
            <a:avLst/>
          </a:prstGeom>
        </p:spPr>
        <p:txBody>
          <a:bodyPr>
            <a:normAutofit/>
          </a:bodyPr>
          <a:lstStyle>
            <a:lvl1pPr marL="292093" indent="-292093">
              <a:lnSpc>
                <a:spcPct val="112000"/>
              </a:lnSpc>
              <a:spcBef>
                <a:spcPts val="600"/>
              </a:spcBef>
              <a:spcAft>
                <a:spcPts val="0"/>
              </a:spcAft>
              <a:buFont typeface="Arial"/>
              <a:buChar char="•"/>
              <a:tabLst/>
              <a:defRPr sz="2000" baseline="0">
                <a:solidFill>
                  <a:schemeClr val="tx1"/>
                </a:solidFill>
                <a:latin typeface="Verdana"/>
                <a:cs typeface="Verdana"/>
              </a:defRPr>
            </a:lvl1pPr>
            <a:lvl2pPr marL="642922" indent="-285743">
              <a:lnSpc>
                <a:spcPct val="112000"/>
              </a:lnSpc>
              <a:spcBef>
                <a:spcPts val="600"/>
              </a:spcBef>
              <a:spcAft>
                <a:spcPts val="0"/>
              </a:spcAft>
              <a:buFont typeface="Lucida Grande"/>
              <a:buChar char="–"/>
              <a:defRPr sz="1800">
                <a:solidFill>
                  <a:schemeClr val="tx1"/>
                </a:solidFill>
                <a:latin typeface="Verdana"/>
                <a:cs typeface="Verdana"/>
              </a:defRPr>
            </a:lvl2pPr>
            <a:lvl3pPr marL="1090586" indent="-228594">
              <a:lnSpc>
                <a:spcPct val="112000"/>
              </a:lnSpc>
              <a:spcBef>
                <a:spcPts val="600"/>
              </a:spcBef>
              <a:spcAft>
                <a:spcPts val="0"/>
              </a:spcAft>
              <a:buFont typeface="Arial"/>
              <a:buChar char="•"/>
              <a:defRPr sz="1600">
                <a:solidFill>
                  <a:schemeClr val="tx1"/>
                </a:solidFill>
                <a:latin typeface="Verdana"/>
                <a:cs typeface="Verdana"/>
              </a:defRPr>
            </a:lvl3pPr>
            <a:lvl4pPr marL="1487451" indent="-228594">
              <a:lnSpc>
                <a:spcPct val="112000"/>
              </a:lnSpc>
              <a:spcBef>
                <a:spcPts val="600"/>
              </a:spcBef>
              <a:spcAft>
                <a:spcPts val="0"/>
              </a:spcAft>
              <a:buFont typeface="Lucida Grande"/>
              <a:buChar char="–"/>
              <a:defRPr sz="1600">
                <a:solidFill>
                  <a:schemeClr val="tx1"/>
                </a:solidFill>
                <a:latin typeface="Verdana"/>
                <a:cs typeface="Verdana"/>
              </a:defRPr>
            </a:lvl4pPr>
            <a:lvl5pPr marL="1944640" indent="-228594">
              <a:lnSpc>
                <a:spcPct val="112000"/>
              </a:lnSpc>
              <a:spcBef>
                <a:spcPts val="600"/>
              </a:spcBef>
              <a:spcAft>
                <a:spcPts val="0"/>
              </a:spcAft>
              <a:buFont typeface="Arial"/>
              <a:buChar char="•"/>
              <a:defRPr sz="1600">
                <a:solidFill>
                  <a:schemeClr val="tx1"/>
                </a:solidFill>
                <a:latin typeface="Verdana"/>
                <a:cs typeface="Verdan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7"/>
          <p:cNvSpPr>
            <a:spLocks noGrp="1"/>
          </p:cNvSpPr>
          <p:nvPr>
            <p:ph type="title"/>
          </p:nvPr>
        </p:nvSpPr>
        <p:spPr>
          <a:xfrm>
            <a:off x="457200" y="0"/>
            <a:ext cx="8229600" cy="1001268"/>
          </a:xfrm>
          <a:prstGeom prst="rect">
            <a:avLst/>
          </a:prstGeom>
        </p:spPr>
        <p:txBody>
          <a:bodyPr vert="horz" anchor="b" anchorCtr="0">
            <a:normAutofit/>
          </a:bodyPr>
          <a:lstStyle>
            <a:lvl1pPr algn="l">
              <a:defRPr sz="3200">
                <a:solidFill>
                  <a:schemeClr val="accent1"/>
                </a:solidFill>
                <a:latin typeface="Verdana"/>
              </a:defRPr>
            </a:lvl1pPr>
          </a:lstStyle>
          <a:p>
            <a:r>
              <a:rPr lang="en-US"/>
              <a:t>Click to edit Master title style</a:t>
            </a:r>
            <a:endParaRPr lang="en-US" dirty="0"/>
          </a:p>
        </p:txBody>
      </p:sp>
      <p:sp>
        <p:nvSpPr>
          <p:cNvPr id="6" name="Slide Number Placeholder 1"/>
          <p:cNvSpPr>
            <a:spLocks noGrp="1"/>
          </p:cNvSpPr>
          <p:nvPr>
            <p:ph type="sldNum" sz="quarter" idx="4"/>
          </p:nvPr>
        </p:nvSpPr>
        <p:spPr>
          <a:xfrm>
            <a:off x="0" y="4613905"/>
            <a:ext cx="520390" cy="448056"/>
          </a:xfrm>
          <a:prstGeom prst="rect">
            <a:avLst/>
          </a:prstGeom>
        </p:spPr>
        <p:txBody>
          <a:bodyPr vert="horz" lIns="91440" tIns="45720" rIns="91440" bIns="45720" rtlCol="0" anchor="ctr"/>
          <a:lstStyle>
            <a:lvl1pPr algn="ctr">
              <a:defRPr sz="600">
                <a:solidFill>
                  <a:srgbClr val="8C8C8E"/>
                </a:solidFill>
                <a:latin typeface="Verdana"/>
                <a:cs typeface="Verdana"/>
              </a:defRPr>
            </a:lvl1pPr>
          </a:lstStyle>
          <a:p>
            <a:fld id="{78EB43C4-7051-7042-93B5-8C0653444BA6}" type="slidenum">
              <a:rPr lang="en-US" smtClean="0"/>
              <a:pPr/>
              <a:t>‹#›</a:t>
            </a:fld>
            <a:endParaRPr lang="en-US" dirty="0"/>
          </a:p>
        </p:txBody>
      </p:sp>
      <p:sp>
        <p:nvSpPr>
          <p:cNvPr id="7" name="Subtitle 2">
            <a:extLst>
              <a:ext uri="{FF2B5EF4-FFF2-40B4-BE49-F238E27FC236}">
                <a16:creationId xmlns:a16="http://schemas.microsoft.com/office/drawing/2014/main" id="{97E123F6-4FDC-F342-BC49-FDBB2512C955}"/>
              </a:ext>
            </a:extLst>
          </p:cNvPr>
          <p:cNvSpPr txBox="1">
            <a:spLocks/>
          </p:cNvSpPr>
          <p:nvPr userDrawn="1"/>
        </p:nvSpPr>
        <p:spPr>
          <a:xfrm>
            <a:off x="452148" y="4775552"/>
            <a:ext cx="6400800" cy="175566"/>
          </a:xfrm>
          <a:prstGeom prst="rect">
            <a:avLst/>
          </a:prstGeom>
        </p:spPr>
        <p:txBody>
          <a:bodyPr anchor="b" anchorCtr="0"/>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indent="0" algn="l" defTabSz="457189" rtl="0" eaLnBrk="1" fontAlgn="auto" latinLnBrk="0" hangingPunct="1">
              <a:lnSpc>
                <a:spcPct val="100000"/>
              </a:lnSpc>
              <a:spcBef>
                <a:spcPct val="20000"/>
              </a:spcBef>
              <a:spcAft>
                <a:spcPts val="0"/>
              </a:spcAft>
              <a:buClrTx/>
              <a:buSzTx/>
              <a:buFont typeface="Arial"/>
              <a:buNone/>
              <a:tabLst/>
              <a:defRPr/>
            </a:pPr>
            <a:r>
              <a:rPr lang="en-US" sz="800" i="1" dirty="0">
                <a:solidFill>
                  <a:schemeClr val="tx1"/>
                </a:solidFill>
                <a:latin typeface="Verdana"/>
                <a:cs typeface="Verdana"/>
              </a:rPr>
              <a:t>Confidential—For Internal Use Only</a:t>
            </a:r>
            <a:endParaRPr lang="en-US" sz="800" i="0" dirty="0">
              <a:solidFill>
                <a:schemeClr val="tx1"/>
              </a:solidFill>
              <a:latin typeface="Verdana"/>
              <a:cs typeface="Verdana"/>
            </a:endParaRPr>
          </a:p>
        </p:txBody>
      </p:sp>
      <p:pic>
        <p:nvPicPr>
          <p:cNvPr id="9" name="Picture 8" descr="bd_3_rgb_lbg_1_0.png">
            <a:extLst>
              <a:ext uri="{FF2B5EF4-FFF2-40B4-BE49-F238E27FC236}">
                <a16:creationId xmlns:a16="http://schemas.microsoft.com/office/drawing/2014/main" id="{0DDCED92-632A-4325-8DED-1C445C95E22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715475" y="4360792"/>
            <a:ext cx="1435608" cy="786384"/>
          </a:xfrm>
          <a:prstGeom prst="rect">
            <a:avLst/>
          </a:prstGeom>
        </p:spPr>
      </p:pic>
    </p:spTree>
    <p:extLst>
      <p:ext uri="{BB962C8B-B14F-4D97-AF65-F5344CB8AC3E}">
        <p14:creationId xmlns:p14="http://schemas.microsoft.com/office/powerpoint/2010/main" val="33066317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Cover 2">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8CB7AFA1-DCA5-C948-BE15-2BA357D95CFB}"/>
              </a:ext>
            </a:extLst>
          </p:cNvPr>
          <p:cNvSpPr/>
          <p:nvPr userDrawn="1"/>
        </p:nvSpPr>
        <p:spPr>
          <a:xfrm>
            <a:off x="-3" y="3771900"/>
            <a:ext cx="9144003" cy="1371600"/>
          </a:xfrm>
          <a:prstGeom prst="rect">
            <a:avLst/>
          </a:prstGeom>
          <a:solidFill>
            <a:schemeClr val="accent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sp>
        <p:nvSpPr>
          <p:cNvPr id="9" name="Rectangle 8">
            <a:extLst>
              <a:ext uri="{FF2B5EF4-FFF2-40B4-BE49-F238E27FC236}">
                <a16:creationId xmlns:a16="http://schemas.microsoft.com/office/drawing/2014/main" id="{784C8627-9A12-D04E-B896-6DC7C5001206}"/>
              </a:ext>
            </a:extLst>
          </p:cNvPr>
          <p:cNvSpPr/>
          <p:nvPr userDrawn="1"/>
        </p:nvSpPr>
        <p:spPr>
          <a:xfrm>
            <a:off x="4572000" y="0"/>
            <a:ext cx="4572000" cy="3771900"/>
          </a:xfrm>
          <a:prstGeom prst="rect">
            <a:avLst/>
          </a:prstGeom>
          <a:solidFill>
            <a:schemeClr val="accent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pic>
        <p:nvPicPr>
          <p:cNvPr id="10" name="Graphic 9">
            <a:extLst>
              <a:ext uri="{FF2B5EF4-FFF2-40B4-BE49-F238E27FC236}">
                <a16:creationId xmlns:a16="http://schemas.microsoft.com/office/drawing/2014/main" id="{54219906-8504-8745-BE75-CB40AA876A3C}"/>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214379" y="0"/>
            <a:ext cx="3771900" cy="3771900"/>
          </a:xfrm>
          <a:prstGeom prst="rect">
            <a:avLst/>
          </a:prstGeom>
        </p:spPr>
      </p:pic>
      <p:sp>
        <p:nvSpPr>
          <p:cNvPr id="11" name="Rectangle 10">
            <a:extLst>
              <a:ext uri="{FF2B5EF4-FFF2-40B4-BE49-F238E27FC236}">
                <a16:creationId xmlns:a16="http://schemas.microsoft.com/office/drawing/2014/main" id="{00E13329-1B20-484E-98D2-CCABD6CD9005}"/>
              </a:ext>
            </a:extLst>
          </p:cNvPr>
          <p:cNvSpPr/>
          <p:nvPr userDrawn="1"/>
        </p:nvSpPr>
        <p:spPr>
          <a:xfrm>
            <a:off x="-2" y="0"/>
            <a:ext cx="4572000" cy="3771900"/>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sp>
        <p:nvSpPr>
          <p:cNvPr id="23" name="Presentation Title">
            <a:extLst>
              <a:ext uri="{FF2B5EF4-FFF2-40B4-BE49-F238E27FC236}">
                <a16:creationId xmlns:a16="http://schemas.microsoft.com/office/drawing/2014/main" id="{74B5CD09-C798-EE48-ACA7-63A665012EBE}"/>
              </a:ext>
            </a:extLst>
          </p:cNvPr>
          <p:cNvSpPr txBox="1">
            <a:spLocks noGrp="1"/>
          </p:cNvSpPr>
          <p:nvPr>
            <p:ph type="title" hasCustomPrompt="1"/>
          </p:nvPr>
        </p:nvSpPr>
        <p:spPr>
          <a:xfrm>
            <a:off x="102318" y="627360"/>
            <a:ext cx="6087930" cy="1929978"/>
          </a:xfrm>
          <a:prstGeom prst="rect">
            <a:avLst/>
          </a:prstGeom>
        </p:spPr>
        <p:txBody>
          <a:bodyPr anchor="t">
            <a:noAutofit/>
          </a:bodyPr>
          <a:lstStyle>
            <a:lvl1pPr>
              <a:lnSpc>
                <a:spcPct val="75000"/>
              </a:lnSpc>
              <a:defRPr sz="8438" b="0" i="0" spc="-188" baseline="0">
                <a:solidFill>
                  <a:schemeClr val="bg1"/>
                </a:solidFill>
                <a:latin typeface="FS Albert Pro Light" panose="02000503040000020004" pitchFamily="2" charset="0"/>
              </a:defRPr>
            </a:lvl1pPr>
          </a:lstStyle>
          <a:p>
            <a:r>
              <a:rPr dirty="0"/>
              <a:t>Presentation </a:t>
            </a:r>
            <a:r>
              <a:rPr lang="en-US" dirty="0"/>
              <a:t>Title</a:t>
            </a:r>
            <a:endParaRPr dirty="0"/>
          </a:p>
        </p:txBody>
      </p:sp>
      <p:sp>
        <p:nvSpPr>
          <p:cNvPr id="25" name="Text Placeholder 4">
            <a:extLst>
              <a:ext uri="{FF2B5EF4-FFF2-40B4-BE49-F238E27FC236}">
                <a16:creationId xmlns:a16="http://schemas.microsoft.com/office/drawing/2014/main" id="{4124B9CF-C0AD-1B45-8002-B8BF916FE86B}"/>
              </a:ext>
            </a:extLst>
          </p:cNvPr>
          <p:cNvSpPr>
            <a:spLocks noGrp="1"/>
          </p:cNvSpPr>
          <p:nvPr>
            <p:ph type="body" sz="quarter" idx="10" hasCustomPrompt="1"/>
          </p:nvPr>
        </p:nvSpPr>
        <p:spPr>
          <a:xfrm>
            <a:off x="102318" y="2787420"/>
            <a:ext cx="6087930" cy="714375"/>
          </a:xfrm>
          <a:prstGeom prst="rect">
            <a:avLst/>
          </a:prstGeom>
        </p:spPr>
        <p:txBody>
          <a:bodyPr>
            <a:noAutofit/>
          </a:bodyPr>
          <a:lstStyle>
            <a:lvl1pPr>
              <a:defRPr sz="2025" b="0" i="0">
                <a:solidFill>
                  <a:schemeClr val="bg1"/>
                </a:solidFill>
                <a:latin typeface="FS Albert Pro Light" panose="02000503040000020004" pitchFamily="2" charset="0"/>
              </a:defRPr>
            </a:lvl1pPr>
            <a:lvl2pPr>
              <a:defRPr sz="1350">
                <a:solidFill>
                  <a:schemeClr val="bg1"/>
                </a:solidFill>
              </a:defRPr>
            </a:lvl2pPr>
            <a:lvl3pPr>
              <a:defRPr sz="1350">
                <a:solidFill>
                  <a:schemeClr val="bg1"/>
                </a:solidFill>
              </a:defRPr>
            </a:lvl3pPr>
            <a:lvl4pPr>
              <a:defRPr sz="1350">
                <a:solidFill>
                  <a:schemeClr val="bg1"/>
                </a:solidFill>
              </a:defRPr>
            </a:lvl4pPr>
            <a:lvl5pPr>
              <a:defRPr sz="1350">
                <a:solidFill>
                  <a:schemeClr val="bg1"/>
                </a:solidFill>
              </a:defRPr>
            </a:lvl5pPr>
          </a:lstStyle>
          <a:p>
            <a:pPr lvl="0"/>
            <a:r>
              <a:rPr lang="en-US" dirty="0"/>
              <a:t>Presentation Subtitle</a:t>
            </a:r>
          </a:p>
        </p:txBody>
      </p:sp>
      <p:pic>
        <p:nvPicPr>
          <p:cNvPr id="6" name="Graphic 5">
            <a:extLst>
              <a:ext uri="{FF2B5EF4-FFF2-40B4-BE49-F238E27FC236}">
                <a16:creationId xmlns:a16="http://schemas.microsoft.com/office/drawing/2014/main" id="{99B2A987-AE4A-AB48-B6FC-1FE181D8C3AD}"/>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594264" y="4303380"/>
            <a:ext cx="1549736" cy="840120"/>
          </a:xfrm>
          <a:prstGeom prst="rect">
            <a:avLst/>
          </a:prstGeom>
        </p:spPr>
      </p:pic>
    </p:spTree>
    <p:extLst>
      <p:ext uri="{BB962C8B-B14F-4D97-AF65-F5344CB8AC3E}">
        <p14:creationId xmlns:p14="http://schemas.microsoft.com/office/powerpoint/2010/main" val="3848814168"/>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Cover w Imag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9AD0704F-A0DC-4744-B775-75D62BB933C1}"/>
              </a:ext>
            </a:extLst>
          </p:cNvPr>
          <p:cNvSpPr>
            <a:spLocks noGrp="1"/>
          </p:cNvSpPr>
          <p:nvPr>
            <p:ph type="pic" sz="quarter" idx="10"/>
          </p:nvPr>
        </p:nvSpPr>
        <p:spPr>
          <a:xfrm>
            <a:off x="0" y="0"/>
            <a:ext cx="9144000" cy="2571750"/>
          </a:xfrm>
          <a:prstGeom prst="rect">
            <a:avLst/>
          </a:prstGeom>
          <a:ln>
            <a:noFill/>
          </a:ln>
        </p:spPr>
        <p:txBody>
          <a:bodyPr/>
          <a:lstStyle>
            <a:lvl1pPr>
              <a:defRPr b="0" i="0">
                <a:latin typeface="FS Albert Pro Light" panose="02000503040000020004" pitchFamily="2" charset="0"/>
              </a:defRPr>
            </a:lvl1pPr>
          </a:lstStyle>
          <a:p>
            <a:r>
              <a:rPr lang="en-US"/>
              <a:t>Click icon to add picture</a:t>
            </a:r>
          </a:p>
        </p:txBody>
      </p:sp>
      <p:sp>
        <p:nvSpPr>
          <p:cNvPr id="26" name="Rectangle 25">
            <a:extLst>
              <a:ext uri="{FF2B5EF4-FFF2-40B4-BE49-F238E27FC236}">
                <a16:creationId xmlns:a16="http://schemas.microsoft.com/office/drawing/2014/main" id="{B0FE00C7-EDCE-FE4B-B571-EC3AED5CC4EF}"/>
              </a:ext>
            </a:extLst>
          </p:cNvPr>
          <p:cNvSpPr/>
          <p:nvPr userDrawn="1"/>
        </p:nvSpPr>
        <p:spPr>
          <a:xfrm>
            <a:off x="0" y="2571750"/>
            <a:ext cx="9144000" cy="2571750"/>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sp>
        <p:nvSpPr>
          <p:cNvPr id="16" name="Presentation Title">
            <a:extLst>
              <a:ext uri="{FF2B5EF4-FFF2-40B4-BE49-F238E27FC236}">
                <a16:creationId xmlns:a16="http://schemas.microsoft.com/office/drawing/2014/main" id="{6836F162-729B-5645-9FE4-69892D071156}"/>
              </a:ext>
            </a:extLst>
          </p:cNvPr>
          <p:cNvSpPr txBox="1">
            <a:spLocks noGrp="1"/>
          </p:cNvSpPr>
          <p:nvPr>
            <p:ph type="title" hasCustomPrompt="1"/>
          </p:nvPr>
        </p:nvSpPr>
        <p:spPr>
          <a:xfrm>
            <a:off x="102318" y="2690664"/>
            <a:ext cx="6087930" cy="1929978"/>
          </a:xfrm>
          <a:prstGeom prst="rect">
            <a:avLst/>
          </a:prstGeom>
        </p:spPr>
        <p:txBody>
          <a:bodyPr anchor="t">
            <a:noAutofit/>
          </a:bodyPr>
          <a:lstStyle>
            <a:lvl1pPr>
              <a:lnSpc>
                <a:spcPct val="75000"/>
              </a:lnSpc>
              <a:defRPr sz="8438" b="0" i="0" spc="-188" baseline="0">
                <a:solidFill>
                  <a:schemeClr val="bg1"/>
                </a:solidFill>
                <a:latin typeface="FS Albert Pro Light" panose="02000503040000020004" pitchFamily="2" charset="0"/>
              </a:defRPr>
            </a:lvl1pPr>
          </a:lstStyle>
          <a:p>
            <a:r>
              <a:rPr dirty="0"/>
              <a:t>Presentation </a:t>
            </a:r>
            <a:r>
              <a:rPr lang="en-US" dirty="0"/>
              <a:t>Title</a:t>
            </a:r>
            <a:endParaRPr dirty="0"/>
          </a:p>
        </p:txBody>
      </p:sp>
      <p:pic>
        <p:nvPicPr>
          <p:cNvPr id="8" name="Graphic 7">
            <a:extLst>
              <a:ext uri="{FF2B5EF4-FFF2-40B4-BE49-F238E27FC236}">
                <a16:creationId xmlns:a16="http://schemas.microsoft.com/office/drawing/2014/main" id="{78575027-AB5A-CA43-8ADE-9EC5EF798AF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40752" y="4311820"/>
            <a:ext cx="1503248" cy="814919"/>
          </a:xfrm>
          <a:prstGeom prst="rect">
            <a:avLst/>
          </a:prstGeom>
        </p:spPr>
      </p:pic>
      <p:sp>
        <p:nvSpPr>
          <p:cNvPr id="12" name="TextBox 11">
            <a:extLst>
              <a:ext uri="{FF2B5EF4-FFF2-40B4-BE49-F238E27FC236}">
                <a16:creationId xmlns:a16="http://schemas.microsoft.com/office/drawing/2014/main" id="{C150C44D-77F7-F04C-B2BC-8B0A0AF9621D}"/>
              </a:ext>
            </a:extLst>
          </p:cNvPr>
          <p:cNvSpPr txBox="1"/>
          <p:nvPr userDrawn="1"/>
        </p:nvSpPr>
        <p:spPr>
          <a:xfrm>
            <a:off x="9246053" y="143254"/>
            <a:ext cx="1775733" cy="2031325"/>
          </a:xfrm>
          <a:prstGeom prst="rect">
            <a:avLst/>
          </a:prstGeom>
          <a:noFill/>
          <a:ln w="12700">
            <a:miter lim="400000"/>
          </a:ln>
        </p:spPr>
        <p:txBody>
          <a:bodyPr wrap="square">
            <a:spAutoFit/>
          </a:bodyPr>
          <a:lstStyle/>
          <a:p>
            <a:pPr marL="0" marR="0" indent="0" algn="l" defTabSz="914377" rtl="0" fontAlgn="auto" latinLnBrk="0" hangingPunct="0">
              <a:lnSpc>
                <a:spcPct val="100000"/>
              </a:lnSpc>
              <a:spcBef>
                <a:spcPts val="0"/>
              </a:spcBef>
              <a:spcAft>
                <a:spcPts val="0"/>
              </a:spcAft>
              <a:buClrTx/>
              <a:buSzTx/>
              <a:buFontTx/>
              <a:buNone/>
              <a:tabLst/>
            </a:pPr>
            <a: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To change the images on this slide: </a:t>
            </a:r>
          </a:p>
          <a:p>
            <a:pPr marL="171450" marR="0" indent="-171450" algn="l" defTabSz="914377" rtl="0" fontAlgn="auto" latinLnBrk="0" hangingPunct="0">
              <a:lnSpc>
                <a:spcPct val="100000"/>
              </a:lnSpc>
              <a:spcBef>
                <a:spcPts val="0"/>
              </a:spcBef>
              <a:spcAft>
                <a:spcPts val="0"/>
              </a:spcAft>
              <a:buClrTx/>
              <a:buSzTx/>
              <a:buFont typeface="+mj-lt"/>
              <a:buAutoNum type="arabicPeriod"/>
              <a:tabLst/>
            </a:pPr>
            <a: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Delete existing image</a:t>
            </a:r>
          </a:p>
          <a:p>
            <a:pPr marL="171450" marR="0" indent="-171450" algn="l" defTabSz="914377" rtl="0" fontAlgn="auto" latinLnBrk="0" hangingPunct="0">
              <a:lnSpc>
                <a:spcPct val="100000"/>
              </a:lnSpc>
              <a:spcBef>
                <a:spcPts val="0"/>
              </a:spcBef>
              <a:spcAft>
                <a:spcPts val="0"/>
              </a:spcAft>
              <a:buClrTx/>
              <a:buSzTx/>
              <a:buFont typeface="+mj-lt"/>
              <a:buAutoNum type="arabicPeriod"/>
              <a:tabLst/>
            </a:pPr>
            <a: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Drag and drop new image </a:t>
            </a:r>
            <a:b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(jpeg or </a:t>
            </a:r>
            <a:r>
              <a:rPr kumimoji="0" lang="en-US" sz="900" b="0" i="0" u="none" strike="noStrike" cap="none" spc="0" normalizeH="0" baseline="0" dirty="0" err="1">
                <a:ln>
                  <a:noFill/>
                </a:ln>
                <a:solidFill>
                  <a:schemeClr val="tx1"/>
                </a:solidFill>
                <a:effectLst/>
                <a:uFillTx/>
                <a:latin typeface="FS Albert Pro Light" panose="02000503040000020004" pitchFamily="2" charset="0"/>
                <a:ea typeface="+mn-ea"/>
                <a:cs typeface="+mn-cs"/>
                <a:sym typeface="Helvetica Neue"/>
              </a:rPr>
              <a:t>png</a:t>
            </a:r>
            <a: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 preferred) </a:t>
            </a:r>
            <a:b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into placeholder</a:t>
            </a:r>
          </a:p>
          <a:p>
            <a:pPr marL="171450" marR="0" indent="-171450" algn="l" defTabSz="914377" rtl="0" fontAlgn="auto" latinLnBrk="0" hangingPunct="0">
              <a:lnSpc>
                <a:spcPct val="100000"/>
              </a:lnSpc>
              <a:spcBef>
                <a:spcPts val="0"/>
              </a:spcBef>
              <a:spcAft>
                <a:spcPts val="0"/>
              </a:spcAft>
              <a:buClrTx/>
              <a:buSzTx/>
              <a:buFont typeface="+mj-lt"/>
              <a:buAutoNum type="arabicPeriod"/>
              <a:tabLst/>
            </a:pPr>
            <a: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Select the new image and </a:t>
            </a:r>
            <a:b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“send to back” so that it is </a:t>
            </a:r>
            <a:b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behind the masking shape</a:t>
            </a:r>
          </a:p>
          <a:p>
            <a:pPr marL="171450" marR="0" indent="-171450" algn="l" defTabSz="914377" rtl="0" fontAlgn="auto" latinLnBrk="0" hangingPunct="0">
              <a:lnSpc>
                <a:spcPct val="100000"/>
              </a:lnSpc>
              <a:spcBef>
                <a:spcPts val="0"/>
              </a:spcBef>
              <a:spcAft>
                <a:spcPts val="0"/>
              </a:spcAft>
              <a:buClrTx/>
              <a:buSzTx/>
              <a:buFont typeface="+mj-lt"/>
              <a:buAutoNum type="arabicPeriod"/>
              <a:tabLst/>
            </a:pPr>
            <a: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Change the color of the masking</a:t>
            </a:r>
            <a:b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shape to accent the image. Use </a:t>
            </a:r>
            <a:b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a color from the Theme Colors</a:t>
            </a:r>
          </a:p>
        </p:txBody>
      </p:sp>
      <p:pic>
        <p:nvPicPr>
          <p:cNvPr id="10" name="Picture 9" descr="A picture containing shape&#10;&#10;Description automatically generated">
            <a:extLst>
              <a:ext uri="{FF2B5EF4-FFF2-40B4-BE49-F238E27FC236}">
                <a16:creationId xmlns:a16="http://schemas.microsoft.com/office/drawing/2014/main" id="{0886B140-776E-9E43-BC8A-5FE83FE9FE3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60949" y="1701373"/>
            <a:ext cx="1493001" cy="377021"/>
          </a:xfrm>
          <a:prstGeom prst="rect">
            <a:avLst/>
          </a:prstGeom>
          <a:ln>
            <a:solidFill>
              <a:schemeClr val="tx1"/>
            </a:solidFill>
          </a:ln>
        </p:spPr>
      </p:pic>
      <p:sp>
        <p:nvSpPr>
          <p:cNvPr id="5" name="Graphic 2">
            <a:extLst>
              <a:ext uri="{FF2B5EF4-FFF2-40B4-BE49-F238E27FC236}">
                <a16:creationId xmlns:a16="http://schemas.microsoft.com/office/drawing/2014/main" id="{6390D712-3C47-2446-BE72-C4BC55B4A3DD}"/>
              </a:ext>
            </a:extLst>
          </p:cNvPr>
          <p:cNvSpPr/>
          <p:nvPr/>
        </p:nvSpPr>
        <p:spPr>
          <a:xfrm>
            <a:off x="7766812" y="0"/>
            <a:ext cx="1377188" cy="2571750"/>
          </a:xfrm>
          <a:custGeom>
            <a:avLst/>
            <a:gdLst>
              <a:gd name="connsiteX0" fmla="*/ 3386667 w 3672501"/>
              <a:gd name="connsiteY0" fmla="*/ 0 h 6858000"/>
              <a:gd name="connsiteX1" fmla="*/ 0 w 3672501"/>
              <a:gd name="connsiteY1" fmla="*/ 0 h 6858000"/>
              <a:gd name="connsiteX2" fmla="*/ 3386667 w 3672501"/>
              <a:gd name="connsiteY2" fmla="*/ 3429000 h 6858000"/>
              <a:gd name="connsiteX3" fmla="*/ 3386667 w 3672501"/>
              <a:gd name="connsiteY3" fmla="*/ 3429000 h 6858000"/>
              <a:gd name="connsiteX4" fmla="*/ 0 w 3672501"/>
              <a:gd name="connsiteY4" fmla="*/ 6858000 h 6858000"/>
              <a:gd name="connsiteX5" fmla="*/ 3672502 w 3672501"/>
              <a:gd name="connsiteY5" fmla="*/ 6858000 h 6858000"/>
              <a:gd name="connsiteX6" fmla="*/ 3672502 w 367250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2501" h="6858000">
                <a:moveTo>
                  <a:pt x="3386667" y="0"/>
                </a:moveTo>
                <a:lnTo>
                  <a:pt x="0" y="0"/>
                </a:lnTo>
                <a:cubicBezTo>
                  <a:pt x="1868089" y="5649"/>
                  <a:pt x="3381088" y="1537560"/>
                  <a:pt x="3386667" y="3429000"/>
                </a:cubicBezTo>
                <a:lnTo>
                  <a:pt x="3386667" y="3429000"/>
                </a:lnTo>
                <a:cubicBezTo>
                  <a:pt x="3386667" y="5322784"/>
                  <a:pt x="1870404" y="6858000"/>
                  <a:pt x="0" y="6858000"/>
                </a:cubicBezTo>
                <a:lnTo>
                  <a:pt x="3672502" y="6858000"/>
                </a:lnTo>
                <a:lnTo>
                  <a:pt x="3672502" y="0"/>
                </a:lnTo>
                <a:close/>
              </a:path>
            </a:pathLst>
          </a:custGeom>
          <a:solidFill>
            <a:schemeClr val="accent1"/>
          </a:solidFill>
          <a:ln w="67733" cap="flat">
            <a:noFill/>
            <a:prstDash val="solid"/>
            <a:miter/>
          </a:ln>
        </p:spPr>
        <p:txBody>
          <a:bodyPr rtlCol="0" anchor="ctr"/>
          <a:lstStyle/>
          <a:p>
            <a:endParaRPr lang="en-US" sz="900" b="0" i="0">
              <a:latin typeface="FS Albert Pro Light" panose="02000503040000020004" pitchFamily="2" charset="0"/>
            </a:endParaRPr>
          </a:p>
        </p:txBody>
      </p:sp>
    </p:spTree>
    <p:extLst>
      <p:ext uri="{BB962C8B-B14F-4D97-AF65-F5344CB8AC3E}">
        <p14:creationId xmlns:p14="http://schemas.microsoft.com/office/powerpoint/2010/main" val="2274522682"/>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vider (Deep Blue)">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13991E89-3B33-584F-9D0D-2AE1C6CF5ED3}"/>
              </a:ext>
            </a:extLst>
          </p:cNvPr>
          <p:cNvSpPr/>
          <p:nvPr userDrawn="1"/>
        </p:nvSpPr>
        <p:spPr>
          <a:xfrm>
            <a:off x="0" y="0"/>
            <a:ext cx="9144000" cy="4735449"/>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nvGrpSpPr>
          <p:cNvPr id="7" name="Group 6">
            <a:extLst>
              <a:ext uri="{FF2B5EF4-FFF2-40B4-BE49-F238E27FC236}">
                <a16:creationId xmlns:a16="http://schemas.microsoft.com/office/drawing/2014/main" id="{8199BD84-89F3-8745-B31A-61BA6D457749}"/>
              </a:ext>
            </a:extLst>
          </p:cNvPr>
          <p:cNvGrpSpPr/>
          <p:nvPr userDrawn="1"/>
        </p:nvGrpSpPr>
        <p:grpSpPr>
          <a:xfrm>
            <a:off x="-283" y="4731936"/>
            <a:ext cx="3137834" cy="414993"/>
            <a:chOff x="-755" y="12618496"/>
            <a:chExt cx="8367556" cy="1106648"/>
          </a:xfrm>
        </p:grpSpPr>
        <p:grpSp>
          <p:nvGrpSpPr>
            <p:cNvPr id="21" name="Group 20">
              <a:extLst>
                <a:ext uri="{FF2B5EF4-FFF2-40B4-BE49-F238E27FC236}">
                  <a16:creationId xmlns:a16="http://schemas.microsoft.com/office/drawing/2014/main" id="{AFF4ABA3-85FE-4841-A4B0-421441C4D88C}"/>
                </a:ext>
              </a:extLst>
            </p:cNvPr>
            <p:cNvGrpSpPr/>
            <p:nvPr userDrawn="1"/>
          </p:nvGrpSpPr>
          <p:grpSpPr>
            <a:xfrm>
              <a:off x="1" y="12627864"/>
              <a:ext cx="8366800" cy="1097280"/>
              <a:chOff x="-58710092" y="-1"/>
              <a:chExt cx="77340168" cy="10058402"/>
            </a:xfrm>
            <a:solidFill>
              <a:schemeClr val="accent5"/>
            </a:solidFill>
          </p:grpSpPr>
          <p:pic>
            <p:nvPicPr>
              <p:cNvPr id="22" name="Graphic 21">
                <a:extLst>
                  <a:ext uri="{FF2B5EF4-FFF2-40B4-BE49-F238E27FC236}">
                    <a16:creationId xmlns:a16="http://schemas.microsoft.com/office/drawing/2014/main" id="{27582714-EA61-844D-8084-4709D6AA407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24" name="Rectangle 23">
                <a:extLst>
                  <a:ext uri="{FF2B5EF4-FFF2-40B4-BE49-F238E27FC236}">
                    <a16:creationId xmlns:a16="http://schemas.microsoft.com/office/drawing/2014/main" id="{0D051A2D-DD6F-B146-ADA6-9AC4D190C3DD}"/>
                  </a:ext>
                </a:extLst>
              </p:cNvPr>
              <p:cNvSpPr/>
              <p:nvPr userDrawn="1"/>
            </p:nvSpPr>
            <p:spPr>
              <a:xfrm>
                <a:off x="-58710091" y="-1"/>
                <a:ext cx="70902098"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grpSp>
          <p:nvGrpSpPr>
            <p:cNvPr id="5" name="Group 4">
              <a:extLst>
                <a:ext uri="{FF2B5EF4-FFF2-40B4-BE49-F238E27FC236}">
                  <a16:creationId xmlns:a16="http://schemas.microsoft.com/office/drawing/2014/main" id="{95BA1A24-ED6E-3D4B-9466-7BDC02239F38}"/>
                </a:ext>
              </a:extLst>
            </p:cNvPr>
            <p:cNvGrpSpPr/>
            <p:nvPr userDrawn="1"/>
          </p:nvGrpSpPr>
          <p:grpSpPr>
            <a:xfrm>
              <a:off x="-755" y="12627864"/>
              <a:ext cx="2413264" cy="1097280"/>
              <a:chOff x="-3677406" y="-1"/>
              <a:chExt cx="22307482" cy="10058402"/>
            </a:xfrm>
          </p:grpSpPr>
          <p:pic>
            <p:nvPicPr>
              <p:cNvPr id="13" name="Graphic 12">
                <a:extLst>
                  <a:ext uri="{FF2B5EF4-FFF2-40B4-BE49-F238E27FC236}">
                    <a16:creationId xmlns:a16="http://schemas.microsoft.com/office/drawing/2014/main" id="{417DB622-0C32-2640-8B3F-4257438C72E1}"/>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71676" y="-1"/>
                <a:ext cx="10058400" cy="10058400"/>
              </a:xfrm>
              <a:prstGeom prst="rect">
                <a:avLst/>
              </a:prstGeom>
            </p:spPr>
          </p:pic>
          <p:sp>
            <p:nvSpPr>
              <p:cNvPr id="14" name="Rectangle 13">
                <a:extLst>
                  <a:ext uri="{FF2B5EF4-FFF2-40B4-BE49-F238E27FC236}">
                    <a16:creationId xmlns:a16="http://schemas.microsoft.com/office/drawing/2014/main" id="{FD116AC0-8FCD-924A-B2D9-F81FE05808C8}"/>
                  </a:ext>
                </a:extLst>
              </p:cNvPr>
              <p:cNvSpPr/>
              <p:nvPr userDrawn="1"/>
            </p:nvSpPr>
            <p:spPr>
              <a:xfrm>
                <a:off x="-3677406" y="-1"/>
                <a:ext cx="15869404"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pic>
          <p:nvPicPr>
            <p:cNvPr id="15" name="Graphic 14">
              <a:extLst>
                <a:ext uri="{FF2B5EF4-FFF2-40B4-BE49-F238E27FC236}">
                  <a16:creationId xmlns:a16="http://schemas.microsoft.com/office/drawing/2014/main" id="{D0239DBF-9746-D04D-8127-C79DDD716BF9}"/>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2633" y="12618496"/>
              <a:ext cx="2024109" cy="1097280"/>
            </a:xfrm>
            <a:prstGeom prst="rect">
              <a:avLst/>
            </a:prstGeom>
          </p:spPr>
        </p:pic>
      </p:grpSp>
      <p:sp>
        <p:nvSpPr>
          <p:cNvPr id="23" name="Presentation Title"/>
          <p:cNvSpPr txBox="1">
            <a:spLocks noGrp="1"/>
          </p:cNvSpPr>
          <p:nvPr>
            <p:ph type="title" hasCustomPrompt="1"/>
          </p:nvPr>
        </p:nvSpPr>
        <p:spPr>
          <a:xfrm>
            <a:off x="134569" y="738741"/>
            <a:ext cx="6351921" cy="1743075"/>
          </a:xfrm>
          <a:prstGeom prst="rect">
            <a:avLst/>
          </a:prstGeom>
        </p:spPr>
        <p:txBody>
          <a:bodyPr anchor="t">
            <a:noAutofit/>
          </a:bodyPr>
          <a:lstStyle>
            <a:lvl1pPr>
              <a:lnSpc>
                <a:spcPct val="75000"/>
              </a:lnSpc>
              <a:defRPr sz="7125" b="0" i="0" spc="-188" baseline="0">
                <a:solidFill>
                  <a:schemeClr val="bg1"/>
                </a:solidFill>
                <a:latin typeface="FS Albert Pro Light" panose="02000503040000020004" pitchFamily="2" charset="0"/>
              </a:defRPr>
            </a:lvl1pPr>
          </a:lstStyle>
          <a:p>
            <a:r>
              <a:rPr lang="en-US" dirty="0"/>
              <a:t>Section Divider Slide</a:t>
            </a:r>
            <a:endParaRPr dirty="0"/>
          </a:p>
        </p:txBody>
      </p:sp>
      <p:sp>
        <p:nvSpPr>
          <p:cNvPr id="18" name="Text Placeholder 4">
            <a:extLst>
              <a:ext uri="{FF2B5EF4-FFF2-40B4-BE49-F238E27FC236}">
                <a16:creationId xmlns:a16="http://schemas.microsoft.com/office/drawing/2014/main" id="{70BA416E-3627-7A4C-BB8B-D13D49185712}"/>
              </a:ext>
            </a:extLst>
          </p:cNvPr>
          <p:cNvSpPr>
            <a:spLocks noGrp="1"/>
          </p:cNvSpPr>
          <p:nvPr>
            <p:ph type="body" sz="quarter" idx="10" hasCustomPrompt="1"/>
          </p:nvPr>
        </p:nvSpPr>
        <p:spPr>
          <a:xfrm>
            <a:off x="171450" y="2782242"/>
            <a:ext cx="2927268" cy="714375"/>
          </a:xfrm>
          <a:prstGeom prst="rect">
            <a:avLst/>
          </a:prstGeom>
        </p:spPr>
        <p:txBody>
          <a:bodyPr>
            <a:noAutofit/>
          </a:bodyPr>
          <a:lstStyle>
            <a:lvl1pPr>
              <a:defRPr sz="1350" b="0" i="0">
                <a:solidFill>
                  <a:schemeClr val="bg1"/>
                </a:solidFill>
                <a:latin typeface="FS Albert Pro Light" panose="02000503040000020004" pitchFamily="2" charset="0"/>
              </a:defRPr>
            </a:lvl1pPr>
            <a:lvl2pPr>
              <a:defRPr sz="1350">
                <a:solidFill>
                  <a:schemeClr val="bg1"/>
                </a:solidFill>
              </a:defRPr>
            </a:lvl2pPr>
            <a:lvl3pPr>
              <a:defRPr sz="1350">
                <a:solidFill>
                  <a:schemeClr val="bg1"/>
                </a:solidFill>
              </a:defRPr>
            </a:lvl3pPr>
            <a:lvl4pPr>
              <a:defRPr sz="1350">
                <a:solidFill>
                  <a:schemeClr val="bg1"/>
                </a:solidFill>
              </a:defRPr>
            </a:lvl4pPr>
            <a:lvl5pPr>
              <a:defRPr sz="1350">
                <a:solidFill>
                  <a:schemeClr val="bg1"/>
                </a:solidFill>
              </a:defRPr>
            </a:lvl5pPr>
          </a:lstStyle>
          <a:p>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a:t>
            </a:r>
          </a:p>
        </p:txBody>
      </p:sp>
      <p:sp>
        <p:nvSpPr>
          <p:cNvPr id="3" name="Date Placeholder 2">
            <a:extLst>
              <a:ext uri="{FF2B5EF4-FFF2-40B4-BE49-F238E27FC236}">
                <a16:creationId xmlns:a16="http://schemas.microsoft.com/office/drawing/2014/main" id="{AFCCA3E2-B96E-A342-8CA6-A201B2ED9BE2}"/>
              </a:ext>
            </a:extLst>
          </p:cNvPr>
          <p:cNvSpPr>
            <a:spLocks noGrp="1"/>
          </p:cNvSpPr>
          <p:nvPr>
            <p:ph type="dt" sz="half" idx="11"/>
          </p:nvPr>
        </p:nvSpPr>
        <p:spPr/>
        <p:txBody>
          <a:bodyPr/>
          <a:lstStyle/>
          <a:p>
            <a:r>
              <a:rPr lang="en-US"/>
              <a:t>MON. 2021</a:t>
            </a:r>
            <a:endParaRPr lang="en-US" dirty="0"/>
          </a:p>
        </p:txBody>
      </p:sp>
      <p:sp>
        <p:nvSpPr>
          <p:cNvPr id="6" name="Footer Placeholder 5">
            <a:extLst>
              <a:ext uri="{FF2B5EF4-FFF2-40B4-BE49-F238E27FC236}">
                <a16:creationId xmlns:a16="http://schemas.microsoft.com/office/drawing/2014/main" id="{8E7450B1-E075-6E48-9F39-C3040EAF3C54}"/>
              </a:ext>
            </a:extLst>
          </p:cNvPr>
          <p:cNvSpPr>
            <a:spLocks noGrp="1"/>
          </p:cNvSpPr>
          <p:nvPr>
            <p:ph type="ftr" sz="quarter" idx="12"/>
          </p:nvPr>
        </p:nvSpPr>
        <p:spPr/>
        <p:txBody>
          <a:bodyPr/>
          <a:lstStyle/>
          <a:p>
            <a:pPr defTabSz="116086">
              <a:lnSpc>
                <a:spcPct val="120000"/>
              </a:lnSpc>
            </a:pPr>
            <a:r>
              <a:rPr lang="en-US"/>
              <a:t>PRESENTATION TITLE</a:t>
            </a:r>
            <a:endParaRPr lang="en-US" dirty="0"/>
          </a:p>
        </p:txBody>
      </p:sp>
      <p:sp>
        <p:nvSpPr>
          <p:cNvPr id="8" name="Slide Number Placeholder 7">
            <a:extLst>
              <a:ext uri="{FF2B5EF4-FFF2-40B4-BE49-F238E27FC236}">
                <a16:creationId xmlns:a16="http://schemas.microsoft.com/office/drawing/2014/main" id="{F680D355-C384-5A45-92A5-0112F6B57BA0}"/>
              </a:ext>
            </a:extLst>
          </p:cNvPr>
          <p:cNvSpPr>
            <a:spLocks noGrp="1"/>
          </p:cNvSpPr>
          <p:nvPr>
            <p:ph type="sldNum" sz="quarter" idx="13"/>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4145139598"/>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vider (Boosted BD Orange)">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F40ABB05-C3B1-1D4C-AE22-B6D8F263ACDA}"/>
              </a:ext>
            </a:extLst>
          </p:cNvPr>
          <p:cNvGrpSpPr/>
          <p:nvPr userDrawn="1"/>
        </p:nvGrpSpPr>
        <p:grpSpPr>
          <a:xfrm>
            <a:off x="-283" y="4731936"/>
            <a:ext cx="3137834" cy="414993"/>
            <a:chOff x="-755" y="12618496"/>
            <a:chExt cx="8367556" cy="1106648"/>
          </a:xfrm>
        </p:grpSpPr>
        <p:grpSp>
          <p:nvGrpSpPr>
            <p:cNvPr id="16" name="Group 15">
              <a:extLst>
                <a:ext uri="{FF2B5EF4-FFF2-40B4-BE49-F238E27FC236}">
                  <a16:creationId xmlns:a16="http://schemas.microsoft.com/office/drawing/2014/main" id="{3180C950-7A44-1647-957B-BD01CDD79617}"/>
                </a:ext>
              </a:extLst>
            </p:cNvPr>
            <p:cNvGrpSpPr/>
            <p:nvPr userDrawn="1"/>
          </p:nvGrpSpPr>
          <p:grpSpPr>
            <a:xfrm>
              <a:off x="1" y="12627864"/>
              <a:ext cx="8366800" cy="1097280"/>
              <a:chOff x="-58710091" y="-1"/>
              <a:chExt cx="77340167" cy="10058402"/>
            </a:xfrm>
            <a:solidFill>
              <a:schemeClr val="accent5"/>
            </a:solidFill>
          </p:grpSpPr>
          <p:pic>
            <p:nvPicPr>
              <p:cNvPr id="23" name="Graphic 22">
                <a:extLst>
                  <a:ext uri="{FF2B5EF4-FFF2-40B4-BE49-F238E27FC236}">
                    <a16:creationId xmlns:a16="http://schemas.microsoft.com/office/drawing/2014/main" id="{EF4D55D5-97C5-824D-8146-7A85CF30B188}"/>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24" name="Rectangle 23">
                <a:extLst>
                  <a:ext uri="{FF2B5EF4-FFF2-40B4-BE49-F238E27FC236}">
                    <a16:creationId xmlns:a16="http://schemas.microsoft.com/office/drawing/2014/main" id="{83DF73E9-D253-D34D-91F5-1E0EE03C32B3}"/>
                  </a:ext>
                </a:extLst>
              </p:cNvPr>
              <p:cNvSpPr/>
              <p:nvPr userDrawn="1"/>
            </p:nvSpPr>
            <p:spPr>
              <a:xfrm>
                <a:off x="-58710091" y="-1"/>
                <a:ext cx="70902098"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19" name="Group 18">
              <a:extLst>
                <a:ext uri="{FF2B5EF4-FFF2-40B4-BE49-F238E27FC236}">
                  <a16:creationId xmlns:a16="http://schemas.microsoft.com/office/drawing/2014/main" id="{1B8D2248-DDE1-7C4B-BCF7-66D5BC9E874B}"/>
                </a:ext>
              </a:extLst>
            </p:cNvPr>
            <p:cNvGrpSpPr/>
            <p:nvPr userDrawn="1"/>
          </p:nvGrpSpPr>
          <p:grpSpPr>
            <a:xfrm>
              <a:off x="-755" y="12627864"/>
              <a:ext cx="2413264" cy="1097280"/>
              <a:chOff x="-3677406" y="-1"/>
              <a:chExt cx="22307482" cy="10058402"/>
            </a:xfrm>
          </p:grpSpPr>
          <p:pic>
            <p:nvPicPr>
              <p:cNvPr id="21" name="Graphic 20">
                <a:extLst>
                  <a:ext uri="{FF2B5EF4-FFF2-40B4-BE49-F238E27FC236}">
                    <a16:creationId xmlns:a16="http://schemas.microsoft.com/office/drawing/2014/main" id="{92AD2497-EBD0-C849-B7FC-ACB3C7227130}"/>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71676" y="-1"/>
                <a:ext cx="10058400" cy="10058400"/>
              </a:xfrm>
              <a:prstGeom prst="rect">
                <a:avLst/>
              </a:prstGeom>
            </p:spPr>
          </p:pic>
          <p:sp>
            <p:nvSpPr>
              <p:cNvPr id="22" name="Rectangle 21">
                <a:extLst>
                  <a:ext uri="{FF2B5EF4-FFF2-40B4-BE49-F238E27FC236}">
                    <a16:creationId xmlns:a16="http://schemas.microsoft.com/office/drawing/2014/main" id="{350C5E7B-CF21-7B48-B1F3-7D0C77B0A991}"/>
                  </a:ext>
                </a:extLst>
              </p:cNvPr>
              <p:cNvSpPr/>
              <p:nvPr userDrawn="1"/>
            </p:nvSpPr>
            <p:spPr>
              <a:xfrm>
                <a:off x="-3677406" y="-1"/>
                <a:ext cx="15869404" cy="10058402"/>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20" name="Graphic 19">
              <a:extLst>
                <a:ext uri="{FF2B5EF4-FFF2-40B4-BE49-F238E27FC236}">
                  <a16:creationId xmlns:a16="http://schemas.microsoft.com/office/drawing/2014/main" id="{441BD9CA-BF80-5247-A1ED-9FC331441F2D}"/>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2633" y="12618496"/>
              <a:ext cx="2024109" cy="1097280"/>
            </a:xfrm>
            <a:prstGeom prst="rect">
              <a:avLst/>
            </a:prstGeom>
          </p:spPr>
        </p:pic>
      </p:grpSp>
      <p:sp>
        <p:nvSpPr>
          <p:cNvPr id="27" name="Rectangle 26">
            <a:extLst>
              <a:ext uri="{FF2B5EF4-FFF2-40B4-BE49-F238E27FC236}">
                <a16:creationId xmlns:a16="http://schemas.microsoft.com/office/drawing/2014/main" id="{54691C01-C166-3E4D-AE6A-2CE27F7EF3D2}"/>
              </a:ext>
            </a:extLst>
          </p:cNvPr>
          <p:cNvSpPr/>
          <p:nvPr userDrawn="1"/>
        </p:nvSpPr>
        <p:spPr>
          <a:xfrm>
            <a:off x="0" y="0"/>
            <a:ext cx="9144000" cy="4735449"/>
          </a:xfrm>
          <a:prstGeom prst="rect">
            <a:avLst/>
          </a:prstGeom>
          <a:solidFill>
            <a:schemeClr val="accent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sp>
        <p:nvSpPr>
          <p:cNvPr id="17" name="Presentation Title">
            <a:extLst>
              <a:ext uri="{FF2B5EF4-FFF2-40B4-BE49-F238E27FC236}">
                <a16:creationId xmlns:a16="http://schemas.microsoft.com/office/drawing/2014/main" id="{6CE95B18-60CC-5F42-92D2-BF81D88EDAA9}"/>
              </a:ext>
            </a:extLst>
          </p:cNvPr>
          <p:cNvSpPr txBox="1">
            <a:spLocks noGrp="1"/>
          </p:cNvSpPr>
          <p:nvPr>
            <p:ph type="title" hasCustomPrompt="1"/>
          </p:nvPr>
        </p:nvSpPr>
        <p:spPr>
          <a:xfrm>
            <a:off x="134569" y="738741"/>
            <a:ext cx="6351921" cy="1743075"/>
          </a:xfrm>
          <a:prstGeom prst="rect">
            <a:avLst/>
          </a:prstGeom>
        </p:spPr>
        <p:txBody>
          <a:bodyPr anchor="t">
            <a:noAutofit/>
          </a:bodyPr>
          <a:lstStyle>
            <a:lvl1pPr>
              <a:lnSpc>
                <a:spcPct val="75000"/>
              </a:lnSpc>
              <a:defRPr sz="7125" spc="-188" baseline="0">
                <a:solidFill>
                  <a:schemeClr val="bg1"/>
                </a:solidFill>
              </a:defRPr>
            </a:lvl1pPr>
          </a:lstStyle>
          <a:p>
            <a:r>
              <a:rPr lang="en-US" dirty="0"/>
              <a:t>Section Divider Slide</a:t>
            </a:r>
            <a:endParaRPr dirty="0"/>
          </a:p>
        </p:txBody>
      </p:sp>
      <p:sp>
        <p:nvSpPr>
          <p:cNvPr id="18" name="Text Placeholder 4">
            <a:extLst>
              <a:ext uri="{FF2B5EF4-FFF2-40B4-BE49-F238E27FC236}">
                <a16:creationId xmlns:a16="http://schemas.microsoft.com/office/drawing/2014/main" id="{721D64EF-B6C8-874D-935F-A87965E7056C}"/>
              </a:ext>
            </a:extLst>
          </p:cNvPr>
          <p:cNvSpPr>
            <a:spLocks noGrp="1"/>
          </p:cNvSpPr>
          <p:nvPr>
            <p:ph type="body" sz="quarter" idx="10" hasCustomPrompt="1"/>
          </p:nvPr>
        </p:nvSpPr>
        <p:spPr>
          <a:xfrm>
            <a:off x="171450" y="2782242"/>
            <a:ext cx="2927268" cy="714375"/>
          </a:xfrm>
          <a:prstGeom prst="rect">
            <a:avLst/>
          </a:prstGeom>
        </p:spPr>
        <p:txBody>
          <a:bodyPr>
            <a:noAutofit/>
          </a:bodyPr>
          <a:lstStyle>
            <a:lvl1pPr>
              <a:defRPr sz="1350">
                <a:solidFill>
                  <a:schemeClr val="bg1"/>
                </a:solidFill>
              </a:defRPr>
            </a:lvl1pPr>
            <a:lvl2pPr>
              <a:defRPr sz="1350">
                <a:solidFill>
                  <a:schemeClr val="bg1"/>
                </a:solidFill>
              </a:defRPr>
            </a:lvl2pPr>
            <a:lvl3pPr>
              <a:defRPr sz="1350">
                <a:solidFill>
                  <a:schemeClr val="bg1"/>
                </a:solidFill>
              </a:defRPr>
            </a:lvl3pPr>
            <a:lvl4pPr>
              <a:defRPr sz="1350">
                <a:solidFill>
                  <a:schemeClr val="bg1"/>
                </a:solidFill>
              </a:defRPr>
            </a:lvl4pPr>
            <a:lvl5pPr>
              <a:defRPr sz="1350">
                <a:solidFill>
                  <a:schemeClr val="bg1"/>
                </a:solidFill>
              </a:defRPr>
            </a:lvl5pPr>
          </a:lstStyle>
          <a:p>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a:t>
            </a:r>
          </a:p>
        </p:txBody>
      </p:sp>
      <p:sp>
        <p:nvSpPr>
          <p:cNvPr id="3" name="Date Placeholder 2">
            <a:extLst>
              <a:ext uri="{FF2B5EF4-FFF2-40B4-BE49-F238E27FC236}">
                <a16:creationId xmlns:a16="http://schemas.microsoft.com/office/drawing/2014/main" id="{83982D59-E323-414F-8AC4-D9A1E51EA980}"/>
              </a:ext>
            </a:extLst>
          </p:cNvPr>
          <p:cNvSpPr>
            <a:spLocks noGrp="1"/>
          </p:cNvSpPr>
          <p:nvPr>
            <p:ph type="dt" sz="half" idx="11"/>
          </p:nvPr>
        </p:nvSpPr>
        <p:spPr/>
        <p:txBody>
          <a:bodyPr/>
          <a:lstStyle>
            <a:lvl1pPr>
              <a:defRPr>
                <a:solidFill>
                  <a:schemeClr val="bg1"/>
                </a:solidFill>
              </a:defRPr>
            </a:lvl1pPr>
          </a:lstStyle>
          <a:p>
            <a:r>
              <a:rPr lang="en-US"/>
              <a:t>MON. 2021</a:t>
            </a:r>
            <a:endParaRPr lang="en-US" dirty="0"/>
          </a:p>
        </p:txBody>
      </p:sp>
      <p:sp>
        <p:nvSpPr>
          <p:cNvPr id="4" name="Footer Placeholder 3">
            <a:extLst>
              <a:ext uri="{FF2B5EF4-FFF2-40B4-BE49-F238E27FC236}">
                <a16:creationId xmlns:a16="http://schemas.microsoft.com/office/drawing/2014/main" id="{A69CFD1B-2C6A-7E43-BA40-A55978E64E7F}"/>
              </a:ext>
            </a:extLst>
          </p:cNvPr>
          <p:cNvSpPr>
            <a:spLocks noGrp="1"/>
          </p:cNvSpPr>
          <p:nvPr>
            <p:ph type="ftr" sz="quarter" idx="12"/>
          </p:nvPr>
        </p:nvSpPr>
        <p:spPr/>
        <p:txBody>
          <a:bodyPr/>
          <a:lstStyle>
            <a:lvl1pPr>
              <a:defRPr>
                <a:solidFill>
                  <a:schemeClr val="bg1"/>
                </a:solidFill>
              </a:defRPr>
            </a:lvl1pPr>
          </a:lstStyle>
          <a:p>
            <a:pPr defTabSz="116086">
              <a:lnSpc>
                <a:spcPct val="120000"/>
              </a:lnSpc>
            </a:pPr>
            <a:r>
              <a:rPr lang="en-US"/>
              <a:t>PRESENTATION TITLE</a:t>
            </a:r>
            <a:endParaRPr lang="en-US" dirty="0"/>
          </a:p>
        </p:txBody>
      </p:sp>
      <p:sp>
        <p:nvSpPr>
          <p:cNvPr id="7" name="Slide Number Placeholder 6">
            <a:extLst>
              <a:ext uri="{FF2B5EF4-FFF2-40B4-BE49-F238E27FC236}">
                <a16:creationId xmlns:a16="http://schemas.microsoft.com/office/drawing/2014/main" id="{69ABE43E-C6B8-984E-9DAA-68D366ACCD31}"/>
              </a:ext>
            </a:extLst>
          </p:cNvPr>
          <p:cNvSpPr>
            <a:spLocks noGrp="1"/>
          </p:cNvSpPr>
          <p:nvPr>
            <p:ph type="sldNum" sz="quarter" idx="13"/>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3571707242"/>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vider (Bright Blue)">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F4DA4A4F-8BBE-0E46-AB2E-4D7AE00B1AC8}"/>
              </a:ext>
            </a:extLst>
          </p:cNvPr>
          <p:cNvGrpSpPr/>
          <p:nvPr userDrawn="1"/>
        </p:nvGrpSpPr>
        <p:grpSpPr>
          <a:xfrm>
            <a:off x="-283" y="4730621"/>
            <a:ext cx="3137834" cy="416308"/>
            <a:chOff x="-755" y="12614990"/>
            <a:chExt cx="8367556" cy="1110154"/>
          </a:xfrm>
        </p:grpSpPr>
        <p:grpSp>
          <p:nvGrpSpPr>
            <p:cNvPr id="26" name="Group 25">
              <a:extLst>
                <a:ext uri="{FF2B5EF4-FFF2-40B4-BE49-F238E27FC236}">
                  <a16:creationId xmlns:a16="http://schemas.microsoft.com/office/drawing/2014/main" id="{8D74A796-A536-CD42-9F25-0F4997373C59}"/>
                </a:ext>
              </a:extLst>
            </p:cNvPr>
            <p:cNvGrpSpPr/>
            <p:nvPr userDrawn="1"/>
          </p:nvGrpSpPr>
          <p:grpSpPr>
            <a:xfrm>
              <a:off x="1" y="12627864"/>
              <a:ext cx="8366800" cy="1097280"/>
              <a:chOff x="-58710091" y="-1"/>
              <a:chExt cx="77340167" cy="10058402"/>
            </a:xfrm>
            <a:solidFill>
              <a:schemeClr val="accent5"/>
            </a:solidFill>
          </p:grpSpPr>
          <p:pic>
            <p:nvPicPr>
              <p:cNvPr id="31" name="Graphic 30">
                <a:extLst>
                  <a:ext uri="{FF2B5EF4-FFF2-40B4-BE49-F238E27FC236}">
                    <a16:creationId xmlns:a16="http://schemas.microsoft.com/office/drawing/2014/main" id="{C8E7D4B0-3430-DF40-8068-D19F02BE826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32" name="Rectangle 31">
                <a:extLst>
                  <a:ext uri="{FF2B5EF4-FFF2-40B4-BE49-F238E27FC236}">
                    <a16:creationId xmlns:a16="http://schemas.microsoft.com/office/drawing/2014/main" id="{9D27667A-B8DF-1043-9F55-051DB65BFCCB}"/>
                  </a:ext>
                </a:extLst>
              </p:cNvPr>
              <p:cNvSpPr/>
              <p:nvPr userDrawn="1"/>
            </p:nvSpPr>
            <p:spPr>
              <a:xfrm>
                <a:off x="-58710091" y="-1"/>
                <a:ext cx="70902098" cy="10058402"/>
              </a:xfrm>
              <a:prstGeom prst="rect">
                <a:avLst/>
              </a:prstGeom>
              <a:solidFill>
                <a:schemeClr val="accent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27" name="Group 26">
              <a:extLst>
                <a:ext uri="{FF2B5EF4-FFF2-40B4-BE49-F238E27FC236}">
                  <a16:creationId xmlns:a16="http://schemas.microsoft.com/office/drawing/2014/main" id="{F79268DB-41A0-C44F-B0A9-3E19948837C9}"/>
                </a:ext>
              </a:extLst>
            </p:cNvPr>
            <p:cNvGrpSpPr/>
            <p:nvPr userDrawn="1"/>
          </p:nvGrpSpPr>
          <p:grpSpPr>
            <a:xfrm>
              <a:off x="-755" y="12627864"/>
              <a:ext cx="2413264" cy="1097280"/>
              <a:chOff x="-3677406" y="-1"/>
              <a:chExt cx="22307482" cy="10058402"/>
            </a:xfrm>
            <a:solidFill>
              <a:schemeClr val="bg2"/>
            </a:solidFill>
          </p:grpSpPr>
          <p:pic>
            <p:nvPicPr>
              <p:cNvPr id="29" name="Graphic 28">
                <a:extLst>
                  <a:ext uri="{FF2B5EF4-FFF2-40B4-BE49-F238E27FC236}">
                    <a16:creationId xmlns:a16="http://schemas.microsoft.com/office/drawing/2014/main" id="{7FD1F309-BCA1-4A42-96E4-55EBBAFF1C03}"/>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71676" y="-1"/>
                <a:ext cx="10058400" cy="10058400"/>
              </a:xfrm>
              <a:prstGeom prst="rect">
                <a:avLst/>
              </a:prstGeom>
            </p:spPr>
          </p:pic>
          <p:sp>
            <p:nvSpPr>
              <p:cNvPr id="30" name="Rectangle 29">
                <a:extLst>
                  <a:ext uri="{FF2B5EF4-FFF2-40B4-BE49-F238E27FC236}">
                    <a16:creationId xmlns:a16="http://schemas.microsoft.com/office/drawing/2014/main" id="{7672D6E7-C6B0-AC4D-B83D-0E1D488AC53E}"/>
                  </a:ext>
                </a:extLst>
              </p:cNvPr>
              <p:cNvSpPr/>
              <p:nvPr userDrawn="1"/>
            </p:nvSpPr>
            <p:spPr>
              <a:xfrm>
                <a:off x="-3677406" y="-1"/>
                <a:ext cx="15869404"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28" name="Graphic 27">
              <a:extLst>
                <a:ext uri="{FF2B5EF4-FFF2-40B4-BE49-F238E27FC236}">
                  <a16:creationId xmlns:a16="http://schemas.microsoft.com/office/drawing/2014/main" id="{CB499862-9917-564B-91C4-31ACF4C041A2}"/>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2632" y="12614990"/>
              <a:ext cx="2024109" cy="1097280"/>
            </a:xfrm>
            <a:prstGeom prst="rect">
              <a:avLst/>
            </a:prstGeom>
          </p:spPr>
        </p:pic>
      </p:grpSp>
      <p:sp>
        <p:nvSpPr>
          <p:cNvPr id="66" name="Rectangle 65">
            <a:extLst>
              <a:ext uri="{FF2B5EF4-FFF2-40B4-BE49-F238E27FC236}">
                <a16:creationId xmlns:a16="http://schemas.microsoft.com/office/drawing/2014/main" id="{09796E2D-E906-F04A-98BA-770398FEA126}"/>
              </a:ext>
            </a:extLst>
          </p:cNvPr>
          <p:cNvSpPr/>
          <p:nvPr userDrawn="1"/>
        </p:nvSpPr>
        <p:spPr>
          <a:xfrm>
            <a:off x="0" y="0"/>
            <a:ext cx="9144000" cy="4735449"/>
          </a:xfrm>
          <a:prstGeom prst="rect">
            <a:avLst/>
          </a:prstGeom>
          <a:solidFill>
            <a:schemeClr val="accent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sp>
        <p:nvSpPr>
          <p:cNvPr id="15" name="Presentation Title">
            <a:extLst>
              <a:ext uri="{FF2B5EF4-FFF2-40B4-BE49-F238E27FC236}">
                <a16:creationId xmlns:a16="http://schemas.microsoft.com/office/drawing/2014/main" id="{36B2301A-3739-F747-B264-2AA4D3796E73}"/>
              </a:ext>
            </a:extLst>
          </p:cNvPr>
          <p:cNvSpPr txBox="1">
            <a:spLocks noGrp="1"/>
          </p:cNvSpPr>
          <p:nvPr>
            <p:ph type="title" hasCustomPrompt="1"/>
          </p:nvPr>
        </p:nvSpPr>
        <p:spPr>
          <a:xfrm>
            <a:off x="134569" y="738741"/>
            <a:ext cx="6351921" cy="1743075"/>
          </a:xfrm>
          <a:prstGeom prst="rect">
            <a:avLst/>
          </a:prstGeom>
        </p:spPr>
        <p:txBody>
          <a:bodyPr anchor="t">
            <a:noAutofit/>
          </a:bodyPr>
          <a:lstStyle>
            <a:lvl1pPr>
              <a:lnSpc>
                <a:spcPct val="75000"/>
              </a:lnSpc>
              <a:defRPr sz="7125" b="0" i="0" spc="-188" baseline="0">
                <a:solidFill>
                  <a:schemeClr val="bg1"/>
                </a:solidFill>
                <a:latin typeface="FS Albert Pro Light" panose="02000503040000020004" pitchFamily="2" charset="0"/>
              </a:defRPr>
            </a:lvl1pPr>
          </a:lstStyle>
          <a:p>
            <a:r>
              <a:rPr lang="en-US" dirty="0"/>
              <a:t>Section Divider Slide</a:t>
            </a:r>
            <a:endParaRPr dirty="0"/>
          </a:p>
        </p:txBody>
      </p:sp>
      <p:sp>
        <p:nvSpPr>
          <p:cNvPr id="16" name="Text Placeholder 4">
            <a:extLst>
              <a:ext uri="{FF2B5EF4-FFF2-40B4-BE49-F238E27FC236}">
                <a16:creationId xmlns:a16="http://schemas.microsoft.com/office/drawing/2014/main" id="{3A2B067D-4E5E-E246-8467-39985924B3A5}"/>
              </a:ext>
            </a:extLst>
          </p:cNvPr>
          <p:cNvSpPr>
            <a:spLocks noGrp="1"/>
          </p:cNvSpPr>
          <p:nvPr>
            <p:ph type="body" sz="quarter" idx="10" hasCustomPrompt="1"/>
          </p:nvPr>
        </p:nvSpPr>
        <p:spPr>
          <a:xfrm>
            <a:off x="171450" y="2782242"/>
            <a:ext cx="2927268" cy="714375"/>
          </a:xfrm>
          <a:prstGeom prst="rect">
            <a:avLst/>
          </a:prstGeom>
        </p:spPr>
        <p:txBody>
          <a:bodyPr>
            <a:noAutofit/>
          </a:bodyPr>
          <a:lstStyle>
            <a:lvl1pPr>
              <a:defRPr sz="1350" b="0" i="0">
                <a:solidFill>
                  <a:schemeClr val="bg1"/>
                </a:solidFill>
                <a:latin typeface="FS Albert Pro Light" panose="02000503040000020004" pitchFamily="2" charset="0"/>
              </a:defRPr>
            </a:lvl1pPr>
            <a:lvl2pPr>
              <a:defRPr sz="1350">
                <a:solidFill>
                  <a:schemeClr val="bg1"/>
                </a:solidFill>
              </a:defRPr>
            </a:lvl2pPr>
            <a:lvl3pPr>
              <a:defRPr sz="1350">
                <a:solidFill>
                  <a:schemeClr val="bg1"/>
                </a:solidFill>
              </a:defRPr>
            </a:lvl3pPr>
            <a:lvl4pPr>
              <a:defRPr sz="1350">
                <a:solidFill>
                  <a:schemeClr val="bg1"/>
                </a:solidFill>
              </a:defRPr>
            </a:lvl4pPr>
            <a:lvl5pPr>
              <a:defRPr sz="1350">
                <a:solidFill>
                  <a:schemeClr val="bg1"/>
                </a:solidFill>
              </a:defRPr>
            </a:lvl5pPr>
          </a:lstStyle>
          <a:p>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a:t>
            </a:r>
          </a:p>
        </p:txBody>
      </p:sp>
      <p:sp>
        <p:nvSpPr>
          <p:cNvPr id="5" name="Date Placeholder 4">
            <a:extLst>
              <a:ext uri="{FF2B5EF4-FFF2-40B4-BE49-F238E27FC236}">
                <a16:creationId xmlns:a16="http://schemas.microsoft.com/office/drawing/2014/main" id="{D6356E62-2327-8A43-AAC3-497E44FCF231}"/>
              </a:ext>
            </a:extLst>
          </p:cNvPr>
          <p:cNvSpPr>
            <a:spLocks noGrp="1"/>
          </p:cNvSpPr>
          <p:nvPr>
            <p:ph type="dt" sz="half" idx="11"/>
          </p:nvPr>
        </p:nvSpPr>
        <p:spPr/>
        <p:txBody>
          <a:bodyPr/>
          <a:lstStyle/>
          <a:p>
            <a:r>
              <a:rPr lang="en-US"/>
              <a:t>MON. 2021</a:t>
            </a:r>
            <a:endParaRPr lang="en-US" dirty="0"/>
          </a:p>
        </p:txBody>
      </p:sp>
      <p:sp>
        <p:nvSpPr>
          <p:cNvPr id="6" name="Footer Placeholder 5">
            <a:extLst>
              <a:ext uri="{FF2B5EF4-FFF2-40B4-BE49-F238E27FC236}">
                <a16:creationId xmlns:a16="http://schemas.microsoft.com/office/drawing/2014/main" id="{885342E3-470A-E74B-A8A0-7D7D10A11788}"/>
              </a:ext>
            </a:extLst>
          </p:cNvPr>
          <p:cNvSpPr>
            <a:spLocks noGrp="1"/>
          </p:cNvSpPr>
          <p:nvPr>
            <p:ph type="ftr" sz="quarter" idx="12"/>
          </p:nvPr>
        </p:nvSpPr>
        <p:spPr/>
        <p:txBody>
          <a:bodyPr/>
          <a:lstStyle/>
          <a:p>
            <a:pPr defTabSz="116086">
              <a:lnSpc>
                <a:spcPct val="120000"/>
              </a:lnSpc>
            </a:pPr>
            <a:r>
              <a:rPr lang="en-US"/>
              <a:t>PRESENTATION TITLE</a:t>
            </a:r>
            <a:endParaRPr lang="en-US" dirty="0"/>
          </a:p>
        </p:txBody>
      </p:sp>
      <p:sp>
        <p:nvSpPr>
          <p:cNvPr id="7" name="Slide Number Placeholder 6">
            <a:extLst>
              <a:ext uri="{FF2B5EF4-FFF2-40B4-BE49-F238E27FC236}">
                <a16:creationId xmlns:a16="http://schemas.microsoft.com/office/drawing/2014/main" id="{9E124F1C-6823-CA4D-857B-7CF32A434F9B}"/>
              </a:ext>
            </a:extLst>
          </p:cNvPr>
          <p:cNvSpPr>
            <a:spLocks noGrp="1"/>
          </p:cNvSpPr>
          <p:nvPr>
            <p:ph type="sldNum" sz="quarter" idx="13"/>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1577994162"/>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vider w Image (Boosted footer)">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2F1AB290-160C-9A44-855B-97CCFD804CC4}"/>
              </a:ext>
            </a:extLst>
          </p:cNvPr>
          <p:cNvGrpSpPr/>
          <p:nvPr userDrawn="1"/>
        </p:nvGrpSpPr>
        <p:grpSpPr>
          <a:xfrm>
            <a:off x="-283" y="4731936"/>
            <a:ext cx="3137834" cy="414993"/>
            <a:chOff x="-755" y="12618496"/>
            <a:chExt cx="8367556" cy="1106648"/>
          </a:xfrm>
        </p:grpSpPr>
        <p:grpSp>
          <p:nvGrpSpPr>
            <p:cNvPr id="18" name="Group 17">
              <a:extLst>
                <a:ext uri="{FF2B5EF4-FFF2-40B4-BE49-F238E27FC236}">
                  <a16:creationId xmlns:a16="http://schemas.microsoft.com/office/drawing/2014/main" id="{38CBBD32-A2FF-4D43-B2A7-373844DE55A1}"/>
                </a:ext>
              </a:extLst>
            </p:cNvPr>
            <p:cNvGrpSpPr/>
            <p:nvPr userDrawn="1"/>
          </p:nvGrpSpPr>
          <p:grpSpPr>
            <a:xfrm>
              <a:off x="1" y="12627864"/>
              <a:ext cx="8366800" cy="1097280"/>
              <a:chOff x="-58710091" y="-1"/>
              <a:chExt cx="77340167" cy="10058402"/>
            </a:xfrm>
            <a:solidFill>
              <a:schemeClr val="accent5"/>
            </a:solidFill>
          </p:grpSpPr>
          <p:pic>
            <p:nvPicPr>
              <p:cNvPr id="30" name="Graphic 29">
                <a:extLst>
                  <a:ext uri="{FF2B5EF4-FFF2-40B4-BE49-F238E27FC236}">
                    <a16:creationId xmlns:a16="http://schemas.microsoft.com/office/drawing/2014/main" id="{5421ABA4-06C2-EB46-A53C-EE64580002D5}"/>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31" name="Rectangle 30">
                <a:extLst>
                  <a:ext uri="{FF2B5EF4-FFF2-40B4-BE49-F238E27FC236}">
                    <a16:creationId xmlns:a16="http://schemas.microsoft.com/office/drawing/2014/main" id="{EBC8E64D-47AD-7047-B4AD-1CF1E0BE4B5A}"/>
                  </a:ext>
                </a:extLst>
              </p:cNvPr>
              <p:cNvSpPr/>
              <p:nvPr userDrawn="1"/>
            </p:nvSpPr>
            <p:spPr>
              <a:xfrm>
                <a:off x="-58710091" y="-1"/>
                <a:ext cx="70902098"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grpSp>
          <p:nvGrpSpPr>
            <p:cNvPr id="19" name="Group 18">
              <a:extLst>
                <a:ext uri="{FF2B5EF4-FFF2-40B4-BE49-F238E27FC236}">
                  <a16:creationId xmlns:a16="http://schemas.microsoft.com/office/drawing/2014/main" id="{0E63EBDB-900E-9743-BFB7-DC09388ABD9F}"/>
                </a:ext>
              </a:extLst>
            </p:cNvPr>
            <p:cNvGrpSpPr/>
            <p:nvPr userDrawn="1"/>
          </p:nvGrpSpPr>
          <p:grpSpPr>
            <a:xfrm>
              <a:off x="-755" y="12627864"/>
              <a:ext cx="2413264" cy="1097280"/>
              <a:chOff x="-3677406" y="-1"/>
              <a:chExt cx="22307482" cy="10058402"/>
            </a:xfrm>
          </p:grpSpPr>
          <p:pic>
            <p:nvPicPr>
              <p:cNvPr id="28" name="Graphic 27">
                <a:extLst>
                  <a:ext uri="{FF2B5EF4-FFF2-40B4-BE49-F238E27FC236}">
                    <a16:creationId xmlns:a16="http://schemas.microsoft.com/office/drawing/2014/main" id="{7744EDBF-F891-1B4A-B2E4-62C0EF759C02}"/>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71676" y="-1"/>
                <a:ext cx="10058400" cy="10058400"/>
              </a:xfrm>
              <a:prstGeom prst="rect">
                <a:avLst/>
              </a:prstGeom>
            </p:spPr>
          </p:pic>
          <p:sp>
            <p:nvSpPr>
              <p:cNvPr id="29" name="Rectangle 28">
                <a:extLst>
                  <a:ext uri="{FF2B5EF4-FFF2-40B4-BE49-F238E27FC236}">
                    <a16:creationId xmlns:a16="http://schemas.microsoft.com/office/drawing/2014/main" id="{57A356D3-2420-7F49-A3DD-DF43D45BA1E0}"/>
                  </a:ext>
                </a:extLst>
              </p:cNvPr>
              <p:cNvSpPr/>
              <p:nvPr userDrawn="1"/>
            </p:nvSpPr>
            <p:spPr>
              <a:xfrm>
                <a:off x="-3677406" y="-1"/>
                <a:ext cx="15869404"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pic>
          <p:nvPicPr>
            <p:cNvPr id="20" name="Graphic 19">
              <a:extLst>
                <a:ext uri="{FF2B5EF4-FFF2-40B4-BE49-F238E27FC236}">
                  <a16:creationId xmlns:a16="http://schemas.microsoft.com/office/drawing/2014/main" id="{68AE0339-71F8-114A-817E-A9A4486AECA3}"/>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2633" y="12618496"/>
              <a:ext cx="2024109" cy="1097280"/>
            </a:xfrm>
            <a:prstGeom prst="rect">
              <a:avLst/>
            </a:prstGeom>
          </p:spPr>
        </p:pic>
      </p:grpSp>
      <p:sp>
        <p:nvSpPr>
          <p:cNvPr id="6" name="Picture Placeholder 5">
            <a:extLst>
              <a:ext uri="{FF2B5EF4-FFF2-40B4-BE49-F238E27FC236}">
                <a16:creationId xmlns:a16="http://schemas.microsoft.com/office/drawing/2014/main" id="{97F06DC1-3742-5D40-9079-D34996FA2A0A}"/>
              </a:ext>
            </a:extLst>
          </p:cNvPr>
          <p:cNvSpPr>
            <a:spLocks noGrp="1"/>
          </p:cNvSpPr>
          <p:nvPr>
            <p:ph type="pic" sz="quarter" idx="14" hasCustomPrompt="1"/>
          </p:nvPr>
        </p:nvSpPr>
        <p:spPr>
          <a:xfrm>
            <a:off x="0" y="0"/>
            <a:ext cx="9144000" cy="4748017"/>
          </a:xfrm>
          <a:prstGeom prst="rect">
            <a:avLst/>
          </a:prstGeom>
        </p:spPr>
        <p:txBody>
          <a:bodyPr/>
          <a:lstStyle>
            <a:lvl1pPr>
              <a:defRPr>
                <a:solidFill>
                  <a:schemeClr val="accent1"/>
                </a:solidFill>
              </a:defRPr>
            </a:lvl1pPr>
          </a:lstStyle>
          <a:p>
            <a:r>
              <a:rPr lang="en-US" dirty="0"/>
              <a:t>Image</a:t>
            </a:r>
          </a:p>
        </p:txBody>
      </p:sp>
      <p:sp>
        <p:nvSpPr>
          <p:cNvPr id="3" name="Footer Placeholder 2">
            <a:extLst>
              <a:ext uri="{FF2B5EF4-FFF2-40B4-BE49-F238E27FC236}">
                <a16:creationId xmlns:a16="http://schemas.microsoft.com/office/drawing/2014/main" id="{39883749-2FC6-BF41-9FFA-C9DA669E9F7F}"/>
              </a:ext>
            </a:extLst>
          </p:cNvPr>
          <p:cNvSpPr>
            <a:spLocks noGrp="1"/>
          </p:cNvSpPr>
          <p:nvPr>
            <p:ph type="ftr" sz="quarter" idx="12"/>
          </p:nvPr>
        </p:nvSpPr>
        <p:spPr/>
        <p:txBody>
          <a:bodyPr/>
          <a:lstStyle>
            <a:lvl1pPr>
              <a:defRPr>
                <a:solidFill>
                  <a:schemeClr val="accent1"/>
                </a:solidFill>
              </a:defRPr>
            </a:lvl1pPr>
          </a:lstStyle>
          <a:p>
            <a:pPr defTabSz="116086">
              <a:lnSpc>
                <a:spcPct val="120000"/>
              </a:lnSpc>
            </a:pPr>
            <a:r>
              <a:rPr lang="en-US"/>
              <a:t>PRESENTATION TITLE</a:t>
            </a:r>
            <a:endParaRPr lang="en-US" dirty="0"/>
          </a:p>
        </p:txBody>
      </p:sp>
      <p:sp>
        <p:nvSpPr>
          <p:cNvPr id="4" name="Slide Number Placeholder 3">
            <a:extLst>
              <a:ext uri="{FF2B5EF4-FFF2-40B4-BE49-F238E27FC236}">
                <a16:creationId xmlns:a16="http://schemas.microsoft.com/office/drawing/2014/main" id="{64DF9C2E-5769-CD4B-A507-929B2ACD118C}"/>
              </a:ext>
            </a:extLst>
          </p:cNvPr>
          <p:cNvSpPr>
            <a:spLocks noGrp="1"/>
          </p:cNvSpPr>
          <p:nvPr>
            <p:ph type="sldNum" sz="quarter" idx="13"/>
          </p:nvPr>
        </p:nvSpPr>
        <p:spPr/>
        <p:txBody>
          <a:bodyPr/>
          <a:lstStyle/>
          <a:p>
            <a:fld id="{86CB4B4D-7CA3-9044-876B-883B54F8677D}" type="slidenum">
              <a:rPr lang="en-US" smtClean="0"/>
              <a:pPr/>
              <a:t>‹#›</a:t>
            </a:fld>
            <a:endParaRPr lang="en-US" dirty="0"/>
          </a:p>
        </p:txBody>
      </p:sp>
      <p:sp>
        <p:nvSpPr>
          <p:cNvPr id="15" name="Presentation Title">
            <a:extLst>
              <a:ext uri="{FF2B5EF4-FFF2-40B4-BE49-F238E27FC236}">
                <a16:creationId xmlns:a16="http://schemas.microsoft.com/office/drawing/2014/main" id="{F5DFA8A1-7C54-2C4A-A312-EB1E389C8A55}"/>
              </a:ext>
            </a:extLst>
          </p:cNvPr>
          <p:cNvSpPr txBox="1">
            <a:spLocks noGrp="1"/>
          </p:cNvSpPr>
          <p:nvPr>
            <p:ph type="title" hasCustomPrompt="1"/>
          </p:nvPr>
        </p:nvSpPr>
        <p:spPr>
          <a:xfrm>
            <a:off x="134569" y="738741"/>
            <a:ext cx="6351921" cy="1743075"/>
          </a:xfrm>
          <a:prstGeom prst="rect">
            <a:avLst/>
          </a:prstGeom>
        </p:spPr>
        <p:txBody>
          <a:bodyPr anchor="t">
            <a:noAutofit/>
          </a:bodyPr>
          <a:lstStyle>
            <a:lvl1pPr>
              <a:lnSpc>
                <a:spcPct val="75000"/>
              </a:lnSpc>
              <a:defRPr sz="7125" spc="-188" baseline="0">
                <a:solidFill>
                  <a:schemeClr val="bg1"/>
                </a:solidFill>
              </a:defRPr>
            </a:lvl1pPr>
          </a:lstStyle>
          <a:p>
            <a:r>
              <a:rPr lang="en-US" dirty="0"/>
              <a:t>Section Divider Slide</a:t>
            </a:r>
            <a:endParaRPr dirty="0"/>
          </a:p>
        </p:txBody>
      </p:sp>
      <p:sp>
        <p:nvSpPr>
          <p:cNvPr id="16" name="Text Placeholder 4">
            <a:extLst>
              <a:ext uri="{FF2B5EF4-FFF2-40B4-BE49-F238E27FC236}">
                <a16:creationId xmlns:a16="http://schemas.microsoft.com/office/drawing/2014/main" id="{25500ACA-8500-394A-9B78-6BDF1B522D2E}"/>
              </a:ext>
            </a:extLst>
          </p:cNvPr>
          <p:cNvSpPr>
            <a:spLocks noGrp="1"/>
          </p:cNvSpPr>
          <p:nvPr>
            <p:ph type="body" sz="quarter" idx="10" hasCustomPrompt="1"/>
          </p:nvPr>
        </p:nvSpPr>
        <p:spPr>
          <a:xfrm>
            <a:off x="171450" y="2782242"/>
            <a:ext cx="2927268" cy="714375"/>
          </a:xfrm>
          <a:prstGeom prst="rect">
            <a:avLst/>
          </a:prstGeom>
        </p:spPr>
        <p:txBody>
          <a:bodyPr>
            <a:noAutofit/>
          </a:bodyPr>
          <a:lstStyle>
            <a:lvl1pPr>
              <a:defRPr sz="1350">
                <a:solidFill>
                  <a:schemeClr val="bg1"/>
                </a:solidFill>
              </a:defRPr>
            </a:lvl1pPr>
            <a:lvl2pPr>
              <a:defRPr sz="1350">
                <a:solidFill>
                  <a:schemeClr val="bg1"/>
                </a:solidFill>
              </a:defRPr>
            </a:lvl2pPr>
            <a:lvl3pPr>
              <a:defRPr sz="1350">
                <a:solidFill>
                  <a:schemeClr val="bg1"/>
                </a:solidFill>
              </a:defRPr>
            </a:lvl3pPr>
            <a:lvl4pPr>
              <a:defRPr sz="1350">
                <a:solidFill>
                  <a:schemeClr val="bg1"/>
                </a:solidFill>
              </a:defRPr>
            </a:lvl4pPr>
            <a:lvl5pPr>
              <a:defRPr sz="1350">
                <a:solidFill>
                  <a:schemeClr val="bg1"/>
                </a:solidFill>
              </a:defRPr>
            </a:lvl5pPr>
          </a:lstStyle>
          <a:p>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a:t>
            </a:r>
          </a:p>
        </p:txBody>
      </p:sp>
      <p:sp>
        <p:nvSpPr>
          <p:cNvPr id="2" name="Date Placeholder 1">
            <a:extLst>
              <a:ext uri="{FF2B5EF4-FFF2-40B4-BE49-F238E27FC236}">
                <a16:creationId xmlns:a16="http://schemas.microsoft.com/office/drawing/2014/main" id="{DF0D670B-A8FC-AD48-9E36-8F579799CACF}"/>
              </a:ext>
            </a:extLst>
          </p:cNvPr>
          <p:cNvSpPr>
            <a:spLocks noGrp="1"/>
          </p:cNvSpPr>
          <p:nvPr>
            <p:ph type="dt" sz="half" idx="15"/>
          </p:nvPr>
        </p:nvSpPr>
        <p:spPr/>
        <p:txBody>
          <a:bodyPr/>
          <a:lstStyle/>
          <a:p>
            <a:r>
              <a:rPr lang="en-US"/>
              <a:t>MON. 2021</a:t>
            </a:r>
            <a:endParaRPr lang="en-US" dirty="0"/>
          </a:p>
        </p:txBody>
      </p:sp>
    </p:spTree>
    <p:extLst>
      <p:ext uri="{BB962C8B-B14F-4D97-AF65-F5344CB8AC3E}">
        <p14:creationId xmlns:p14="http://schemas.microsoft.com/office/powerpoint/2010/main" val="3411981627"/>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vider w Image (Blue footer)">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8AD9B766-DDB3-C146-802C-EE7AAC7F4C2A}"/>
              </a:ext>
            </a:extLst>
          </p:cNvPr>
          <p:cNvGrpSpPr/>
          <p:nvPr userDrawn="1"/>
        </p:nvGrpSpPr>
        <p:grpSpPr>
          <a:xfrm>
            <a:off x="-283" y="4731936"/>
            <a:ext cx="3137834" cy="414993"/>
            <a:chOff x="-755" y="12618496"/>
            <a:chExt cx="8367556" cy="1106648"/>
          </a:xfrm>
        </p:grpSpPr>
        <p:grpSp>
          <p:nvGrpSpPr>
            <p:cNvPr id="22" name="Group 21">
              <a:extLst>
                <a:ext uri="{FF2B5EF4-FFF2-40B4-BE49-F238E27FC236}">
                  <a16:creationId xmlns:a16="http://schemas.microsoft.com/office/drawing/2014/main" id="{D0661AE8-1E68-A44B-945E-12F31BC33A03}"/>
                </a:ext>
              </a:extLst>
            </p:cNvPr>
            <p:cNvGrpSpPr/>
            <p:nvPr userDrawn="1"/>
          </p:nvGrpSpPr>
          <p:grpSpPr>
            <a:xfrm>
              <a:off x="1" y="12627864"/>
              <a:ext cx="8366800" cy="1097280"/>
              <a:chOff x="-58710091" y="-1"/>
              <a:chExt cx="77340167" cy="10058402"/>
            </a:xfrm>
            <a:solidFill>
              <a:schemeClr val="accent5"/>
            </a:solidFill>
          </p:grpSpPr>
          <p:pic>
            <p:nvPicPr>
              <p:cNvPr id="27" name="Graphic 26">
                <a:extLst>
                  <a:ext uri="{FF2B5EF4-FFF2-40B4-BE49-F238E27FC236}">
                    <a16:creationId xmlns:a16="http://schemas.microsoft.com/office/drawing/2014/main" id="{1A8986AF-CB15-FA40-8EBD-4D7A592B5F3D}"/>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32" name="Rectangle 31">
                <a:extLst>
                  <a:ext uri="{FF2B5EF4-FFF2-40B4-BE49-F238E27FC236}">
                    <a16:creationId xmlns:a16="http://schemas.microsoft.com/office/drawing/2014/main" id="{67010269-7DC2-2E46-BB5B-C95EEEE53B7D}"/>
                  </a:ext>
                </a:extLst>
              </p:cNvPr>
              <p:cNvSpPr/>
              <p:nvPr userDrawn="1"/>
            </p:nvSpPr>
            <p:spPr>
              <a:xfrm>
                <a:off x="-58710091" y="-1"/>
                <a:ext cx="70902098"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23" name="Group 22">
              <a:extLst>
                <a:ext uri="{FF2B5EF4-FFF2-40B4-BE49-F238E27FC236}">
                  <a16:creationId xmlns:a16="http://schemas.microsoft.com/office/drawing/2014/main" id="{93374AE7-B763-BD44-98C2-218EF9631005}"/>
                </a:ext>
              </a:extLst>
            </p:cNvPr>
            <p:cNvGrpSpPr/>
            <p:nvPr userDrawn="1"/>
          </p:nvGrpSpPr>
          <p:grpSpPr>
            <a:xfrm>
              <a:off x="-755" y="12627864"/>
              <a:ext cx="2413264" cy="1097280"/>
              <a:chOff x="-3677406" y="-1"/>
              <a:chExt cx="22307482" cy="10058402"/>
            </a:xfrm>
          </p:grpSpPr>
          <p:pic>
            <p:nvPicPr>
              <p:cNvPr id="25" name="Graphic 24">
                <a:extLst>
                  <a:ext uri="{FF2B5EF4-FFF2-40B4-BE49-F238E27FC236}">
                    <a16:creationId xmlns:a16="http://schemas.microsoft.com/office/drawing/2014/main" id="{A103DABD-B4DC-FA4F-8585-C7701E61D72A}"/>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71676" y="-1"/>
                <a:ext cx="10058400" cy="10058400"/>
              </a:xfrm>
              <a:prstGeom prst="rect">
                <a:avLst/>
              </a:prstGeom>
            </p:spPr>
          </p:pic>
          <p:sp>
            <p:nvSpPr>
              <p:cNvPr id="26" name="Rectangle 25">
                <a:extLst>
                  <a:ext uri="{FF2B5EF4-FFF2-40B4-BE49-F238E27FC236}">
                    <a16:creationId xmlns:a16="http://schemas.microsoft.com/office/drawing/2014/main" id="{886DB1AD-9F93-B049-9000-7F1F4065DEA0}"/>
                  </a:ext>
                </a:extLst>
              </p:cNvPr>
              <p:cNvSpPr/>
              <p:nvPr userDrawn="1"/>
            </p:nvSpPr>
            <p:spPr>
              <a:xfrm>
                <a:off x="-3677406" y="-1"/>
                <a:ext cx="15869404" cy="10058402"/>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24" name="Graphic 23">
              <a:extLst>
                <a:ext uri="{FF2B5EF4-FFF2-40B4-BE49-F238E27FC236}">
                  <a16:creationId xmlns:a16="http://schemas.microsoft.com/office/drawing/2014/main" id="{7C6D6C4B-F8B5-0B44-85DF-871AF2891C80}"/>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2633" y="12618496"/>
              <a:ext cx="2024109" cy="1097280"/>
            </a:xfrm>
            <a:prstGeom prst="rect">
              <a:avLst/>
            </a:prstGeom>
          </p:spPr>
        </p:pic>
      </p:grpSp>
      <p:sp>
        <p:nvSpPr>
          <p:cNvPr id="6" name="Picture Placeholder 5">
            <a:extLst>
              <a:ext uri="{FF2B5EF4-FFF2-40B4-BE49-F238E27FC236}">
                <a16:creationId xmlns:a16="http://schemas.microsoft.com/office/drawing/2014/main" id="{97F06DC1-3742-5D40-9079-D34996FA2A0A}"/>
              </a:ext>
            </a:extLst>
          </p:cNvPr>
          <p:cNvSpPr>
            <a:spLocks noGrp="1"/>
          </p:cNvSpPr>
          <p:nvPr>
            <p:ph type="pic" sz="quarter" idx="14" hasCustomPrompt="1"/>
          </p:nvPr>
        </p:nvSpPr>
        <p:spPr>
          <a:xfrm>
            <a:off x="0" y="0"/>
            <a:ext cx="9144000" cy="4748017"/>
          </a:xfrm>
          <a:prstGeom prst="rect">
            <a:avLst/>
          </a:prstGeom>
        </p:spPr>
        <p:txBody>
          <a:bodyPr/>
          <a:lstStyle>
            <a:lvl1pPr>
              <a:defRPr>
                <a:solidFill>
                  <a:schemeClr val="accent1"/>
                </a:solidFill>
              </a:defRPr>
            </a:lvl1pPr>
          </a:lstStyle>
          <a:p>
            <a:r>
              <a:rPr lang="en-US" dirty="0"/>
              <a:t>Image</a:t>
            </a:r>
          </a:p>
        </p:txBody>
      </p:sp>
      <p:sp>
        <p:nvSpPr>
          <p:cNvPr id="3" name="Footer Placeholder 2">
            <a:extLst>
              <a:ext uri="{FF2B5EF4-FFF2-40B4-BE49-F238E27FC236}">
                <a16:creationId xmlns:a16="http://schemas.microsoft.com/office/drawing/2014/main" id="{39883749-2FC6-BF41-9FFA-C9DA669E9F7F}"/>
              </a:ext>
            </a:extLst>
          </p:cNvPr>
          <p:cNvSpPr>
            <a:spLocks noGrp="1"/>
          </p:cNvSpPr>
          <p:nvPr>
            <p:ph type="ftr" sz="quarter" idx="12"/>
          </p:nvPr>
        </p:nvSpPr>
        <p:spPr/>
        <p:txBody>
          <a:bodyPr/>
          <a:lstStyle>
            <a:lvl1pPr>
              <a:defRPr>
                <a:solidFill>
                  <a:schemeClr val="bg1"/>
                </a:solidFill>
              </a:defRPr>
            </a:lvl1pPr>
          </a:lstStyle>
          <a:p>
            <a:pPr defTabSz="116086">
              <a:lnSpc>
                <a:spcPct val="120000"/>
              </a:lnSpc>
            </a:pPr>
            <a:r>
              <a:rPr lang="en-US"/>
              <a:t>PRESENTATION TITLE</a:t>
            </a:r>
            <a:endParaRPr lang="en-US" dirty="0"/>
          </a:p>
        </p:txBody>
      </p:sp>
      <p:sp>
        <p:nvSpPr>
          <p:cNvPr id="4" name="Slide Number Placeholder 3">
            <a:extLst>
              <a:ext uri="{FF2B5EF4-FFF2-40B4-BE49-F238E27FC236}">
                <a16:creationId xmlns:a16="http://schemas.microsoft.com/office/drawing/2014/main" id="{64DF9C2E-5769-CD4B-A507-929B2ACD118C}"/>
              </a:ext>
            </a:extLst>
          </p:cNvPr>
          <p:cNvSpPr>
            <a:spLocks noGrp="1"/>
          </p:cNvSpPr>
          <p:nvPr>
            <p:ph type="sldNum" sz="quarter" idx="13"/>
          </p:nvPr>
        </p:nvSpPr>
        <p:spPr/>
        <p:txBody>
          <a:bodyPr/>
          <a:lstStyle/>
          <a:p>
            <a:fld id="{86CB4B4D-7CA3-9044-876B-883B54F8677D}" type="slidenum">
              <a:rPr lang="en-US" smtClean="0"/>
              <a:pPr/>
              <a:t>‹#›</a:t>
            </a:fld>
            <a:endParaRPr lang="en-US" dirty="0"/>
          </a:p>
        </p:txBody>
      </p:sp>
      <p:sp>
        <p:nvSpPr>
          <p:cNvPr id="15" name="Presentation Title">
            <a:extLst>
              <a:ext uri="{FF2B5EF4-FFF2-40B4-BE49-F238E27FC236}">
                <a16:creationId xmlns:a16="http://schemas.microsoft.com/office/drawing/2014/main" id="{F5DFA8A1-7C54-2C4A-A312-EB1E389C8A55}"/>
              </a:ext>
            </a:extLst>
          </p:cNvPr>
          <p:cNvSpPr txBox="1">
            <a:spLocks noGrp="1"/>
          </p:cNvSpPr>
          <p:nvPr>
            <p:ph type="title" hasCustomPrompt="1"/>
          </p:nvPr>
        </p:nvSpPr>
        <p:spPr>
          <a:xfrm>
            <a:off x="134569" y="738741"/>
            <a:ext cx="6351921" cy="1743075"/>
          </a:xfrm>
          <a:prstGeom prst="rect">
            <a:avLst/>
          </a:prstGeom>
        </p:spPr>
        <p:txBody>
          <a:bodyPr anchor="t">
            <a:noAutofit/>
          </a:bodyPr>
          <a:lstStyle>
            <a:lvl1pPr>
              <a:lnSpc>
                <a:spcPct val="75000"/>
              </a:lnSpc>
              <a:defRPr sz="7125" spc="-188" baseline="0">
                <a:solidFill>
                  <a:schemeClr val="bg1"/>
                </a:solidFill>
              </a:defRPr>
            </a:lvl1pPr>
          </a:lstStyle>
          <a:p>
            <a:r>
              <a:rPr lang="en-US" dirty="0"/>
              <a:t>Section Divider Slide</a:t>
            </a:r>
            <a:endParaRPr dirty="0"/>
          </a:p>
        </p:txBody>
      </p:sp>
      <p:sp>
        <p:nvSpPr>
          <p:cNvPr id="16" name="Text Placeholder 4">
            <a:extLst>
              <a:ext uri="{FF2B5EF4-FFF2-40B4-BE49-F238E27FC236}">
                <a16:creationId xmlns:a16="http://schemas.microsoft.com/office/drawing/2014/main" id="{25500ACA-8500-394A-9B78-6BDF1B522D2E}"/>
              </a:ext>
            </a:extLst>
          </p:cNvPr>
          <p:cNvSpPr>
            <a:spLocks noGrp="1"/>
          </p:cNvSpPr>
          <p:nvPr>
            <p:ph type="body" sz="quarter" idx="10" hasCustomPrompt="1"/>
          </p:nvPr>
        </p:nvSpPr>
        <p:spPr>
          <a:xfrm>
            <a:off x="171450" y="2782242"/>
            <a:ext cx="2927268" cy="714375"/>
          </a:xfrm>
          <a:prstGeom prst="rect">
            <a:avLst/>
          </a:prstGeom>
        </p:spPr>
        <p:txBody>
          <a:bodyPr>
            <a:noAutofit/>
          </a:bodyPr>
          <a:lstStyle>
            <a:lvl1pPr>
              <a:defRPr sz="1350">
                <a:solidFill>
                  <a:schemeClr val="bg1"/>
                </a:solidFill>
              </a:defRPr>
            </a:lvl1pPr>
            <a:lvl2pPr>
              <a:defRPr sz="1350">
                <a:solidFill>
                  <a:schemeClr val="bg1"/>
                </a:solidFill>
              </a:defRPr>
            </a:lvl2pPr>
            <a:lvl3pPr>
              <a:defRPr sz="1350">
                <a:solidFill>
                  <a:schemeClr val="bg1"/>
                </a:solidFill>
              </a:defRPr>
            </a:lvl3pPr>
            <a:lvl4pPr>
              <a:defRPr sz="1350">
                <a:solidFill>
                  <a:schemeClr val="bg1"/>
                </a:solidFill>
              </a:defRPr>
            </a:lvl4pPr>
            <a:lvl5pPr>
              <a:defRPr sz="1350">
                <a:solidFill>
                  <a:schemeClr val="bg1"/>
                </a:solidFill>
              </a:defRPr>
            </a:lvl5pPr>
          </a:lstStyle>
          <a:p>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a:t>
            </a:r>
          </a:p>
        </p:txBody>
      </p:sp>
      <p:sp>
        <p:nvSpPr>
          <p:cNvPr id="2" name="Date Placeholder 1">
            <a:extLst>
              <a:ext uri="{FF2B5EF4-FFF2-40B4-BE49-F238E27FC236}">
                <a16:creationId xmlns:a16="http://schemas.microsoft.com/office/drawing/2014/main" id="{3E138BEA-49AF-414F-9142-9583D16CC2E7}"/>
              </a:ext>
            </a:extLst>
          </p:cNvPr>
          <p:cNvSpPr>
            <a:spLocks noGrp="1"/>
          </p:cNvSpPr>
          <p:nvPr>
            <p:ph type="dt" sz="half" idx="15"/>
          </p:nvPr>
        </p:nvSpPr>
        <p:spPr/>
        <p:txBody>
          <a:bodyPr/>
          <a:lstStyle>
            <a:lvl1pPr>
              <a:defRPr>
                <a:solidFill>
                  <a:schemeClr val="bg1"/>
                </a:solidFill>
              </a:defRPr>
            </a:lvl1pPr>
          </a:lstStyle>
          <a:p>
            <a:r>
              <a:rPr lang="it-IT" dirty="0"/>
              <a:t>10 Nov 23</a:t>
            </a:r>
          </a:p>
        </p:txBody>
      </p:sp>
    </p:spTree>
    <p:extLst>
      <p:ext uri="{BB962C8B-B14F-4D97-AF65-F5344CB8AC3E}">
        <p14:creationId xmlns:p14="http://schemas.microsoft.com/office/powerpoint/2010/main" val="752987408"/>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vider w Image (Ultraviolet footer)">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4A426F7B-F765-A041-8583-989BAD570E89}"/>
              </a:ext>
            </a:extLst>
          </p:cNvPr>
          <p:cNvGrpSpPr/>
          <p:nvPr userDrawn="1"/>
        </p:nvGrpSpPr>
        <p:grpSpPr>
          <a:xfrm>
            <a:off x="-283" y="4730621"/>
            <a:ext cx="3137834" cy="416308"/>
            <a:chOff x="-755" y="12614990"/>
            <a:chExt cx="8367556" cy="1110154"/>
          </a:xfrm>
        </p:grpSpPr>
        <p:grpSp>
          <p:nvGrpSpPr>
            <p:cNvPr id="18" name="Group 17">
              <a:extLst>
                <a:ext uri="{FF2B5EF4-FFF2-40B4-BE49-F238E27FC236}">
                  <a16:creationId xmlns:a16="http://schemas.microsoft.com/office/drawing/2014/main" id="{4A793FCF-8AFB-2140-82C6-57ADE55CFC6F}"/>
                </a:ext>
              </a:extLst>
            </p:cNvPr>
            <p:cNvGrpSpPr/>
            <p:nvPr userDrawn="1"/>
          </p:nvGrpSpPr>
          <p:grpSpPr>
            <a:xfrm>
              <a:off x="1" y="12627864"/>
              <a:ext cx="8366800" cy="1097280"/>
              <a:chOff x="-58710092" y="-1"/>
              <a:chExt cx="77340168" cy="10058402"/>
            </a:xfrm>
            <a:solidFill>
              <a:schemeClr val="accent5"/>
            </a:solidFill>
          </p:grpSpPr>
          <p:pic>
            <p:nvPicPr>
              <p:cNvPr id="30" name="Graphic 29">
                <a:extLst>
                  <a:ext uri="{FF2B5EF4-FFF2-40B4-BE49-F238E27FC236}">
                    <a16:creationId xmlns:a16="http://schemas.microsoft.com/office/drawing/2014/main" id="{CBBF4798-D72A-AD4C-863A-FBBA8EE26C95}"/>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31" name="Rectangle 30">
                <a:extLst>
                  <a:ext uri="{FF2B5EF4-FFF2-40B4-BE49-F238E27FC236}">
                    <a16:creationId xmlns:a16="http://schemas.microsoft.com/office/drawing/2014/main" id="{69CB1DE2-DE32-FC45-BE5C-5FCC359ED0AE}"/>
                  </a:ext>
                </a:extLst>
              </p:cNvPr>
              <p:cNvSpPr/>
              <p:nvPr userDrawn="1"/>
            </p:nvSpPr>
            <p:spPr>
              <a:xfrm>
                <a:off x="-58710091" y="-1"/>
                <a:ext cx="70902098" cy="10058402"/>
              </a:xfrm>
              <a:prstGeom prst="rect">
                <a:avLst/>
              </a:prstGeom>
              <a:solidFill>
                <a:schemeClr val="accent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19" name="Group 18">
              <a:extLst>
                <a:ext uri="{FF2B5EF4-FFF2-40B4-BE49-F238E27FC236}">
                  <a16:creationId xmlns:a16="http://schemas.microsoft.com/office/drawing/2014/main" id="{FD529BF8-3533-164A-AE3D-6EEF54329C8D}"/>
                </a:ext>
              </a:extLst>
            </p:cNvPr>
            <p:cNvGrpSpPr/>
            <p:nvPr userDrawn="1"/>
          </p:nvGrpSpPr>
          <p:grpSpPr>
            <a:xfrm>
              <a:off x="-755" y="12627864"/>
              <a:ext cx="2413264" cy="1097280"/>
              <a:chOff x="-3677406" y="-1"/>
              <a:chExt cx="22307482" cy="10058402"/>
            </a:xfrm>
            <a:solidFill>
              <a:schemeClr val="bg2"/>
            </a:solidFill>
          </p:grpSpPr>
          <p:pic>
            <p:nvPicPr>
              <p:cNvPr id="28" name="Graphic 27">
                <a:extLst>
                  <a:ext uri="{FF2B5EF4-FFF2-40B4-BE49-F238E27FC236}">
                    <a16:creationId xmlns:a16="http://schemas.microsoft.com/office/drawing/2014/main" id="{B43B1787-5038-7F45-A532-8F510DF54CC3}"/>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71676" y="-1"/>
                <a:ext cx="10058400" cy="10058400"/>
              </a:xfrm>
              <a:prstGeom prst="rect">
                <a:avLst/>
              </a:prstGeom>
            </p:spPr>
          </p:pic>
          <p:sp>
            <p:nvSpPr>
              <p:cNvPr id="29" name="Rectangle 28">
                <a:extLst>
                  <a:ext uri="{FF2B5EF4-FFF2-40B4-BE49-F238E27FC236}">
                    <a16:creationId xmlns:a16="http://schemas.microsoft.com/office/drawing/2014/main" id="{543364A1-EADE-0942-8B1E-21144FB3E183}"/>
                  </a:ext>
                </a:extLst>
              </p:cNvPr>
              <p:cNvSpPr/>
              <p:nvPr userDrawn="1"/>
            </p:nvSpPr>
            <p:spPr>
              <a:xfrm>
                <a:off x="-3677406" y="-1"/>
                <a:ext cx="15869404"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20" name="Graphic 19">
              <a:extLst>
                <a:ext uri="{FF2B5EF4-FFF2-40B4-BE49-F238E27FC236}">
                  <a16:creationId xmlns:a16="http://schemas.microsoft.com/office/drawing/2014/main" id="{222CBA4C-4747-774A-A96E-7D5BCDD9435D}"/>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2632" y="12614990"/>
              <a:ext cx="2024109" cy="1097280"/>
            </a:xfrm>
            <a:prstGeom prst="rect">
              <a:avLst/>
            </a:prstGeom>
          </p:spPr>
        </p:pic>
      </p:grpSp>
      <p:sp>
        <p:nvSpPr>
          <p:cNvPr id="6" name="Picture Placeholder 5">
            <a:extLst>
              <a:ext uri="{FF2B5EF4-FFF2-40B4-BE49-F238E27FC236}">
                <a16:creationId xmlns:a16="http://schemas.microsoft.com/office/drawing/2014/main" id="{97F06DC1-3742-5D40-9079-D34996FA2A0A}"/>
              </a:ext>
            </a:extLst>
          </p:cNvPr>
          <p:cNvSpPr>
            <a:spLocks noGrp="1"/>
          </p:cNvSpPr>
          <p:nvPr>
            <p:ph type="pic" sz="quarter" idx="14" hasCustomPrompt="1"/>
          </p:nvPr>
        </p:nvSpPr>
        <p:spPr>
          <a:xfrm>
            <a:off x="0" y="0"/>
            <a:ext cx="9144000" cy="4748017"/>
          </a:xfrm>
          <a:prstGeom prst="rect">
            <a:avLst/>
          </a:prstGeom>
        </p:spPr>
        <p:txBody>
          <a:bodyPr/>
          <a:lstStyle>
            <a:lvl1pPr>
              <a:defRPr>
                <a:solidFill>
                  <a:schemeClr val="accent1"/>
                </a:solidFill>
              </a:defRPr>
            </a:lvl1pPr>
          </a:lstStyle>
          <a:p>
            <a:r>
              <a:rPr lang="en-US" dirty="0"/>
              <a:t>Image</a:t>
            </a:r>
          </a:p>
        </p:txBody>
      </p:sp>
      <p:sp>
        <p:nvSpPr>
          <p:cNvPr id="3" name="Footer Placeholder 2">
            <a:extLst>
              <a:ext uri="{FF2B5EF4-FFF2-40B4-BE49-F238E27FC236}">
                <a16:creationId xmlns:a16="http://schemas.microsoft.com/office/drawing/2014/main" id="{39883749-2FC6-BF41-9FFA-C9DA669E9F7F}"/>
              </a:ext>
            </a:extLst>
          </p:cNvPr>
          <p:cNvSpPr>
            <a:spLocks noGrp="1"/>
          </p:cNvSpPr>
          <p:nvPr>
            <p:ph type="ftr" sz="quarter" idx="12"/>
          </p:nvPr>
        </p:nvSpPr>
        <p:spPr/>
        <p:txBody>
          <a:bodyPr/>
          <a:lstStyle>
            <a:lvl1pPr>
              <a:defRPr>
                <a:solidFill>
                  <a:schemeClr val="accent1"/>
                </a:solidFill>
              </a:defRPr>
            </a:lvl1pPr>
          </a:lstStyle>
          <a:p>
            <a:pPr defTabSz="116086">
              <a:lnSpc>
                <a:spcPct val="120000"/>
              </a:lnSpc>
            </a:pPr>
            <a:r>
              <a:rPr lang="en-US"/>
              <a:t>PRESENTATION TITLE</a:t>
            </a:r>
            <a:endParaRPr lang="en-US" dirty="0"/>
          </a:p>
        </p:txBody>
      </p:sp>
      <p:sp>
        <p:nvSpPr>
          <p:cNvPr id="4" name="Slide Number Placeholder 3">
            <a:extLst>
              <a:ext uri="{FF2B5EF4-FFF2-40B4-BE49-F238E27FC236}">
                <a16:creationId xmlns:a16="http://schemas.microsoft.com/office/drawing/2014/main" id="{64DF9C2E-5769-CD4B-A507-929B2ACD118C}"/>
              </a:ext>
            </a:extLst>
          </p:cNvPr>
          <p:cNvSpPr>
            <a:spLocks noGrp="1"/>
          </p:cNvSpPr>
          <p:nvPr>
            <p:ph type="sldNum" sz="quarter" idx="13"/>
          </p:nvPr>
        </p:nvSpPr>
        <p:spPr/>
        <p:txBody>
          <a:bodyPr/>
          <a:lstStyle/>
          <a:p>
            <a:fld id="{86CB4B4D-7CA3-9044-876B-883B54F8677D}" type="slidenum">
              <a:rPr lang="en-US" smtClean="0"/>
              <a:pPr/>
              <a:t>‹#›</a:t>
            </a:fld>
            <a:endParaRPr lang="en-US" dirty="0"/>
          </a:p>
        </p:txBody>
      </p:sp>
      <p:sp>
        <p:nvSpPr>
          <p:cNvPr id="15" name="Presentation Title">
            <a:extLst>
              <a:ext uri="{FF2B5EF4-FFF2-40B4-BE49-F238E27FC236}">
                <a16:creationId xmlns:a16="http://schemas.microsoft.com/office/drawing/2014/main" id="{F5DFA8A1-7C54-2C4A-A312-EB1E389C8A55}"/>
              </a:ext>
            </a:extLst>
          </p:cNvPr>
          <p:cNvSpPr txBox="1">
            <a:spLocks noGrp="1"/>
          </p:cNvSpPr>
          <p:nvPr>
            <p:ph type="title" hasCustomPrompt="1"/>
          </p:nvPr>
        </p:nvSpPr>
        <p:spPr>
          <a:xfrm>
            <a:off x="134569" y="738741"/>
            <a:ext cx="6351921" cy="1743075"/>
          </a:xfrm>
          <a:prstGeom prst="rect">
            <a:avLst/>
          </a:prstGeom>
        </p:spPr>
        <p:txBody>
          <a:bodyPr anchor="t">
            <a:noAutofit/>
          </a:bodyPr>
          <a:lstStyle>
            <a:lvl1pPr>
              <a:lnSpc>
                <a:spcPct val="75000"/>
              </a:lnSpc>
              <a:defRPr sz="7125" spc="-188" baseline="0">
                <a:solidFill>
                  <a:schemeClr val="bg1"/>
                </a:solidFill>
              </a:defRPr>
            </a:lvl1pPr>
          </a:lstStyle>
          <a:p>
            <a:r>
              <a:rPr lang="en-US" dirty="0"/>
              <a:t>Section Divider Slide</a:t>
            </a:r>
            <a:endParaRPr dirty="0"/>
          </a:p>
        </p:txBody>
      </p:sp>
      <p:sp>
        <p:nvSpPr>
          <p:cNvPr id="16" name="Text Placeholder 4">
            <a:extLst>
              <a:ext uri="{FF2B5EF4-FFF2-40B4-BE49-F238E27FC236}">
                <a16:creationId xmlns:a16="http://schemas.microsoft.com/office/drawing/2014/main" id="{25500ACA-8500-394A-9B78-6BDF1B522D2E}"/>
              </a:ext>
            </a:extLst>
          </p:cNvPr>
          <p:cNvSpPr>
            <a:spLocks noGrp="1"/>
          </p:cNvSpPr>
          <p:nvPr>
            <p:ph type="body" sz="quarter" idx="10" hasCustomPrompt="1"/>
          </p:nvPr>
        </p:nvSpPr>
        <p:spPr>
          <a:xfrm>
            <a:off x="171450" y="2782242"/>
            <a:ext cx="2927268" cy="714375"/>
          </a:xfrm>
          <a:prstGeom prst="rect">
            <a:avLst/>
          </a:prstGeom>
        </p:spPr>
        <p:txBody>
          <a:bodyPr>
            <a:noAutofit/>
          </a:bodyPr>
          <a:lstStyle>
            <a:lvl1pPr>
              <a:defRPr sz="1350">
                <a:solidFill>
                  <a:schemeClr val="bg1"/>
                </a:solidFill>
              </a:defRPr>
            </a:lvl1pPr>
            <a:lvl2pPr>
              <a:defRPr sz="1350">
                <a:solidFill>
                  <a:schemeClr val="bg1"/>
                </a:solidFill>
              </a:defRPr>
            </a:lvl2pPr>
            <a:lvl3pPr>
              <a:defRPr sz="1350">
                <a:solidFill>
                  <a:schemeClr val="bg1"/>
                </a:solidFill>
              </a:defRPr>
            </a:lvl3pPr>
            <a:lvl4pPr>
              <a:defRPr sz="1350">
                <a:solidFill>
                  <a:schemeClr val="bg1"/>
                </a:solidFill>
              </a:defRPr>
            </a:lvl4pPr>
            <a:lvl5pPr>
              <a:defRPr sz="1350">
                <a:solidFill>
                  <a:schemeClr val="bg1"/>
                </a:solidFill>
              </a:defRPr>
            </a:lvl5pPr>
          </a:lstStyle>
          <a:p>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a:t>
            </a:r>
          </a:p>
        </p:txBody>
      </p:sp>
      <p:sp>
        <p:nvSpPr>
          <p:cNvPr id="2" name="Date Placeholder 1">
            <a:extLst>
              <a:ext uri="{FF2B5EF4-FFF2-40B4-BE49-F238E27FC236}">
                <a16:creationId xmlns:a16="http://schemas.microsoft.com/office/drawing/2014/main" id="{0C9AD4EC-5607-0245-A1A9-35FBCE70D847}"/>
              </a:ext>
            </a:extLst>
          </p:cNvPr>
          <p:cNvSpPr>
            <a:spLocks noGrp="1"/>
          </p:cNvSpPr>
          <p:nvPr>
            <p:ph type="dt" sz="half" idx="15"/>
          </p:nvPr>
        </p:nvSpPr>
        <p:spPr/>
        <p:txBody>
          <a:bodyPr/>
          <a:lstStyle>
            <a:lvl1pPr>
              <a:defRPr/>
            </a:lvl1pPr>
          </a:lstStyle>
          <a:p>
            <a:r>
              <a:rPr lang="en-US" dirty="0"/>
              <a:t>10 Nov 2023</a:t>
            </a:r>
          </a:p>
        </p:txBody>
      </p:sp>
    </p:spTree>
    <p:extLst>
      <p:ext uri="{BB962C8B-B14F-4D97-AF65-F5344CB8AC3E}">
        <p14:creationId xmlns:p14="http://schemas.microsoft.com/office/powerpoint/2010/main" val="3271849655"/>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Round Image (Blue footer)">
    <p:spTree>
      <p:nvGrpSpPr>
        <p:cNvPr id="1" name=""/>
        <p:cNvGrpSpPr/>
        <p:nvPr/>
      </p:nvGrpSpPr>
      <p:grpSpPr>
        <a:xfrm>
          <a:off x="0" y="0"/>
          <a:ext cx="0" cy="0"/>
          <a:chOff x="0" y="0"/>
          <a:chExt cx="0" cy="0"/>
        </a:xfrm>
      </p:grpSpPr>
      <p:grpSp>
        <p:nvGrpSpPr>
          <p:cNvPr id="26" name="Group 25">
            <a:extLst>
              <a:ext uri="{FF2B5EF4-FFF2-40B4-BE49-F238E27FC236}">
                <a16:creationId xmlns:a16="http://schemas.microsoft.com/office/drawing/2014/main" id="{D05292D9-5422-DD45-8A58-707C47BAB5D9}"/>
              </a:ext>
            </a:extLst>
          </p:cNvPr>
          <p:cNvGrpSpPr/>
          <p:nvPr userDrawn="1"/>
        </p:nvGrpSpPr>
        <p:grpSpPr>
          <a:xfrm>
            <a:off x="-283" y="4731936"/>
            <a:ext cx="3137834" cy="414993"/>
            <a:chOff x="-755" y="12618496"/>
            <a:chExt cx="8367556" cy="1106648"/>
          </a:xfrm>
        </p:grpSpPr>
        <p:grpSp>
          <p:nvGrpSpPr>
            <p:cNvPr id="27" name="Group 26">
              <a:extLst>
                <a:ext uri="{FF2B5EF4-FFF2-40B4-BE49-F238E27FC236}">
                  <a16:creationId xmlns:a16="http://schemas.microsoft.com/office/drawing/2014/main" id="{97D58235-ACC4-0544-A182-E2314DEEBDDA}"/>
                </a:ext>
              </a:extLst>
            </p:cNvPr>
            <p:cNvGrpSpPr/>
            <p:nvPr userDrawn="1"/>
          </p:nvGrpSpPr>
          <p:grpSpPr>
            <a:xfrm>
              <a:off x="1" y="12627864"/>
              <a:ext cx="8366800" cy="1097280"/>
              <a:chOff x="-58710091" y="-1"/>
              <a:chExt cx="77340167" cy="10058402"/>
            </a:xfrm>
            <a:solidFill>
              <a:schemeClr val="accent5"/>
            </a:solidFill>
          </p:grpSpPr>
          <p:pic>
            <p:nvPicPr>
              <p:cNvPr id="32" name="Graphic 31">
                <a:extLst>
                  <a:ext uri="{FF2B5EF4-FFF2-40B4-BE49-F238E27FC236}">
                    <a16:creationId xmlns:a16="http://schemas.microsoft.com/office/drawing/2014/main" id="{187D9BA2-1006-9C40-9475-74D3C307D010}"/>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33" name="Rectangle 32">
                <a:extLst>
                  <a:ext uri="{FF2B5EF4-FFF2-40B4-BE49-F238E27FC236}">
                    <a16:creationId xmlns:a16="http://schemas.microsoft.com/office/drawing/2014/main" id="{332905CB-3DF2-954C-B137-7B1602778507}"/>
                  </a:ext>
                </a:extLst>
              </p:cNvPr>
              <p:cNvSpPr/>
              <p:nvPr userDrawn="1"/>
            </p:nvSpPr>
            <p:spPr>
              <a:xfrm>
                <a:off x="-58710091" y="-1"/>
                <a:ext cx="70902098"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28" name="Group 27">
              <a:extLst>
                <a:ext uri="{FF2B5EF4-FFF2-40B4-BE49-F238E27FC236}">
                  <a16:creationId xmlns:a16="http://schemas.microsoft.com/office/drawing/2014/main" id="{2C6A7FC1-C15D-AD42-A0CB-64303FD025A8}"/>
                </a:ext>
              </a:extLst>
            </p:cNvPr>
            <p:cNvGrpSpPr/>
            <p:nvPr userDrawn="1"/>
          </p:nvGrpSpPr>
          <p:grpSpPr>
            <a:xfrm>
              <a:off x="-755" y="12627864"/>
              <a:ext cx="2413264" cy="1097280"/>
              <a:chOff x="-3677406" y="-1"/>
              <a:chExt cx="22307482" cy="10058402"/>
            </a:xfrm>
          </p:grpSpPr>
          <p:pic>
            <p:nvPicPr>
              <p:cNvPr id="30" name="Graphic 29">
                <a:extLst>
                  <a:ext uri="{FF2B5EF4-FFF2-40B4-BE49-F238E27FC236}">
                    <a16:creationId xmlns:a16="http://schemas.microsoft.com/office/drawing/2014/main" id="{67588217-8F9C-DB42-B1A8-AAC15EDF08B2}"/>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71676" y="-1"/>
                <a:ext cx="10058400" cy="10058400"/>
              </a:xfrm>
              <a:prstGeom prst="rect">
                <a:avLst/>
              </a:prstGeom>
            </p:spPr>
          </p:pic>
          <p:sp>
            <p:nvSpPr>
              <p:cNvPr id="31" name="Rectangle 30">
                <a:extLst>
                  <a:ext uri="{FF2B5EF4-FFF2-40B4-BE49-F238E27FC236}">
                    <a16:creationId xmlns:a16="http://schemas.microsoft.com/office/drawing/2014/main" id="{37FEE9EF-9079-7E4B-B704-A92F9BADDE74}"/>
                  </a:ext>
                </a:extLst>
              </p:cNvPr>
              <p:cNvSpPr/>
              <p:nvPr userDrawn="1"/>
            </p:nvSpPr>
            <p:spPr>
              <a:xfrm>
                <a:off x="-3677406" y="-1"/>
                <a:ext cx="15869404" cy="10058402"/>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29" name="Graphic 28">
              <a:extLst>
                <a:ext uri="{FF2B5EF4-FFF2-40B4-BE49-F238E27FC236}">
                  <a16:creationId xmlns:a16="http://schemas.microsoft.com/office/drawing/2014/main" id="{7C3A4D6C-5FB8-3543-A672-A23756666D50}"/>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2633" y="12618496"/>
              <a:ext cx="2024109" cy="1097280"/>
            </a:xfrm>
            <a:prstGeom prst="rect">
              <a:avLst/>
            </a:prstGeom>
          </p:spPr>
        </p:pic>
      </p:grpSp>
      <p:sp>
        <p:nvSpPr>
          <p:cNvPr id="15" name="Picture Placeholder 14">
            <a:extLst>
              <a:ext uri="{FF2B5EF4-FFF2-40B4-BE49-F238E27FC236}">
                <a16:creationId xmlns:a16="http://schemas.microsoft.com/office/drawing/2014/main" id="{B9495A57-0D89-B242-A706-16D324E52F45}"/>
              </a:ext>
            </a:extLst>
          </p:cNvPr>
          <p:cNvSpPr>
            <a:spLocks noGrp="1"/>
          </p:cNvSpPr>
          <p:nvPr>
            <p:ph type="pic" sz="quarter" idx="10" hasCustomPrompt="1"/>
          </p:nvPr>
        </p:nvSpPr>
        <p:spPr>
          <a:xfrm>
            <a:off x="0" y="0"/>
            <a:ext cx="9144000" cy="4735449"/>
          </a:xfrm>
          <a:prstGeom prst="rect">
            <a:avLst/>
          </a:prstGeom>
        </p:spPr>
        <p:txBody>
          <a:bodyPr/>
          <a:lstStyle>
            <a:lvl1pPr>
              <a:defRPr>
                <a:solidFill>
                  <a:srgbClr val="050A3D"/>
                </a:solidFill>
              </a:defRPr>
            </a:lvl1pPr>
          </a:lstStyle>
          <a:p>
            <a:r>
              <a:rPr lang="en-US" dirty="0"/>
              <a:t>Image</a:t>
            </a:r>
          </a:p>
        </p:txBody>
      </p:sp>
      <p:sp>
        <p:nvSpPr>
          <p:cNvPr id="35" name="TextBox 34">
            <a:extLst>
              <a:ext uri="{FF2B5EF4-FFF2-40B4-BE49-F238E27FC236}">
                <a16:creationId xmlns:a16="http://schemas.microsoft.com/office/drawing/2014/main" id="{DFDFACA4-75E0-4F44-9487-6FD808C64CA9}"/>
              </a:ext>
            </a:extLst>
          </p:cNvPr>
          <p:cNvSpPr txBox="1"/>
          <p:nvPr userDrawn="1"/>
        </p:nvSpPr>
        <p:spPr>
          <a:xfrm>
            <a:off x="9246053" y="1013631"/>
            <a:ext cx="1775733" cy="2169825"/>
          </a:xfrm>
          <a:prstGeom prst="rect">
            <a:avLst/>
          </a:prstGeom>
          <a:noFill/>
          <a:ln w="12700">
            <a:miter lim="400000"/>
          </a:ln>
        </p:spPr>
        <p:txBody>
          <a:bodyPr wrap="square">
            <a:spAutoFit/>
          </a:bodyPr>
          <a:lstStyle/>
          <a:p>
            <a:pPr marL="0" marR="0" indent="0" algn="l" defTabSz="914377" rtl="0" fontAlgn="auto" latinLnBrk="0" hangingPunct="0">
              <a:lnSpc>
                <a:spcPct val="100000"/>
              </a:lnSpc>
              <a:spcBef>
                <a:spcPts val="0"/>
              </a:spcBef>
              <a:spcAft>
                <a:spcPts val="0"/>
              </a:spcAft>
              <a:buClrTx/>
              <a:buSzTx/>
              <a:buFontTx/>
              <a:buNone/>
              <a:tabLst/>
            </a:pPr>
            <a:r>
              <a:rPr kumimoji="0" lang="en-US" sz="900" b="1"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To change the image on this slide: </a:t>
            </a:r>
          </a:p>
          <a:p>
            <a:pPr marL="171450" marR="0" indent="-171450" algn="l" defTabSz="914377" rtl="0" fontAlgn="auto" latinLnBrk="0" hangingPunct="0">
              <a:lnSpc>
                <a:spcPct val="100000"/>
              </a:lnSpc>
              <a:spcBef>
                <a:spcPts val="0"/>
              </a:spcBef>
              <a:spcAft>
                <a:spcPts val="0"/>
              </a:spcAft>
              <a:buClrTx/>
              <a:buSzTx/>
              <a:buFont typeface="+mj-lt"/>
              <a:buAutoNum type="arabicPeriod"/>
              <a:tabLst/>
            </a:pPr>
            <a: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Delete existing image</a:t>
            </a:r>
          </a:p>
          <a:p>
            <a:pPr marL="171450" marR="0" indent="-171450" algn="l" defTabSz="914377" rtl="0" fontAlgn="auto" latinLnBrk="0" hangingPunct="0">
              <a:lnSpc>
                <a:spcPct val="100000"/>
              </a:lnSpc>
              <a:spcBef>
                <a:spcPts val="0"/>
              </a:spcBef>
              <a:spcAft>
                <a:spcPts val="0"/>
              </a:spcAft>
              <a:buClrTx/>
              <a:buSzTx/>
              <a:buFont typeface="+mj-lt"/>
              <a:buAutoNum type="arabicPeriod"/>
              <a:tabLst/>
            </a:pPr>
            <a: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Drag and drop new image </a:t>
            </a:r>
            <a:b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(jpeg or </a:t>
            </a:r>
            <a:r>
              <a:rPr kumimoji="0" lang="en-US" sz="900" b="0" i="0" u="none" strike="noStrike" cap="none" spc="0" normalizeH="0" baseline="0" dirty="0" err="1">
                <a:ln>
                  <a:noFill/>
                </a:ln>
                <a:solidFill>
                  <a:schemeClr val="tx1"/>
                </a:solidFill>
                <a:effectLst/>
                <a:uFillTx/>
                <a:latin typeface="FS Albert Pro Light" panose="02000503040000020004" pitchFamily="2" charset="0"/>
                <a:ea typeface="+mn-ea"/>
                <a:cs typeface="+mn-cs"/>
                <a:sym typeface="Helvetica Neue"/>
              </a:rPr>
              <a:t>png</a:t>
            </a:r>
            <a: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 preferred) </a:t>
            </a:r>
            <a:b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into placeholder</a:t>
            </a:r>
          </a:p>
          <a:p>
            <a:pPr marL="171450" marR="0" indent="-171450" algn="l" defTabSz="914377" rtl="0" fontAlgn="auto" latinLnBrk="0" hangingPunct="0">
              <a:lnSpc>
                <a:spcPct val="100000"/>
              </a:lnSpc>
              <a:spcBef>
                <a:spcPts val="0"/>
              </a:spcBef>
              <a:spcAft>
                <a:spcPts val="0"/>
              </a:spcAft>
              <a:buClrTx/>
              <a:buSzTx/>
              <a:buFont typeface="+mj-lt"/>
              <a:buAutoNum type="arabicPeriod"/>
              <a:tabLst/>
            </a:pPr>
            <a: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Select the new image and </a:t>
            </a:r>
            <a:b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“send to back” so that it is </a:t>
            </a:r>
            <a:b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behind the masking shape</a:t>
            </a:r>
          </a:p>
          <a:p>
            <a:pPr marL="171450" marR="0" indent="-171450" algn="l" defTabSz="914377" rtl="0" fontAlgn="auto" latinLnBrk="0" hangingPunct="0">
              <a:lnSpc>
                <a:spcPct val="100000"/>
              </a:lnSpc>
              <a:spcBef>
                <a:spcPts val="0"/>
              </a:spcBef>
              <a:spcAft>
                <a:spcPts val="0"/>
              </a:spcAft>
              <a:buClrTx/>
              <a:buSzTx/>
              <a:buFont typeface="+mj-lt"/>
              <a:buAutoNum type="arabicPeriod"/>
              <a:tabLst/>
            </a:pPr>
            <a: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Change the color of the masking</a:t>
            </a:r>
            <a:b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shape to accent the image. Use </a:t>
            </a:r>
            <a:b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a color from the </a:t>
            </a:r>
            <a:r>
              <a:rPr kumimoji="0" lang="en-US" sz="900" b="1"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Theme Colors</a:t>
            </a:r>
          </a:p>
        </p:txBody>
      </p:sp>
      <p:pic>
        <p:nvPicPr>
          <p:cNvPr id="36" name="Picture 35" descr="A picture containing shape&#10;&#10;Description automatically generated">
            <a:extLst>
              <a:ext uri="{FF2B5EF4-FFF2-40B4-BE49-F238E27FC236}">
                <a16:creationId xmlns:a16="http://schemas.microsoft.com/office/drawing/2014/main" id="{0638F4CA-6EAD-5B40-8677-80ED04D43B5D}"/>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9460949" y="2571750"/>
            <a:ext cx="1493001" cy="377021"/>
          </a:xfrm>
          <a:prstGeom prst="rect">
            <a:avLst/>
          </a:prstGeom>
          <a:ln>
            <a:solidFill>
              <a:schemeClr val="tx1"/>
            </a:solidFill>
          </a:ln>
        </p:spPr>
      </p:pic>
      <p:sp>
        <p:nvSpPr>
          <p:cNvPr id="19" name="Graphic 2">
            <a:extLst>
              <a:ext uri="{FF2B5EF4-FFF2-40B4-BE49-F238E27FC236}">
                <a16:creationId xmlns:a16="http://schemas.microsoft.com/office/drawing/2014/main" id="{E1B7A177-A7E2-2548-B693-ACF6A502088D}"/>
              </a:ext>
            </a:extLst>
          </p:cNvPr>
          <p:cNvSpPr>
            <a:spLocks noChangeAspect="1"/>
          </p:cNvSpPr>
          <p:nvPr userDrawn="1"/>
        </p:nvSpPr>
        <p:spPr>
          <a:xfrm>
            <a:off x="6608138" y="0"/>
            <a:ext cx="2535862" cy="4735449"/>
          </a:xfrm>
          <a:custGeom>
            <a:avLst/>
            <a:gdLst>
              <a:gd name="connsiteX0" fmla="*/ 3386667 w 3672501"/>
              <a:gd name="connsiteY0" fmla="*/ 0 h 6858000"/>
              <a:gd name="connsiteX1" fmla="*/ 0 w 3672501"/>
              <a:gd name="connsiteY1" fmla="*/ 0 h 6858000"/>
              <a:gd name="connsiteX2" fmla="*/ 3386667 w 3672501"/>
              <a:gd name="connsiteY2" fmla="*/ 3429000 h 6858000"/>
              <a:gd name="connsiteX3" fmla="*/ 3386667 w 3672501"/>
              <a:gd name="connsiteY3" fmla="*/ 3429000 h 6858000"/>
              <a:gd name="connsiteX4" fmla="*/ 0 w 3672501"/>
              <a:gd name="connsiteY4" fmla="*/ 6858000 h 6858000"/>
              <a:gd name="connsiteX5" fmla="*/ 3672502 w 3672501"/>
              <a:gd name="connsiteY5" fmla="*/ 6858000 h 6858000"/>
              <a:gd name="connsiteX6" fmla="*/ 3672502 w 367250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2501" h="6858000">
                <a:moveTo>
                  <a:pt x="3386667" y="0"/>
                </a:moveTo>
                <a:lnTo>
                  <a:pt x="0" y="0"/>
                </a:lnTo>
                <a:cubicBezTo>
                  <a:pt x="1868089" y="5649"/>
                  <a:pt x="3381088" y="1537560"/>
                  <a:pt x="3386667" y="3429000"/>
                </a:cubicBezTo>
                <a:lnTo>
                  <a:pt x="3386667" y="3429000"/>
                </a:lnTo>
                <a:cubicBezTo>
                  <a:pt x="3386667" y="5322784"/>
                  <a:pt x="1870404" y="6858000"/>
                  <a:pt x="0" y="6858000"/>
                </a:cubicBezTo>
                <a:lnTo>
                  <a:pt x="3672502" y="6858000"/>
                </a:lnTo>
                <a:lnTo>
                  <a:pt x="3672502" y="0"/>
                </a:lnTo>
                <a:close/>
              </a:path>
            </a:pathLst>
          </a:custGeom>
          <a:solidFill>
            <a:schemeClr val="accent5"/>
          </a:solidFill>
          <a:ln w="67733" cap="flat">
            <a:noFill/>
            <a:prstDash val="solid"/>
            <a:miter/>
          </a:ln>
        </p:spPr>
        <p:txBody>
          <a:bodyPr rtlCol="0" anchor="ctr"/>
          <a:lstStyle/>
          <a:p>
            <a:endParaRPr lang="en-US" sz="900" b="0" i="0" dirty="0">
              <a:latin typeface="FS Albert Pro" panose="02000503040000020004" pitchFamily="2" charset="0"/>
            </a:endParaRPr>
          </a:p>
        </p:txBody>
      </p:sp>
      <p:sp>
        <p:nvSpPr>
          <p:cNvPr id="3" name="Date Placeholder 2">
            <a:extLst>
              <a:ext uri="{FF2B5EF4-FFF2-40B4-BE49-F238E27FC236}">
                <a16:creationId xmlns:a16="http://schemas.microsoft.com/office/drawing/2014/main" id="{25ED134B-3548-3A4E-8918-A9DFEA7CF9F3}"/>
              </a:ext>
            </a:extLst>
          </p:cNvPr>
          <p:cNvSpPr>
            <a:spLocks noGrp="1"/>
          </p:cNvSpPr>
          <p:nvPr>
            <p:ph type="dt" sz="half" idx="11"/>
          </p:nvPr>
        </p:nvSpPr>
        <p:spPr/>
        <p:txBody>
          <a:bodyPr/>
          <a:lstStyle>
            <a:lvl1pPr>
              <a:defRPr>
                <a:solidFill>
                  <a:schemeClr val="bg1"/>
                </a:solidFill>
              </a:defRPr>
            </a:lvl1pPr>
          </a:lstStyle>
          <a:p>
            <a:r>
              <a:rPr lang="en-US" dirty="0"/>
              <a:t>10 Nov 2023</a:t>
            </a:r>
          </a:p>
        </p:txBody>
      </p:sp>
      <p:sp>
        <p:nvSpPr>
          <p:cNvPr id="4" name="Footer Placeholder 3">
            <a:extLst>
              <a:ext uri="{FF2B5EF4-FFF2-40B4-BE49-F238E27FC236}">
                <a16:creationId xmlns:a16="http://schemas.microsoft.com/office/drawing/2014/main" id="{BDAE75A9-13A4-274B-92E1-B785F13D6682}"/>
              </a:ext>
            </a:extLst>
          </p:cNvPr>
          <p:cNvSpPr>
            <a:spLocks noGrp="1"/>
          </p:cNvSpPr>
          <p:nvPr>
            <p:ph type="ftr" sz="quarter" idx="12"/>
          </p:nvPr>
        </p:nvSpPr>
        <p:spPr/>
        <p:txBody>
          <a:bodyPr/>
          <a:lstStyle>
            <a:lvl1pPr>
              <a:defRPr>
                <a:solidFill>
                  <a:schemeClr val="bg1"/>
                </a:solidFill>
              </a:defRPr>
            </a:lvl1pPr>
          </a:lstStyle>
          <a:p>
            <a:pPr defTabSz="116086">
              <a:lnSpc>
                <a:spcPct val="120000"/>
              </a:lnSpc>
            </a:pPr>
            <a:r>
              <a:rPr lang="en-US"/>
              <a:t>PRESENTATION TITLE</a:t>
            </a:r>
            <a:endParaRPr lang="en-US" dirty="0"/>
          </a:p>
        </p:txBody>
      </p:sp>
      <p:sp>
        <p:nvSpPr>
          <p:cNvPr id="7" name="Slide Number Placeholder 6">
            <a:extLst>
              <a:ext uri="{FF2B5EF4-FFF2-40B4-BE49-F238E27FC236}">
                <a16:creationId xmlns:a16="http://schemas.microsoft.com/office/drawing/2014/main" id="{098519E1-F304-6B43-90E1-34C130C6CB6F}"/>
              </a:ext>
            </a:extLst>
          </p:cNvPr>
          <p:cNvSpPr>
            <a:spLocks noGrp="1"/>
          </p:cNvSpPr>
          <p:nvPr>
            <p:ph type="sldNum" sz="quarter" idx="13"/>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3402270321"/>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Round Image (Ultraviolet footer)">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B9495A57-0D89-B242-A706-16D324E52F45}"/>
              </a:ext>
            </a:extLst>
          </p:cNvPr>
          <p:cNvSpPr>
            <a:spLocks noGrp="1"/>
          </p:cNvSpPr>
          <p:nvPr>
            <p:ph type="pic" sz="quarter" idx="10" hasCustomPrompt="1"/>
          </p:nvPr>
        </p:nvSpPr>
        <p:spPr>
          <a:xfrm>
            <a:off x="0" y="0"/>
            <a:ext cx="9144000" cy="4735449"/>
          </a:xfrm>
          <a:prstGeom prst="rect">
            <a:avLst/>
          </a:prstGeom>
        </p:spPr>
        <p:txBody>
          <a:bodyPr/>
          <a:lstStyle>
            <a:lvl1pPr>
              <a:defRPr>
                <a:solidFill>
                  <a:srgbClr val="050A3D"/>
                </a:solidFill>
              </a:defRPr>
            </a:lvl1pPr>
          </a:lstStyle>
          <a:p>
            <a:r>
              <a:rPr lang="en-US" dirty="0"/>
              <a:t>Image</a:t>
            </a:r>
          </a:p>
        </p:txBody>
      </p:sp>
      <p:sp>
        <p:nvSpPr>
          <p:cNvPr id="35" name="TextBox 34">
            <a:extLst>
              <a:ext uri="{FF2B5EF4-FFF2-40B4-BE49-F238E27FC236}">
                <a16:creationId xmlns:a16="http://schemas.microsoft.com/office/drawing/2014/main" id="{DFDFACA4-75E0-4F44-9487-6FD808C64CA9}"/>
              </a:ext>
            </a:extLst>
          </p:cNvPr>
          <p:cNvSpPr txBox="1"/>
          <p:nvPr userDrawn="1"/>
        </p:nvSpPr>
        <p:spPr>
          <a:xfrm>
            <a:off x="9246053" y="1013631"/>
            <a:ext cx="1775733" cy="2169825"/>
          </a:xfrm>
          <a:prstGeom prst="rect">
            <a:avLst/>
          </a:prstGeom>
          <a:noFill/>
          <a:ln w="12700">
            <a:miter lim="400000"/>
          </a:ln>
        </p:spPr>
        <p:txBody>
          <a:bodyPr wrap="square">
            <a:spAutoFit/>
          </a:bodyPr>
          <a:lstStyle/>
          <a:p>
            <a:pPr marL="0" marR="0" indent="0" algn="l" defTabSz="914377" rtl="0" fontAlgn="auto" latinLnBrk="0" hangingPunct="0">
              <a:lnSpc>
                <a:spcPct val="100000"/>
              </a:lnSpc>
              <a:spcBef>
                <a:spcPts val="0"/>
              </a:spcBef>
              <a:spcAft>
                <a:spcPts val="0"/>
              </a:spcAft>
              <a:buClrTx/>
              <a:buSzTx/>
              <a:buFontTx/>
              <a:buNone/>
              <a:tabLst/>
            </a:pPr>
            <a:r>
              <a:rPr kumimoji="0" lang="en-US" sz="900" b="1"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To change the image on this slide: </a:t>
            </a:r>
          </a:p>
          <a:p>
            <a:pPr marL="171450" marR="0" indent="-171450" algn="l" defTabSz="914377" rtl="0" fontAlgn="auto" latinLnBrk="0" hangingPunct="0">
              <a:lnSpc>
                <a:spcPct val="100000"/>
              </a:lnSpc>
              <a:spcBef>
                <a:spcPts val="0"/>
              </a:spcBef>
              <a:spcAft>
                <a:spcPts val="0"/>
              </a:spcAft>
              <a:buClrTx/>
              <a:buSzTx/>
              <a:buFont typeface="+mj-lt"/>
              <a:buAutoNum type="arabicPeriod"/>
              <a:tabLst/>
            </a:pPr>
            <a: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Delete existing image</a:t>
            </a:r>
          </a:p>
          <a:p>
            <a:pPr marL="171450" marR="0" indent="-171450" algn="l" defTabSz="914377" rtl="0" fontAlgn="auto" latinLnBrk="0" hangingPunct="0">
              <a:lnSpc>
                <a:spcPct val="100000"/>
              </a:lnSpc>
              <a:spcBef>
                <a:spcPts val="0"/>
              </a:spcBef>
              <a:spcAft>
                <a:spcPts val="0"/>
              </a:spcAft>
              <a:buClrTx/>
              <a:buSzTx/>
              <a:buFont typeface="+mj-lt"/>
              <a:buAutoNum type="arabicPeriod"/>
              <a:tabLst/>
            </a:pPr>
            <a: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Drag and drop new image </a:t>
            </a:r>
            <a:b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(jpeg or </a:t>
            </a:r>
            <a:r>
              <a:rPr kumimoji="0" lang="en-US" sz="900" b="0" i="0" u="none" strike="noStrike" cap="none" spc="0" normalizeH="0" baseline="0" dirty="0" err="1">
                <a:ln>
                  <a:noFill/>
                </a:ln>
                <a:solidFill>
                  <a:schemeClr val="tx1"/>
                </a:solidFill>
                <a:effectLst/>
                <a:uFillTx/>
                <a:latin typeface="FS Albert Pro Light" panose="02000503040000020004" pitchFamily="2" charset="0"/>
                <a:ea typeface="+mn-ea"/>
                <a:cs typeface="+mn-cs"/>
                <a:sym typeface="Helvetica Neue"/>
              </a:rPr>
              <a:t>png</a:t>
            </a:r>
            <a: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 preferred) </a:t>
            </a:r>
            <a:b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into placeholder</a:t>
            </a:r>
          </a:p>
          <a:p>
            <a:pPr marL="171450" marR="0" indent="-171450" algn="l" defTabSz="914377" rtl="0" fontAlgn="auto" latinLnBrk="0" hangingPunct="0">
              <a:lnSpc>
                <a:spcPct val="100000"/>
              </a:lnSpc>
              <a:spcBef>
                <a:spcPts val="0"/>
              </a:spcBef>
              <a:spcAft>
                <a:spcPts val="0"/>
              </a:spcAft>
              <a:buClrTx/>
              <a:buSzTx/>
              <a:buFont typeface="+mj-lt"/>
              <a:buAutoNum type="arabicPeriod"/>
              <a:tabLst/>
            </a:pPr>
            <a: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Select the new image and </a:t>
            </a:r>
            <a:b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“send to back” so that it is </a:t>
            </a:r>
            <a:b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behind the masking shape</a:t>
            </a:r>
          </a:p>
          <a:p>
            <a:pPr marL="171450" marR="0" indent="-171450" algn="l" defTabSz="914377" rtl="0" fontAlgn="auto" latinLnBrk="0" hangingPunct="0">
              <a:lnSpc>
                <a:spcPct val="100000"/>
              </a:lnSpc>
              <a:spcBef>
                <a:spcPts val="0"/>
              </a:spcBef>
              <a:spcAft>
                <a:spcPts val="0"/>
              </a:spcAft>
              <a:buClrTx/>
              <a:buSzTx/>
              <a:buFont typeface="+mj-lt"/>
              <a:buAutoNum type="arabicPeriod"/>
              <a:tabLst/>
            </a:pPr>
            <a: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Change the color of the masking</a:t>
            </a:r>
            <a:b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shape to accent the image. Use </a:t>
            </a:r>
            <a:b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a color from the </a:t>
            </a:r>
            <a:r>
              <a:rPr kumimoji="0" lang="en-US" sz="900" b="1"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Theme Colors</a:t>
            </a:r>
          </a:p>
        </p:txBody>
      </p:sp>
      <p:pic>
        <p:nvPicPr>
          <p:cNvPr id="36" name="Picture 35" descr="A picture containing shape&#10;&#10;Description automatically generated">
            <a:extLst>
              <a:ext uri="{FF2B5EF4-FFF2-40B4-BE49-F238E27FC236}">
                <a16:creationId xmlns:a16="http://schemas.microsoft.com/office/drawing/2014/main" id="{0638F4CA-6EAD-5B40-8677-80ED04D43B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60949" y="2571750"/>
            <a:ext cx="1493001" cy="377021"/>
          </a:xfrm>
          <a:prstGeom prst="rect">
            <a:avLst/>
          </a:prstGeom>
          <a:ln>
            <a:solidFill>
              <a:schemeClr val="tx1"/>
            </a:solidFill>
          </a:ln>
        </p:spPr>
      </p:pic>
      <p:sp>
        <p:nvSpPr>
          <p:cNvPr id="19" name="Graphic 2">
            <a:extLst>
              <a:ext uri="{FF2B5EF4-FFF2-40B4-BE49-F238E27FC236}">
                <a16:creationId xmlns:a16="http://schemas.microsoft.com/office/drawing/2014/main" id="{E1B7A177-A7E2-2548-B693-ACF6A502088D}"/>
              </a:ext>
            </a:extLst>
          </p:cNvPr>
          <p:cNvSpPr>
            <a:spLocks noChangeAspect="1"/>
          </p:cNvSpPr>
          <p:nvPr userDrawn="1"/>
        </p:nvSpPr>
        <p:spPr>
          <a:xfrm>
            <a:off x="6608138" y="0"/>
            <a:ext cx="2535862" cy="4735449"/>
          </a:xfrm>
          <a:custGeom>
            <a:avLst/>
            <a:gdLst>
              <a:gd name="connsiteX0" fmla="*/ 3386667 w 3672501"/>
              <a:gd name="connsiteY0" fmla="*/ 0 h 6858000"/>
              <a:gd name="connsiteX1" fmla="*/ 0 w 3672501"/>
              <a:gd name="connsiteY1" fmla="*/ 0 h 6858000"/>
              <a:gd name="connsiteX2" fmla="*/ 3386667 w 3672501"/>
              <a:gd name="connsiteY2" fmla="*/ 3429000 h 6858000"/>
              <a:gd name="connsiteX3" fmla="*/ 3386667 w 3672501"/>
              <a:gd name="connsiteY3" fmla="*/ 3429000 h 6858000"/>
              <a:gd name="connsiteX4" fmla="*/ 0 w 3672501"/>
              <a:gd name="connsiteY4" fmla="*/ 6858000 h 6858000"/>
              <a:gd name="connsiteX5" fmla="*/ 3672502 w 3672501"/>
              <a:gd name="connsiteY5" fmla="*/ 6858000 h 6858000"/>
              <a:gd name="connsiteX6" fmla="*/ 3672502 w 367250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2501" h="6858000">
                <a:moveTo>
                  <a:pt x="3386667" y="0"/>
                </a:moveTo>
                <a:lnTo>
                  <a:pt x="0" y="0"/>
                </a:lnTo>
                <a:cubicBezTo>
                  <a:pt x="1868089" y="5649"/>
                  <a:pt x="3381088" y="1537560"/>
                  <a:pt x="3386667" y="3429000"/>
                </a:cubicBezTo>
                <a:lnTo>
                  <a:pt x="3386667" y="3429000"/>
                </a:lnTo>
                <a:cubicBezTo>
                  <a:pt x="3386667" y="5322784"/>
                  <a:pt x="1870404" y="6858000"/>
                  <a:pt x="0" y="6858000"/>
                </a:cubicBezTo>
                <a:lnTo>
                  <a:pt x="3672502" y="6858000"/>
                </a:lnTo>
                <a:lnTo>
                  <a:pt x="3672502" y="0"/>
                </a:lnTo>
                <a:close/>
              </a:path>
            </a:pathLst>
          </a:custGeom>
          <a:solidFill>
            <a:schemeClr val="accent3"/>
          </a:solidFill>
          <a:ln w="67733" cap="flat">
            <a:noFill/>
            <a:prstDash val="solid"/>
            <a:miter/>
          </a:ln>
        </p:spPr>
        <p:txBody>
          <a:bodyPr rtlCol="0" anchor="ctr"/>
          <a:lstStyle/>
          <a:p>
            <a:endParaRPr lang="en-US" sz="900" b="0" i="0" dirty="0">
              <a:latin typeface="FS Albert Pro" panose="02000503040000020004" pitchFamily="2" charset="0"/>
            </a:endParaRPr>
          </a:p>
        </p:txBody>
      </p:sp>
      <p:grpSp>
        <p:nvGrpSpPr>
          <p:cNvPr id="16" name="Group 15">
            <a:extLst>
              <a:ext uri="{FF2B5EF4-FFF2-40B4-BE49-F238E27FC236}">
                <a16:creationId xmlns:a16="http://schemas.microsoft.com/office/drawing/2014/main" id="{B6E961DA-E30B-A74C-89FE-E0C54555E698}"/>
              </a:ext>
            </a:extLst>
          </p:cNvPr>
          <p:cNvGrpSpPr/>
          <p:nvPr userDrawn="1"/>
        </p:nvGrpSpPr>
        <p:grpSpPr>
          <a:xfrm>
            <a:off x="-283" y="4730621"/>
            <a:ext cx="3137834" cy="416308"/>
            <a:chOff x="-755" y="12614990"/>
            <a:chExt cx="8367556" cy="1110154"/>
          </a:xfrm>
        </p:grpSpPr>
        <p:grpSp>
          <p:nvGrpSpPr>
            <p:cNvPr id="17" name="Group 16">
              <a:extLst>
                <a:ext uri="{FF2B5EF4-FFF2-40B4-BE49-F238E27FC236}">
                  <a16:creationId xmlns:a16="http://schemas.microsoft.com/office/drawing/2014/main" id="{8CB018CB-759A-E54C-BD9B-BAFDD2E6A7C8}"/>
                </a:ext>
              </a:extLst>
            </p:cNvPr>
            <p:cNvGrpSpPr/>
            <p:nvPr userDrawn="1"/>
          </p:nvGrpSpPr>
          <p:grpSpPr>
            <a:xfrm>
              <a:off x="1" y="12627864"/>
              <a:ext cx="8366800" cy="1097280"/>
              <a:chOff x="-58710091" y="-1"/>
              <a:chExt cx="77340167" cy="10058402"/>
            </a:xfrm>
            <a:solidFill>
              <a:schemeClr val="accent5"/>
            </a:solidFill>
          </p:grpSpPr>
          <p:pic>
            <p:nvPicPr>
              <p:cNvPr id="23" name="Graphic 22">
                <a:extLst>
                  <a:ext uri="{FF2B5EF4-FFF2-40B4-BE49-F238E27FC236}">
                    <a16:creationId xmlns:a16="http://schemas.microsoft.com/office/drawing/2014/main" id="{0215D371-7B68-2B4C-B5DA-B90137D9BE33}"/>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571676" y="-1"/>
                <a:ext cx="10058400" cy="10058400"/>
              </a:xfrm>
              <a:prstGeom prst="rect">
                <a:avLst/>
              </a:prstGeom>
            </p:spPr>
          </p:pic>
          <p:sp>
            <p:nvSpPr>
              <p:cNvPr id="24" name="Rectangle 23">
                <a:extLst>
                  <a:ext uri="{FF2B5EF4-FFF2-40B4-BE49-F238E27FC236}">
                    <a16:creationId xmlns:a16="http://schemas.microsoft.com/office/drawing/2014/main" id="{BEF79A28-495C-FC4C-AC53-047DDFCE8B13}"/>
                  </a:ext>
                </a:extLst>
              </p:cNvPr>
              <p:cNvSpPr/>
              <p:nvPr userDrawn="1"/>
            </p:nvSpPr>
            <p:spPr>
              <a:xfrm>
                <a:off x="-58710091" y="-1"/>
                <a:ext cx="70902098" cy="10058402"/>
              </a:xfrm>
              <a:prstGeom prst="rect">
                <a:avLst/>
              </a:prstGeom>
              <a:solidFill>
                <a:schemeClr val="accent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18" name="Group 17">
              <a:extLst>
                <a:ext uri="{FF2B5EF4-FFF2-40B4-BE49-F238E27FC236}">
                  <a16:creationId xmlns:a16="http://schemas.microsoft.com/office/drawing/2014/main" id="{C5CC585E-D07E-B941-94FB-08AC6A55C6E1}"/>
                </a:ext>
              </a:extLst>
            </p:cNvPr>
            <p:cNvGrpSpPr/>
            <p:nvPr userDrawn="1"/>
          </p:nvGrpSpPr>
          <p:grpSpPr>
            <a:xfrm>
              <a:off x="-755" y="12627864"/>
              <a:ext cx="2413264" cy="1097280"/>
              <a:chOff x="-3677406" y="-1"/>
              <a:chExt cx="22307482" cy="10058402"/>
            </a:xfrm>
            <a:solidFill>
              <a:schemeClr val="bg2"/>
            </a:solidFill>
          </p:grpSpPr>
          <p:pic>
            <p:nvPicPr>
              <p:cNvPr id="21" name="Graphic 20">
                <a:extLst>
                  <a:ext uri="{FF2B5EF4-FFF2-40B4-BE49-F238E27FC236}">
                    <a16:creationId xmlns:a16="http://schemas.microsoft.com/office/drawing/2014/main" id="{05C3CC01-9D74-084F-9CB3-934AC4589EFE}"/>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571676" y="-1"/>
                <a:ext cx="10058400" cy="10058400"/>
              </a:xfrm>
              <a:prstGeom prst="rect">
                <a:avLst/>
              </a:prstGeom>
            </p:spPr>
          </p:pic>
          <p:sp>
            <p:nvSpPr>
              <p:cNvPr id="22" name="Rectangle 21">
                <a:extLst>
                  <a:ext uri="{FF2B5EF4-FFF2-40B4-BE49-F238E27FC236}">
                    <a16:creationId xmlns:a16="http://schemas.microsoft.com/office/drawing/2014/main" id="{5C32E01F-B2C0-1D4A-BA93-AFE15DCD5849}"/>
                  </a:ext>
                </a:extLst>
              </p:cNvPr>
              <p:cNvSpPr/>
              <p:nvPr userDrawn="1"/>
            </p:nvSpPr>
            <p:spPr>
              <a:xfrm>
                <a:off x="-3677406" y="-1"/>
                <a:ext cx="15869404"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20" name="Graphic 19">
              <a:extLst>
                <a:ext uri="{FF2B5EF4-FFF2-40B4-BE49-F238E27FC236}">
                  <a16:creationId xmlns:a16="http://schemas.microsoft.com/office/drawing/2014/main" id="{62CF0B40-8D1A-B042-9423-CB9994ADC377}"/>
                </a:ext>
              </a:extLst>
            </p:cNvPr>
            <p:cNvPicPr>
              <a:picLocks noChangeAspect="1"/>
            </p:cNvPicPr>
            <p:nvPr userDrawn="1"/>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02632" y="12614990"/>
              <a:ext cx="2024109" cy="1097280"/>
            </a:xfrm>
            <a:prstGeom prst="rect">
              <a:avLst/>
            </a:prstGeom>
          </p:spPr>
        </p:pic>
      </p:grpSp>
      <p:sp>
        <p:nvSpPr>
          <p:cNvPr id="3" name="Date Placeholder 2">
            <a:extLst>
              <a:ext uri="{FF2B5EF4-FFF2-40B4-BE49-F238E27FC236}">
                <a16:creationId xmlns:a16="http://schemas.microsoft.com/office/drawing/2014/main" id="{53CF538B-D7B1-B142-86E1-FB79CE6E8005}"/>
              </a:ext>
            </a:extLst>
          </p:cNvPr>
          <p:cNvSpPr>
            <a:spLocks noGrp="1"/>
          </p:cNvSpPr>
          <p:nvPr>
            <p:ph type="dt" sz="half" idx="11"/>
          </p:nvPr>
        </p:nvSpPr>
        <p:spPr/>
        <p:txBody>
          <a:bodyPr/>
          <a:lstStyle/>
          <a:p>
            <a:r>
              <a:rPr lang="en-US"/>
              <a:t>MON. 2021</a:t>
            </a:r>
            <a:endParaRPr lang="en-US" dirty="0"/>
          </a:p>
        </p:txBody>
      </p:sp>
      <p:sp>
        <p:nvSpPr>
          <p:cNvPr id="4" name="Footer Placeholder 3">
            <a:extLst>
              <a:ext uri="{FF2B5EF4-FFF2-40B4-BE49-F238E27FC236}">
                <a16:creationId xmlns:a16="http://schemas.microsoft.com/office/drawing/2014/main" id="{E17970A4-453F-634F-90BA-184CBBAA0638}"/>
              </a:ext>
            </a:extLst>
          </p:cNvPr>
          <p:cNvSpPr>
            <a:spLocks noGrp="1"/>
          </p:cNvSpPr>
          <p:nvPr>
            <p:ph type="ftr" sz="quarter" idx="12"/>
          </p:nvPr>
        </p:nvSpPr>
        <p:spPr/>
        <p:txBody>
          <a:bodyPr/>
          <a:lstStyle/>
          <a:p>
            <a:pPr defTabSz="116086">
              <a:lnSpc>
                <a:spcPct val="120000"/>
              </a:lnSpc>
            </a:pPr>
            <a:r>
              <a:rPr lang="en-US"/>
              <a:t>PRESENTATION TITLE</a:t>
            </a:r>
            <a:endParaRPr lang="en-US" dirty="0"/>
          </a:p>
        </p:txBody>
      </p:sp>
      <p:sp>
        <p:nvSpPr>
          <p:cNvPr id="7" name="Slide Number Placeholder 6">
            <a:extLst>
              <a:ext uri="{FF2B5EF4-FFF2-40B4-BE49-F238E27FC236}">
                <a16:creationId xmlns:a16="http://schemas.microsoft.com/office/drawing/2014/main" id="{B11D5DD6-D042-6643-A98B-25CB9CFB5D14}"/>
              </a:ext>
            </a:extLst>
          </p:cNvPr>
          <p:cNvSpPr>
            <a:spLocks noGrp="1"/>
          </p:cNvSpPr>
          <p:nvPr>
            <p:ph type="sldNum" sz="quarter" idx="13"/>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1532791581"/>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mage w Content (Boosted footer)">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DD06637D-F305-7849-BA2A-6B2F025EEEEE}"/>
              </a:ext>
            </a:extLst>
          </p:cNvPr>
          <p:cNvSpPr>
            <a:spLocks noGrp="1"/>
          </p:cNvSpPr>
          <p:nvPr>
            <p:ph type="pic" sz="quarter" idx="13" hasCustomPrompt="1"/>
          </p:nvPr>
        </p:nvSpPr>
        <p:spPr>
          <a:xfrm>
            <a:off x="0" y="0"/>
            <a:ext cx="9144000" cy="4736306"/>
          </a:xfrm>
          <a:prstGeom prst="rect">
            <a:avLst/>
          </a:prstGeom>
          <a:solidFill>
            <a:schemeClr val="bg2"/>
          </a:solidFill>
        </p:spPr>
        <p:txBody>
          <a:bodyPr/>
          <a:lstStyle>
            <a:lvl1pPr algn="r">
              <a:defRPr>
                <a:solidFill>
                  <a:schemeClr val="accent1"/>
                </a:solidFill>
              </a:defRPr>
            </a:lvl1pPr>
          </a:lstStyle>
          <a:p>
            <a:r>
              <a:rPr lang="en-US" dirty="0"/>
              <a:t>Image</a:t>
            </a:r>
          </a:p>
        </p:txBody>
      </p:sp>
      <p:sp>
        <p:nvSpPr>
          <p:cNvPr id="14" name="Graphic 11">
            <a:extLst>
              <a:ext uri="{FF2B5EF4-FFF2-40B4-BE49-F238E27FC236}">
                <a16:creationId xmlns:a16="http://schemas.microsoft.com/office/drawing/2014/main" id="{CB3892E6-C0EF-334F-A971-D283FB7AC21E}"/>
              </a:ext>
            </a:extLst>
          </p:cNvPr>
          <p:cNvSpPr/>
          <p:nvPr/>
        </p:nvSpPr>
        <p:spPr>
          <a:xfrm>
            <a:off x="-283" y="190011"/>
            <a:ext cx="4762873" cy="4356286"/>
          </a:xfrm>
          <a:custGeom>
            <a:avLst/>
            <a:gdLst>
              <a:gd name="connsiteX0" fmla="*/ 0 w 1041400"/>
              <a:gd name="connsiteY0" fmla="*/ 0 h 952500"/>
              <a:gd name="connsiteX1" fmla="*/ 568036 w 1041400"/>
              <a:gd name="connsiteY1" fmla="*/ 0 h 952500"/>
              <a:gd name="connsiteX2" fmla="*/ 1041400 w 1041400"/>
              <a:gd name="connsiteY2" fmla="*/ 476250 h 952500"/>
              <a:gd name="connsiteX3" fmla="*/ 1041400 w 1041400"/>
              <a:gd name="connsiteY3" fmla="*/ 476250 h 952500"/>
              <a:gd name="connsiteX4" fmla="*/ 568036 w 1041400"/>
              <a:gd name="connsiteY4" fmla="*/ 952500 h 952500"/>
              <a:gd name="connsiteX5" fmla="*/ 0 w 1041400"/>
              <a:gd name="connsiteY5" fmla="*/ 952500 h 952500"/>
              <a:gd name="connsiteX6" fmla="*/ 0 w 1041400"/>
              <a:gd name="connsiteY6" fmla="*/ 952500 h 952500"/>
              <a:gd name="connsiteX7" fmla="*/ 0 w 1041400"/>
              <a:gd name="connsiteY7" fmla="*/ 0 h 952500"/>
              <a:gd name="connsiteX8" fmla="*/ 0 w 1041400"/>
              <a:gd name="connsiteY8" fmla="*/ 0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1400" h="952500">
                <a:moveTo>
                  <a:pt x="0" y="0"/>
                </a:moveTo>
                <a:lnTo>
                  <a:pt x="568036" y="0"/>
                </a:lnTo>
                <a:cubicBezTo>
                  <a:pt x="829468" y="0"/>
                  <a:pt x="1041400" y="213224"/>
                  <a:pt x="1041400" y="476250"/>
                </a:cubicBezTo>
                <a:lnTo>
                  <a:pt x="1041400" y="476250"/>
                </a:lnTo>
                <a:cubicBezTo>
                  <a:pt x="1041400" y="739276"/>
                  <a:pt x="829468" y="952500"/>
                  <a:pt x="568036" y="952500"/>
                </a:cubicBezTo>
                <a:lnTo>
                  <a:pt x="0" y="952500"/>
                </a:lnTo>
                <a:lnTo>
                  <a:pt x="0" y="952500"/>
                </a:lnTo>
                <a:lnTo>
                  <a:pt x="0" y="0"/>
                </a:lnTo>
                <a:lnTo>
                  <a:pt x="0" y="0"/>
                </a:lnTo>
                <a:close/>
              </a:path>
            </a:pathLst>
          </a:custGeom>
          <a:solidFill>
            <a:schemeClr val="bg1"/>
          </a:solidFill>
          <a:ln w="9438" cap="flat">
            <a:noFill/>
            <a:prstDash val="solid"/>
            <a:miter/>
          </a:ln>
        </p:spPr>
        <p:txBody>
          <a:bodyPr rtlCol="0" anchor="ctr"/>
          <a:lstStyle/>
          <a:p>
            <a:endParaRPr lang="en-US" sz="900" b="0" i="0" dirty="0">
              <a:latin typeface="FS Albert Pro" panose="02000503040000020004" pitchFamily="2" charset="0"/>
            </a:endParaRPr>
          </a:p>
        </p:txBody>
      </p:sp>
      <p:sp>
        <p:nvSpPr>
          <p:cNvPr id="13" name="Text Placeholder 2">
            <a:extLst>
              <a:ext uri="{FF2B5EF4-FFF2-40B4-BE49-F238E27FC236}">
                <a16:creationId xmlns:a16="http://schemas.microsoft.com/office/drawing/2014/main" id="{546F42B1-6F02-9946-A555-B2FEB5F1571A}"/>
              </a:ext>
            </a:extLst>
          </p:cNvPr>
          <p:cNvSpPr>
            <a:spLocks noGrp="1"/>
          </p:cNvSpPr>
          <p:nvPr>
            <p:ph type="body" sz="quarter" idx="10" hasCustomPrompt="1"/>
          </p:nvPr>
        </p:nvSpPr>
        <p:spPr>
          <a:xfrm>
            <a:off x="171450" y="2387852"/>
            <a:ext cx="4001761" cy="933589"/>
          </a:xfrm>
          <a:prstGeom prst="rect">
            <a:avLst/>
          </a:prstGeom>
          <a:ln w="12700">
            <a:miter lim="400000"/>
          </a:ln>
        </p:spPr>
        <p:txBody>
          <a:bodyPr wrap="square" lIns="50800" tIns="50800" rIns="50800" bIns="50800">
            <a:spAutoFit/>
          </a:bodyPr>
          <a:lstStyle>
            <a:lvl1pPr marL="7739" indent="0" algn="l">
              <a:lnSpc>
                <a:spcPct val="100000"/>
              </a:lnSpc>
              <a:tabLst/>
              <a:defRPr lang="en-US" sz="1350" smtClean="0">
                <a:solidFill>
                  <a:schemeClr val="accent1"/>
                </a:solidFill>
                <a:effectLst/>
              </a:defRPr>
            </a:lvl1pPr>
            <a:lvl2pPr marL="7739" indent="0" algn="l">
              <a:tabLst/>
              <a:defRPr kumimoji="0" lang="en-US" sz="1500" b="0" i="0" u="none" strike="noStrike" cap="none" spc="0" normalizeH="0" baseline="0" dirty="0" smtClean="0">
                <a:ln>
                  <a:noFill/>
                </a:ln>
                <a:solidFill>
                  <a:srgbClr val="FFFFFF"/>
                </a:solidFill>
                <a:effectLst/>
                <a:uFillTx/>
                <a:latin typeface="+mj-lt"/>
                <a:ea typeface="+mj-ea"/>
                <a:cs typeface="+mj-cs"/>
                <a:sym typeface="FSAlbertPro-Light"/>
              </a:defRPr>
            </a:lvl2pPr>
            <a:lvl3pPr marL="7739" indent="0" algn="l">
              <a:tabLst/>
              <a:defRPr kumimoji="0" lang="en-US" sz="1500" b="0" i="0" u="none" strike="noStrike" cap="none" spc="0" normalizeH="0" baseline="0" dirty="0" smtClean="0">
                <a:ln>
                  <a:noFill/>
                </a:ln>
                <a:solidFill>
                  <a:srgbClr val="FFFFFF"/>
                </a:solidFill>
                <a:effectLst/>
                <a:uFillTx/>
                <a:latin typeface="+mj-lt"/>
                <a:ea typeface="+mj-ea"/>
                <a:cs typeface="+mj-cs"/>
                <a:sym typeface="FSAlbertPro-Light"/>
              </a:defRPr>
            </a:lvl3pPr>
            <a:lvl4pPr marL="7739" indent="0" algn="l">
              <a:tabLst/>
              <a:defRPr kumimoji="0" lang="en-US" sz="1500" b="0" i="0" u="none" strike="noStrike" cap="none" spc="0" normalizeH="0" baseline="0" dirty="0" smtClean="0">
                <a:ln>
                  <a:noFill/>
                </a:ln>
                <a:solidFill>
                  <a:srgbClr val="FFFFFF"/>
                </a:solidFill>
                <a:effectLst/>
                <a:uFillTx/>
                <a:latin typeface="+mj-lt"/>
                <a:ea typeface="+mj-ea"/>
                <a:cs typeface="+mj-cs"/>
                <a:sym typeface="FSAlbertPro-Light"/>
              </a:defRPr>
            </a:lvl4pPr>
            <a:lvl5pPr marL="7739" indent="0" algn="l">
              <a:tabLst/>
              <a:defRPr kumimoji="0" lang="en-US" sz="1500" b="0" i="0" u="none" strike="noStrike" cap="none" spc="0" normalizeH="0" baseline="0" dirty="0">
                <a:ln>
                  <a:noFill/>
                </a:ln>
                <a:solidFill>
                  <a:srgbClr val="FFFFFF"/>
                </a:solidFill>
                <a:effectLst/>
                <a:uFillTx/>
                <a:latin typeface="+mj-lt"/>
                <a:ea typeface="+mj-ea"/>
                <a:cs typeface="+mj-cs"/>
                <a:sym typeface="FSAlbertPro-Light"/>
              </a:defRPr>
            </a:lvl5pPr>
          </a:lstStyle>
          <a:p>
            <a:r>
              <a:rPr lang="en-US" dirty="0">
                <a:solidFill>
                  <a:srgbClr val="06032F"/>
                </a:solidFill>
                <a:effectLst/>
                <a:latin typeface="FS Albert Pro Light" panose="02000503040000020004" pitchFamily="2" charset="0"/>
              </a:rPr>
              <a:t>Lorem ipsum dolor sit </a:t>
            </a:r>
            <a:r>
              <a:rPr lang="en-US" dirty="0" err="1">
                <a:solidFill>
                  <a:srgbClr val="06032F"/>
                </a:solidFill>
                <a:effectLst/>
                <a:latin typeface="FS Albert Pro Light" panose="02000503040000020004" pitchFamily="2" charset="0"/>
              </a:rPr>
              <a:t>amet</a:t>
            </a:r>
            <a:r>
              <a:rPr lang="en-US" dirty="0">
                <a:solidFill>
                  <a:srgbClr val="06032F"/>
                </a:solidFill>
                <a:effectLst/>
                <a:latin typeface="FS Albert Pro Light" panose="02000503040000020004" pitchFamily="2" charset="0"/>
              </a:rPr>
              <a:t>, an minim </a:t>
            </a:r>
            <a:r>
              <a:rPr lang="en-US" dirty="0" err="1">
                <a:solidFill>
                  <a:srgbClr val="06032F"/>
                </a:solidFill>
                <a:effectLst/>
                <a:latin typeface="FS Albert Pro Light" panose="02000503040000020004" pitchFamily="2" charset="0"/>
              </a:rPr>
              <a:t>aeque</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inciderint</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et </a:t>
            </a:r>
            <a:r>
              <a:rPr lang="en-US" dirty="0" err="1">
                <a:solidFill>
                  <a:srgbClr val="06032F"/>
                </a:solidFill>
                <a:effectLst/>
                <a:latin typeface="FS Albert Pro Light" panose="02000503040000020004" pitchFamily="2" charset="0"/>
              </a:rPr>
              <a:t>dicat</a:t>
            </a:r>
            <a:r>
              <a:rPr lang="en-US" dirty="0">
                <a:solidFill>
                  <a:srgbClr val="06032F"/>
                </a:solidFill>
                <a:effectLst/>
                <a:latin typeface="FS Albert Pro Light" panose="02000503040000020004" pitchFamily="2" charset="0"/>
              </a:rPr>
              <a:t> facer, no </a:t>
            </a:r>
            <a:r>
              <a:rPr lang="en-US" dirty="0" err="1">
                <a:solidFill>
                  <a:srgbClr val="06032F"/>
                </a:solidFill>
                <a:effectLst/>
                <a:latin typeface="FS Albert Pro Light" panose="02000503040000020004" pitchFamily="2" charset="0"/>
              </a:rPr>
              <a:t>suas</a:t>
            </a:r>
            <a:r>
              <a:rPr lang="en-US" dirty="0">
                <a:solidFill>
                  <a:srgbClr val="06032F"/>
                </a:solidFill>
                <a:effectLst/>
                <a:latin typeface="FS Albert Pro Light" panose="02000503040000020004" pitchFamily="2" charset="0"/>
              </a:rPr>
              <a:t> ipsum </a:t>
            </a:r>
            <a:r>
              <a:rPr lang="en-US" dirty="0" err="1">
                <a:solidFill>
                  <a:srgbClr val="06032F"/>
                </a:solidFill>
                <a:effectLst/>
                <a:latin typeface="FS Albert Pro Light" panose="02000503040000020004" pitchFamily="2" charset="0"/>
              </a:rPr>
              <a:t>audiam</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eum</a:t>
            </a:r>
            <a:r>
              <a:rPr lang="en-US" dirty="0">
                <a:solidFill>
                  <a:srgbClr val="06032F"/>
                </a:solidFill>
                <a:effectLst/>
                <a:latin typeface="FS Albert Pro Light" panose="02000503040000020004" pitchFamily="2" charset="0"/>
              </a:rPr>
              <a:t>. Eu </a:t>
            </a:r>
            <a:r>
              <a:rPr lang="en-US" dirty="0" err="1">
                <a:solidFill>
                  <a:srgbClr val="06032F"/>
                </a:solidFill>
                <a:effectLst/>
                <a:latin typeface="FS Albert Pro Light" panose="02000503040000020004" pitchFamily="2" charset="0"/>
              </a:rPr>
              <a:t>nam</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enim</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melius</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ocurreret</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dicunt</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fastidii</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ei</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Ea</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omnes</a:t>
            </a:r>
            <a:r>
              <a:rPr lang="en-US" dirty="0">
                <a:solidFill>
                  <a:srgbClr val="06032F"/>
                </a:solidFill>
                <a:effectLst/>
                <a:latin typeface="FS Albert Pro Light" panose="02000503040000020004" pitchFamily="2" charset="0"/>
              </a:rPr>
              <a:t> utroque </a:t>
            </a:r>
            <a:r>
              <a:rPr lang="en-US" dirty="0" err="1">
                <a:solidFill>
                  <a:srgbClr val="06032F"/>
                </a:solidFill>
                <a:effectLst/>
                <a:latin typeface="FS Albert Pro Light" panose="02000503040000020004" pitchFamily="2" charset="0"/>
              </a:rPr>
              <a:t>ius</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elit</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iuvaret</a:t>
            </a:r>
            <a:r>
              <a:rPr lang="en-US" dirty="0">
                <a:solidFill>
                  <a:srgbClr val="06032F"/>
                </a:solidFill>
                <a:effectLst/>
                <a:latin typeface="FS Albert Pro Light" panose="02000503040000020004" pitchFamily="2" charset="0"/>
              </a:rPr>
              <a:t> has at.</a:t>
            </a:r>
          </a:p>
        </p:txBody>
      </p:sp>
      <p:sp>
        <p:nvSpPr>
          <p:cNvPr id="6" name="Title 5">
            <a:extLst>
              <a:ext uri="{FF2B5EF4-FFF2-40B4-BE49-F238E27FC236}">
                <a16:creationId xmlns:a16="http://schemas.microsoft.com/office/drawing/2014/main" id="{AECA42AC-7806-D145-A825-7C5F89AFA84C}"/>
              </a:ext>
            </a:extLst>
          </p:cNvPr>
          <p:cNvSpPr>
            <a:spLocks noGrp="1"/>
          </p:cNvSpPr>
          <p:nvPr>
            <p:ph type="title" hasCustomPrompt="1"/>
          </p:nvPr>
        </p:nvSpPr>
        <p:spPr>
          <a:xfrm>
            <a:off x="171450" y="1034612"/>
            <a:ext cx="4001761" cy="1220525"/>
          </a:xfrm>
          <a:prstGeom prst="rect">
            <a:avLst/>
          </a:prstGeom>
        </p:spPr>
        <p:txBody>
          <a:bodyPr anchor="b">
            <a:normAutofit/>
          </a:bodyPr>
          <a:lstStyle>
            <a:lvl1pPr>
              <a:lnSpc>
                <a:spcPct val="90000"/>
              </a:lnSpc>
              <a:defRPr lang="en-US" sz="2250" smtClean="0">
                <a:solidFill>
                  <a:schemeClr val="accent1"/>
                </a:solidFill>
                <a:effectLst/>
              </a:defRPr>
            </a:lvl1pPr>
          </a:lstStyle>
          <a:p>
            <a:r>
              <a:rPr lang="en-US" dirty="0">
                <a:solidFill>
                  <a:srgbClr val="06032F"/>
                </a:solidFill>
                <a:effectLst/>
                <a:latin typeface="FS Albert Pro Light" panose="02000503040000020004" pitchFamily="2" charset="0"/>
              </a:rPr>
              <a:t>Short content slide with large image. Lorem ipsum dolor sit </a:t>
            </a:r>
            <a:r>
              <a:rPr lang="en-US" dirty="0" err="1">
                <a:solidFill>
                  <a:srgbClr val="06032F"/>
                </a:solidFill>
                <a:effectLst/>
                <a:latin typeface="FS Albert Pro Light" panose="02000503040000020004" pitchFamily="2" charset="0"/>
              </a:rPr>
              <a:t>amet</a:t>
            </a:r>
            <a:r>
              <a:rPr lang="en-US" dirty="0">
                <a:solidFill>
                  <a:srgbClr val="06032F"/>
                </a:solidFill>
                <a:effectLst/>
                <a:latin typeface="FS Albert Pro Light" panose="02000503040000020004" pitchFamily="2" charset="0"/>
              </a:rPr>
              <a:t>, an minim.</a:t>
            </a:r>
          </a:p>
        </p:txBody>
      </p:sp>
      <p:grpSp>
        <p:nvGrpSpPr>
          <p:cNvPr id="17" name="Group 16">
            <a:extLst>
              <a:ext uri="{FF2B5EF4-FFF2-40B4-BE49-F238E27FC236}">
                <a16:creationId xmlns:a16="http://schemas.microsoft.com/office/drawing/2014/main" id="{3F51D898-90F8-D945-9116-A15FEFB142D9}"/>
              </a:ext>
            </a:extLst>
          </p:cNvPr>
          <p:cNvGrpSpPr/>
          <p:nvPr userDrawn="1"/>
        </p:nvGrpSpPr>
        <p:grpSpPr>
          <a:xfrm>
            <a:off x="-283" y="4731936"/>
            <a:ext cx="3137834" cy="414993"/>
            <a:chOff x="-755" y="12618496"/>
            <a:chExt cx="8367556" cy="1106648"/>
          </a:xfrm>
        </p:grpSpPr>
        <p:grpSp>
          <p:nvGrpSpPr>
            <p:cNvPr id="21" name="Group 20">
              <a:extLst>
                <a:ext uri="{FF2B5EF4-FFF2-40B4-BE49-F238E27FC236}">
                  <a16:creationId xmlns:a16="http://schemas.microsoft.com/office/drawing/2014/main" id="{951D7387-A763-EF47-950A-13884AEC4B36}"/>
                </a:ext>
              </a:extLst>
            </p:cNvPr>
            <p:cNvGrpSpPr/>
            <p:nvPr userDrawn="1"/>
          </p:nvGrpSpPr>
          <p:grpSpPr>
            <a:xfrm>
              <a:off x="1" y="12627864"/>
              <a:ext cx="8366800" cy="1097280"/>
              <a:chOff x="-58710091" y="-1"/>
              <a:chExt cx="77340167" cy="10058402"/>
            </a:xfrm>
            <a:solidFill>
              <a:schemeClr val="accent5"/>
            </a:solidFill>
          </p:grpSpPr>
          <p:pic>
            <p:nvPicPr>
              <p:cNvPr id="28" name="Graphic 27">
                <a:extLst>
                  <a:ext uri="{FF2B5EF4-FFF2-40B4-BE49-F238E27FC236}">
                    <a16:creationId xmlns:a16="http://schemas.microsoft.com/office/drawing/2014/main" id="{9D0CDFAC-3A34-4C4A-8772-84F165AAF7D0}"/>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34" name="Rectangle 33">
                <a:extLst>
                  <a:ext uri="{FF2B5EF4-FFF2-40B4-BE49-F238E27FC236}">
                    <a16:creationId xmlns:a16="http://schemas.microsoft.com/office/drawing/2014/main" id="{79C30B27-FDD9-D342-9CFC-6D27981A54EA}"/>
                  </a:ext>
                </a:extLst>
              </p:cNvPr>
              <p:cNvSpPr/>
              <p:nvPr userDrawn="1"/>
            </p:nvSpPr>
            <p:spPr>
              <a:xfrm>
                <a:off x="-58710091" y="-1"/>
                <a:ext cx="70902098"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grpSp>
          <p:nvGrpSpPr>
            <p:cNvPr id="22" name="Group 21">
              <a:extLst>
                <a:ext uri="{FF2B5EF4-FFF2-40B4-BE49-F238E27FC236}">
                  <a16:creationId xmlns:a16="http://schemas.microsoft.com/office/drawing/2014/main" id="{5A48F9F0-BE7A-DC4F-B49A-1407B3101131}"/>
                </a:ext>
              </a:extLst>
            </p:cNvPr>
            <p:cNvGrpSpPr/>
            <p:nvPr userDrawn="1"/>
          </p:nvGrpSpPr>
          <p:grpSpPr>
            <a:xfrm>
              <a:off x="-755" y="12627864"/>
              <a:ext cx="2413264" cy="1097280"/>
              <a:chOff x="-3677406" y="-1"/>
              <a:chExt cx="22307482" cy="10058402"/>
            </a:xfrm>
          </p:grpSpPr>
          <p:pic>
            <p:nvPicPr>
              <p:cNvPr id="26" name="Graphic 25">
                <a:extLst>
                  <a:ext uri="{FF2B5EF4-FFF2-40B4-BE49-F238E27FC236}">
                    <a16:creationId xmlns:a16="http://schemas.microsoft.com/office/drawing/2014/main" id="{518184C7-EAE4-ED4D-A54D-2CE4C36CF924}"/>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71676" y="-1"/>
                <a:ext cx="10058400" cy="10058400"/>
              </a:xfrm>
              <a:prstGeom prst="rect">
                <a:avLst/>
              </a:prstGeom>
            </p:spPr>
          </p:pic>
          <p:sp>
            <p:nvSpPr>
              <p:cNvPr id="27" name="Rectangle 26">
                <a:extLst>
                  <a:ext uri="{FF2B5EF4-FFF2-40B4-BE49-F238E27FC236}">
                    <a16:creationId xmlns:a16="http://schemas.microsoft.com/office/drawing/2014/main" id="{C6BF2AEE-E178-1642-86D3-BCD72C94EEC6}"/>
                  </a:ext>
                </a:extLst>
              </p:cNvPr>
              <p:cNvSpPr/>
              <p:nvPr userDrawn="1"/>
            </p:nvSpPr>
            <p:spPr>
              <a:xfrm>
                <a:off x="-3677406" y="-1"/>
                <a:ext cx="15869404"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pic>
          <p:nvPicPr>
            <p:cNvPr id="23" name="Graphic 22">
              <a:extLst>
                <a:ext uri="{FF2B5EF4-FFF2-40B4-BE49-F238E27FC236}">
                  <a16:creationId xmlns:a16="http://schemas.microsoft.com/office/drawing/2014/main" id="{078BB767-D6F5-7F40-9020-F7D84C20B03C}"/>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2633" y="12618496"/>
              <a:ext cx="2024109" cy="1097280"/>
            </a:xfrm>
            <a:prstGeom prst="rect">
              <a:avLst/>
            </a:prstGeom>
          </p:spPr>
        </p:pic>
      </p:grpSp>
      <p:sp>
        <p:nvSpPr>
          <p:cNvPr id="4" name="Date Placeholder 3">
            <a:extLst>
              <a:ext uri="{FF2B5EF4-FFF2-40B4-BE49-F238E27FC236}">
                <a16:creationId xmlns:a16="http://schemas.microsoft.com/office/drawing/2014/main" id="{C6646F47-7785-EF4A-8563-D8C884532AB6}"/>
              </a:ext>
            </a:extLst>
          </p:cNvPr>
          <p:cNvSpPr>
            <a:spLocks noGrp="1"/>
          </p:cNvSpPr>
          <p:nvPr>
            <p:ph type="dt" sz="half" idx="14"/>
          </p:nvPr>
        </p:nvSpPr>
        <p:spPr/>
        <p:txBody>
          <a:bodyPr/>
          <a:lstStyle/>
          <a:p>
            <a:r>
              <a:rPr lang="en-US"/>
              <a:t>MON. 2021</a:t>
            </a:r>
            <a:endParaRPr lang="en-US" dirty="0"/>
          </a:p>
        </p:txBody>
      </p:sp>
      <p:sp>
        <p:nvSpPr>
          <p:cNvPr id="5" name="Footer Placeholder 4">
            <a:extLst>
              <a:ext uri="{FF2B5EF4-FFF2-40B4-BE49-F238E27FC236}">
                <a16:creationId xmlns:a16="http://schemas.microsoft.com/office/drawing/2014/main" id="{B2250D15-4EF1-A64B-BD03-01A759657B9A}"/>
              </a:ext>
            </a:extLst>
          </p:cNvPr>
          <p:cNvSpPr>
            <a:spLocks noGrp="1"/>
          </p:cNvSpPr>
          <p:nvPr>
            <p:ph type="ftr" sz="quarter" idx="15"/>
          </p:nvPr>
        </p:nvSpPr>
        <p:spPr/>
        <p:txBody>
          <a:bodyPr/>
          <a:lstStyle/>
          <a:p>
            <a:pPr defTabSz="116086">
              <a:lnSpc>
                <a:spcPct val="120000"/>
              </a:lnSpc>
            </a:pPr>
            <a:r>
              <a:rPr lang="en-US"/>
              <a:t>PRESENTATION TITLE</a:t>
            </a:r>
            <a:endParaRPr lang="en-US" dirty="0"/>
          </a:p>
        </p:txBody>
      </p:sp>
      <p:sp>
        <p:nvSpPr>
          <p:cNvPr id="7" name="Slide Number Placeholder 6">
            <a:extLst>
              <a:ext uri="{FF2B5EF4-FFF2-40B4-BE49-F238E27FC236}">
                <a16:creationId xmlns:a16="http://schemas.microsoft.com/office/drawing/2014/main" id="{DD5F4BD8-13B7-FB4F-9561-F78A79CAFDBA}"/>
              </a:ext>
            </a:extLst>
          </p:cNvPr>
          <p:cNvSpPr>
            <a:spLocks noGrp="1"/>
          </p:cNvSpPr>
          <p:nvPr>
            <p:ph type="sldNum" sz="quarter" idx="16"/>
          </p:nvPr>
        </p:nvSpPr>
        <p:spPr/>
        <p:txBody>
          <a:bodyPr/>
          <a:lstStyle/>
          <a:p>
            <a:fld id="{86CB4B4D-7CA3-9044-876B-883B54F8677D}" type="slidenum">
              <a:rPr lang="en-US" smtClean="0"/>
              <a:pPr/>
              <a:t>‹#›</a:t>
            </a:fld>
            <a:endParaRPr lang="en-US" dirty="0"/>
          </a:p>
        </p:txBody>
      </p:sp>
      <p:sp>
        <p:nvSpPr>
          <p:cNvPr id="19" name="TextBox 18">
            <a:extLst>
              <a:ext uri="{FF2B5EF4-FFF2-40B4-BE49-F238E27FC236}">
                <a16:creationId xmlns:a16="http://schemas.microsoft.com/office/drawing/2014/main" id="{318051EF-3A67-FE41-BE9F-C56F5F375DD5}"/>
              </a:ext>
            </a:extLst>
          </p:cNvPr>
          <p:cNvSpPr txBox="1"/>
          <p:nvPr userDrawn="1"/>
        </p:nvSpPr>
        <p:spPr>
          <a:xfrm>
            <a:off x="9246053" y="1013631"/>
            <a:ext cx="1775733" cy="1338828"/>
          </a:xfrm>
          <a:prstGeom prst="rect">
            <a:avLst/>
          </a:prstGeom>
          <a:noFill/>
          <a:ln w="12700">
            <a:miter lim="400000"/>
          </a:ln>
        </p:spPr>
        <p:txBody>
          <a:bodyPr wrap="square">
            <a:spAutoFit/>
          </a:bodyPr>
          <a:lstStyle/>
          <a:p>
            <a:pPr marL="0" marR="0" indent="0" algn="l" defTabSz="914377" rtl="0" fontAlgn="auto" latinLnBrk="0" hangingPunct="0">
              <a:lnSpc>
                <a:spcPct val="100000"/>
              </a:lnSpc>
              <a:spcBef>
                <a:spcPts val="0"/>
              </a:spcBef>
              <a:spcAft>
                <a:spcPts val="0"/>
              </a:spcAft>
              <a:buClrTx/>
              <a:buSzTx/>
              <a:buFontTx/>
              <a:buNone/>
              <a:tabLst/>
            </a:pPr>
            <a:r>
              <a:rPr kumimoji="0" lang="en-US" sz="900" b="1"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To change the image on this slide: </a:t>
            </a:r>
          </a:p>
          <a:p>
            <a:pPr marL="171450" marR="0" indent="-171450" algn="l" defTabSz="914377" rtl="0" fontAlgn="auto" latinLnBrk="0" hangingPunct="0">
              <a:lnSpc>
                <a:spcPct val="100000"/>
              </a:lnSpc>
              <a:spcBef>
                <a:spcPts val="0"/>
              </a:spcBef>
              <a:spcAft>
                <a:spcPts val="0"/>
              </a:spcAft>
              <a:buClrTx/>
              <a:buSzTx/>
              <a:buFont typeface="+mj-lt"/>
              <a:buAutoNum type="arabicPeriod"/>
              <a:tabLst/>
            </a:pPr>
            <a: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Delete existing image</a:t>
            </a:r>
          </a:p>
          <a:p>
            <a:pPr marL="171450" marR="0" indent="-171450" algn="l" defTabSz="914377" rtl="0" fontAlgn="auto" latinLnBrk="0" hangingPunct="0">
              <a:lnSpc>
                <a:spcPct val="100000"/>
              </a:lnSpc>
              <a:spcBef>
                <a:spcPts val="0"/>
              </a:spcBef>
              <a:spcAft>
                <a:spcPts val="0"/>
              </a:spcAft>
              <a:buClrTx/>
              <a:buSzTx/>
              <a:buFont typeface="+mj-lt"/>
              <a:buAutoNum type="arabicPeriod"/>
              <a:tabLst/>
            </a:pPr>
            <a: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Drag and drop new image </a:t>
            </a:r>
            <a:b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(jpeg or </a:t>
            </a:r>
            <a:r>
              <a:rPr kumimoji="0" lang="en-US" sz="900" b="0" i="0" u="none" strike="noStrike" cap="none" spc="0" normalizeH="0" baseline="0" dirty="0" err="1">
                <a:ln>
                  <a:noFill/>
                </a:ln>
                <a:solidFill>
                  <a:schemeClr val="tx1"/>
                </a:solidFill>
                <a:effectLst/>
                <a:uFillTx/>
                <a:latin typeface="FS Albert Pro Light" panose="02000503040000020004" pitchFamily="2" charset="0"/>
                <a:ea typeface="+mn-ea"/>
                <a:cs typeface="+mn-cs"/>
                <a:sym typeface="Helvetica Neue"/>
              </a:rPr>
              <a:t>png</a:t>
            </a:r>
            <a: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 preferred) </a:t>
            </a:r>
            <a:b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into placeholder</a:t>
            </a:r>
          </a:p>
          <a:p>
            <a:pPr marL="171450" marR="0" indent="-171450" algn="l" defTabSz="914377" rtl="0" fontAlgn="auto" latinLnBrk="0" hangingPunct="0">
              <a:lnSpc>
                <a:spcPct val="100000"/>
              </a:lnSpc>
              <a:spcBef>
                <a:spcPts val="0"/>
              </a:spcBef>
              <a:spcAft>
                <a:spcPts val="0"/>
              </a:spcAft>
              <a:buClrTx/>
              <a:buSzTx/>
              <a:buFont typeface="+mj-lt"/>
              <a:buAutoNum type="arabicPeriod"/>
              <a:tabLst/>
            </a:pPr>
            <a: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Select the new image and </a:t>
            </a:r>
            <a:b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“send to back” so that it is </a:t>
            </a:r>
            <a:b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behind the shape</a:t>
            </a:r>
          </a:p>
        </p:txBody>
      </p:sp>
    </p:spTree>
    <p:extLst>
      <p:ext uri="{BB962C8B-B14F-4D97-AF65-F5344CB8AC3E}">
        <p14:creationId xmlns:p14="http://schemas.microsoft.com/office/powerpoint/2010/main" val="1046657629"/>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mage w Content (Ultraviolet footer)">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DD06637D-F305-7849-BA2A-6B2F025EEEEE}"/>
              </a:ext>
            </a:extLst>
          </p:cNvPr>
          <p:cNvSpPr>
            <a:spLocks noGrp="1"/>
          </p:cNvSpPr>
          <p:nvPr>
            <p:ph type="pic" sz="quarter" idx="13" hasCustomPrompt="1"/>
          </p:nvPr>
        </p:nvSpPr>
        <p:spPr>
          <a:xfrm>
            <a:off x="0" y="0"/>
            <a:ext cx="9144000" cy="4736306"/>
          </a:xfrm>
          <a:prstGeom prst="rect">
            <a:avLst/>
          </a:prstGeom>
          <a:solidFill>
            <a:schemeClr val="bg2"/>
          </a:solidFill>
        </p:spPr>
        <p:txBody>
          <a:bodyPr/>
          <a:lstStyle>
            <a:lvl1pPr algn="r">
              <a:defRPr>
                <a:solidFill>
                  <a:schemeClr val="accent1"/>
                </a:solidFill>
              </a:defRPr>
            </a:lvl1pPr>
          </a:lstStyle>
          <a:p>
            <a:r>
              <a:rPr lang="en-US" dirty="0"/>
              <a:t>Image</a:t>
            </a:r>
          </a:p>
        </p:txBody>
      </p:sp>
      <p:sp>
        <p:nvSpPr>
          <p:cNvPr id="14" name="Graphic 11">
            <a:extLst>
              <a:ext uri="{FF2B5EF4-FFF2-40B4-BE49-F238E27FC236}">
                <a16:creationId xmlns:a16="http://schemas.microsoft.com/office/drawing/2014/main" id="{CB3892E6-C0EF-334F-A971-D283FB7AC21E}"/>
              </a:ext>
            </a:extLst>
          </p:cNvPr>
          <p:cNvSpPr/>
          <p:nvPr/>
        </p:nvSpPr>
        <p:spPr>
          <a:xfrm>
            <a:off x="-283" y="190011"/>
            <a:ext cx="4762873" cy="4356286"/>
          </a:xfrm>
          <a:custGeom>
            <a:avLst/>
            <a:gdLst>
              <a:gd name="connsiteX0" fmla="*/ 0 w 1041400"/>
              <a:gd name="connsiteY0" fmla="*/ 0 h 952500"/>
              <a:gd name="connsiteX1" fmla="*/ 568036 w 1041400"/>
              <a:gd name="connsiteY1" fmla="*/ 0 h 952500"/>
              <a:gd name="connsiteX2" fmla="*/ 1041400 w 1041400"/>
              <a:gd name="connsiteY2" fmla="*/ 476250 h 952500"/>
              <a:gd name="connsiteX3" fmla="*/ 1041400 w 1041400"/>
              <a:gd name="connsiteY3" fmla="*/ 476250 h 952500"/>
              <a:gd name="connsiteX4" fmla="*/ 568036 w 1041400"/>
              <a:gd name="connsiteY4" fmla="*/ 952500 h 952500"/>
              <a:gd name="connsiteX5" fmla="*/ 0 w 1041400"/>
              <a:gd name="connsiteY5" fmla="*/ 952500 h 952500"/>
              <a:gd name="connsiteX6" fmla="*/ 0 w 1041400"/>
              <a:gd name="connsiteY6" fmla="*/ 952500 h 952500"/>
              <a:gd name="connsiteX7" fmla="*/ 0 w 1041400"/>
              <a:gd name="connsiteY7" fmla="*/ 0 h 952500"/>
              <a:gd name="connsiteX8" fmla="*/ 0 w 1041400"/>
              <a:gd name="connsiteY8" fmla="*/ 0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1400" h="952500">
                <a:moveTo>
                  <a:pt x="0" y="0"/>
                </a:moveTo>
                <a:lnTo>
                  <a:pt x="568036" y="0"/>
                </a:lnTo>
                <a:cubicBezTo>
                  <a:pt x="829468" y="0"/>
                  <a:pt x="1041400" y="213224"/>
                  <a:pt x="1041400" y="476250"/>
                </a:cubicBezTo>
                <a:lnTo>
                  <a:pt x="1041400" y="476250"/>
                </a:lnTo>
                <a:cubicBezTo>
                  <a:pt x="1041400" y="739276"/>
                  <a:pt x="829468" y="952500"/>
                  <a:pt x="568036" y="952500"/>
                </a:cubicBezTo>
                <a:lnTo>
                  <a:pt x="0" y="952500"/>
                </a:lnTo>
                <a:lnTo>
                  <a:pt x="0" y="952500"/>
                </a:lnTo>
                <a:lnTo>
                  <a:pt x="0" y="0"/>
                </a:lnTo>
                <a:lnTo>
                  <a:pt x="0" y="0"/>
                </a:lnTo>
                <a:close/>
              </a:path>
            </a:pathLst>
          </a:custGeom>
          <a:solidFill>
            <a:schemeClr val="bg1"/>
          </a:solidFill>
          <a:ln w="9438" cap="flat">
            <a:noFill/>
            <a:prstDash val="solid"/>
            <a:miter/>
          </a:ln>
        </p:spPr>
        <p:txBody>
          <a:bodyPr rtlCol="0" anchor="ctr"/>
          <a:lstStyle/>
          <a:p>
            <a:endParaRPr lang="en-US" sz="900" b="0" i="0" dirty="0">
              <a:latin typeface="FS Albert Pro" panose="02000503040000020004" pitchFamily="2" charset="0"/>
            </a:endParaRPr>
          </a:p>
        </p:txBody>
      </p:sp>
      <p:sp>
        <p:nvSpPr>
          <p:cNvPr id="13" name="Text Placeholder 2">
            <a:extLst>
              <a:ext uri="{FF2B5EF4-FFF2-40B4-BE49-F238E27FC236}">
                <a16:creationId xmlns:a16="http://schemas.microsoft.com/office/drawing/2014/main" id="{546F42B1-6F02-9946-A555-B2FEB5F1571A}"/>
              </a:ext>
            </a:extLst>
          </p:cNvPr>
          <p:cNvSpPr>
            <a:spLocks noGrp="1"/>
          </p:cNvSpPr>
          <p:nvPr>
            <p:ph type="body" sz="quarter" idx="10" hasCustomPrompt="1"/>
          </p:nvPr>
        </p:nvSpPr>
        <p:spPr>
          <a:xfrm>
            <a:off x="171450" y="2387852"/>
            <a:ext cx="4001761" cy="933589"/>
          </a:xfrm>
          <a:prstGeom prst="rect">
            <a:avLst/>
          </a:prstGeom>
          <a:ln w="12700">
            <a:miter lim="400000"/>
          </a:ln>
        </p:spPr>
        <p:txBody>
          <a:bodyPr wrap="square" lIns="50800" tIns="50800" rIns="50800" bIns="50800">
            <a:spAutoFit/>
          </a:bodyPr>
          <a:lstStyle>
            <a:lvl1pPr marL="7739" indent="0" algn="l">
              <a:lnSpc>
                <a:spcPct val="100000"/>
              </a:lnSpc>
              <a:tabLst/>
              <a:defRPr lang="en-US" sz="1350" smtClean="0">
                <a:solidFill>
                  <a:schemeClr val="accent1"/>
                </a:solidFill>
                <a:effectLst/>
              </a:defRPr>
            </a:lvl1pPr>
            <a:lvl2pPr marL="7739" indent="0" algn="l">
              <a:tabLst/>
              <a:defRPr kumimoji="0" lang="en-US" sz="1500" b="0" i="0" u="none" strike="noStrike" cap="none" spc="0" normalizeH="0" baseline="0" dirty="0" smtClean="0">
                <a:ln>
                  <a:noFill/>
                </a:ln>
                <a:solidFill>
                  <a:srgbClr val="FFFFFF"/>
                </a:solidFill>
                <a:effectLst/>
                <a:uFillTx/>
                <a:latin typeface="+mj-lt"/>
                <a:ea typeface="+mj-ea"/>
                <a:cs typeface="+mj-cs"/>
                <a:sym typeface="FSAlbertPro-Light"/>
              </a:defRPr>
            </a:lvl2pPr>
            <a:lvl3pPr marL="7739" indent="0" algn="l">
              <a:tabLst/>
              <a:defRPr kumimoji="0" lang="en-US" sz="1500" b="0" i="0" u="none" strike="noStrike" cap="none" spc="0" normalizeH="0" baseline="0" dirty="0" smtClean="0">
                <a:ln>
                  <a:noFill/>
                </a:ln>
                <a:solidFill>
                  <a:srgbClr val="FFFFFF"/>
                </a:solidFill>
                <a:effectLst/>
                <a:uFillTx/>
                <a:latin typeface="+mj-lt"/>
                <a:ea typeface="+mj-ea"/>
                <a:cs typeface="+mj-cs"/>
                <a:sym typeface="FSAlbertPro-Light"/>
              </a:defRPr>
            </a:lvl3pPr>
            <a:lvl4pPr marL="7739" indent="0" algn="l">
              <a:tabLst/>
              <a:defRPr kumimoji="0" lang="en-US" sz="1500" b="0" i="0" u="none" strike="noStrike" cap="none" spc="0" normalizeH="0" baseline="0" dirty="0" smtClean="0">
                <a:ln>
                  <a:noFill/>
                </a:ln>
                <a:solidFill>
                  <a:srgbClr val="FFFFFF"/>
                </a:solidFill>
                <a:effectLst/>
                <a:uFillTx/>
                <a:latin typeface="+mj-lt"/>
                <a:ea typeface="+mj-ea"/>
                <a:cs typeface="+mj-cs"/>
                <a:sym typeface="FSAlbertPro-Light"/>
              </a:defRPr>
            </a:lvl4pPr>
            <a:lvl5pPr marL="7739" indent="0" algn="l">
              <a:tabLst/>
              <a:defRPr kumimoji="0" lang="en-US" sz="1500" b="0" i="0" u="none" strike="noStrike" cap="none" spc="0" normalizeH="0" baseline="0" dirty="0">
                <a:ln>
                  <a:noFill/>
                </a:ln>
                <a:solidFill>
                  <a:srgbClr val="FFFFFF"/>
                </a:solidFill>
                <a:effectLst/>
                <a:uFillTx/>
                <a:latin typeface="+mj-lt"/>
                <a:ea typeface="+mj-ea"/>
                <a:cs typeface="+mj-cs"/>
                <a:sym typeface="FSAlbertPro-Light"/>
              </a:defRPr>
            </a:lvl5pPr>
          </a:lstStyle>
          <a:p>
            <a:r>
              <a:rPr lang="en-US" dirty="0">
                <a:solidFill>
                  <a:srgbClr val="06032F"/>
                </a:solidFill>
                <a:effectLst/>
                <a:latin typeface="FS Albert Pro Light" panose="02000503040000020004" pitchFamily="2" charset="0"/>
              </a:rPr>
              <a:t>Lorem ipsum dolor sit </a:t>
            </a:r>
            <a:r>
              <a:rPr lang="en-US" dirty="0" err="1">
                <a:solidFill>
                  <a:srgbClr val="06032F"/>
                </a:solidFill>
                <a:effectLst/>
                <a:latin typeface="FS Albert Pro Light" panose="02000503040000020004" pitchFamily="2" charset="0"/>
              </a:rPr>
              <a:t>amet</a:t>
            </a:r>
            <a:r>
              <a:rPr lang="en-US" dirty="0">
                <a:solidFill>
                  <a:srgbClr val="06032F"/>
                </a:solidFill>
                <a:effectLst/>
                <a:latin typeface="FS Albert Pro Light" panose="02000503040000020004" pitchFamily="2" charset="0"/>
              </a:rPr>
              <a:t>, an minim </a:t>
            </a:r>
            <a:r>
              <a:rPr lang="en-US" dirty="0" err="1">
                <a:solidFill>
                  <a:srgbClr val="06032F"/>
                </a:solidFill>
                <a:effectLst/>
                <a:latin typeface="FS Albert Pro Light" panose="02000503040000020004" pitchFamily="2" charset="0"/>
              </a:rPr>
              <a:t>aeque</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inciderint</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et </a:t>
            </a:r>
            <a:r>
              <a:rPr lang="en-US" dirty="0" err="1">
                <a:solidFill>
                  <a:srgbClr val="06032F"/>
                </a:solidFill>
                <a:effectLst/>
                <a:latin typeface="FS Albert Pro Light" panose="02000503040000020004" pitchFamily="2" charset="0"/>
              </a:rPr>
              <a:t>dicat</a:t>
            </a:r>
            <a:r>
              <a:rPr lang="en-US" dirty="0">
                <a:solidFill>
                  <a:srgbClr val="06032F"/>
                </a:solidFill>
                <a:effectLst/>
                <a:latin typeface="FS Albert Pro Light" panose="02000503040000020004" pitchFamily="2" charset="0"/>
              </a:rPr>
              <a:t> facer, no </a:t>
            </a:r>
            <a:r>
              <a:rPr lang="en-US" dirty="0" err="1">
                <a:solidFill>
                  <a:srgbClr val="06032F"/>
                </a:solidFill>
                <a:effectLst/>
                <a:latin typeface="FS Albert Pro Light" panose="02000503040000020004" pitchFamily="2" charset="0"/>
              </a:rPr>
              <a:t>suas</a:t>
            </a:r>
            <a:r>
              <a:rPr lang="en-US" dirty="0">
                <a:solidFill>
                  <a:srgbClr val="06032F"/>
                </a:solidFill>
                <a:effectLst/>
                <a:latin typeface="FS Albert Pro Light" panose="02000503040000020004" pitchFamily="2" charset="0"/>
              </a:rPr>
              <a:t> ipsum </a:t>
            </a:r>
            <a:r>
              <a:rPr lang="en-US" dirty="0" err="1">
                <a:solidFill>
                  <a:srgbClr val="06032F"/>
                </a:solidFill>
                <a:effectLst/>
                <a:latin typeface="FS Albert Pro Light" panose="02000503040000020004" pitchFamily="2" charset="0"/>
              </a:rPr>
              <a:t>audiam</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eum</a:t>
            </a:r>
            <a:r>
              <a:rPr lang="en-US" dirty="0">
                <a:solidFill>
                  <a:srgbClr val="06032F"/>
                </a:solidFill>
                <a:effectLst/>
                <a:latin typeface="FS Albert Pro Light" panose="02000503040000020004" pitchFamily="2" charset="0"/>
              </a:rPr>
              <a:t>. Eu </a:t>
            </a:r>
            <a:r>
              <a:rPr lang="en-US" dirty="0" err="1">
                <a:solidFill>
                  <a:srgbClr val="06032F"/>
                </a:solidFill>
                <a:effectLst/>
                <a:latin typeface="FS Albert Pro Light" panose="02000503040000020004" pitchFamily="2" charset="0"/>
              </a:rPr>
              <a:t>nam</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enim</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melius</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ocurreret</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dicunt</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fastidii</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ei</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Ea</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omnes</a:t>
            </a:r>
            <a:r>
              <a:rPr lang="en-US" dirty="0">
                <a:solidFill>
                  <a:srgbClr val="06032F"/>
                </a:solidFill>
                <a:effectLst/>
                <a:latin typeface="FS Albert Pro Light" panose="02000503040000020004" pitchFamily="2" charset="0"/>
              </a:rPr>
              <a:t> utroque </a:t>
            </a:r>
            <a:r>
              <a:rPr lang="en-US" dirty="0" err="1">
                <a:solidFill>
                  <a:srgbClr val="06032F"/>
                </a:solidFill>
                <a:effectLst/>
                <a:latin typeface="FS Albert Pro Light" panose="02000503040000020004" pitchFamily="2" charset="0"/>
              </a:rPr>
              <a:t>ius</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elit</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iuvaret</a:t>
            </a:r>
            <a:r>
              <a:rPr lang="en-US" dirty="0">
                <a:solidFill>
                  <a:srgbClr val="06032F"/>
                </a:solidFill>
                <a:effectLst/>
                <a:latin typeface="FS Albert Pro Light" panose="02000503040000020004" pitchFamily="2" charset="0"/>
              </a:rPr>
              <a:t> has at.</a:t>
            </a:r>
          </a:p>
        </p:txBody>
      </p:sp>
      <p:sp>
        <p:nvSpPr>
          <p:cNvPr id="6" name="Title 5">
            <a:extLst>
              <a:ext uri="{FF2B5EF4-FFF2-40B4-BE49-F238E27FC236}">
                <a16:creationId xmlns:a16="http://schemas.microsoft.com/office/drawing/2014/main" id="{AECA42AC-7806-D145-A825-7C5F89AFA84C}"/>
              </a:ext>
            </a:extLst>
          </p:cNvPr>
          <p:cNvSpPr>
            <a:spLocks noGrp="1"/>
          </p:cNvSpPr>
          <p:nvPr>
            <p:ph type="title" hasCustomPrompt="1"/>
          </p:nvPr>
        </p:nvSpPr>
        <p:spPr>
          <a:xfrm>
            <a:off x="171450" y="1034612"/>
            <a:ext cx="3996831" cy="1220525"/>
          </a:xfrm>
          <a:prstGeom prst="rect">
            <a:avLst/>
          </a:prstGeom>
        </p:spPr>
        <p:txBody>
          <a:bodyPr anchor="b">
            <a:normAutofit/>
          </a:bodyPr>
          <a:lstStyle>
            <a:lvl1pPr>
              <a:lnSpc>
                <a:spcPct val="90000"/>
              </a:lnSpc>
              <a:defRPr lang="en-US" sz="2250" smtClean="0">
                <a:solidFill>
                  <a:schemeClr val="accent1"/>
                </a:solidFill>
                <a:effectLst/>
              </a:defRPr>
            </a:lvl1pPr>
          </a:lstStyle>
          <a:p>
            <a:r>
              <a:rPr lang="en-US" dirty="0">
                <a:solidFill>
                  <a:srgbClr val="06032F"/>
                </a:solidFill>
                <a:effectLst/>
                <a:latin typeface="FS Albert Pro Light" panose="02000503040000020004" pitchFamily="2" charset="0"/>
              </a:rPr>
              <a:t>Short content slide with large image. Lorem ipsum dolor sit </a:t>
            </a:r>
            <a:r>
              <a:rPr lang="en-US" dirty="0" err="1">
                <a:solidFill>
                  <a:srgbClr val="06032F"/>
                </a:solidFill>
                <a:effectLst/>
                <a:latin typeface="FS Albert Pro Light" panose="02000503040000020004" pitchFamily="2" charset="0"/>
              </a:rPr>
              <a:t>amet</a:t>
            </a:r>
            <a:r>
              <a:rPr lang="en-US" dirty="0">
                <a:solidFill>
                  <a:srgbClr val="06032F"/>
                </a:solidFill>
                <a:effectLst/>
                <a:latin typeface="FS Albert Pro Light" panose="02000503040000020004" pitchFamily="2" charset="0"/>
              </a:rPr>
              <a:t>, an minim.</a:t>
            </a:r>
          </a:p>
        </p:txBody>
      </p:sp>
      <p:grpSp>
        <p:nvGrpSpPr>
          <p:cNvPr id="17" name="Group 16">
            <a:extLst>
              <a:ext uri="{FF2B5EF4-FFF2-40B4-BE49-F238E27FC236}">
                <a16:creationId xmlns:a16="http://schemas.microsoft.com/office/drawing/2014/main" id="{C8D87EAD-1F7B-0C42-8C65-4EB22D08E808}"/>
              </a:ext>
            </a:extLst>
          </p:cNvPr>
          <p:cNvGrpSpPr/>
          <p:nvPr userDrawn="1"/>
        </p:nvGrpSpPr>
        <p:grpSpPr>
          <a:xfrm>
            <a:off x="-283" y="4730621"/>
            <a:ext cx="3137834" cy="416308"/>
            <a:chOff x="-755" y="12614990"/>
            <a:chExt cx="8367556" cy="1110154"/>
          </a:xfrm>
        </p:grpSpPr>
        <p:grpSp>
          <p:nvGrpSpPr>
            <p:cNvPr id="21" name="Group 20">
              <a:extLst>
                <a:ext uri="{FF2B5EF4-FFF2-40B4-BE49-F238E27FC236}">
                  <a16:creationId xmlns:a16="http://schemas.microsoft.com/office/drawing/2014/main" id="{DCB81E20-14C4-604C-A835-6B46CBD7552F}"/>
                </a:ext>
              </a:extLst>
            </p:cNvPr>
            <p:cNvGrpSpPr/>
            <p:nvPr userDrawn="1"/>
          </p:nvGrpSpPr>
          <p:grpSpPr>
            <a:xfrm>
              <a:off x="1" y="12627864"/>
              <a:ext cx="8366800" cy="1097280"/>
              <a:chOff x="-58710091" y="-1"/>
              <a:chExt cx="77340167" cy="10058402"/>
            </a:xfrm>
            <a:solidFill>
              <a:schemeClr val="accent5"/>
            </a:solidFill>
          </p:grpSpPr>
          <p:pic>
            <p:nvPicPr>
              <p:cNvPr id="28" name="Graphic 27">
                <a:extLst>
                  <a:ext uri="{FF2B5EF4-FFF2-40B4-BE49-F238E27FC236}">
                    <a16:creationId xmlns:a16="http://schemas.microsoft.com/office/drawing/2014/main" id="{7C79678A-D047-8D4D-9235-0E470F898E8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34" name="Rectangle 33">
                <a:extLst>
                  <a:ext uri="{FF2B5EF4-FFF2-40B4-BE49-F238E27FC236}">
                    <a16:creationId xmlns:a16="http://schemas.microsoft.com/office/drawing/2014/main" id="{FDD6C133-5604-E747-82EB-9D759E2E9883}"/>
                  </a:ext>
                </a:extLst>
              </p:cNvPr>
              <p:cNvSpPr/>
              <p:nvPr userDrawn="1"/>
            </p:nvSpPr>
            <p:spPr>
              <a:xfrm>
                <a:off x="-58710091" y="-1"/>
                <a:ext cx="70902098" cy="10058402"/>
              </a:xfrm>
              <a:prstGeom prst="rect">
                <a:avLst/>
              </a:prstGeom>
              <a:solidFill>
                <a:schemeClr val="accent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22" name="Group 21">
              <a:extLst>
                <a:ext uri="{FF2B5EF4-FFF2-40B4-BE49-F238E27FC236}">
                  <a16:creationId xmlns:a16="http://schemas.microsoft.com/office/drawing/2014/main" id="{F5498215-34F2-1249-896E-E8446824E961}"/>
                </a:ext>
              </a:extLst>
            </p:cNvPr>
            <p:cNvGrpSpPr/>
            <p:nvPr userDrawn="1"/>
          </p:nvGrpSpPr>
          <p:grpSpPr>
            <a:xfrm>
              <a:off x="-755" y="12627864"/>
              <a:ext cx="2413264" cy="1097280"/>
              <a:chOff x="-3677406" y="-1"/>
              <a:chExt cx="22307482" cy="10058402"/>
            </a:xfrm>
            <a:solidFill>
              <a:schemeClr val="bg2"/>
            </a:solidFill>
          </p:grpSpPr>
          <p:pic>
            <p:nvPicPr>
              <p:cNvPr id="26" name="Graphic 25">
                <a:extLst>
                  <a:ext uri="{FF2B5EF4-FFF2-40B4-BE49-F238E27FC236}">
                    <a16:creationId xmlns:a16="http://schemas.microsoft.com/office/drawing/2014/main" id="{2AA3F68E-5BA2-0D42-A2C8-07111646E6C0}"/>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71676" y="-1"/>
                <a:ext cx="10058400" cy="10058400"/>
              </a:xfrm>
              <a:prstGeom prst="rect">
                <a:avLst/>
              </a:prstGeom>
            </p:spPr>
          </p:pic>
          <p:sp>
            <p:nvSpPr>
              <p:cNvPr id="27" name="Rectangle 26">
                <a:extLst>
                  <a:ext uri="{FF2B5EF4-FFF2-40B4-BE49-F238E27FC236}">
                    <a16:creationId xmlns:a16="http://schemas.microsoft.com/office/drawing/2014/main" id="{8D615A9F-C32B-DF49-B5A2-98BAF4E6E94D}"/>
                  </a:ext>
                </a:extLst>
              </p:cNvPr>
              <p:cNvSpPr/>
              <p:nvPr userDrawn="1"/>
            </p:nvSpPr>
            <p:spPr>
              <a:xfrm>
                <a:off x="-3677406" y="-1"/>
                <a:ext cx="15869404"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23" name="Graphic 22">
              <a:extLst>
                <a:ext uri="{FF2B5EF4-FFF2-40B4-BE49-F238E27FC236}">
                  <a16:creationId xmlns:a16="http://schemas.microsoft.com/office/drawing/2014/main" id="{A24B3E6E-C5F6-6841-B401-7EAC07CD7DD7}"/>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2632" y="12614990"/>
              <a:ext cx="2024109" cy="1097280"/>
            </a:xfrm>
            <a:prstGeom prst="rect">
              <a:avLst/>
            </a:prstGeom>
          </p:spPr>
        </p:pic>
      </p:grpSp>
      <p:sp>
        <p:nvSpPr>
          <p:cNvPr id="5" name="Date Placeholder 4">
            <a:extLst>
              <a:ext uri="{FF2B5EF4-FFF2-40B4-BE49-F238E27FC236}">
                <a16:creationId xmlns:a16="http://schemas.microsoft.com/office/drawing/2014/main" id="{4F38623B-33BF-604A-9834-93C14F95B086}"/>
              </a:ext>
            </a:extLst>
          </p:cNvPr>
          <p:cNvSpPr>
            <a:spLocks noGrp="1"/>
          </p:cNvSpPr>
          <p:nvPr>
            <p:ph type="dt" sz="half" idx="14"/>
          </p:nvPr>
        </p:nvSpPr>
        <p:spPr/>
        <p:txBody>
          <a:bodyPr/>
          <a:lstStyle/>
          <a:p>
            <a:r>
              <a:rPr lang="en-US"/>
              <a:t>MON. 2021</a:t>
            </a:r>
            <a:endParaRPr lang="en-US" dirty="0"/>
          </a:p>
        </p:txBody>
      </p:sp>
      <p:sp>
        <p:nvSpPr>
          <p:cNvPr id="7" name="Footer Placeholder 6">
            <a:extLst>
              <a:ext uri="{FF2B5EF4-FFF2-40B4-BE49-F238E27FC236}">
                <a16:creationId xmlns:a16="http://schemas.microsoft.com/office/drawing/2014/main" id="{A8935B83-5B85-7B49-B33D-4D0980435B4F}"/>
              </a:ext>
            </a:extLst>
          </p:cNvPr>
          <p:cNvSpPr>
            <a:spLocks noGrp="1"/>
          </p:cNvSpPr>
          <p:nvPr>
            <p:ph type="ftr" sz="quarter" idx="15"/>
          </p:nvPr>
        </p:nvSpPr>
        <p:spPr/>
        <p:txBody>
          <a:bodyPr/>
          <a:lstStyle/>
          <a:p>
            <a:pPr defTabSz="116086">
              <a:lnSpc>
                <a:spcPct val="120000"/>
              </a:lnSpc>
            </a:pPr>
            <a:r>
              <a:rPr lang="en-US"/>
              <a:t>PRESENTATION TITLE</a:t>
            </a:r>
            <a:endParaRPr lang="en-US" dirty="0"/>
          </a:p>
        </p:txBody>
      </p:sp>
      <p:sp>
        <p:nvSpPr>
          <p:cNvPr id="9" name="Slide Number Placeholder 8">
            <a:extLst>
              <a:ext uri="{FF2B5EF4-FFF2-40B4-BE49-F238E27FC236}">
                <a16:creationId xmlns:a16="http://schemas.microsoft.com/office/drawing/2014/main" id="{486CD563-C1A9-B44B-B725-23EB29D4798B}"/>
              </a:ext>
            </a:extLst>
          </p:cNvPr>
          <p:cNvSpPr>
            <a:spLocks noGrp="1"/>
          </p:cNvSpPr>
          <p:nvPr>
            <p:ph type="sldNum" sz="quarter" idx="16"/>
          </p:nvPr>
        </p:nvSpPr>
        <p:spPr/>
        <p:txBody>
          <a:bodyPr/>
          <a:lstStyle/>
          <a:p>
            <a:fld id="{86CB4B4D-7CA3-9044-876B-883B54F8677D}" type="slidenum">
              <a:rPr lang="en-US" smtClean="0"/>
              <a:pPr/>
              <a:t>‹#›</a:t>
            </a:fld>
            <a:endParaRPr lang="en-US" dirty="0"/>
          </a:p>
        </p:txBody>
      </p:sp>
      <p:sp>
        <p:nvSpPr>
          <p:cNvPr id="18" name="TextBox 17">
            <a:extLst>
              <a:ext uri="{FF2B5EF4-FFF2-40B4-BE49-F238E27FC236}">
                <a16:creationId xmlns:a16="http://schemas.microsoft.com/office/drawing/2014/main" id="{BB988916-074D-F142-9CBD-CAE6A199B650}"/>
              </a:ext>
            </a:extLst>
          </p:cNvPr>
          <p:cNvSpPr txBox="1"/>
          <p:nvPr userDrawn="1"/>
        </p:nvSpPr>
        <p:spPr>
          <a:xfrm>
            <a:off x="9246053" y="1013631"/>
            <a:ext cx="1775733" cy="1338828"/>
          </a:xfrm>
          <a:prstGeom prst="rect">
            <a:avLst/>
          </a:prstGeom>
          <a:noFill/>
          <a:ln w="12700">
            <a:miter lim="400000"/>
          </a:ln>
        </p:spPr>
        <p:txBody>
          <a:bodyPr wrap="square">
            <a:spAutoFit/>
          </a:bodyPr>
          <a:lstStyle/>
          <a:p>
            <a:pPr marL="0" marR="0" indent="0" algn="l" defTabSz="914377" rtl="0" fontAlgn="auto" latinLnBrk="0" hangingPunct="0">
              <a:lnSpc>
                <a:spcPct val="100000"/>
              </a:lnSpc>
              <a:spcBef>
                <a:spcPts val="0"/>
              </a:spcBef>
              <a:spcAft>
                <a:spcPts val="0"/>
              </a:spcAft>
              <a:buClrTx/>
              <a:buSzTx/>
              <a:buFontTx/>
              <a:buNone/>
              <a:tabLst/>
            </a:pPr>
            <a:r>
              <a:rPr kumimoji="0" lang="en-US" sz="900" b="1"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To change the image on this slide: </a:t>
            </a:r>
          </a:p>
          <a:p>
            <a:pPr marL="171450" marR="0" indent="-171450" algn="l" defTabSz="914377" rtl="0" fontAlgn="auto" latinLnBrk="0" hangingPunct="0">
              <a:lnSpc>
                <a:spcPct val="100000"/>
              </a:lnSpc>
              <a:spcBef>
                <a:spcPts val="0"/>
              </a:spcBef>
              <a:spcAft>
                <a:spcPts val="0"/>
              </a:spcAft>
              <a:buClrTx/>
              <a:buSzTx/>
              <a:buFont typeface="+mj-lt"/>
              <a:buAutoNum type="arabicPeriod"/>
              <a:tabLst/>
            </a:pPr>
            <a: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Delete existing image</a:t>
            </a:r>
          </a:p>
          <a:p>
            <a:pPr marL="171450" marR="0" indent="-171450" algn="l" defTabSz="914377" rtl="0" fontAlgn="auto" latinLnBrk="0" hangingPunct="0">
              <a:lnSpc>
                <a:spcPct val="100000"/>
              </a:lnSpc>
              <a:spcBef>
                <a:spcPts val="0"/>
              </a:spcBef>
              <a:spcAft>
                <a:spcPts val="0"/>
              </a:spcAft>
              <a:buClrTx/>
              <a:buSzTx/>
              <a:buFont typeface="+mj-lt"/>
              <a:buAutoNum type="arabicPeriod"/>
              <a:tabLst/>
            </a:pPr>
            <a: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Drag and drop new image </a:t>
            </a:r>
            <a:b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(jpeg or </a:t>
            </a:r>
            <a:r>
              <a:rPr kumimoji="0" lang="en-US" sz="900" b="0" i="0" u="none" strike="noStrike" cap="none" spc="0" normalizeH="0" baseline="0" dirty="0" err="1">
                <a:ln>
                  <a:noFill/>
                </a:ln>
                <a:solidFill>
                  <a:schemeClr val="tx1"/>
                </a:solidFill>
                <a:effectLst/>
                <a:uFillTx/>
                <a:latin typeface="FS Albert Pro Light" panose="02000503040000020004" pitchFamily="2" charset="0"/>
                <a:ea typeface="+mn-ea"/>
                <a:cs typeface="+mn-cs"/>
                <a:sym typeface="Helvetica Neue"/>
              </a:rPr>
              <a:t>png</a:t>
            </a:r>
            <a: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 preferred) </a:t>
            </a:r>
            <a:b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into placeholder</a:t>
            </a:r>
          </a:p>
          <a:p>
            <a:pPr marL="171450" marR="0" indent="-171450" algn="l" defTabSz="914377" rtl="0" fontAlgn="auto" latinLnBrk="0" hangingPunct="0">
              <a:lnSpc>
                <a:spcPct val="100000"/>
              </a:lnSpc>
              <a:spcBef>
                <a:spcPts val="0"/>
              </a:spcBef>
              <a:spcAft>
                <a:spcPts val="0"/>
              </a:spcAft>
              <a:buClrTx/>
              <a:buSzTx/>
              <a:buFont typeface="+mj-lt"/>
              <a:buAutoNum type="arabicPeriod"/>
              <a:tabLst/>
            </a:pPr>
            <a: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Select the new image and </a:t>
            </a:r>
            <a:b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“send to back” so that it is </a:t>
            </a:r>
            <a:b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9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behind the shape</a:t>
            </a:r>
          </a:p>
        </p:txBody>
      </p:sp>
    </p:spTree>
    <p:extLst>
      <p:ext uri="{BB962C8B-B14F-4D97-AF65-F5344CB8AC3E}">
        <p14:creationId xmlns:p14="http://schemas.microsoft.com/office/powerpoint/2010/main" val="3483666990"/>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right Blue background">
    <p:bg>
      <p:bgPr>
        <a:solidFill>
          <a:schemeClr val="accent3"/>
        </a:solidFill>
        <a:effectLst/>
      </p:bgPr>
    </p:bg>
    <p:spTree>
      <p:nvGrpSpPr>
        <p:cNvPr id="1" name=""/>
        <p:cNvGrpSpPr/>
        <p:nvPr/>
      </p:nvGrpSpPr>
      <p:grpSpPr>
        <a:xfrm>
          <a:off x="0" y="0"/>
          <a:ext cx="0" cy="0"/>
          <a:chOff x="0" y="0"/>
          <a:chExt cx="0" cy="0"/>
        </a:xfrm>
      </p:grpSpPr>
      <p:sp>
        <p:nvSpPr>
          <p:cNvPr id="16" name="Text Placeholder 4">
            <a:extLst>
              <a:ext uri="{FF2B5EF4-FFF2-40B4-BE49-F238E27FC236}">
                <a16:creationId xmlns:a16="http://schemas.microsoft.com/office/drawing/2014/main" id="{3A2B067D-4E5E-E246-8467-39985924B3A5}"/>
              </a:ext>
            </a:extLst>
          </p:cNvPr>
          <p:cNvSpPr>
            <a:spLocks noGrp="1"/>
          </p:cNvSpPr>
          <p:nvPr>
            <p:ph type="body" sz="quarter" idx="10" hasCustomPrompt="1"/>
          </p:nvPr>
        </p:nvSpPr>
        <p:spPr>
          <a:xfrm>
            <a:off x="171450" y="1311463"/>
            <a:ext cx="7791034" cy="2483569"/>
          </a:xfrm>
          <a:prstGeom prst="rect">
            <a:avLst/>
          </a:prstGeom>
        </p:spPr>
        <p:txBody>
          <a:bodyPr>
            <a:noAutofit/>
          </a:bodyPr>
          <a:lstStyle>
            <a:lvl1pPr>
              <a:lnSpc>
                <a:spcPct val="100000"/>
              </a:lnSpc>
              <a:defRPr lang="en-US" sz="1500" b="0" i="0" spc="0" baseline="0" smtClean="0">
                <a:effectLst/>
              </a:defRPr>
            </a:lvl1pPr>
            <a:lvl2pPr>
              <a:defRPr sz="1350">
                <a:solidFill>
                  <a:schemeClr val="bg1"/>
                </a:solidFill>
              </a:defRPr>
            </a:lvl2pPr>
            <a:lvl3pPr>
              <a:defRPr sz="1350">
                <a:solidFill>
                  <a:schemeClr val="bg1"/>
                </a:solidFill>
              </a:defRPr>
            </a:lvl3pPr>
            <a:lvl4pPr>
              <a:defRPr sz="1350">
                <a:solidFill>
                  <a:schemeClr val="bg1"/>
                </a:solidFill>
              </a:defRPr>
            </a:lvl4pPr>
            <a:lvl5pPr>
              <a:defRPr sz="1350">
                <a:solidFill>
                  <a:schemeClr val="bg1"/>
                </a:solidFill>
              </a:defRPr>
            </a:lvl5pPr>
          </a:lstStyle>
          <a:p>
            <a:r>
              <a:rPr lang="en-US" dirty="0">
                <a:solidFill>
                  <a:srgbClr val="FFFFFF"/>
                </a:solidFill>
                <a:effectLst/>
                <a:latin typeface="FS Albert Pro Light" panose="02000503040000020004" pitchFamily="2" charset="0"/>
              </a:rPr>
              <a:t>Example of longer paragraph slide. Vestibulum ante ipsum </a:t>
            </a:r>
            <a:r>
              <a:rPr lang="en-US" dirty="0" err="1">
                <a:solidFill>
                  <a:srgbClr val="FFFFFF"/>
                </a:solidFill>
                <a:effectLst/>
                <a:latin typeface="FS Albert Pro Light" panose="02000503040000020004" pitchFamily="2" charset="0"/>
              </a:rPr>
              <a:t>primis</a:t>
            </a:r>
            <a:r>
              <a:rPr lang="en-US" dirty="0">
                <a:solidFill>
                  <a:srgbClr val="FFFFFF"/>
                </a:solidFill>
                <a:effectLst/>
                <a:latin typeface="FS Albert Pro Light" panose="02000503040000020004" pitchFamily="2" charset="0"/>
              </a:rPr>
              <a:t> in </a:t>
            </a:r>
            <a:r>
              <a:rPr lang="en-US" dirty="0" err="1">
                <a:solidFill>
                  <a:srgbClr val="FFFFFF"/>
                </a:solidFill>
                <a:effectLst/>
                <a:latin typeface="FS Albert Pro Light" panose="02000503040000020004" pitchFamily="2" charset="0"/>
              </a:rPr>
              <a:t>faucibus</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orci</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luctus</a:t>
            </a:r>
            <a:r>
              <a:rPr lang="en-US" dirty="0">
                <a:solidFill>
                  <a:srgbClr val="FFFFFF"/>
                </a:solidFill>
                <a:effectLst/>
                <a:latin typeface="FS Albert Pro Light" panose="02000503040000020004" pitchFamily="2" charset="0"/>
              </a:rPr>
              <a:t> et </a:t>
            </a:r>
            <a:br>
              <a:rPr lang="en-US" dirty="0">
                <a:solidFill>
                  <a:srgbClr val="FFFFFF"/>
                </a:solidFill>
                <a:effectLst/>
                <a:latin typeface="FS Albert Pro Light" panose="02000503040000020004" pitchFamily="2" charset="0"/>
              </a:rPr>
            </a:br>
            <a:r>
              <a:rPr lang="en-US" dirty="0" err="1">
                <a:solidFill>
                  <a:srgbClr val="FFFFFF"/>
                </a:solidFill>
                <a:effectLst/>
                <a:latin typeface="FS Albert Pro Light" panose="02000503040000020004" pitchFamily="2" charset="0"/>
              </a:rPr>
              <a:t>ultrices</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posuere</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cubilia</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curae</a:t>
            </a:r>
            <a:r>
              <a:rPr lang="en-US" dirty="0">
                <a:solidFill>
                  <a:srgbClr val="FFFFFF"/>
                </a:solidFill>
                <a:effectLst/>
                <a:latin typeface="FS Albert Pro Light" panose="02000503040000020004" pitchFamily="2" charset="0"/>
              </a:rPr>
              <a:t>. In et </a:t>
            </a:r>
            <a:r>
              <a:rPr lang="en-US" dirty="0" err="1">
                <a:solidFill>
                  <a:srgbClr val="FFFFFF"/>
                </a:solidFill>
                <a:effectLst/>
                <a:latin typeface="FS Albert Pro Light" panose="02000503040000020004" pitchFamily="2" charset="0"/>
              </a:rPr>
              <a:t>laoreet</a:t>
            </a:r>
            <a:r>
              <a:rPr lang="en-US" dirty="0">
                <a:solidFill>
                  <a:srgbClr val="FFFFFF"/>
                </a:solidFill>
                <a:effectLst/>
                <a:latin typeface="FS Albert Pro Light" panose="02000503040000020004" pitchFamily="2" charset="0"/>
              </a:rPr>
              <a:t> ex, vitae </a:t>
            </a:r>
            <a:r>
              <a:rPr lang="en-US" dirty="0" err="1">
                <a:solidFill>
                  <a:srgbClr val="FFFFFF"/>
                </a:solidFill>
                <a:effectLst/>
                <a:latin typeface="FS Albert Pro Light" panose="02000503040000020004" pitchFamily="2" charset="0"/>
              </a:rPr>
              <a:t>ullamcorper</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risus</a:t>
            </a:r>
            <a:r>
              <a:rPr lang="en-US" dirty="0">
                <a:solidFill>
                  <a:srgbClr val="FFFFFF"/>
                </a:solidFill>
                <a:effectLst/>
                <a:latin typeface="FS Albert Pro Light" panose="02000503040000020004" pitchFamily="2" charset="0"/>
              </a:rPr>
              <a:t>. Integer </a:t>
            </a:r>
            <a:r>
              <a:rPr lang="en-US" dirty="0" err="1">
                <a:solidFill>
                  <a:srgbClr val="FFFFFF"/>
                </a:solidFill>
                <a:effectLst/>
                <a:latin typeface="FS Albert Pro Light" panose="02000503040000020004" pitchFamily="2" charset="0"/>
              </a:rPr>
              <a:t>quis</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justo</a:t>
            </a:r>
            <a:r>
              <a:rPr lang="en-US" dirty="0">
                <a:solidFill>
                  <a:srgbClr val="FFFFFF"/>
                </a:solidFill>
                <a:effectLst/>
                <a:latin typeface="FS Albert Pro Light" panose="02000503040000020004" pitchFamily="2" charset="0"/>
              </a:rPr>
              <a:t> convallis, vestibulum </a:t>
            </a:r>
            <a:r>
              <a:rPr lang="en-US" dirty="0" err="1">
                <a:solidFill>
                  <a:srgbClr val="FFFFFF"/>
                </a:solidFill>
                <a:effectLst/>
                <a:latin typeface="FS Albert Pro Light" panose="02000503040000020004" pitchFamily="2" charset="0"/>
              </a:rPr>
              <a:t>nibhSed</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rhoncus</a:t>
            </a:r>
            <a:r>
              <a:rPr lang="en-US" dirty="0">
                <a:solidFill>
                  <a:srgbClr val="FFFFFF"/>
                </a:solidFill>
                <a:effectLst/>
                <a:latin typeface="FS Albert Pro Light" panose="02000503040000020004" pitchFamily="2" charset="0"/>
              </a:rPr>
              <a:t> sed nisi </a:t>
            </a:r>
            <a:r>
              <a:rPr lang="en-US" dirty="0" err="1">
                <a:solidFill>
                  <a:srgbClr val="FFFFFF"/>
                </a:solidFill>
                <a:effectLst/>
                <a:latin typeface="FS Albert Pro Light" panose="02000503040000020004" pitchFamily="2" charset="0"/>
              </a:rPr>
              <a:t>ut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imperdiet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Praesent</a:t>
            </a:r>
            <a:r>
              <a:rPr lang="en-US" dirty="0">
                <a:solidFill>
                  <a:srgbClr val="FFFFFF"/>
                </a:solidFill>
                <a:effectLst/>
                <a:latin typeface="FS Albert Pro Light" panose="02000503040000020004" pitchFamily="2" charset="0"/>
              </a:rPr>
              <a:t> dolor </a:t>
            </a:r>
            <a:r>
              <a:rPr lang="en-US" dirty="0" err="1">
                <a:solidFill>
                  <a:srgbClr val="FFFFFF"/>
                </a:solidFill>
                <a:effectLst/>
                <a:latin typeface="FS Albert Pro Light" panose="02000503040000020004" pitchFamily="2" charset="0"/>
              </a:rPr>
              <a:t>augue</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volutpat</a:t>
            </a:r>
            <a:r>
              <a:rPr lang="en-US" dirty="0">
                <a:solidFill>
                  <a:srgbClr val="FFFFFF"/>
                </a:solidFill>
                <a:effectLst/>
                <a:latin typeface="FS Albert Pro Light" panose="02000503040000020004" pitchFamily="2" charset="0"/>
              </a:rPr>
              <a:t> id fermentum </a:t>
            </a:r>
            <a:r>
              <a:rPr lang="en-US" dirty="0" err="1">
                <a:solidFill>
                  <a:srgbClr val="FFFFFF"/>
                </a:solidFill>
                <a:effectLst/>
                <a:latin typeface="FS Albert Pro Light" panose="02000503040000020004" pitchFamily="2" charset="0"/>
              </a:rPr>
              <a:t>ut.Lorem</a:t>
            </a:r>
            <a:r>
              <a:rPr lang="en-US" dirty="0">
                <a:solidFill>
                  <a:srgbClr val="FFFFFF"/>
                </a:solidFill>
                <a:effectLst/>
                <a:latin typeface="FS Albert Pro Light" panose="02000503040000020004" pitchFamily="2" charset="0"/>
              </a:rPr>
              <a:t> ipsum dolor sit </a:t>
            </a:r>
            <a:r>
              <a:rPr lang="en-US" dirty="0" err="1">
                <a:solidFill>
                  <a:srgbClr val="FFFFFF"/>
                </a:solidFill>
                <a:effectLst/>
                <a:latin typeface="FS Albert Pro Light" panose="02000503040000020004" pitchFamily="2" charset="0"/>
              </a:rPr>
              <a:t>amet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consectetuer</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adipiscing</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elit</a:t>
            </a:r>
            <a:r>
              <a:rPr lang="en-US" dirty="0">
                <a:solidFill>
                  <a:srgbClr val="FFFFFF"/>
                </a:solidFill>
                <a:effectLst/>
                <a:latin typeface="FS Albert Pro Light" panose="02000503040000020004" pitchFamily="2" charset="0"/>
              </a:rPr>
              <a:t>, sed diam </a:t>
            </a:r>
            <a:r>
              <a:rPr lang="en-US" dirty="0" err="1">
                <a:solidFill>
                  <a:srgbClr val="FFFFFF"/>
                </a:solidFill>
                <a:effectLst/>
                <a:latin typeface="FS Albert Pro Light" panose="02000503040000020004" pitchFamily="2" charset="0"/>
              </a:rPr>
              <a:t>nonummy</a:t>
            </a:r>
            <a:r>
              <a:rPr lang="en-US" dirty="0">
                <a:solidFill>
                  <a:srgbClr val="FFFFFF"/>
                </a:solidFill>
                <a:effectLst/>
                <a:latin typeface="FS Albert Pro Light" panose="02000503040000020004" pitchFamily="2" charset="0"/>
              </a:rPr>
              <a:t> </a:t>
            </a:r>
            <a:br>
              <a:rPr lang="en-US" dirty="0">
                <a:solidFill>
                  <a:srgbClr val="FFFFFF"/>
                </a:solidFill>
                <a:effectLst/>
                <a:latin typeface="FS Albert Pro Light" panose="02000503040000020004" pitchFamily="2" charset="0"/>
              </a:rPr>
            </a:br>
            <a:r>
              <a:rPr lang="en-US" dirty="0" err="1">
                <a:solidFill>
                  <a:srgbClr val="FFFFFF"/>
                </a:solidFill>
                <a:effectLst/>
                <a:latin typeface="FS Albert Pro Light" panose="02000503040000020004" pitchFamily="2" charset="0"/>
              </a:rPr>
              <a:t>nibh</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euismod</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tincidunt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ut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laoreet</a:t>
            </a:r>
            <a:r>
              <a:rPr lang="en-US" dirty="0">
                <a:solidFill>
                  <a:srgbClr val="FFFFFF"/>
                </a:solidFill>
                <a:effectLst/>
                <a:latin typeface="FS Albert Pro Light" panose="02000503040000020004" pitchFamily="2" charset="0"/>
              </a:rPr>
              <a:t> dolore magna </a:t>
            </a:r>
            <a:r>
              <a:rPr lang="en-US" dirty="0" err="1">
                <a:solidFill>
                  <a:srgbClr val="FFFFFF"/>
                </a:solidFill>
                <a:effectLst/>
                <a:latin typeface="FS Albert Pro Light" panose="02000503040000020004" pitchFamily="2" charset="0"/>
              </a:rPr>
              <a:t>aliquam</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erat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volutpat</a:t>
            </a:r>
            <a:r>
              <a:rPr lang="en-US" dirty="0">
                <a:solidFill>
                  <a:srgbClr val="FFFFFF"/>
                </a:solidFill>
                <a:effectLst/>
                <a:latin typeface="FS Albert Pro Light" panose="02000503040000020004" pitchFamily="2" charset="0"/>
              </a:rPr>
              <a:t>. Ut </a:t>
            </a:r>
            <a:r>
              <a:rPr lang="en-US" dirty="0" err="1">
                <a:solidFill>
                  <a:srgbClr val="FFFFFF"/>
                </a:solidFill>
                <a:effectLst/>
                <a:latin typeface="FS Albert Pro Light" panose="02000503040000020004" pitchFamily="2" charset="0"/>
              </a:rPr>
              <a:t>wisi</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enim</a:t>
            </a:r>
            <a:r>
              <a:rPr lang="en-US" dirty="0">
                <a:solidFill>
                  <a:srgbClr val="FFFFFF"/>
                </a:solidFill>
                <a:effectLst/>
                <a:latin typeface="FS Albert Pro Light" panose="02000503040000020004" pitchFamily="2" charset="0"/>
              </a:rPr>
              <a:t> ad minim </a:t>
            </a:r>
            <a:r>
              <a:rPr lang="en-US" dirty="0" err="1">
                <a:solidFill>
                  <a:srgbClr val="FFFFFF"/>
                </a:solidFill>
                <a:effectLst/>
                <a:latin typeface="FS Albert Pro Light" panose="02000503040000020004" pitchFamily="2" charset="0"/>
              </a:rPr>
              <a:t>veniam</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quis</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nostrud</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exerci</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tation</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ullamcorper</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suscipit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lobortis</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nisl</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ut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aliquip</a:t>
            </a:r>
            <a:r>
              <a:rPr lang="en-US" dirty="0">
                <a:solidFill>
                  <a:srgbClr val="FFFFFF"/>
                </a:solidFill>
                <a:effectLst/>
                <a:latin typeface="FS Albert Pro Light" panose="02000503040000020004" pitchFamily="2" charset="0"/>
              </a:rPr>
              <a:t> ex </a:t>
            </a:r>
            <a:r>
              <a:rPr lang="en-US" dirty="0" err="1">
                <a:solidFill>
                  <a:srgbClr val="FFFFFF"/>
                </a:solidFill>
                <a:effectLst/>
                <a:latin typeface="FS Albert Pro Light" panose="02000503040000020004" pitchFamily="2" charset="0"/>
              </a:rPr>
              <a:t>ea</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commodo</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consequat</a:t>
            </a:r>
            <a:r>
              <a:rPr lang="en-US" dirty="0">
                <a:solidFill>
                  <a:srgbClr val="FFFFFF"/>
                </a:solidFill>
                <a:effectLst/>
                <a:latin typeface="FS Albert Pro Light" panose="02000503040000020004" pitchFamily="2" charset="0"/>
              </a:rPr>
              <a:t>. Duis </a:t>
            </a:r>
            <a:r>
              <a:rPr lang="en-US" dirty="0" err="1">
                <a:solidFill>
                  <a:srgbClr val="FFFFFF"/>
                </a:solidFill>
                <a:effectLst/>
                <a:latin typeface="FS Albert Pro Light" panose="02000503040000020004" pitchFamily="2" charset="0"/>
              </a:rPr>
              <a:t>autem</a:t>
            </a:r>
            <a:r>
              <a:rPr lang="en-US" dirty="0">
                <a:solidFill>
                  <a:srgbClr val="FFFFFF"/>
                </a:solidFill>
                <a:effectLst/>
                <a:latin typeface="FS Albert Pro Light" panose="02000503040000020004" pitchFamily="2" charset="0"/>
              </a:rPr>
              <a:t> vel </a:t>
            </a:r>
            <a:r>
              <a:rPr lang="en-US" dirty="0" err="1">
                <a:solidFill>
                  <a:srgbClr val="FFFFFF"/>
                </a:solidFill>
                <a:effectLst/>
                <a:latin typeface="FS Albert Pro Light" panose="02000503040000020004" pitchFamily="2" charset="0"/>
              </a:rPr>
              <a:t>eum</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iriure</a:t>
            </a:r>
            <a:r>
              <a:rPr lang="en-US" dirty="0">
                <a:solidFill>
                  <a:srgbClr val="FFFFFF"/>
                </a:solidFill>
                <a:effectLst/>
                <a:latin typeface="FS Albert Pro Light" panose="02000503040000020004" pitchFamily="2" charset="0"/>
              </a:rPr>
              <a:t> dolor in </a:t>
            </a:r>
            <a:r>
              <a:rPr lang="en-US" dirty="0" err="1">
                <a:solidFill>
                  <a:srgbClr val="FFFFFF"/>
                </a:solidFill>
                <a:effectLst/>
                <a:latin typeface="FS Albert Pro Light" panose="02000503040000020004" pitchFamily="2" charset="0"/>
              </a:rPr>
              <a:t>hendrerit</a:t>
            </a:r>
            <a:r>
              <a:rPr lang="en-US" dirty="0">
                <a:solidFill>
                  <a:srgbClr val="FFFFFF"/>
                </a:solidFill>
                <a:effectLst/>
                <a:latin typeface="FS Albert Pro Light" panose="02000503040000020004" pitchFamily="2" charset="0"/>
              </a:rPr>
              <a:t> in </a:t>
            </a:r>
            <a:r>
              <a:rPr lang="en-US" dirty="0" err="1">
                <a:solidFill>
                  <a:srgbClr val="FFFFFF"/>
                </a:solidFill>
                <a:effectLst/>
                <a:latin typeface="FS Albert Pro Light" panose="02000503040000020004" pitchFamily="2" charset="0"/>
              </a:rPr>
              <a:t>vulputate</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velit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esse</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molestie</a:t>
            </a:r>
            <a:r>
              <a:rPr lang="en-US" dirty="0">
                <a:solidFill>
                  <a:srgbClr val="FFFFFF"/>
                </a:solidFill>
                <a:effectLst/>
                <a:latin typeface="FS Albert Pro Light" panose="02000503040000020004" pitchFamily="2" charset="0"/>
              </a:rPr>
              <a:t> </a:t>
            </a:r>
            <a:br>
              <a:rPr lang="en-US" dirty="0">
                <a:solidFill>
                  <a:srgbClr val="FFFFFF"/>
                </a:solidFill>
                <a:effectLst/>
                <a:latin typeface="FS Albert Pro Light" panose="02000503040000020004" pitchFamily="2" charset="0"/>
              </a:rPr>
            </a:br>
            <a:r>
              <a:rPr lang="en-US" dirty="0" err="1">
                <a:solidFill>
                  <a:srgbClr val="FFFFFF"/>
                </a:solidFill>
                <a:effectLst/>
                <a:latin typeface="FS Albert Pro Light" panose="02000503040000020004" pitchFamily="2" charset="0"/>
              </a:rPr>
              <a:t>consequat</a:t>
            </a:r>
            <a:r>
              <a:rPr lang="en-US" dirty="0">
                <a:solidFill>
                  <a:srgbClr val="FFFFFF"/>
                </a:solidFill>
                <a:effectLst/>
                <a:latin typeface="FS Albert Pro Light" panose="02000503040000020004" pitchFamily="2" charset="0"/>
              </a:rPr>
              <a:t>, vel </a:t>
            </a:r>
            <a:r>
              <a:rPr lang="en-US" dirty="0" err="1">
                <a:solidFill>
                  <a:srgbClr val="FFFFFF"/>
                </a:solidFill>
                <a:effectLst/>
                <a:latin typeface="FS Albert Pro Light" panose="02000503040000020004" pitchFamily="2" charset="0"/>
              </a:rPr>
              <a:t>illum</a:t>
            </a:r>
            <a:r>
              <a:rPr lang="en-US" dirty="0">
                <a:solidFill>
                  <a:srgbClr val="FFFFFF"/>
                </a:solidFill>
                <a:effectLst/>
                <a:latin typeface="FS Albert Pro Light" panose="02000503040000020004" pitchFamily="2" charset="0"/>
              </a:rPr>
              <a:t> dolore </a:t>
            </a:r>
            <a:r>
              <a:rPr lang="en-US" dirty="0" err="1">
                <a:solidFill>
                  <a:srgbClr val="FFFFFF"/>
                </a:solidFill>
                <a:effectLst/>
                <a:latin typeface="FS Albert Pro Light" panose="02000503040000020004" pitchFamily="2" charset="0"/>
              </a:rPr>
              <a:t>eu</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feugiat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nulla</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facilisis</a:t>
            </a:r>
            <a:r>
              <a:rPr lang="en-US" dirty="0">
                <a:solidFill>
                  <a:srgbClr val="FFFFFF"/>
                </a:solidFill>
                <a:effectLst/>
                <a:latin typeface="FS Albert Pro Light" panose="02000503040000020004" pitchFamily="2" charset="0"/>
              </a:rPr>
              <a:t> at </a:t>
            </a:r>
            <a:r>
              <a:rPr lang="en-US" dirty="0" err="1">
                <a:solidFill>
                  <a:srgbClr val="FFFFFF"/>
                </a:solidFill>
                <a:effectLst/>
                <a:latin typeface="FS Albert Pro Light" panose="02000503040000020004" pitchFamily="2" charset="0"/>
              </a:rPr>
              <a:t>vero</a:t>
            </a:r>
            <a:r>
              <a:rPr lang="en-US" dirty="0">
                <a:solidFill>
                  <a:srgbClr val="FFFFFF"/>
                </a:solidFill>
                <a:effectLst/>
                <a:latin typeface="FS Albert Pro Light" panose="02000503040000020004" pitchFamily="2" charset="0"/>
              </a:rPr>
              <a:t> eros et </a:t>
            </a:r>
            <a:r>
              <a:rPr lang="en-US" dirty="0" err="1">
                <a:solidFill>
                  <a:srgbClr val="FFFFFF"/>
                </a:solidFill>
                <a:effectLst/>
                <a:latin typeface="FS Albert Pro Light" panose="02000503040000020004" pitchFamily="2" charset="0"/>
              </a:rPr>
              <a:t>accumsan</a:t>
            </a:r>
            <a:r>
              <a:rPr lang="en-US" dirty="0">
                <a:solidFill>
                  <a:srgbClr val="FFFFFF"/>
                </a:solidFill>
                <a:effectLst/>
                <a:latin typeface="FS Albert Pro Light" panose="02000503040000020004" pitchFamily="2" charset="0"/>
              </a:rPr>
              <a:t> et </a:t>
            </a:r>
            <a:r>
              <a:rPr lang="en-US" dirty="0" err="1">
                <a:solidFill>
                  <a:srgbClr val="FFFFFF"/>
                </a:solidFill>
                <a:effectLst/>
                <a:latin typeface="FS Albert Pro Light" panose="02000503040000020004" pitchFamily="2" charset="0"/>
              </a:rPr>
              <a:t>iusto</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odio</a:t>
            </a:r>
            <a:r>
              <a:rPr lang="en-US" dirty="0">
                <a:solidFill>
                  <a:srgbClr val="FFFFFF"/>
                </a:solidFill>
                <a:effectLst/>
                <a:latin typeface="FS Albert Pro Light" panose="02000503040000020004" pitchFamily="2" charset="0"/>
              </a:rPr>
              <a:t> </a:t>
            </a:r>
            <a:br>
              <a:rPr lang="en-US" dirty="0">
                <a:solidFill>
                  <a:srgbClr val="FFFFFF"/>
                </a:solidFill>
                <a:effectLst/>
                <a:latin typeface="FS Albert Pro Light" panose="02000503040000020004" pitchFamily="2" charset="0"/>
              </a:rPr>
            </a:br>
            <a:r>
              <a:rPr lang="en-US" dirty="0" err="1">
                <a:solidFill>
                  <a:srgbClr val="FFFFFF"/>
                </a:solidFill>
                <a:effectLst/>
                <a:latin typeface="FS Albert Pro Light" panose="02000503040000020004" pitchFamily="2" charset="0"/>
              </a:rPr>
              <a:t>dignissim</a:t>
            </a:r>
            <a:r>
              <a:rPr lang="en-US" dirty="0">
                <a:solidFill>
                  <a:srgbClr val="FFFFFF"/>
                </a:solidFill>
                <a:effectLst/>
                <a:latin typeface="FS Albert Pro Light" panose="02000503040000020004" pitchFamily="2" charset="0"/>
              </a:rPr>
              <a:t> qui </a:t>
            </a:r>
            <a:r>
              <a:rPr lang="en-US" dirty="0" err="1">
                <a:solidFill>
                  <a:srgbClr val="FFFFFF"/>
                </a:solidFill>
                <a:effectLst/>
                <a:latin typeface="FS Albert Pro Light" panose="02000503040000020004" pitchFamily="2" charset="0"/>
              </a:rPr>
              <a:t>blandit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praesent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luptatum</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zzril</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delenit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augue</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duis</a:t>
            </a:r>
            <a:r>
              <a:rPr lang="en-US" dirty="0">
                <a:solidFill>
                  <a:srgbClr val="FFFFFF"/>
                </a:solidFill>
                <a:effectLst/>
                <a:latin typeface="FS Albert Pro Light" panose="02000503040000020004" pitchFamily="2" charset="0"/>
              </a:rPr>
              <a:t> dolore </a:t>
            </a:r>
            <a:r>
              <a:rPr lang="en-US" dirty="0" err="1">
                <a:solidFill>
                  <a:srgbClr val="FFFFFF"/>
                </a:solidFill>
                <a:effectLst/>
                <a:latin typeface="FS Albert Pro Light" panose="02000503040000020004" pitchFamily="2" charset="0"/>
              </a:rPr>
              <a:t>te</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feugait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nulla</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facilisi</a:t>
            </a:r>
            <a:r>
              <a:rPr lang="en-US" dirty="0">
                <a:solidFill>
                  <a:srgbClr val="FFFFFF"/>
                </a:solidFill>
                <a:effectLst/>
                <a:latin typeface="FS Albert Pro Light" panose="02000503040000020004" pitchFamily="2" charset="0"/>
              </a:rPr>
              <a:t>.</a:t>
            </a:r>
          </a:p>
        </p:txBody>
      </p:sp>
      <p:sp>
        <p:nvSpPr>
          <p:cNvPr id="7" name="Title 6">
            <a:extLst>
              <a:ext uri="{FF2B5EF4-FFF2-40B4-BE49-F238E27FC236}">
                <a16:creationId xmlns:a16="http://schemas.microsoft.com/office/drawing/2014/main" id="{50B04B35-EA54-264E-944E-6C268B2904A4}"/>
              </a:ext>
            </a:extLst>
          </p:cNvPr>
          <p:cNvSpPr>
            <a:spLocks noGrp="1"/>
          </p:cNvSpPr>
          <p:nvPr>
            <p:ph type="title" hasCustomPrompt="1"/>
          </p:nvPr>
        </p:nvSpPr>
        <p:spPr>
          <a:xfrm>
            <a:off x="171450" y="171450"/>
            <a:ext cx="4800600" cy="1016907"/>
          </a:xfrm>
          <a:prstGeom prst="rect">
            <a:avLst/>
          </a:prstGeom>
        </p:spPr>
        <p:txBody>
          <a:bodyPr anchor="t">
            <a:noAutofit/>
          </a:bodyPr>
          <a:lstStyle>
            <a:lvl1pPr>
              <a:lnSpc>
                <a:spcPct val="90000"/>
              </a:lnSpc>
              <a:defRPr sz="2250" spc="0" baseline="0">
                <a:solidFill>
                  <a:schemeClr val="bg1"/>
                </a:solidFill>
              </a:defRPr>
            </a:lvl1pPr>
          </a:lstStyle>
          <a:p>
            <a:r>
              <a:rPr lang="en-US" dirty="0"/>
              <a:t>Full content slide, longer paragraphs. </a:t>
            </a:r>
            <a:r>
              <a:rPr lang="en-US" dirty="0" err="1"/>
              <a:t>loren</a:t>
            </a:r>
            <a:r>
              <a:rPr lang="en-US" dirty="0"/>
              <a:t> ipsum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 </a:t>
            </a:r>
            <a:r>
              <a:rPr lang="en-US" dirty="0" err="1"/>
              <a:t>audiam</a:t>
            </a:r>
            <a:r>
              <a:rPr lang="en-US" dirty="0"/>
              <a:t> </a:t>
            </a:r>
            <a:r>
              <a:rPr lang="en-US" dirty="0" err="1"/>
              <a:t>eum</a:t>
            </a:r>
            <a:r>
              <a:rPr lang="en-US" dirty="0"/>
              <a:t>.</a:t>
            </a:r>
          </a:p>
        </p:txBody>
      </p:sp>
      <p:grpSp>
        <p:nvGrpSpPr>
          <p:cNvPr id="14" name="Group 13">
            <a:extLst>
              <a:ext uri="{FF2B5EF4-FFF2-40B4-BE49-F238E27FC236}">
                <a16:creationId xmlns:a16="http://schemas.microsoft.com/office/drawing/2014/main" id="{84237F8D-9312-3940-A3B2-5AD1378E14B2}"/>
              </a:ext>
            </a:extLst>
          </p:cNvPr>
          <p:cNvGrpSpPr/>
          <p:nvPr userDrawn="1"/>
        </p:nvGrpSpPr>
        <p:grpSpPr>
          <a:xfrm>
            <a:off x="-283" y="4731936"/>
            <a:ext cx="3137834" cy="414993"/>
            <a:chOff x="-755" y="12618496"/>
            <a:chExt cx="8367556" cy="1106648"/>
          </a:xfrm>
        </p:grpSpPr>
        <p:grpSp>
          <p:nvGrpSpPr>
            <p:cNvPr id="15" name="Group 14">
              <a:extLst>
                <a:ext uri="{FF2B5EF4-FFF2-40B4-BE49-F238E27FC236}">
                  <a16:creationId xmlns:a16="http://schemas.microsoft.com/office/drawing/2014/main" id="{FE225B68-D36A-834D-B8DB-CF1C3652CBEE}"/>
                </a:ext>
              </a:extLst>
            </p:cNvPr>
            <p:cNvGrpSpPr/>
            <p:nvPr userDrawn="1"/>
          </p:nvGrpSpPr>
          <p:grpSpPr>
            <a:xfrm>
              <a:off x="1" y="12627864"/>
              <a:ext cx="8366800" cy="1097280"/>
              <a:chOff x="-58710091" y="-1"/>
              <a:chExt cx="77340167" cy="10058402"/>
            </a:xfrm>
            <a:solidFill>
              <a:schemeClr val="accent5"/>
            </a:solidFill>
          </p:grpSpPr>
          <p:pic>
            <p:nvPicPr>
              <p:cNvPr id="28" name="Graphic 27">
                <a:extLst>
                  <a:ext uri="{FF2B5EF4-FFF2-40B4-BE49-F238E27FC236}">
                    <a16:creationId xmlns:a16="http://schemas.microsoft.com/office/drawing/2014/main" id="{4739B1DC-E8EC-B947-9D02-4C7DB7B000FC}"/>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29" name="Rectangle 28">
                <a:extLst>
                  <a:ext uri="{FF2B5EF4-FFF2-40B4-BE49-F238E27FC236}">
                    <a16:creationId xmlns:a16="http://schemas.microsoft.com/office/drawing/2014/main" id="{44406612-938C-644E-8D4D-789DA4DF783E}"/>
                  </a:ext>
                </a:extLst>
              </p:cNvPr>
              <p:cNvSpPr/>
              <p:nvPr userDrawn="1"/>
            </p:nvSpPr>
            <p:spPr>
              <a:xfrm>
                <a:off x="-58710091" y="-1"/>
                <a:ext cx="70902098"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grpSp>
          <p:nvGrpSpPr>
            <p:cNvPr id="17" name="Group 16">
              <a:extLst>
                <a:ext uri="{FF2B5EF4-FFF2-40B4-BE49-F238E27FC236}">
                  <a16:creationId xmlns:a16="http://schemas.microsoft.com/office/drawing/2014/main" id="{8E747D4F-8B61-D546-82CC-CECD3E2B9166}"/>
                </a:ext>
              </a:extLst>
            </p:cNvPr>
            <p:cNvGrpSpPr/>
            <p:nvPr userDrawn="1"/>
          </p:nvGrpSpPr>
          <p:grpSpPr>
            <a:xfrm>
              <a:off x="-755" y="12627864"/>
              <a:ext cx="2413264" cy="1097280"/>
              <a:chOff x="-3677406" y="-1"/>
              <a:chExt cx="22307482" cy="10058402"/>
            </a:xfrm>
          </p:grpSpPr>
          <p:pic>
            <p:nvPicPr>
              <p:cNvPr id="19" name="Graphic 18">
                <a:extLst>
                  <a:ext uri="{FF2B5EF4-FFF2-40B4-BE49-F238E27FC236}">
                    <a16:creationId xmlns:a16="http://schemas.microsoft.com/office/drawing/2014/main" id="{24F50397-07BD-1945-9BC4-3D94AE375D1E}"/>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71676" y="-1"/>
                <a:ext cx="10058400" cy="10058400"/>
              </a:xfrm>
              <a:prstGeom prst="rect">
                <a:avLst/>
              </a:prstGeom>
            </p:spPr>
          </p:pic>
          <p:sp>
            <p:nvSpPr>
              <p:cNvPr id="27" name="Rectangle 26">
                <a:extLst>
                  <a:ext uri="{FF2B5EF4-FFF2-40B4-BE49-F238E27FC236}">
                    <a16:creationId xmlns:a16="http://schemas.microsoft.com/office/drawing/2014/main" id="{0E3BF66D-0E36-0243-B092-D520D836C9E6}"/>
                  </a:ext>
                </a:extLst>
              </p:cNvPr>
              <p:cNvSpPr/>
              <p:nvPr userDrawn="1"/>
            </p:nvSpPr>
            <p:spPr>
              <a:xfrm>
                <a:off x="-3677406" y="-1"/>
                <a:ext cx="15869404"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pic>
          <p:nvPicPr>
            <p:cNvPr id="18" name="Graphic 17">
              <a:extLst>
                <a:ext uri="{FF2B5EF4-FFF2-40B4-BE49-F238E27FC236}">
                  <a16:creationId xmlns:a16="http://schemas.microsoft.com/office/drawing/2014/main" id="{3B2D3238-4278-AC4D-8FF7-4D7F23F5AF69}"/>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2633" y="12618496"/>
              <a:ext cx="2024109" cy="1097280"/>
            </a:xfrm>
            <a:prstGeom prst="rect">
              <a:avLst/>
            </a:prstGeom>
          </p:spPr>
        </p:pic>
      </p:grpSp>
      <p:sp>
        <p:nvSpPr>
          <p:cNvPr id="5" name="Date Placeholder 4">
            <a:extLst>
              <a:ext uri="{FF2B5EF4-FFF2-40B4-BE49-F238E27FC236}">
                <a16:creationId xmlns:a16="http://schemas.microsoft.com/office/drawing/2014/main" id="{262A6E13-7C56-8E4A-8BEC-47BB080F83E5}"/>
              </a:ext>
            </a:extLst>
          </p:cNvPr>
          <p:cNvSpPr>
            <a:spLocks noGrp="1"/>
          </p:cNvSpPr>
          <p:nvPr>
            <p:ph type="dt" sz="half" idx="11"/>
          </p:nvPr>
        </p:nvSpPr>
        <p:spPr/>
        <p:txBody>
          <a:bodyPr/>
          <a:lstStyle/>
          <a:p>
            <a:r>
              <a:rPr lang="en-US"/>
              <a:t>MON. 2021</a:t>
            </a:r>
            <a:endParaRPr lang="en-US" dirty="0"/>
          </a:p>
        </p:txBody>
      </p:sp>
      <p:sp>
        <p:nvSpPr>
          <p:cNvPr id="6" name="Footer Placeholder 5">
            <a:extLst>
              <a:ext uri="{FF2B5EF4-FFF2-40B4-BE49-F238E27FC236}">
                <a16:creationId xmlns:a16="http://schemas.microsoft.com/office/drawing/2014/main" id="{FB3ADB58-2E95-6149-8114-1E2FFE56C675}"/>
              </a:ext>
            </a:extLst>
          </p:cNvPr>
          <p:cNvSpPr>
            <a:spLocks noGrp="1"/>
          </p:cNvSpPr>
          <p:nvPr>
            <p:ph type="ftr" sz="quarter" idx="12"/>
          </p:nvPr>
        </p:nvSpPr>
        <p:spPr/>
        <p:txBody>
          <a:bodyPr/>
          <a:lstStyle/>
          <a:p>
            <a:pPr defTabSz="116086">
              <a:lnSpc>
                <a:spcPct val="120000"/>
              </a:lnSpc>
            </a:pPr>
            <a:r>
              <a:rPr lang="en-US"/>
              <a:t>PRESENTATION TITLE</a:t>
            </a:r>
            <a:endParaRPr lang="en-US" dirty="0"/>
          </a:p>
        </p:txBody>
      </p:sp>
      <p:sp>
        <p:nvSpPr>
          <p:cNvPr id="8" name="Slide Number Placeholder 7">
            <a:extLst>
              <a:ext uri="{FF2B5EF4-FFF2-40B4-BE49-F238E27FC236}">
                <a16:creationId xmlns:a16="http://schemas.microsoft.com/office/drawing/2014/main" id="{D8974A4A-7645-CF4A-91DA-FC200E255039}"/>
              </a:ext>
            </a:extLst>
          </p:cNvPr>
          <p:cNvSpPr>
            <a:spLocks noGrp="1"/>
          </p:cNvSpPr>
          <p:nvPr>
            <p:ph type="sldNum" sz="quarter" idx="13"/>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4164550697"/>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oosted BD Orange background">
    <p:bg>
      <p:bgPr>
        <a:solidFill>
          <a:schemeClr val="accent5"/>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2B7CE93A-88BA-DE47-9EA2-5DE305055CCF}"/>
              </a:ext>
            </a:extLst>
          </p:cNvPr>
          <p:cNvGrpSpPr/>
          <p:nvPr userDrawn="1"/>
        </p:nvGrpSpPr>
        <p:grpSpPr>
          <a:xfrm>
            <a:off x="-283" y="4731936"/>
            <a:ext cx="3137834" cy="414993"/>
            <a:chOff x="-755" y="12618496"/>
            <a:chExt cx="8367556" cy="1106648"/>
          </a:xfrm>
        </p:grpSpPr>
        <p:grpSp>
          <p:nvGrpSpPr>
            <p:cNvPr id="30" name="Group 29">
              <a:extLst>
                <a:ext uri="{FF2B5EF4-FFF2-40B4-BE49-F238E27FC236}">
                  <a16:creationId xmlns:a16="http://schemas.microsoft.com/office/drawing/2014/main" id="{857547BF-4285-7447-90DA-FF328264CB26}"/>
                </a:ext>
              </a:extLst>
            </p:cNvPr>
            <p:cNvGrpSpPr/>
            <p:nvPr userDrawn="1"/>
          </p:nvGrpSpPr>
          <p:grpSpPr>
            <a:xfrm>
              <a:off x="1" y="12627864"/>
              <a:ext cx="8366800" cy="1097280"/>
              <a:chOff x="-58710091" y="-1"/>
              <a:chExt cx="77340167" cy="10058402"/>
            </a:xfrm>
            <a:solidFill>
              <a:schemeClr val="accent5"/>
            </a:solidFill>
          </p:grpSpPr>
          <p:pic>
            <p:nvPicPr>
              <p:cNvPr id="35" name="Graphic 34">
                <a:extLst>
                  <a:ext uri="{FF2B5EF4-FFF2-40B4-BE49-F238E27FC236}">
                    <a16:creationId xmlns:a16="http://schemas.microsoft.com/office/drawing/2014/main" id="{D0F959E7-9087-8847-93A7-852D34AB4DE2}"/>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36" name="Rectangle 35">
                <a:extLst>
                  <a:ext uri="{FF2B5EF4-FFF2-40B4-BE49-F238E27FC236}">
                    <a16:creationId xmlns:a16="http://schemas.microsoft.com/office/drawing/2014/main" id="{B4A02DCA-13D8-5441-87D2-391ECA31D31E}"/>
                  </a:ext>
                </a:extLst>
              </p:cNvPr>
              <p:cNvSpPr/>
              <p:nvPr userDrawn="1"/>
            </p:nvSpPr>
            <p:spPr>
              <a:xfrm>
                <a:off x="-58710091" y="-1"/>
                <a:ext cx="70902098"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31" name="Group 30">
              <a:extLst>
                <a:ext uri="{FF2B5EF4-FFF2-40B4-BE49-F238E27FC236}">
                  <a16:creationId xmlns:a16="http://schemas.microsoft.com/office/drawing/2014/main" id="{1D4A911B-3672-F548-8D9A-BC4616233244}"/>
                </a:ext>
              </a:extLst>
            </p:cNvPr>
            <p:cNvGrpSpPr/>
            <p:nvPr userDrawn="1"/>
          </p:nvGrpSpPr>
          <p:grpSpPr>
            <a:xfrm>
              <a:off x="-755" y="12627864"/>
              <a:ext cx="2413264" cy="1097280"/>
              <a:chOff x="-3677406" y="-1"/>
              <a:chExt cx="22307482" cy="10058402"/>
            </a:xfrm>
          </p:grpSpPr>
          <p:pic>
            <p:nvPicPr>
              <p:cNvPr id="33" name="Graphic 32">
                <a:extLst>
                  <a:ext uri="{FF2B5EF4-FFF2-40B4-BE49-F238E27FC236}">
                    <a16:creationId xmlns:a16="http://schemas.microsoft.com/office/drawing/2014/main" id="{4F3F1730-4691-6044-98BF-18D2CC203D50}"/>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71676" y="-1"/>
                <a:ext cx="10058400" cy="10058400"/>
              </a:xfrm>
              <a:prstGeom prst="rect">
                <a:avLst/>
              </a:prstGeom>
            </p:spPr>
          </p:pic>
          <p:sp>
            <p:nvSpPr>
              <p:cNvPr id="34" name="Rectangle 33">
                <a:extLst>
                  <a:ext uri="{FF2B5EF4-FFF2-40B4-BE49-F238E27FC236}">
                    <a16:creationId xmlns:a16="http://schemas.microsoft.com/office/drawing/2014/main" id="{CA68789C-33D8-C045-A5A7-363567CA5FDC}"/>
                  </a:ext>
                </a:extLst>
              </p:cNvPr>
              <p:cNvSpPr/>
              <p:nvPr userDrawn="1"/>
            </p:nvSpPr>
            <p:spPr>
              <a:xfrm>
                <a:off x="-3677406" y="-1"/>
                <a:ext cx="15869404" cy="10058402"/>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32" name="Graphic 31">
              <a:extLst>
                <a:ext uri="{FF2B5EF4-FFF2-40B4-BE49-F238E27FC236}">
                  <a16:creationId xmlns:a16="http://schemas.microsoft.com/office/drawing/2014/main" id="{D8CEDC37-C9B3-5242-9409-726E72EDFF4E}"/>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2633" y="12618496"/>
              <a:ext cx="2024109" cy="1097280"/>
            </a:xfrm>
            <a:prstGeom prst="rect">
              <a:avLst/>
            </a:prstGeom>
          </p:spPr>
        </p:pic>
      </p:grpSp>
      <p:sp>
        <p:nvSpPr>
          <p:cNvPr id="16" name="Text Placeholder 4">
            <a:extLst>
              <a:ext uri="{FF2B5EF4-FFF2-40B4-BE49-F238E27FC236}">
                <a16:creationId xmlns:a16="http://schemas.microsoft.com/office/drawing/2014/main" id="{3A2B067D-4E5E-E246-8467-39985924B3A5}"/>
              </a:ext>
            </a:extLst>
          </p:cNvPr>
          <p:cNvSpPr>
            <a:spLocks noGrp="1"/>
          </p:cNvSpPr>
          <p:nvPr>
            <p:ph type="body" sz="quarter" idx="10" hasCustomPrompt="1"/>
          </p:nvPr>
        </p:nvSpPr>
        <p:spPr>
          <a:xfrm>
            <a:off x="171450" y="1311463"/>
            <a:ext cx="7791034" cy="2483569"/>
          </a:xfrm>
          <a:prstGeom prst="rect">
            <a:avLst/>
          </a:prstGeom>
        </p:spPr>
        <p:txBody>
          <a:bodyPr>
            <a:noAutofit/>
          </a:bodyPr>
          <a:lstStyle>
            <a:lvl1pPr>
              <a:lnSpc>
                <a:spcPct val="100000"/>
              </a:lnSpc>
              <a:defRPr lang="en-US" sz="1500" b="0" i="0" spc="0" baseline="0" smtClean="0">
                <a:effectLst/>
              </a:defRPr>
            </a:lvl1pPr>
            <a:lvl2pPr>
              <a:defRPr sz="1350">
                <a:solidFill>
                  <a:schemeClr val="bg1"/>
                </a:solidFill>
              </a:defRPr>
            </a:lvl2pPr>
            <a:lvl3pPr>
              <a:defRPr sz="1350">
                <a:solidFill>
                  <a:schemeClr val="bg1"/>
                </a:solidFill>
              </a:defRPr>
            </a:lvl3pPr>
            <a:lvl4pPr>
              <a:defRPr sz="1350">
                <a:solidFill>
                  <a:schemeClr val="bg1"/>
                </a:solidFill>
              </a:defRPr>
            </a:lvl4pPr>
            <a:lvl5pPr>
              <a:defRPr sz="1350">
                <a:solidFill>
                  <a:schemeClr val="bg1"/>
                </a:solidFill>
              </a:defRPr>
            </a:lvl5pPr>
          </a:lstStyle>
          <a:p>
            <a:r>
              <a:rPr lang="en-US" dirty="0">
                <a:solidFill>
                  <a:srgbClr val="FFFFFF"/>
                </a:solidFill>
                <a:effectLst/>
                <a:latin typeface="FS Albert Pro Light" panose="02000503040000020004" pitchFamily="2" charset="0"/>
              </a:rPr>
              <a:t>Example of longer paragraph slide. Vestibulum ante ipsum </a:t>
            </a:r>
            <a:r>
              <a:rPr lang="en-US" dirty="0" err="1">
                <a:solidFill>
                  <a:srgbClr val="FFFFFF"/>
                </a:solidFill>
                <a:effectLst/>
                <a:latin typeface="FS Albert Pro Light" panose="02000503040000020004" pitchFamily="2" charset="0"/>
              </a:rPr>
              <a:t>primis</a:t>
            </a:r>
            <a:r>
              <a:rPr lang="en-US" dirty="0">
                <a:solidFill>
                  <a:srgbClr val="FFFFFF"/>
                </a:solidFill>
                <a:effectLst/>
                <a:latin typeface="FS Albert Pro Light" panose="02000503040000020004" pitchFamily="2" charset="0"/>
              </a:rPr>
              <a:t> in </a:t>
            </a:r>
            <a:r>
              <a:rPr lang="en-US" dirty="0" err="1">
                <a:solidFill>
                  <a:srgbClr val="FFFFFF"/>
                </a:solidFill>
                <a:effectLst/>
                <a:latin typeface="FS Albert Pro Light" panose="02000503040000020004" pitchFamily="2" charset="0"/>
              </a:rPr>
              <a:t>faucibus</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orci</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luctus</a:t>
            </a:r>
            <a:r>
              <a:rPr lang="en-US" dirty="0">
                <a:solidFill>
                  <a:srgbClr val="FFFFFF"/>
                </a:solidFill>
                <a:effectLst/>
                <a:latin typeface="FS Albert Pro Light" panose="02000503040000020004" pitchFamily="2" charset="0"/>
              </a:rPr>
              <a:t> et </a:t>
            </a:r>
            <a:br>
              <a:rPr lang="en-US" dirty="0">
                <a:solidFill>
                  <a:srgbClr val="FFFFFF"/>
                </a:solidFill>
                <a:effectLst/>
                <a:latin typeface="FS Albert Pro Light" panose="02000503040000020004" pitchFamily="2" charset="0"/>
              </a:rPr>
            </a:br>
            <a:r>
              <a:rPr lang="en-US" dirty="0" err="1">
                <a:solidFill>
                  <a:srgbClr val="FFFFFF"/>
                </a:solidFill>
                <a:effectLst/>
                <a:latin typeface="FS Albert Pro Light" panose="02000503040000020004" pitchFamily="2" charset="0"/>
              </a:rPr>
              <a:t>ultrices</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posuere</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cubilia</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curae</a:t>
            </a:r>
            <a:r>
              <a:rPr lang="en-US" dirty="0">
                <a:solidFill>
                  <a:srgbClr val="FFFFFF"/>
                </a:solidFill>
                <a:effectLst/>
                <a:latin typeface="FS Albert Pro Light" panose="02000503040000020004" pitchFamily="2" charset="0"/>
              </a:rPr>
              <a:t>. In et </a:t>
            </a:r>
            <a:r>
              <a:rPr lang="en-US" dirty="0" err="1">
                <a:solidFill>
                  <a:srgbClr val="FFFFFF"/>
                </a:solidFill>
                <a:effectLst/>
                <a:latin typeface="FS Albert Pro Light" panose="02000503040000020004" pitchFamily="2" charset="0"/>
              </a:rPr>
              <a:t>laoreet</a:t>
            </a:r>
            <a:r>
              <a:rPr lang="en-US" dirty="0">
                <a:solidFill>
                  <a:srgbClr val="FFFFFF"/>
                </a:solidFill>
                <a:effectLst/>
                <a:latin typeface="FS Albert Pro Light" panose="02000503040000020004" pitchFamily="2" charset="0"/>
              </a:rPr>
              <a:t> ex, vitae </a:t>
            </a:r>
            <a:r>
              <a:rPr lang="en-US" dirty="0" err="1">
                <a:solidFill>
                  <a:srgbClr val="FFFFFF"/>
                </a:solidFill>
                <a:effectLst/>
                <a:latin typeface="FS Albert Pro Light" panose="02000503040000020004" pitchFamily="2" charset="0"/>
              </a:rPr>
              <a:t>ullamcorper</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risus</a:t>
            </a:r>
            <a:r>
              <a:rPr lang="en-US" dirty="0">
                <a:solidFill>
                  <a:srgbClr val="FFFFFF"/>
                </a:solidFill>
                <a:effectLst/>
                <a:latin typeface="FS Albert Pro Light" panose="02000503040000020004" pitchFamily="2" charset="0"/>
              </a:rPr>
              <a:t>. Integer </a:t>
            </a:r>
            <a:r>
              <a:rPr lang="en-US" dirty="0" err="1">
                <a:solidFill>
                  <a:srgbClr val="FFFFFF"/>
                </a:solidFill>
                <a:effectLst/>
                <a:latin typeface="FS Albert Pro Light" panose="02000503040000020004" pitchFamily="2" charset="0"/>
              </a:rPr>
              <a:t>quis</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justo</a:t>
            </a:r>
            <a:r>
              <a:rPr lang="en-US" dirty="0">
                <a:solidFill>
                  <a:srgbClr val="FFFFFF"/>
                </a:solidFill>
                <a:effectLst/>
                <a:latin typeface="FS Albert Pro Light" panose="02000503040000020004" pitchFamily="2" charset="0"/>
              </a:rPr>
              <a:t> convallis, vestibulum </a:t>
            </a:r>
            <a:r>
              <a:rPr lang="en-US" dirty="0" err="1">
                <a:solidFill>
                  <a:srgbClr val="FFFFFF"/>
                </a:solidFill>
                <a:effectLst/>
                <a:latin typeface="FS Albert Pro Light" panose="02000503040000020004" pitchFamily="2" charset="0"/>
              </a:rPr>
              <a:t>nibhSed</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rhoncus</a:t>
            </a:r>
            <a:r>
              <a:rPr lang="en-US" dirty="0">
                <a:solidFill>
                  <a:srgbClr val="FFFFFF"/>
                </a:solidFill>
                <a:effectLst/>
                <a:latin typeface="FS Albert Pro Light" panose="02000503040000020004" pitchFamily="2" charset="0"/>
              </a:rPr>
              <a:t> sed nisi </a:t>
            </a:r>
            <a:r>
              <a:rPr lang="en-US" dirty="0" err="1">
                <a:solidFill>
                  <a:srgbClr val="FFFFFF"/>
                </a:solidFill>
                <a:effectLst/>
                <a:latin typeface="FS Albert Pro Light" panose="02000503040000020004" pitchFamily="2" charset="0"/>
              </a:rPr>
              <a:t>ut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imperdiet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Praesent</a:t>
            </a:r>
            <a:r>
              <a:rPr lang="en-US" dirty="0">
                <a:solidFill>
                  <a:srgbClr val="FFFFFF"/>
                </a:solidFill>
                <a:effectLst/>
                <a:latin typeface="FS Albert Pro Light" panose="02000503040000020004" pitchFamily="2" charset="0"/>
              </a:rPr>
              <a:t> dolor </a:t>
            </a:r>
            <a:r>
              <a:rPr lang="en-US" dirty="0" err="1">
                <a:solidFill>
                  <a:srgbClr val="FFFFFF"/>
                </a:solidFill>
                <a:effectLst/>
                <a:latin typeface="FS Albert Pro Light" panose="02000503040000020004" pitchFamily="2" charset="0"/>
              </a:rPr>
              <a:t>augue</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volutpat</a:t>
            </a:r>
            <a:r>
              <a:rPr lang="en-US" dirty="0">
                <a:solidFill>
                  <a:srgbClr val="FFFFFF"/>
                </a:solidFill>
                <a:effectLst/>
                <a:latin typeface="FS Albert Pro Light" panose="02000503040000020004" pitchFamily="2" charset="0"/>
              </a:rPr>
              <a:t> id fermentum </a:t>
            </a:r>
            <a:r>
              <a:rPr lang="en-US" dirty="0" err="1">
                <a:solidFill>
                  <a:srgbClr val="FFFFFF"/>
                </a:solidFill>
                <a:effectLst/>
                <a:latin typeface="FS Albert Pro Light" panose="02000503040000020004" pitchFamily="2" charset="0"/>
              </a:rPr>
              <a:t>ut.Lorem</a:t>
            </a:r>
            <a:r>
              <a:rPr lang="en-US" dirty="0">
                <a:solidFill>
                  <a:srgbClr val="FFFFFF"/>
                </a:solidFill>
                <a:effectLst/>
                <a:latin typeface="FS Albert Pro Light" panose="02000503040000020004" pitchFamily="2" charset="0"/>
              </a:rPr>
              <a:t> ipsum dolor sit </a:t>
            </a:r>
            <a:r>
              <a:rPr lang="en-US" dirty="0" err="1">
                <a:solidFill>
                  <a:srgbClr val="FFFFFF"/>
                </a:solidFill>
                <a:effectLst/>
                <a:latin typeface="FS Albert Pro Light" panose="02000503040000020004" pitchFamily="2" charset="0"/>
              </a:rPr>
              <a:t>amet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consectetuer</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adipiscing</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elit</a:t>
            </a:r>
            <a:r>
              <a:rPr lang="en-US" dirty="0">
                <a:solidFill>
                  <a:srgbClr val="FFFFFF"/>
                </a:solidFill>
                <a:effectLst/>
                <a:latin typeface="FS Albert Pro Light" panose="02000503040000020004" pitchFamily="2" charset="0"/>
              </a:rPr>
              <a:t>, sed diam </a:t>
            </a:r>
            <a:r>
              <a:rPr lang="en-US" dirty="0" err="1">
                <a:solidFill>
                  <a:srgbClr val="FFFFFF"/>
                </a:solidFill>
                <a:effectLst/>
                <a:latin typeface="FS Albert Pro Light" panose="02000503040000020004" pitchFamily="2" charset="0"/>
              </a:rPr>
              <a:t>nonummy</a:t>
            </a:r>
            <a:r>
              <a:rPr lang="en-US" dirty="0">
                <a:solidFill>
                  <a:srgbClr val="FFFFFF"/>
                </a:solidFill>
                <a:effectLst/>
                <a:latin typeface="FS Albert Pro Light" panose="02000503040000020004" pitchFamily="2" charset="0"/>
              </a:rPr>
              <a:t> </a:t>
            </a:r>
            <a:br>
              <a:rPr lang="en-US" dirty="0">
                <a:solidFill>
                  <a:srgbClr val="FFFFFF"/>
                </a:solidFill>
                <a:effectLst/>
                <a:latin typeface="FS Albert Pro Light" panose="02000503040000020004" pitchFamily="2" charset="0"/>
              </a:rPr>
            </a:br>
            <a:r>
              <a:rPr lang="en-US" dirty="0" err="1">
                <a:solidFill>
                  <a:srgbClr val="FFFFFF"/>
                </a:solidFill>
                <a:effectLst/>
                <a:latin typeface="FS Albert Pro Light" panose="02000503040000020004" pitchFamily="2" charset="0"/>
              </a:rPr>
              <a:t>nibh</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euismod</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tincidunt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ut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laoreet</a:t>
            </a:r>
            <a:r>
              <a:rPr lang="en-US" dirty="0">
                <a:solidFill>
                  <a:srgbClr val="FFFFFF"/>
                </a:solidFill>
                <a:effectLst/>
                <a:latin typeface="FS Albert Pro Light" panose="02000503040000020004" pitchFamily="2" charset="0"/>
              </a:rPr>
              <a:t> dolore magna </a:t>
            </a:r>
            <a:r>
              <a:rPr lang="en-US" dirty="0" err="1">
                <a:solidFill>
                  <a:srgbClr val="FFFFFF"/>
                </a:solidFill>
                <a:effectLst/>
                <a:latin typeface="FS Albert Pro Light" panose="02000503040000020004" pitchFamily="2" charset="0"/>
              </a:rPr>
              <a:t>aliquam</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erat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volutpat</a:t>
            </a:r>
            <a:r>
              <a:rPr lang="en-US" dirty="0">
                <a:solidFill>
                  <a:srgbClr val="FFFFFF"/>
                </a:solidFill>
                <a:effectLst/>
                <a:latin typeface="FS Albert Pro Light" panose="02000503040000020004" pitchFamily="2" charset="0"/>
              </a:rPr>
              <a:t>. Ut </a:t>
            </a:r>
            <a:r>
              <a:rPr lang="en-US" dirty="0" err="1">
                <a:solidFill>
                  <a:srgbClr val="FFFFFF"/>
                </a:solidFill>
                <a:effectLst/>
                <a:latin typeface="FS Albert Pro Light" panose="02000503040000020004" pitchFamily="2" charset="0"/>
              </a:rPr>
              <a:t>wisi</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enim</a:t>
            </a:r>
            <a:r>
              <a:rPr lang="en-US" dirty="0">
                <a:solidFill>
                  <a:srgbClr val="FFFFFF"/>
                </a:solidFill>
                <a:effectLst/>
                <a:latin typeface="FS Albert Pro Light" panose="02000503040000020004" pitchFamily="2" charset="0"/>
              </a:rPr>
              <a:t> ad minim </a:t>
            </a:r>
            <a:r>
              <a:rPr lang="en-US" dirty="0" err="1">
                <a:solidFill>
                  <a:srgbClr val="FFFFFF"/>
                </a:solidFill>
                <a:effectLst/>
                <a:latin typeface="FS Albert Pro Light" panose="02000503040000020004" pitchFamily="2" charset="0"/>
              </a:rPr>
              <a:t>veniam</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quis</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nostrud</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exerci</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tation</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ullamcorper</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suscipit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lobortis</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nisl</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ut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aliquip</a:t>
            </a:r>
            <a:r>
              <a:rPr lang="en-US" dirty="0">
                <a:solidFill>
                  <a:srgbClr val="FFFFFF"/>
                </a:solidFill>
                <a:effectLst/>
                <a:latin typeface="FS Albert Pro Light" panose="02000503040000020004" pitchFamily="2" charset="0"/>
              </a:rPr>
              <a:t> ex </a:t>
            </a:r>
            <a:r>
              <a:rPr lang="en-US" dirty="0" err="1">
                <a:solidFill>
                  <a:srgbClr val="FFFFFF"/>
                </a:solidFill>
                <a:effectLst/>
                <a:latin typeface="FS Albert Pro Light" panose="02000503040000020004" pitchFamily="2" charset="0"/>
              </a:rPr>
              <a:t>ea</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commodo</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consequat</a:t>
            </a:r>
            <a:r>
              <a:rPr lang="en-US" dirty="0">
                <a:solidFill>
                  <a:srgbClr val="FFFFFF"/>
                </a:solidFill>
                <a:effectLst/>
                <a:latin typeface="FS Albert Pro Light" panose="02000503040000020004" pitchFamily="2" charset="0"/>
              </a:rPr>
              <a:t>. Duis </a:t>
            </a:r>
            <a:r>
              <a:rPr lang="en-US" dirty="0" err="1">
                <a:solidFill>
                  <a:srgbClr val="FFFFFF"/>
                </a:solidFill>
                <a:effectLst/>
                <a:latin typeface="FS Albert Pro Light" panose="02000503040000020004" pitchFamily="2" charset="0"/>
              </a:rPr>
              <a:t>autem</a:t>
            </a:r>
            <a:r>
              <a:rPr lang="en-US" dirty="0">
                <a:solidFill>
                  <a:srgbClr val="FFFFFF"/>
                </a:solidFill>
                <a:effectLst/>
                <a:latin typeface="FS Albert Pro Light" panose="02000503040000020004" pitchFamily="2" charset="0"/>
              </a:rPr>
              <a:t> vel </a:t>
            </a:r>
            <a:r>
              <a:rPr lang="en-US" dirty="0" err="1">
                <a:solidFill>
                  <a:srgbClr val="FFFFFF"/>
                </a:solidFill>
                <a:effectLst/>
                <a:latin typeface="FS Albert Pro Light" panose="02000503040000020004" pitchFamily="2" charset="0"/>
              </a:rPr>
              <a:t>eum</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iriure</a:t>
            </a:r>
            <a:r>
              <a:rPr lang="en-US" dirty="0">
                <a:solidFill>
                  <a:srgbClr val="FFFFFF"/>
                </a:solidFill>
                <a:effectLst/>
                <a:latin typeface="FS Albert Pro Light" panose="02000503040000020004" pitchFamily="2" charset="0"/>
              </a:rPr>
              <a:t> dolor in </a:t>
            </a:r>
            <a:r>
              <a:rPr lang="en-US" dirty="0" err="1">
                <a:solidFill>
                  <a:srgbClr val="FFFFFF"/>
                </a:solidFill>
                <a:effectLst/>
                <a:latin typeface="FS Albert Pro Light" panose="02000503040000020004" pitchFamily="2" charset="0"/>
              </a:rPr>
              <a:t>hendrerit</a:t>
            </a:r>
            <a:r>
              <a:rPr lang="en-US" dirty="0">
                <a:solidFill>
                  <a:srgbClr val="FFFFFF"/>
                </a:solidFill>
                <a:effectLst/>
                <a:latin typeface="FS Albert Pro Light" panose="02000503040000020004" pitchFamily="2" charset="0"/>
              </a:rPr>
              <a:t> in </a:t>
            </a:r>
            <a:r>
              <a:rPr lang="en-US" dirty="0" err="1">
                <a:solidFill>
                  <a:srgbClr val="FFFFFF"/>
                </a:solidFill>
                <a:effectLst/>
                <a:latin typeface="FS Albert Pro Light" panose="02000503040000020004" pitchFamily="2" charset="0"/>
              </a:rPr>
              <a:t>vulputate</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velit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esse</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molestie</a:t>
            </a:r>
            <a:r>
              <a:rPr lang="en-US" dirty="0">
                <a:solidFill>
                  <a:srgbClr val="FFFFFF"/>
                </a:solidFill>
                <a:effectLst/>
                <a:latin typeface="FS Albert Pro Light" panose="02000503040000020004" pitchFamily="2" charset="0"/>
              </a:rPr>
              <a:t> </a:t>
            </a:r>
            <a:br>
              <a:rPr lang="en-US" dirty="0">
                <a:solidFill>
                  <a:srgbClr val="FFFFFF"/>
                </a:solidFill>
                <a:effectLst/>
                <a:latin typeface="FS Albert Pro Light" panose="02000503040000020004" pitchFamily="2" charset="0"/>
              </a:rPr>
            </a:br>
            <a:r>
              <a:rPr lang="en-US" dirty="0" err="1">
                <a:solidFill>
                  <a:srgbClr val="FFFFFF"/>
                </a:solidFill>
                <a:effectLst/>
                <a:latin typeface="FS Albert Pro Light" panose="02000503040000020004" pitchFamily="2" charset="0"/>
              </a:rPr>
              <a:t>consequat</a:t>
            </a:r>
            <a:r>
              <a:rPr lang="en-US" dirty="0">
                <a:solidFill>
                  <a:srgbClr val="FFFFFF"/>
                </a:solidFill>
                <a:effectLst/>
                <a:latin typeface="FS Albert Pro Light" panose="02000503040000020004" pitchFamily="2" charset="0"/>
              </a:rPr>
              <a:t>, vel </a:t>
            </a:r>
            <a:r>
              <a:rPr lang="en-US" dirty="0" err="1">
                <a:solidFill>
                  <a:srgbClr val="FFFFFF"/>
                </a:solidFill>
                <a:effectLst/>
                <a:latin typeface="FS Albert Pro Light" panose="02000503040000020004" pitchFamily="2" charset="0"/>
              </a:rPr>
              <a:t>illum</a:t>
            </a:r>
            <a:r>
              <a:rPr lang="en-US" dirty="0">
                <a:solidFill>
                  <a:srgbClr val="FFFFFF"/>
                </a:solidFill>
                <a:effectLst/>
                <a:latin typeface="FS Albert Pro Light" panose="02000503040000020004" pitchFamily="2" charset="0"/>
              </a:rPr>
              <a:t> dolore </a:t>
            </a:r>
            <a:r>
              <a:rPr lang="en-US" dirty="0" err="1">
                <a:solidFill>
                  <a:srgbClr val="FFFFFF"/>
                </a:solidFill>
                <a:effectLst/>
                <a:latin typeface="FS Albert Pro Light" panose="02000503040000020004" pitchFamily="2" charset="0"/>
              </a:rPr>
              <a:t>eu</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feugiat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nulla</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facilisis</a:t>
            </a:r>
            <a:r>
              <a:rPr lang="en-US" dirty="0">
                <a:solidFill>
                  <a:srgbClr val="FFFFFF"/>
                </a:solidFill>
                <a:effectLst/>
                <a:latin typeface="FS Albert Pro Light" panose="02000503040000020004" pitchFamily="2" charset="0"/>
              </a:rPr>
              <a:t> at </a:t>
            </a:r>
            <a:r>
              <a:rPr lang="en-US" dirty="0" err="1">
                <a:solidFill>
                  <a:srgbClr val="FFFFFF"/>
                </a:solidFill>
                <a:effectLst/>
                <a:latin typeface="FS Albert Pro Light" panose="02000503040000020004" pitchFamily="2" charset="0"/>
              </a:rPr>
              <a:t>vero</a:t>
            </a:r>
            <a:r>
              <a:rPr lang="en-US" dirty="0">
                <a:solidFill>
                  <a:srgbClr val="FFFFFF"/>
                </a:solidFill>
                <a:effectLst/>
                <a:latin typeface="FS Albert Pro Light" panose="02000503040000020004" pitchFamily="2" charset="0"/>
              </a:rPr>
              <a:t> eros et </a:t>
            </a:r>
            <a:r>
              <a:rPr lang="en-US" dirty="0" err="1">
                <a:solidFill>
                  <a:srgbClr val="FFFFFF"/>
                </a:solidFill>
                <a:effectLst/>
                <a:latin typeface="FS Albert Pro Light" panose="02000503040000020004" pitchFamily="2" charset="0"/>
              </a:rPr>
              <a:t>accumsan</a:t>
            </a:r>
            <a:r>
              <a:rPr lang="en-US" dirty="0">
                <a:solidFill>
                  <a:srgbClr val="FFFFFF"/>
                </a:solidFill>
                <a:effectLst/>
                <a:latin typeface="FS Albert Pro Light" panose="02000503040000020004" pitchFamily="2" charset="0"/>
              </a:rPr>
              <a:t> et </a:t>
            </a:r>
            <a:r>
              <a:rPr lang="en-US" dirty="0" err="1">
                <a:solidFill>
                  <a:srgbClr val="FFFFFF"/>
                </a:solidFill>
                <a:effectLst/>
                <a:latin typeface="FS Albert Pro Light" panose="02000503040000020004" pitchFamily="2" charset="0"/>
              </a:rPr>
              <a:t>iusto</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odio</a:t>
            </a:r>
            <a:r>
              <a:rPr lang="en-US" dirty="0">
                <a:solidFill>
                  <a:srgbClr val="FFFFFF"/>
                </a:solidFill>
                <a:effectLst/>
                <a:latin typeface="FS Albert Pro Light" panose="02000503040000020004" pitchFamily="2" charset="0"/>
              </a:rPr>
              <a:t> </a:t>
            </a:r>
            <a:br>
              <a:rPr lang="en-US" dirty="0">
                <a:solidFill>
                  <a:srgbClr val="FFFFFF"/>
                </a:solidFill>
                <a:effectLst/>
                <a:latin typeface="FS Albert Pro Light" panose="02000503040000020004" pitchFamily="2" charset="0"/>
              </a:rPr>
            </a:br>
            <a:r>
              <a:rPr lang="en-US" dirty="0" err="1">
                <a:solidFill>
                  <a:srgbClr val="FFFFFF"/>
                </a:solidFill>
                <a:effectLst/>
                <a:latin typeface="FS Albert Pro Light" panose="02000503040000020004" pitchFamily="2" charset="0"/>
              </a:rPr>
              <a:t>dignissim</a:t>
            </a:r>
            <a:r>
              <a:rPr lang="en-US" dirty="0">
                <a:solidFill>
                  <a:srgbClr val="FFFFFF"/>
                </a:solidFill>
                <a:effectLst/>
                <a:latin typeface="FS Albert Pro Light" panose="02000503040000020004" pitchFamily="2" charset="0"/>
              </a:rPr>
              <a:t> qui </a:t>
            </a:r>
            <a:r>
              <a:rPr lang="en-US" dirty="0" err="1">
                <a:solidFill>
                  <a:srgbClr val="FFFFFF"/>
                </a:solidFill>
                <a:effectLst/>
                <a:latin typeface="FS Albert Pro Light" panose="02000503040000020004" pitchFamily="2" charset="0"/>
              </a:rPr>
              <a:t>blandit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praesent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luptatum</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zzril</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delenit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augue</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duis</a:t>
            </a:r>
            <a:r>
              <a:rPr lang="en-US" dirty="0">
                <a:solidFill>
                  <a:srgbClr val="FFFFFF"/>
                </a:solidFill>
                <a:effectLst/>
                <a:latin typeface="FS Albert Pro Light" panose="02000503040000020004" pitchFamily="2" charset="0"/>
              </a:rPr>
              <a:t> dolore </a:t>
            </a:r>
            <a:r>
              <a:rPr lang="en-US" dirty="0" err="1">
                <a:solidFill>
                  <a:srgbClr val="FFFFFF"/>
                </a:solidFill>
                <a:effectLst/>
                <a:latin typeface="FS Albert Pro Light" panose="02000503040000020004" pitchFamily="2" charset="0"/>
              </a:rPr>
              <a:t>te</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feugait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nulla</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facilisi</a:t>
            </a:r>
            <a:r>
              <a:rPr lang="en-US" dirty="0">
                <a:solidFill>
                  <a:srgbClr val="FFFFFF"/>
                </a:solidFill>
                <a:effectLst/>
                <a:latin typeface="FS Albert Pro Light" panose="02000503040000020004" pitchFamily="2" charset="0"/>
              </a:rPr>
              <a:t>.</a:t>
            </a:r>
          </a:p>
        </p:txBody>
      </p:sp>
      <p:sp>
        <p:nvSpPr>
          <p:cNvPr id="7" name="Title 6">
            <a:extLst>
              <a:ext uri="{FF2B5EF4-FFF2-40B4-BE49-F238E27FC236}">
                <a16:creationId xmlns:a16="http://schemas.microsoft.com/office/drawing/2014/main" id="{50B04B35-EA54-264E-944E-6C268B2904A4}"/>
              </a:ext>
            </a:extLst>
          </p:cNvPr>
          <p:cNvSpPr>
            <a:spLocks noGrp="1"/>
          </p:cNvSpPr>
          <p:nvPr>
            <p:ph type="title" hasCustomPrompt="1"/>
          </p:nvPr>
        </p:nvSpPr>
        <p:spPr>
          <a:xfrm>
            <a:off x="171450" y="171450"/>
            <a:ext cx="4800600" cy="1016907"/>
          </a:xfrm>
          <a:prstGeom prst="rect">
            <a:avLst/>
          </a:prstGeom>
        </p:spPr>
        <p:txBody>
          <a:bodyPr anchor="t">
            <a:noAutofit/>
          </a:bodyPr>
          <a:lstStyle>
            <a:lvl1pPr>
              <a:lnSpc>
                <a:spcPct val="90000"/>
              </a:lnSpc>
              <a:defRPr sz="2250" spc="0" baseline="0">
                <a:solidFill>
                  <a:schemeClr val="bg1"/>
                </a:solidFill>
              </a:defRPr>
            </a:lvl1pPr>
          </a:lstStyle>
          <a:p>
            <a:r>
              <a:rPr lang="en-US" dirty="0"/>
              <a:t>Full content slide, longer paragraphs. </a:t>
            </a:r>
            <a:r>
              <a:rPr lang="en-US" dirty="0" err="1"/>
              <a:t>loren</a:t>
            </a:r>
            <a:r>
              <a:rPr lang="en-US" dirty="0"/>
              <a:t> ipsum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 </a:t>
            </a:r>
            <a:r>
              <a:rPr lang="en-US" dirty="0" err="1"/>
              <a:t>audiam</a:t>
            </a:r>
            <a:r>
              <a:rPr lang="en-US" dirty="0"/>
              <a:t> </a:t>
            </a:r>
            <a:r>
              <a:rPr lang="en-US" dirty="0" err="1"/>
              <a:t>eum</a:t>
            </a:r>
            <a:r>
              <a:rPr lang="en-US" dirty="0"/>
              <a:t>.</a:t>
            </a:r>
          </a:p>
        </p:txBody>
      </p:sp>
      <p:sp>
        <p:nvSpPr>
          <p:cNvPr id="5" name="Date Placeholder 4">
            <a:extLst>
              <a:ext uri="{FF2B5EF4-FFF2-40B4-BE49-F238E27FC236}">
                <a16:creationId xmlns:a16="http://schemas.microsoft.com/office/drawing/2014/main" id="{3E76B61C-02A0-CD4C-9657-4D2DAA284F83}"/>
              </a:ext>
            </a:extLst>
          </p:cNvPr>
          <p:cNvSpPr>
            <a:spLocks noGrp="1"/>
          </p:cNvSpPr>
          <p:nvPr>
            <p:ph type="dt" sz="half" idx="11"/>
          </p:nvPr>
        </p:nvSpPr>
        <p:spPr/>
        <p:txBody>
          <a:bodyPr/>
          <a:lstStyle>
            <a:lvl1pPr>
              <a:defRPr>
                <a:solidFill>
                  <a:schemeClr val="bg1"/>
                </a:solidFill>
              </a:defRPr>
            </a:lvl1pPr>
          </a:lstStyle>
          <a:p>
            <a:r>
              <a:rPr lang="en-US"/>
              <a:t>MON. 2021</a:t>
            </a:r>
            <a:endParaRPr lang="en-US" dirty="0"/>
          </a:p>
        </p:txBody>
      </p:sp>
      <p:sp>
        <p:nvSpPr>
          <p:cNvPr id="6" name="Footer Placeholder 5">
            <a:extLst>
              <a:ext uri="{FF2B5EF4-FFF2-40B4-BE49-F238E27FC236}">
                <a16:creationId xmlns:a16="http://schemas.microsoft.com/office/drawing/2014/main" id="{FF7BB18B-56D5-804D-85B8-D5E7935B58CE}"/>
              </a:ext>
            </a:extLst>
          </p:cNvPr>
          <p:cNvSpPr>
            <a:spLocks noGrp="1"/>
          </p:cNvSpPr>
          <p:nvPr>
            <p:ph type="ftr" sz="quarter" idx="12"/>
          </p:nvPr>
        </p:nvSpPr>
        <p:spPr/>
        <p:txBody>
          <a:bodyPr/>
          <a:lstStyle>
            <a:lvl1pPr>
              <a:defRPr>
                <a:solidFill>
                  <a:schemeClr val="bg1"/>
                </a:solidFill>
              </a:defRPr>
            </a:lvl1pPr>
          </a:lstStyle>
          <a:p>
            <a:pPr defTabSz="116086">
              <a:lnSpc>
                <a:spcPct val="120000"/>
              </a:lnSpc>
            </a:pPr>
            <a:r>
              <a:rPr lang="en-US"/>
              <a:t>PRESENTATION TITLE</a:t>
            </a:r>
            <a:endParaRPr lang="en-US" dirty="0"/>
          </a:p>
        </p:txBody>
      </p:sp>
      <p:sp>
        <p:nvSpPr>
          <p:cNvPr id="8" name="Slide Number Placeholder 7">
            <a:extLst>
              <a:ext uri="{FF2B5EF4-FFF2-40B4-BE49-F238E27FC236}">
                <a16:creationId xmlns:a16="http://schemas.microsoft.com/office/drawing/2014/main" id="{B97317B4-0E5C-0541-B690-245B3CBE8C5D}"/>
              </a:ext>
            </a:extLst>
          </p:cNvPr>
          <p:cNvSpPr>
            <a:spLocks noGrp="1"/>
          </p:cNvSpPr>
          <p:nvPr>
            <p:ph type="sldNum" sz="quarter" idx="13"/>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3129891767"/>
      </p:ext>
    </p:extLst>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Deep Blue background">
    <p:bg>
      <p:bgPr>
        <a:solidFill>
          <a:schemeClr val="accent1"/>
        </a:solidFill>
        <a:effectLst/>
      </p:bgPr>
    </p:bg>
    <p:spTree>
      <p:nvGrpSpPr>
        <p:cNvPr id="1" name=""/>
        <p:cNvGrpSpPr/>
        <p:nvPr/>
      </p:nvGrpSpPr>
      <p:grpSpPr>
        <a:xfrm>
          <a:off x="0" y="0"/>
          <a:ext cx="0" cy="0"/>
          <a:chOff x="0" y="0"/>
          <a:chExt cx="0" cy="0"/>
        </a:xfrm>
      </p:grpSpPr>
      <p:sp>
        <p:nvSpPr>
          <p:cNvPr id="16" name="Text Placeholder 4">
            <a:extLst>
              <a:ext uri="{FF2B5EF4-FFF2-40B4-BE49-F238E27FC236}">
                <a16:creationId xmlns:a16="http://schemas.microsoft.com/office/drawing/2014/main" id="{3A2B067D-4E5E-E246-8467-39985924B3A5}"/>
              </a:ext>
            </a:extLst>
          </p:cNvPr>
          <p:cNvSpPr>
            <a:spLocks noGrp="1"/>
          </p:cNvSpPr>
          <p:nvPr>
            <p:ph type="body" sz="quarter" idx="10" hasCustomPrompt="1"/>
          </p:nvPr>
        </p:nvSpPr>
        <p:spPr>
          <a:xfrm>
            <a:off x="171450" y="1311463"/>
            <a:ext cx="7791034" cy="2483569"/>
          </a:xfrm>
          <a:prstGeom prst="rect">
            <a:avLst/>
          </a:prstGeom>
        </p:spPr>
        <p:txBody>
          <a:bodyPr>
            <a:noAutofit/>
          </a:bodyPr>
          <a:lstStyle>
            <a:lvl1pPr>
              <a:lnSpc>
                <a:spcPct val="100000"/>
              </a:lnSpc>
              <a:defRPr lang="en-US" sz="1500" b="0" i="0" spc="0" baseline="0" smtClean="0">
                <a:effectLst/>
              </a:defRPr>
            </a:lvl1pPr>
            <a:lvl2pPr>
              <a:defRPr sz="1350">
                <a:solidFill>
                  <a:schemeClr val="bg1"/>
                </a:solidFill>
              </a:defRPr>
            </a:lvl2pPr>
            <a:lvl3pPr>
              <a:defRPr sz="1350">
                <a:solidFill>
                  <a:schemeClr val="bg1"/>
                </a:solidFill>
              </a:defRPr>
            </a:lvl3pPr>
            <a:lvl4pPr>
              <a:defRPr sz="1350">
                <a:solidFill>
                  <a:schemeClr val="bg1"/>
                </a:solidFill>
              </a:defRPr>
            </a:lvl4pPr>
            <a:lvl5pPr>
              <a:defRPr sz="1350">
                <a:solidFill>
                  <a:schemeClr val="bg1"/>
                </a:solidFill>
              </a:defRPr>
            </a:lvl5pPr>
          </a:lstStyle>
          <a:p>
            <a:r>
              <a:rPr lang="en-US" dirty="0">
                <a:solidFill>
                  <a:srgbClr val="FFFFFF"/>
                </a:solidFill>
                <a:effectLst/>
                <a:latin typeface="FS Albert Pro Light" panose="02000503040000020004" pitchFamily="2" charset="0"/>
              </a:rPr>
              <a:t>Example of longer paragraph slide. Vestibulum ante ipsum </a:t>
            </a:r>
            <a:r>
              <a:rPr lang="en-US" dirty="0" err="1">
                <a:solidFill>
                  <a:srgbClr val="FFFFFF"/>
                </a:solidFill>
                <a:effectLst/>
                <a:latin typeface="FS Albert Pro Light" panose="02000503040000020004" pitchFamily="2" charset="0"/>
              </a:rPr>
              <a:t>primis</a:t>
            </a:r>
            <a:r>
              <a:rPr lang="en-US" dirty="0">
                <a:solidFill>
                  <a:srgbClr val="FFFFFF"/>
                </a:solidFill>
                <a:effectLst/>
                <a:latin typeface="FS Albert Pro Light" panose="02000503040000020004" pitchFamily="2" charset="0"/>
              </a:rPr>
              <a:t> in </a:t>
            </a:r>
            <a:r>
              <a:rPr lang="en-US" dirty="0" err="1">
                <a:solidFill>
                  <a:srgbClr val="FFFFFF"/>
                </a:solidFill>
                <a:effectLst/>
                <a:latin typeface="FS Albert Pro Light" panose="02000503040000020004" pitchFamily="2" charset="0"/>
              </a:rPr>
              <a:t>faucibus</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orci</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luctus</a:t>
            </a:r>
            <a:r>
              <a:rPr lang="en-US" dirty="0">
                <a:solidFill>
                  <a:srgbClr val="FFFFFF"/>
                </a:solidFill>
                <a:effectLst/>
                <a:latin typeface="FS Albert Pro Light" panose="02000503040000020004" pitchFamily="2" charset="0"/>
              </a:rPr>
              <a:t> et </a:t>
            </a:r>
            <a:br>
              <a:rPr lang="en-US" dirty="0">
                <a:solidFill>
                  <a:srgbClr val="FFFFFF"/>
                </a:solidFill>
                <a:effectLst/>
                <a:latin typeface="FS Albert Pro Light" panose="02000503040000020004" pitchFamily="2" charset="0"/>
              </a:rPr>
            </a:br>
            <a:r>
              <a:rPr lang="en-US" dirty="0" err="1">
                <a:solidFill>
                  <a:srgbClr val="FFFFFF"/>
                </a:solidFill>
                <a:effectLst/>
                <a:latin typeface="FS Albert Pro Light" panose="02000503040000020004" pitchFamily="2" charset="0"/>
              </a:rPr>
              <a:t>ultrices</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posuere</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cubilia</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curae</a:t>
            </a:r>
            <a:r>
              <a:rPr lang="en-US" dirty="0">
                <a:solidFill>
                  <a:srgbClr val="FFFFFF"/>
                </a:solidFill>
                <a:effectLst/>
                <a:latin typeface="FS Albert Pro Light" panose="02000503040000020004" pitchFamily="2" charset="0"/>
              </a:rPr>
              <a:t>. In et </a:t>
            </a:r>
            <a:r>
              <a:rPr lang="en-US" dirty="0" err="1">
                <a:solidFill>
                  <a:srgbClr val="FFFFFF"/>
                </a:solidFill>
                <a:effectLst/>
                <a:latin typeface="FS Albert Pro Light" panose="02000503040000020004" pitchFamily="2" charset="0"/>
              </a:rPr>
              <a:t>laoreet</a:t>
            </a:r>
            <a:r>
              <a:rPr lang="en-US" dirty="0">
                <a:solidFill>
                  <a:srgbClr val="FFFFFF"/>
                </a:solidFill>
                <a:effectLst/>
                <a:latin typeface="FS Albert Pro Light" panose="02000503040000020004" pitchFamily="2" charset="0"/>
              </a:rPr>
              <a:t> ex, vitae </a:t>
            </a:r>
            <a:r>
              <a:rPr lang="en-US" dirty="0" err="1">
                <a:solidFill>
                  <a:srgbClr val="FFFFFF"/>
                </a:solidFill>
                <a:effectLst/>
                <a:latin typeface="FS Albert Pro Light" panose="02000503040000020004" pitchFamily="2" charset="0"/>
              </a:rPr>
              <a:t>ullamcorper</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risus</a:t>
            </a:r>
            <a:r>
              <a:rPr lang="en-US" dirty="0">
                <a:solidFill>
                  <a:srgbClr val="FFFFFF"/>
                </a:solidFill>
                <a:effectLst/>
                <a:latin typeface="FS Albert Pro Light" panose="02000503040000020004" pitchFamily="2" charset="0"/>
              </a:rPr>
              <a:t>. Integer </a:t>
            </a:r>
            <a:r>
              <a:rPr lang="en-US" dirty="0" err="1">
                <a:solidFill>
                  <a:srgbClr val="FFFFFF"/>
                </a:solidFill>
                <a:effectLst/>
                <a:latin typeface="FS Albert Pro Light" panose="02000503040000020004" pitchFamily="2" charset="0"/>
              </a:rPr>
              <a:t>quis</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justo</a:t>
            </a:r>
            <a:r>
              <a:rPr lang="en-US" dirty="0">
                <a:solidFill>
                  <a:srgbClr val="FFFFFF"/>
                </a:solidFill>
                <a:effectLst/>
                <a:latin typeface="FS Albert Pro Light" panose="02000503040000020004" pitchFamily="2" charset="0"/>
              </a:rPr>
              <a:t> convallis, vestibulum </a:t>
            </a:r>
            <a:r>
              <a:rPr lang="en-US" dirty="0" err="1">
                <a:solidFill>
                  <a:srgbClr val="FFFFFF"/>
                </a:solidFill>
                <a:effectLst/>
                <a:latin typeface="FS Albert Pro Light" panose="02000503040000020004" pitchFamily="2" charset="0"/>
              </a:rPr>
              <a:t>nibhSed</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rhoncus</a:t>
            </a:r>
            <a:r>
              <a:rPr lang="en-US" dirty="0">
                <a:solidFill>
                  <a:srgbClr val="FFFFFF"/>
                </a:solidFill>
                <a:effectLst/>
                <a:latin typeface="FS Albert Pro Light" panose="02000503040000020004" pitchFamily="2" charset="0"/>
              </a:rPr>
              <a:t> sed nisi </a:t>
            </a:r>
            <a:r>
              <a:rPr lang="en-US" dirty="0" err="1">
                <a:solidFill>
                  <a:srgbClr val="FFFFFF"/>
                </a:solidFill>
                <a:effectLst/>
                <a:latin typeface="FS Albert Pro Light" panose="02000503040000020004" pitchFamily="2" charset="0"/>
              </a:rPr>
              <a:t>ut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imperdiet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Praesent</a:t>
            </a:r>
            <a:r>
              <a:rPr lang="en-US" dirty="0">
                <a:solidFill>
                  <a:srgbClr val="FFFFFF"/>
                </a:solidFill>
                <a:effectLst/>
                <a:latin typeface="FS Albert Pro Light" panose="02000503040000020004" pitchFamily="2" charset="0"/>
              </a:rPr>
              <a:t> dolor </a:t>
            </a:r>
            <a:r>
              <a:rPr lang="en-US" dirty="0" err="1">
                <a:solidFill>
                  <a:srgbClr val="FFFFFF"/>
                </a:solidFill>
                <a:effectLst/>
                <a:latin typeface="FS Albert Pro Light" panose="02000503040000020004" pitchFamily="2" charset="0"/>
              </a:rPr>
              <a:t>augue</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volutpat</a:t>
            </a:r>
            <a:r>
              <a:rPr lang="en-US" dirty="0">
                <a:solidFill>
                  <a:srgbClr val="FFFFFF"/>
                </a:solidFill>
                <a:effectLst/>
                <a:latin typeface="FS Albert Pro Light" panose="02000503040000020004" pitchFamily="2" charset="0"/>
              </a:rPr>
              <a:t> id fermentum </a:t>
            </a:r>
            <a:r>
              <a:rPr lang="en-US" dirty="0" err="1">
                <a:solidFill>
                  <a:srgbClr val="FFFFFF"/>
                </a:solidFill>
                <a:effectLst/>
                <a:latin typeface="FS Albert Pro Light" panose="02000503040000020004" pitchFamily="2" charset="0"/>
              </a:rPr>
              <a:t>ut.Lorem</a:t>
            </a:r>
            <a:r>
              <a:rPr lang="en-US" dirty="0">
                <a:solidFill>
                  <a:srgbClr val="FFFFFF"/>
                </a:solidFill>
                <a:effectLst/>
                <a:latin typeface="FS Albert Pro Light" panose="02000503040000020004" pitchFamily="2" charset="0"/>
              </a:rPr>
              <a:t> ipsum dolor sit </a:t>
            </a:r>
            <a:r>
              <a:rPr lang="en-US" dirty="0" err="1">
                <a:solidFill>
                  <a:srgbClr val="FFFFFF"/>
                </a:solidFill>
                <a:effectLst/>
                <a:latin typeface="FS Albert Pro Light" panose="02000503040000020004" pitchFamily="2" charset="0"/>
              </a:rPr>
              <a:t>amet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consectetuer</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adipiscing</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elit</a:t>
            </a:r>
            <a:r>
              <a:rPr lang="en-US" dirty="0">
                <a:solidFill>
                  <a:srgbClr val="FFFFFF"/>
                </a:solidFill>
                <a:effectLst/>
                <a:latin typeface="FS Albert Pro Light" panose="02000503040000020004" pitchFamily="2" charset="0"/>
              </a:rPr>
              <a:t>, sed diam </a:t>
            </a:r>
            <a:r>
              <a:rPr lang="en-US" dirty="0" err="1">
                <a:solidFill>
                  <a:srgbClr val="FFFFFF"/>
                </a:solidFill>
                <a:effectLst/>
                <a:latin typeface="FS Albert Pro Light" panose="02000503040000020004" pitchFamily="2" charset="0"/>
              </a:rPr>
              <a:t>nonummy</a:t>
            </a:r>
            <a:r>
              <a:rPr lang="en-US" dirty="0">
                <a:solidFill>
                  <a:srgbClr val="FFFFFF"/>
                </a:solidFill>
                <a:effectLst/>
                <a:latin typeface="FS Albert Pro Light" panose="02000503040000020004" pitchFamily="2" charset="0"/>
              </a:rPr>
              <a:t> </a:t>
            </a:r>
            <a:br>
              <a:rPr lang="en-US" dirty="0">
                <a:solidFill>
                  <a:srgbClr val="FFFFFF"/>
                </a:solidFill>
                <a:effectLst/>
                <a:latin typeface="FS Albert Pro Light" panose="02000503040000020004" pitchFamily="2" charset="0"/>
              </a:rPr>
            </a:br>
            <a:r>
              <a:rPr lang="en-US" dirty="0" err="1">
                <a:solidFill>
                  <a:srgbClr val="FFFFFF"/>
                </a:solidFill>
                <a:effectLst/>
                <a:latin typeface="FS Albert Pro Light" panose="02000503040000020004" pitchFamily="2" charset="0"/>
              </a:rPr>
              <a:t>nibh</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euismod</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tincidunt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ut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laoreet</a:t>
            </a:r>
            <a:r>
              <a:rPr lang="en-US" dirty="0">
                <a:solidFill>
                  <a:srgbClr val="FFFFFF"/>
                </a:solidFill>
                <a:effectLst/>
                <a:latin typeface="FS Albert Pro Light" panose="02000503040000020004" pitchFamily="2" charset="0"/>
              </a:rPr>
              <a:t> dolore magna </a:t>
            </a:r>
            <a:r>
              <a:rPr lang="en-US" dirty="0" err="1">
                <a:solidFill>
                  <a:srgbClr val="FFFFFF"/>
                </a:solidFill>
                <a:effectLst/>
                <a:latin typeface="FS Albert Pro Light" panose="02000503040000020004" pitchFamily="2" charset="0"/>
              </a:rPr>
              <a:t>aliquam</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erat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volutpat</a:t>
            </a:r>
            <a:r>
              <a:rPr lang="en-US" dirty="0">
                <a:solidFill>
                  <a:srgbClr val="FFFFFF"/>
                </a:solidFill>
                <a:effectLst/>
                <a:latin typeface="FS Albert Pro Light" panose="02000503040000020004" pitchFamily="2" charset="0"/>
              </a:rPr>
              <a:t>. Ut </a:t>
            </a:r>
            <a:r>
              <a:rPr lang="en-US" dirty="0" err="1">
                <a:solidFill>
                  <a:srgbClr val="FFFFFF"/>
                </a:solidFill>
                <a:effectLst/>
                <a:latin typeface="FS Albert Pro Light" panose="02000503040000020004" pitchFamily="2" charset="0"/>
              </a:rPr>
              <a:t>wisi</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enim</a:t>
            </a:r>
            <a:r>
              <a:rPr lang="en-US" dirty="0">
                <a:solidFill>
                  <a:srgbClr val="FFFFFF"/>
                </a:solidFill>
                <a:effectLst/>
                <a:latin typeface="FS Albert Pro Light" panose="02000503040000020004" pitchFamily="2" charset="0"/>
              </a:rPr>
              <a:t> ad minim </a:t>
            </a:r>
            <a:r>
              <a:rPr lang="en-US" dirty="0" err="1">
                <a:solidFill>
                  <a:srgbClr val="FFFFFF"/>
                </a:solidFill>
                <a:effectLst/>
                <a:latin typeface="FS Albert Pro Light" panose="02000503040000020004" pitchFamily="2" charset="0"/>
              </a:rPr>
              <a:t>veniam</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quis</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nostrud</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exerci</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tation</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ullamcorper</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suscipit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lobortis</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nisl</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ut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aliquip</a:t>
            </a:r>
            <a:r>
              <a:rPr lang="en-US" dirty="0">
                <a:solidFill>
                  <a:srgbClr val="FFFFFF"/>
                </a:solidFill>
                <a:effectLst/>
                <a:latin typeface="FS Albert Pro Light" panose="02000503040000020004" pitchFamily="2" charset="0"/>
              </a:rPr>
              <a:t> ex </a:t>
            </a:r>
            <a:r>
              <a:rPr lang="en-US" dirty="0" err="1">
                <a:solidFill>
                  <a:srgbClr val="FFFFFF"/>
                </a:solidFill>
                <a:effectLst/>
                <a:latin typeface="FS Albert Pro Light" panose="02000503040000020004" pitchFamily="2" charset="0"/>
              </a:rPr>
              <a:t>ea</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commodo</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consequat</a:t>
            </a:r>
            <a:r>
              <a:rPr lang="en-US" dirty="0">
                <a:solidFill>
                  <a:srgbClr val="FFFFFF"/>
                </a:solidFill>
                <a:effectLst/>
                <a:latin typeface="FS Albert Pro Light" panose="02000503040000020004" pitchFamily="2" charset="0"/>
              </a:rPr>
              <a:t>. Duis </a:t>
            </a:r>
            <a:r>
              <a:rPr lang="en-US" dirty="0" err="1">
                <a:solidFill>
                  <a:srgbClr val="FFFFFF"/>
                </a:solidFill>
                <a:effectLst/>
                <a:latin typeface="FS Albert Pro Light" panose="02000503040000020004" pitchFamily="2" charset="0"/>
              </a:rPr>
              <a:t>autem</a:t>
            </a:r>
            <a:r>
              <a:rPr lang="en-US" dirty="0">
                <a:solidFill>
                  <a:srgbClr val="FFFFFF"/>
                </a:solidFill>
                <a:effectLst/>
                <a:latin typeface="FS Albert Pro Light" panose="02000503040000020004" pitchFamily="2" charset="0"/>
              </a:rPr>
              <a:t> vel </a:t>
            </a:r>
            <a:r>
              <a:rPr lang="en-US" dirty="0" err="1">
                <a:solidFill>
                  <a:srgbClr val="FFFFFF"/>
                </a:solidFill>
                <a:effectLst/>
                <a:latin typeface="FS Albert Pro Light" panose="02000503040000020004" pitchFamily="2" charset="0"/>
              </a:rPr>
              <a:t>eum</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iriure</a:t>
            </a:r>
            <a:r>
              <a:rPr lang="en-US" dirty="0">
                <a:solidFill>
                  <a:srgbClr val="FFFFFF"/>
                </a:solidFill>
                <a:effectLst/>
                <a:latin typeface="FS Albert Pro Light" panose="02000503040000020004" pitchFamily="2" charset="0"/>
              </a:rPr>
              <a:t> dolor in </a:t>
            </a:r>
            <a:r>
              <a:rPr lang="en-US" dirty="0" err="1">
                <a:solidFill>
                  <a:srgbClr val="FFFFFF"/>
                </a:solidFill>
                <a:effectLst/>
                <a:latin typeface="FS Albert Pro Light" panose="02000503040000020004" pitchFamily="2" charset="0"/>
              </a:rPr>
              <a:t>hendrerit</a:t>
            </a:r>
            <a:r>
              <a:rPr lang="en-US" dirty="0">
                <a:solidFill>
                  <a:srgbClr val="FFFFFF"/>
                </a:solidFill>
                <a:effectLst/>
                <a:latin typeface="FS Albert Pro Light" panose="02000503040000020004" pitchFamily="2" charset="0"/>
              </a:rPr>
              <a:t> in </a:t>
            </a:r>
            <a:r>
              <a:rPr lang="en-US" dirty="0" err="1">
                <a:solidFill>
                  <a:srgbClr val="FFFFFF"/>
                </a:solidFill>
                <a:effectLst/>
                <a:latin typeface="FS Albert Pro Light" panose="02000503040000020004" pitchFamily="2" charset="0"/>
              </a:rPr>
              <a:t>vulputate</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velit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esse</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molestie</a:t>
            </a:r>
            <a:r>
              <a:rPr lang="en-US" dirty="0">
                <a:solidFill>
                  <a:srgbClr val="FFFFFF"/>
                </a:solidFill>
                <a:effectLst/>
                <a:latin typeface="FS Albert Pro Light" panose="02000503040000020004" pitchFamily="2" charset="0"/>
              </a:rPr>
              <a:t> </a:t>
            </a:r>
            <a:br>
              <a:rPr lang="en-US" dirty="0">
                <a:solidFill>
                  <a:srgbClr val="FFFFFF"/>
                </a:solidFill>
                <a:effectLst/>
                <a:latin typeface="FS Albert Pro Light" panose="02000503040000020004" pitchFamily="2" charset="0"/>
              </a:rPr>
            </a:br>
            <a:r>
              <a:rPr lang="en-US" dirty="0" err="1">
                <a:solidFill>
                  <a:srgbClr val="FFFFFF"/>
                </a:solidFill>
                <a:effectLst/>
                <a:latin typeface="FS Albert Pro Light" panose="02000503040000020004" pitchFamily="2" charset="0"/>
              </a:rPr>
              <a:t>consequat</a:t>
            </a:r>
            <a:r>
              <a:rPr lang="en-US" dirty="0">
                <a:solidFill>
                  <a:srgbClr val="FFFFFF"/>
                </a:solidFill>
                <a:effectLst/>
                <a:latin typeface="FS Albert Pro Light" panose="02000503040000020004" pitchFamily="2" charset="0"/>
              </a:rPr>
              <a:t>, vel </a:t>
            </a:r>
            <a:r>
              <a:rPr lang="en-US" dirty="0" err="1">
                <a:solidFill>
                  <a:srgbClr val="FFFFFF"/>
                </a:solidFill>
                <a:effectLst/>
                <a:latin typeface="FS Albert Pro Light" panose="02000503040000020004" pitchFamily="2" charset="0"/>
              </a:rPr>
              <a:t>illum</a:t>
            </a:r>
            <a:r>
              <a:rPr lang="en-US" dirty="0">
                <a:solidFill>
                  <a:srgbClr val="FFFFFF"/>
                </a:solidFill>
                <a:effectLst/>
                <a:latin typeface="FS Albert Pro Light" panose="02000503040000020004" pitchFamily="2" charset="0"/>
              </a:rPr>
              <a:t> dolore </a:t>
            </a:r>
            <a:r>
              <a:rPr lang="en-US" dirty="0" err="1">
                <a:solidFill>
                  <a:srgbClr val="FFFFFF"/>
                </a:solidFill>
                <a:effectLst/>
                <a:latin typeface="FS Albert Pro Light" panose="02000503040000020004" pitchFamily="2" charset="0"/>
              </a:rPr>
              <a:t>eu</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feugiat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nulla</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facilisis</a:t>
            </a:r>
            <a:r>
              <a:rPr lang="en-US" dirty="0">
                <a:solidFill>
                  <a:srgbClr val="FFFFFF"/>
                </a:solidFill>
                <a:effectLst/>
                <a:latin typeface="FS Albert Pro Light" panose="02000503040000020004" pitchFamily="2" charset="0"/>
              </a:rPr>
              <a:t> at </a:t>
            </a:r>
            <a:r>
              <a:rPr lang="en-US" dirty="0" err="1">
                <a:solidFill>
                  <a:srgbClr val="FFFFFF"/>
                </a:solidFill>
                <a:effectLst/>
                <a:latin typeface="FS Albert Pro Light" panose="02000503040000020004" pitchFamily="2" charset="0"/>
              </a:rPr>
              <a:t>vero</a:t>
            </a:r>
            <a:r>
              <a:rPr lang="en-US" dirty="0">
                <a:solidFill>
                  <a:srgbClr val="FFFFFF"/>
                </a:solidFill>
                <a:effectLst/>
                <a:latin typeface="FS Albert Pro Light" panose="02000503040000020004" pitchFamily="2" charset="0"/>
              </a:rPr>
              <a:t> eros et </a:t>
            </a:r>
            <a:r>
              <a:rPr lang="en-US" dirty="0" err="1">
                <a:solidFill>
                  <a:srgbClr val="FFFFFF"/>
                </a:solidFill>
                <a:effectLst/>
                <a:latin typeface="FS Albert Pro Light" panose="02000503040000020004" pitchFamily="2" charset="0"/>
              </a:rPr>
              <a:t>accumsan</a:t>
            </a:r>
            <a:r>
              <a:rPr lang="en-US" dirty="0">
                <a:solidFill>
                  <a:srgbClr val="FFFFFF"/>
                </a:solidFill>
                <a:effectLst/>
                <a:latin typeface="FS Albert Pro Light" panose="02000503040000020004" pitchFamily="2" charset="0"/>
              </a:rPr>
              <a:t> et </a:t>
            </a:r>
            <a:r>
              <a:rPr lang="en-US" dirty="0" err="1">
                <a:solidFill>
                  <a:srgbClr val="FFFFFF"/>
                </a:solidFill>
                <a:effectLst/>
                <a:latin typeface="FS Albert Pro Light" panose="02000503040000020004" pitchFamily="2" charset="0"/>
              </a:rPr>
              <a:t>iusto</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odio</a:t>
            </a:r>
            <a:r>
              <a:rPr lang="en-US" dirty="0">
                <a:solidFill>
                  <a:srgbClr val="FFFFFF"/>
                </a:solidFill>
                <a:effectLst/>
                <a:latin typeface="FS Albert Pro Light" panose="02000503040000020004" pitchFamily="2" charset="0"/>
              </a:rPr>
              <a:t> </a:t>
            </a:r>
            <a:br>
              <a:rPr lang="en-US" dirty="0">
                <a:solidFill>
                  <a:srgbClr val="FFFFFF"/>
                </a:solidFill>
                <a:effectLst/>
                <a:latin typeface="FS Albert Pro Light" panose="02000503040000020004" pitchFamily="2" charset="0"/>
              </a:rPr>
            </a:br>
            <a:r>
              <a:rPr lang="en-US" dirty="0" err="1">
                <a:solidFill>
                  <a:srgbClr val="FFFFFF"/>
                </a:solidFill>
                <a:effectLst/>
                <a:latin typeface="FS Albert Pro Light" panose="02000503040000020004" pitchFamily="2" charset="0"/>
              </a:rPr>
              <a:t>dignissim</a:t>
            </a:r>
            <a:r>
              <a:rPr lang="en-US" dirty="0">
                <a:solidFill>
                  <a:srgbClr val="FFFFFF"/>
                </a:solidFill>
                <a:effectLst/>
                <a:latin typeface="FS Albert Pro Light" panose="02000503040000020004" pitchFamily="2" charset="0"/>
              </a:rPr>
              <a:t> qui </a:t>
            </a:r>
            <a:r>
              <a:rPr lang="en-US" dirty="0" err="1">
                <a:solidFill>
                  <a:srgbClr val="FFFFFF"/>
                </a:solidFill>
                <a:effectLst/>
                <a:latin typeface="FS Albert Pro Light" panose="02000503040000020004" pitchFamily="2" charset="0"/>
              </a:rPr>
              <a:t>blandit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praesent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luptatum</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zzril</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delenit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augue</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duis</a:t>
            </a:r>
            <a:r>
              <a:rPr lang="en-US" dirty="0">
                <a:solidFill>
                  <a:srgbClr val="FFFFFF"/>
                </a:solidFill>
                <a:effectLst/>
                <a:latin typeface="FS Albert Pro Light" panose="02000503040000020004" pitchFamily="2" charset="0"/>
              </a:rPr>
              <a:t> dolore </a:t>
            </a:r>
            <a:r>
              <a:rPr lang="en-US" dirty="0" err="1">
                <a:solidFill>
                  <a:srgbClr val="FFFFFF"/>
                </a:solidFill>
                <a:effectLst/>
                <a:latin typeface="FS Albert Pro Light" panose="02000503040000020004" pitchFamily="2" charset="0"/>
              </a:rPr>
              <a:t>te</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feugait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nulla</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facilisi</a:t>
            </a:r>
            <a:r>
              <a:rPr lang="en-US" dirty="0">
                <a:solidFill>
                  <a:srgbClr val="FFFFFF"/>
                </a:solidFill>
                <a:effectLst/>
                <a:latin typeface="FS Albert Pro Light" panose="02000503040000020004" pitchFamily="2" charset="0"/>
              </a:rPr>
              <a:t>.</a:t>
            </a:r>
          </a:p>
        </p:txBody>
      </p:sp>
      <p:sp>
        <p:nvSpPr>
          <p:cNvPr id="7" name="Title 6">
            <a:extLst>
              <a:ext uri="{FF2B5EF4-FFF2-40B4-BE49-F238E27FC236}">
                <a16:creationId xmlns:a16="http://schemas.microsoft.com/office/drawing/2014/main" id="{50B04B35-EA54-264E-944E-6C268B2904A4}"/>
              </a:ext>
            </a:extLst>
          </p:cNvPr>
          <p:cNvSpPr>
            <a:spLocks noGrp="1"/>
          </p:cNvSpPr>
          <p:nvPr>
            <p:ph type="title" hasCustomPrompt="1"/>
          </p:nvPr>
        </p:nvSpPr>
        <p:spPr>
          <a:xfrm>
            <a:off x="171450" y="171450"/>
            <a:ext cx="4800600" cy="1016907"/>
          </a:xfrm>
          <a:prstGeom prst="rect">
            <a:avLst/>
          </a:prstGeom>
        </p:spPr>
        <p:txBody>
          <a:bodyPr anchor="t">
            <a:noAutofit/>
          </a:bodyPr>
          <a:lstStyle>
            <a:lvl1pPr>
              <a:lnSpc>
                <a:spcPct val="90000"/>
              </a:lnSpc>
              <a:defRPr sz="2250" spc="0" baseline="0">
                <a:solidFill>
                  <a:schemeClr val="bg1"/>
                </a:solidFill>
              </a:defRPr>
            </a:lvl1pPr>
          </a:lstStyle>
          <a:p>
            <a:r>
              <a:rPr lang="en-US" dirty="0"/>
              <a:t>Full content slide, longer paragraphs. </a:t>
            </a:r>
            <a:r>
              <a:rPr lang="en-US" dirty="0" err="1"/>
              <a:t>loren</a:t>
            </a:r>
            <a:r>
              <a:rPr lang="en-US" dirty="0"/>
              <a:t> ipsum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 </a:t>
            </a:r>
            <a:r>
              <a:rPr lang="en-US" dirty="0" err="1"/>
              <a:t>audiam</a:t>
            </a:r>
            <a:r>
              <a:rPr lang="en-US" dirty="0"/>
              <a:t> </a:t>
            </a:r>
            <a:r>
              <a:rPr lang="en-US" dirty="0" err="1"/>
              <a:t>eum</a:t>
            </a:r>
            <a:r>
              <a:rPr lang="en-US" dirty="0"/>
              <a:t>.</a:t>
            </a:r>
          </a:p>
        </p:txBody>
      </p:sp>
      <p:grpSp>
        <p:nvGrpSpPr>
          <p:cNvPr id="14" name="Group 13">
            <a:extLst>
              <a:ext uri="{FF2B5EF4-FFF2-40B4-BE49-F238E27FC236}">
                <a16:creationId xmlns:a16="http://schemas.microsoft.com/office/drawing/2014/main" id="{8BD5E86A-1D35-BC4B-8901-CE64F533AFCF}"/>
              </a:ext>
            </a:extLst>
          </p:cNvPr>
          <p:cNvGrpSpPr/>
          <p:nvPr userDrawn="1"/>
        </p:nvGrpSpPr>
        <p:grpSpPr>
          <a:xfrm>
            <a:off x="-283" y="4730621"/>
            <a:ext cx="3137834" cy="416308"/>
            <a:chOff x="-755" y="12614990"/>
            <a:chExt cx="8367556" cy="1110154"/>
          </a:xfrm>
        </p:grpSpPr>
        <p:grpSp>
          <p:nvGrpSpPr>
            <p:cNvPr id="15" name="Group 14">
              <a:extLst>
                <a:ext uri="{FF2B5EF4-FFF2-40B4-BE49-F238E27FC236}">
                  <a16:creationId xmlns:a16="http://schemas.microsoft.com/office/drawing/2014/main" id="{D7D64F6A-F23E-EB4B-A1BF-285628CEC682}"/>
                </a:ext>
              </a:extLst>
            </p:cNvPr>
            <p:cNvGrpSpPr/>
            <p:nvPr userDrawn="1"/>
          </p:nvGrpSpPr>
          <p:grpSpPr>
            <a:xfrm>
              <a:off x="1" y="12627864"/>
              <a:ext cx="8366800" cy="1097280"/>
              <a:chOff x="-58710091" y="-1"/>
              <a:chExt cx="77340167" cy="10058402"/>
            </a:xfrm>
            <a:solidFill>
              <a:schemeClr val="accent5"/>
            </a:solidFill>
          </p:grpSpPr>
          <p:pic>
            <p:nvPicPr>
              <p:cNvPr id="21" name="Graphic 20">
                <a:extLst>
                  <a:ext uri="{FF2B5EF4-FFF2-40B4-BE49-F238E27FC236}">
                    <a16:creationId xmlns:a16="http://schemas.microsoft.com/office/drawing/2014/main" id="{05FEC0B6-149A-5F41-8A78-39443C2ED65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22" name="Rectangle 21">
                <a:extLst>
                  <a:ext uri="{FF2B5EF4-FFF2-40B4-BE49-F238E27FC236}">
                    <a16:creationId xmlns:a16="http://schemas.microsoft.com/office/drawing/2014/main" id="{B0AF5167-B792-2A47-859B-96F5D49DFC2A}"/>
                  </a:ext>
                </a:extLst>
              </p:cNvPr>
              <p:cNvSpPr/>
              <p:nvPr userDrawn="1"/>
            </p:nvSpPr>
            <p:spPr>
              <a:xfrm>
                <a:off x="-58710091" y="-1"/>
                <a:ext cx="70902098" cy="10058402"/>
              </a:xfrm>
              <a:prstGeom prst="rect">
                <a:avLst/>
              </a:prstGeom>
              <a:solidFill>
                <a:schemeClr val="accent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17" name="Group 16">
              <a:extLst>
                <a:ext uri="{FF2B5EF4-FFF2-40B4-BE49-F238E27FC236}">
                  <a16:creationId xmlns:a16="http://schemas.microsoft.com/office/drawing/2014/main" id="{28F81B7A-52E9-9247-83D7-46E6DAEEF806}"/>
                </a:ext>
              </a:extLst>
            </p:cNvPr>
            <p:cNvGrpSpPr/>
            <p:nvPr userDrawn="1"/>
          </p:nvGrpSpPr>
          <p:grpSpPr>
            <a:xfrm>
              <a:off x="-755" y="12627864"/>
              <a:ext cx="2413264" cy="1097280"/>
              <a:chOff x="-3677406" y="-1"/>
              <a:chExt cx="22307482" cy="10058402"/>
            </a:xfrm>
            <a:solidFill>
              <a:schemeClr val="bg2"/>
            </a:solidFill>
          </p:grpSpPr>
          <p:pic>
            <p:nvPicPr>
              <p:cNvPr id="19" name="Graphic 18">
                <a:extLst>
                  <a:ext uri="{FF2B5EF4-FFF2-40B4-BE49-F238E27FC236}">
                    <a16:creationId xmlns:a16="http://schemas.microsoft.com/office/drawing/2014/main" id="{950BE1AE-DBE6-DB48-91B8-5DC77C64DF94}"/>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71676" y="-1"/>
                <a:ext cx="10058400" cy="10058400"/>
              </a:xfrm>
              <a:prstGeom prst="rect">
                <a:avLst/>
              </a:prstGeom>
            </p:spPr>
          </p:pic>
          <p:sp>
            <p:nvSpPr>
              <p:cNvPr id="20" name="Rectangle 19">
                <a:extLst>
                  <a:ext uri="{FF2B5EF4-FFF2-40B4-BE49-F238E27FC236}">
                    <a16:creationId xmlns:a16="http://schemas.microsoft.com/office/drawing/2014/main" id="{6E61472B-2587-3443-B904-33ED1EA14EC0}"/>
                  </a:ext>
                </a:extLst>
              </p:cNvPr>
              <p:cNvSpPr/>
              <p:nvPr userDrawn="1"/>
            </p:nvSpPr>
            <p:spPr>
              <a:xfrm>
                <a:off x="-3677406" y="-1"/>
                <a:ext cx="15869404"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18" name="Graphic 17">
              <a:extLst>
                <a:ext uri="{FF2B5EF4-FFF2-40B4-BE49-F238E27FC236}">
                  <a16:creationId xmlns:a16="http://schemas.microsoft.com/office/drawing/2014/main" id="{87299127-4A14-D34E-82F7-86FEB35E9443}"/>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2632" y="12614990"/>
              <a:ext cx="2024109" cy="1097280"/>
            </a:xfrm>
            <a:prstGeom prst="rect">
              <a:avLst/>
            </a:prstGeom>
          </p:spPr>
        </p:pic>
      </p:grpSp>
      <p:sp>
        <p:nvSpPr>
          <p:cNvPr id="5" name="Date Placeholder 4">
            <a:extLst>
              <a:ext uri="{FF2B5EF4-FFF2-40B4-BE49-F238E27FC236}">
                <a16:creationId xmlns:a16="http://schemas.microsoft.com/office/drawing/2014/main" id="{2AECD48F-30B2-764D-83FE-588BA3637D00}"/>
              </a:ext>
            </a:extLst>
          </p:cNvPr>
          <p:cNvSpPr>
            <a:spLocks noGrp="1"/>
          </p:cNvSpPr>
          <p:nvPr>
            <p:ph type="dt" sz="half" idx="11"/>
          </p:nvPr>
        </p:nvSpPr>
        <p:spPr/>
        <p:txBody>
          <a:bodyPr/>
          <a:lstStyle/>
          <a:p>
            <a:r>
              <a:rPr lang="en-US"/>
              <a:t>MON. 2021</a:t>
            </a:r>
            <a:endParaRPr lang="en-US" dirty="0"/>
          </a:p>
        </p:txBody>
      </p:sp>
      <p:sp>
        <p:nvSpPr>
          <p:cNvPr id="6" name="Footer Placeholder 5">
            <a:extLst>
              <a:ext uri="{FF2B5EF4-FFF2-40B4-BE49-F238E27FC236}">
                <a16:creationId xmlns:a16="http://schemas.microsoft.com/office/drawing/2014/main" id="{B25596FC-5226-054A-893D-02124D5A31CB}"/>
              </a:ext>
            </a:extLst>
          </p:cNvPr>
          <p:cNvSpPr>
            <a:spLocks noGrp="1"/>
          </p:cNvSpPr>
          <p:nvPr>
            <p:ph type="ftr" sz="quarter" idx="12"/>
          </p:nvPr>
        </p:nvSpPr>
        <p:spPr/>
        <p:txBody>
          <a:bodyPr/>
          <a:lstStyle/>
          <a:p>
            <a:pPr defTabSz="116086">
              <a:lnSpc>
                <a:spcPct val="120000"/>
              </a:lnSpc>
            </a:pPr>
            <a:r>
              <a:rPr lang="en-US"/>
              <a:t>PRESENTATION TITLE</a:t>
            </a:r>
            <a:endParaRPr lang="en-US" dirty="0"/>
          </a:p>
        </p:txBody>
      </p:sp>
      <p:sp>
        <p:nvSpPr>
          <p:cNvPr id="8" name="Slide Number Placeholder 7">
            <a:extLst>
              <a:ext uri="{FF2B5EF4-FFF2-40B4-BE49-F238E27FC236}">
                <a16:creationId xmlns:a16="http://schemas.microsoft.com/office/drawing/2014/main" id="{FA511621-DEA6-A942-85CF-DFDFE9A29E65}"/>
              </a:ext>
            </a:extLst>
          </p:cNvPr>
          <p:cNvSpPr>
            <a:spLocks noGrp="1"/>
          </p:cNvSpPr>
          <p:nvPr>
            <p:ph type="sldNum" sz="quarter" idx="13"/>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515447032"/>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 Columns (Boosted footer)">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id="{1E95A661-3CC8-1745-87F2-2666C4749870}"/>
              </a:ext>
            </a:extLst>
          </p:cNvPr>
          <p:cNvSpPr>
            <a:spLocks noGrp="1"/>
          </p:cNvSpPr>
          <p:nvPr>
            <p:ph type="title" hasCustomPrompt="1"/>
          </p:nvPr>
        </p:nvSpPr>
        <p:spPr>
          <a:xfrm>
            <a:off x="171450" y="171450"/>
            <a:ext cx="3857625" cy="1366643"/>
          </a:xfrm>
          <a:prstGeom prst="rect">
            <a:avLst/>
          </a:prstGeom>
        </p:spPr>
        <p:txBody>
          <a:bodyPr anchor="t">
            <a:noAutofit/>
          </a:bodyPr>
          <a:lstStyle>
            <a:lvl1pPr>
              <a:lnSpc>
                <a:spcPct val="90000"/>
              </a:lnSpc>
              <a:defRPr sz="2250" b="0" i="0" spc="0" baseline="0">
                <a:solidFill>
                  <a:schemeClr val="tx2"/>
                </a:solidFill>
                <a:latin typeface="FS Albert Pro Light" panose="02000503040000020004" pitchFamily="2" charset="0"/>
              </a:defRPr>
            </a:lvl1pPr>
          </a:lstStyle>
          <a:p>
            <a:r>
              <a:rPr lang="en-US" dirty="0"/>
              <a:t>Full content slide. Lorem </a:t>
            </a:r>
            <a:br>
              <a:rPr lang="en-US" dirty="0"/>
            </a:br>
            <a:r>
              <a:rPr lang="en-US" dirty="0"/>
              <a:t>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a:t>
            </a:r>
          </a:p>
        </p:txBody>
      </p:sp>
      <p:sp>
        <p:nvSpPr>
          <p:cNvPr id="3" name="Text Placeholder 2">
            <a:extLst>
              <a:ext uri="{FF2B5EF4-FFF2-40B4-BE49-F238E27FC236}">
                <a16:creationId xmlns:a16="http://schemas.microsoft.com/office/drawing/2014/main" id="{40906033-8931-3947-9297-5EEF90DEFA46}"/>
              </a:ext>
            </a:extLst>
          </p:cNvPr>
          <p:cNvSpPr>
            <a:spLocks noGrp="1"/>
          </p:cNvSpPr>
          <p:nvPr>
            <p:ph type="body" sz="quarter" idx="10" hasCustomPrompt="1"/>
          </p:nvPr>
        </p:nvSpPr>
        <p:spPr>
          <a:xfrm>
            <a:off x="171450" y="1720811"/>
            <a:ext cx="1818085" cy="367473"/>
          </a:xfrm>
          <a:prstGeom prst="rect">
            <a:avLst/>
          </a:prstGeom>
          <a:ln w="12700">
            <a:miter lim="400000"/>
          </a:ln>
        </p:spPr>
        <p:txBody>
          <a:bodyPr wrap="square" lIns="50800" tIns="50800" rIns="50800" bIns="50800" anchor="ctr">
            <a:spAutoFit/>
          </a:bodyPr>
          <a:lstStyle>
            <a:lvl1pPr>
              <a:defRPr kumimoji="0" lang="en-US" sz="1575" normalizeH="0" smtClean="0">
                <a:ln>
                  <a:noFill/>
                </a:ln>
                <a:solidFill>
                  <a:srgbClr val="070A3A"/>
                </a:solidFill>
                <a:effectLst/>
                <a:sym typeface="Helvetica Neue"/>
              </a:defRPr>
            </a:lvl1pPr>
            <a:lvl2pPr>
              <a:defRPr kumimoji="0" lang="en-US" sz="900" normalizeH="0" smtClean="0">
                <a:ln>
                  <a:noFill/>
                </a:ln>
                <a:solidFill>
                  <a:srgbClr val="5E5E5E"/>
                </a:solidFill>
                <a:effectLst/>
                <a:latin typeface="+mn-lt"/>
                <a:ea typeface="+mn-ea"/>
                <a:cs typeface="+mn-cs"/>
                <a:sym typeface="Helvetica Neue"/>
              </a:defRPr>
            </a:lvl2pPr>
            <a:lvl3pPr>
              <a:defRPr kumimoji="0" lang="en-US" sz="900" normalizeH="0" smtClean="0">
                <a:ln>
                  <a:noFill/>
                </a:ln>
                <a:solidFill>
                  <a:srgbClr val="5E5E5E"/>
                </a:solidFill>
                <a:effectLst/>
                <a:latin typeface="+mn-lt"/>
                <a:ea typeface="+mn-ea"/>
                <a:cs typeface="+mn-cs"/>
                <a:sym typeface="Helvetica Neue"/>
              </a:defRPr>
            </a:lvl3pPr>
            <a:lvl4pPr>
              <a:defRPr kumimoji="0" lang="en-US" sz="900" normalizeH="0" smtClean="0">
                <a:ln>
                  <a:noFill/>
                </a:ln>
                <a:solidFill>
                  <a:srgbClr val="5E5E5E"/>
                </a:solidFill>
                <a:effectLst/>
                <a:latin typeface="+mn-lt"/>
                <a:ea typeface="+mn-ea"/>
                <a:cs typeface="+mn-cs"/>
                <a:sym typeface="Helvetica Neue"/>
              </a:defRPr>
            </a:lvl4pPr>
            <a:lvl5pPr>
              <a:defRPr kumimoji="0" lang="en-US" sz="900" normalizeH="0">
                <a:ln>
                  <a:noFill/>
                </a:ln>
                <a:solidFill>
                  <a:srgbClr val="5E5E5E"/>
                </a:solidFill>
                <a:effectLst/>
                <a:latin typeface="+mn-lt"/>
                <a:ea typeface="+mn-ea"/>
                <a:cs typeface="+mn-cs"/>
                <a:sym typeface="Helvetica Neue"/>
              </a:defRPr>
            </a:lvl5pPr>
          </a:lstStyle>
          <a:p>
            <a:pPr lvl="0" defTabSz="116086" rtl="0" fontAlgn="auto" hangingPunct="0">
              <a:lnSpc>
                <a:spcPct val="120000"/>
              </a:lnSpc>
            </a:pPr>
            <a:r>
              <a:rPr lang="en-US" dirty="0"/>
              <a:t>Sub-title</a:t>
            </a:r>
          </a:p>
        </p:txBody>
      </p:sp>
      <p:sp>
        <p:nvSpPr>
          <p:cNvPr id="14" name="Text Placeholder 2">
            <a:extLst>
              <a:ext uri="{FF2B5EF4-FFF2-40B4-BE49-F238E27FC236}">
                <a16:creationId xmlns:a16="http://schemas.microsoft.com/office/drawing/2014/main" id="{904DCD23-69A8-4844-88DB-34EB39824C35}"/>
              </a:ext>
            </a:extLst>
          </p:cNvPr>
          <p:cNvSpPr>
            <a:spLocks noGrp="1"/>
          </p:cNvSpPr>
          <p:nvPr>
            <p:ph type="body" sz="quarter" idx="11" hasCustomPrompt="1"/>
          </p:nvPr>
        </p:nvSpPr>
        <p:spPr>
          <a:xfrm>
            <a:off x="4562245" y="1720811"/>
            <a:ext cx="1818085" cy="367473"/>
          </a:xfrm>
          <a:prstGeom prst="rect">
            <a:avLst/>
          </a:prstGeom>
          <a:ln w="12700">
            <a:miter lim="400000"/>
          </a:ln>
        </p:spPr>
        <p:txBody>
          <a:bodyPr wrap="square" lIns="50800" tIns="50800" rIns="50800" bIns="50800" anchor="ctr">
            <a:spAutoFit/>
          </a:bodyPr>
          <a:lstStyle>
            <a:lvl1pPr>
              <a:defRPr kumimoji="0" lang="en-US" sz="1575" normalizeH="0" smtClean="0">
                <a:ln>
                  <a:noFill/>
                </a:ln>
                <a:solidFill>
                  <a:srgbClr val="070A3A"/>
                </a:solidFill>
                <a:effectLst/>
                <a:sym typeface="Helvetica Neue"/>
              </a:defRPr>
            </a:lvl1pPr>
            <a:lvl2pPr>
              <a:defRPr kumimoji="0" lang="en-US" sz="900" normalizeH="0" smtClean="0">
                <a:ln>
                  <a:noFill/>
                </a:ln>
                <a:solidFill>
                  <a:srgbClr val="5E5E5E"/>
                </a:solidFill>
                <a:effectLst/>
                <a:latin typeface="+mn-lt"/>
                <a:ea typeface="+mn-ea"/>
                <a:cs typeface="+mn-cs"/>
                <a:sym typeface="Helvetica Neue"/>
              </a:defRPr>
            </a:lvl2pPr>
            <a:lvl3pPr>
              <a:defRPr kumimoji="0" lang="en-US" sz="900" normalizeH="0" smtClean="0">
                <a:ln>
                  <a:noFill/>
                </a:ln>
                <a:solidFill>
                  <a:srgbClr val="5E5E5E"/>
                </a:solidFill>
                <a:effectLst/>
                <a:latin typeface="+mn-lt"/>
                <a:ea typeface="+mn-ea"/>
                <a:cs typeface="+mn-cs"/>
                <a:sym typeface="Helvetica Neue"/>
              </a:defRPr>
            </a:lvl3pPr>
            <a:lvl4pPr>
              <a:defRPr kumimoji="0" lang="en-US" sz="900" normalizeH="0" smtClean="0">
                <a:ln>
                  <a:noFill/>
                </a:ln>
                <a:solidFill>
                  <a:srgbClr val="5E5E5E"/>
                </a:solidFill>
                <a:effectLst/>
                <a:latin typeface="+mn-lt"/>
                <a:ea typeface="+mn-ea"/>
                <a:cs typeface="+mn-cs"/>
                <a:sym typeface="Helvetica Neue"/>
              </a:defRPr>
            </a:lvl4pPr>
            <a:lvl5pPr>
              <a:defRPr kumimoji="0" lang="en-US" sz="900" normalizeH="0">
                <a:ln>
                  <a:noFill/>
                </a:ln>
                <a:solidFill>
                  <a:srgbClr val="5E5E5E"/>
                </a:solidFill>
                <a:effectLst/>
                <a:latin typeface="+mn-lt"/>
                <a:ea typeface="+mn-ea"/>
                <a:cs typeface="+mn-cs"/>
                <a:sym typeface="Helvetica Neue"/>
              </a:defRPr>
            </a:lvl5pPr>
          </a:lstStyle>
          <a:p>
            <a:pPr lvl="0" defTabSz="116086" rtl="0" fontAlgn="auto" hangingPunct="0">
              <a:lnSpc>
                <a:spcPct val="120000"/>
              </a:lnSpc>
            </a:pPr>
            <a:r>
              <a:rPr lang="en-US" dirty="0"/>
              <a:t>Sub-title</a:t>
            </a:r>
          </a:p>
        </p:txBody>
      </p:sp>
      <p:sp>
        <p:nvSpPr>
          <p:cNvPr id="5" name="Text Placeholder 4">
            <a:extLst>
              <a:ext uri="{FF2B5EF4-FFF2-40B4-BE49-F238E27FC236}">
                <a16:creationId xmlns:a16="http://schemas.microsoft.com/office/drawing/2014/main" id="{9B8C5839-CD80-F547-86AD-81AD596D1337}"/>
              </a:ext>
            </a:extLst>
          </p:cNvPr>
          <p:cNvSpPr>
            <a:spLocks noGrp="1"/>
          </p:cNvSpPr>
          <p:nvPr>
            <p:ph type="body" sz="quarter" idx="14" hasCustomPrompt="1"/>
          </p:nvPr>
        </p:nvSpPr>
        <p:spPr>
          <a:xfrm>
            <a:off x="4562245" y="2385756"/>
            <a:ext cx="3068248" cy="1102519"/>
          </a:xfrm>
          <a:prstGeom prst="rect">
            <a:avLst/>
          </a:prstGeom>
        </p:spPr>
        <p:txBody>
          <a:bodyPr>
            <a:normAutofit/>
          </a:bodyPr>
          <a:lstStyle>
            <a:lvl1pPr>
              <a:lnSpc>
                <a:spcPct val="100000"/>
              </a:lnSpc>
              <a:defRPr sz="1350">
                <a:solidFill>
                  <a:schemeClr val="tx2"/>
                </a:solidFill>
              </a:defRPr>
            </a:lvl1pPr>
            <a:lvl2pPr>
              <a:lnSpc>
                <a:spcPct val="100000"/>
              </a:lnSpc>
              <a:defRPr sz="1350">
                <a:solidFill>
                  <a:schemeClr val="tx2"/>
                </a:solidFill>
              </a:defRPr>
            </a:lvl2pPr>
            <a:lvl3pPr>
              <a:lnSpc>
                <a:spcPct val="100000"/>
              </a:lnSpc>
              <a:defRPr sz="1350">
                <a:solidFill>
                  <a:schemeClr val="tx2"/>
                </a:solidFill>
              </a:defRPr>
            </a:lvl3pPr>
            <a:lvl4pPr>
              <a:lnSpc>
                <a:spcPct val="100000"/>
              </a:lnSpc>
              <a:defRPr sz="1350">
                <a:solidFill>
                  <a:schemeClr val="tx2"/>
                </a:solidFill>
              </a:defRPr>
            </a:lvl4pPr>
            <a:lvl5pPr>
              <a:lnSpc>
                <a:spcPct val="100000"/>
              </a:lnSpc>
              <a:defRPr sz="1350">
                <a:solidFill>
                  <a:schemeClr val="tx2"/>
                </a:solidFill>
              </a:defRPr>
            </a:lvl5pPr>
          </a:lstStyle>
          <a:p>
            <a:pPr lvl="0"/>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 </a:t>
            </a:r>
            <a:r>
              <a:rPr lang="en-US" dirty="0" err="1"/>
              <a:t>audiam</a:t>
            </a:r>
            <a:r>
              <a:rPr lang="en-US" dirty="0"/>
              <a:t> </a:t>
            </a:r>
            <a:r>
              <a:rPr lang="en-US" dirty="0" err="1"/>
              <a:t>eum</a:t>
            </a:r>
            <a:r>
              <a:rPr lang="en-US" dirty="0"/>
              <a:t>. Eu </a:t>
            </a:r>
            <a:r>
              <a:rPr lang="en-US" dirty="0" err="1"/>
              <a:t>nam</a:t>
            </a:r>
            <a:r>
              <a:rPr lang="en-US" dirty="0"/>
              <a:t> </a:t>
            </a:r>
            <a:r>
              <a:rPr lang="en-US" dirty="0" err="1"/>
              <a:t>enim</a:t>
            </a:r>
            <a:r>
              <a:rPr lang="en-US" dirty="0"/>
              <a:t> </a:t>
            </a:r>
            <a:r>
              <a:rPr lang="en-US" dirty="0" err="1"/>
              <a:t>melius</a:t>
            </a:r>
            <a:r>
              <a:rPr lang="en-US" dirty="0"/>
              <a:t> </a:t>
            </a:r>
            <a:r>
              <a:rPr lang="en-US" dirty="0" err="1"/>
              <a:t>ocurreret</a:t>
            </a:r>
            <a:r>
              <a:rPr lang="en-US" dirty="0"/>
              <a:t>, </a:t>
            </a:r>
            <a:r>
              <a:rPr lang="en-US" dirty="0" err="1"/>
              <a:t>mei</a:t>
            </a:r>
            <a:r>
              <a:rPr lang="en-US" dirty="0"/>
              <a:t> </a:t>
            </a:r>
            <a:r>
              <a:rPr lang="en-US" dirty="0" err="1"/>
              <a:t>dicunt</a:t>
            </a:r>
            <a:r>
              <a:rPr lang="en-US" dirty="0"/>
              <a:t> </a:t>
            </a:r>
            <a:r>
              <a:rPr lang="en-US" dirty="0" err="1"/>
              <a:t>fastidii</a:t>
            </a:r>
            <a:r>
              <a:rPr lang="en-US" dirty="0"/>
              <a:t> </a:t>
            </a:r>
            <a:r>
              <a:rPr lang="en-US" dirty="0" err="1"/>
              <a:t>ei</a:t>
            </a:r>
            <a:r>
              <a:rPr lang="en-US" dirty="0"/>
              <a:t>. </a:t>
            </a:r>
            <a:r>
              <a:rPr lang="en-US" dirty="0" err="1"/>
              <a:t>Ea</a:t>
            </a:r>
            <a:r>
              <a:rPr lang="en-US" dirty="0"/>
              <a:t> </a:t>
            </a:r>
            <a:r>
              <a:rPr lang="en-US" dirty="0" err="1"/>
              <a:t>omnes</a:t>
            </a:r>
            <a:r>
              <a:rPr lang="en-US" dirty="0"/>
              <a:t> utroque </a:t>
            </a:r>
            <a:r>
              <a:rPr lang="en-US" dirty="0" err="1"/>
              <a:t>ius</a:t>
            </a:r>
            <a:r>
              <a:rPr lang="en-US" dirty="0"/>
              <a:t>, </a:t>
            </a:r>
            <a:r>
              <a:rPr lang="en-US" dirty="0" err="1"/>
              <a:t>elit</a:t>
            </a:r>
            <a:r>
              <a:rPr lang="en-US" dirty="0"/>
              <a:t> </a:t>
            </a:r>
            <a:r>
              <a:rPr lang="en-US" dirty="0" err="1"/>
              <a:t>iuvaret</a:t>
            </a:r>
            <a:r>
              <a:rPr lang="en-US" dirty="0"/>
              <a:t> has at.</a:t>
            </a:r>
          </a:p>
        </p:txBody>
      </p:sp>
      <p:sp>
        <p:nvSpPr>
          <p:cNvPr id="22" name="Text Placeholder 4">
            <a:extLst>
              <a:ext uri="{FF2B5EF4-FFF2-40B4-BE49-F238E27FC236}">
                <a16:creationId xmlns:a16="http://schemas.microsoft.com/office/drawing/2014/main" id="{DD5E575F-D77A-8141-B93E-0BAECDB4F2D5}"/>
              </a:ext>
            </a:extLst>
          </p:cNvPr>
          <p:cNvSpPr>
            <a:spLocks noGrp="1"/>
          </p:cNvSpPr>
          <p:nvPr>
            <p:ph type="body" sz="quarter" idx="15" hasCustomPrompt="1"/>
          </p:nvPr>
        </p:nvSpPr>
        <p:spPr>
          <a:xfrm>
            <a:off x="171450" y="2385756"/>
            <a:ext cx="3068248" cy="1102519"/>
          </a:xfrm>
          <a:prstGeom prst="rect">
            <a:avLst/>
          </a:prstGeom>
        </p:spPr>
        <p:txBody>
          <a:bodyPr>
            <a:normAutofit/>
          </a:bodyPr>
          <a:lstStyle>
            <a:lvl1pPr>
              <a:lnSpc>
                <a:spcPct val="100000"/>
              </a:lnSpc>
              <a:defRPr sz="1350">
                <a:solidFill>
                  <a:schemeClr val="tx2"/>
                </a:solidFill>
              </a:defRPr>
            </a:lvl1pPr>
            <a:lvl2pPr>
              <a:lnSpc>
                <a:spcPct val="100000"/>
              </a:lnSpc>
              <a:defRPr sz="1350">
                <a:solidFill>
                  <a:schemeClr val="tx2"/>
                </a:solidFill>
              </a:defRPr>
            </a:lvl2pPr>
            <a:lvl3pPr>
              <a:lnSpc>
                <a:spcPct val="100000"/>
              </a:lnSpc>
              <a:defRPr sz="1350">
                <a:solidFill>
                  <a:schemeClr val="tx2"/>
                </a:solidFill>
              </a:defRPr>
            </a:lvl3pPr>
            <a:lvl4pPr>
              <a:lnSpc>
                <a:spcPct val="100000"/>
              </a:lnSpc>
              <a:defRPr sz="1350">
                <a:solidFill>
                  <a:schemeClr val="tx2"/>
                </a:solidFill>
              </a:defRPr>
            </a:lvl4pPr>
            <a:lvl5pPr>
              <a:lnSpc>
                <a:spcPct val="100000"/>
              </a:lnSpc>
              <a:defRPr sz="1350">
                <a:solidFill>
                  <a:schemeClr val="tx2"/>
                </a:solidFill>
              </a:defRPr>
            </a:lvl5pPr>
          </a:lstStyle>
          <a:p>
            <a:pPr lvl="0"/>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 </a:t>
            </a:r>
            <a:r>
              <a:rPr lang="en-US" dirty="0" err="1"/>
              <a:t>audiam</a:t>
            </a:r>
            <a:r>
              <a:rPr lang="en-US" dirty="0"/>
              <a:t> </a:t>
            </a:r>
            <a:r>
              <a:rPr lang="en-US" dirty="0" err="1"/>
              <a:t>eum</a:t>
            </a:r>
            <a:r>
              <a:rPr lang="en-US" dirty="0"/>
              <a:t>. Eu </a:t>
            </a:r>
            <a:r>
              <a:rPr lang="en-US" dirty="0" err="1"/>
              <a:t>nam</a:t>
            </a:r>
            <a:r>
              <a:rPr lang="en-US" dirty="0"/>
              <a:t> </a:t>
            </a:r>
            <a:r>
              <a:rPr lang="en-US" dirty="0" err="1"/>
              <a:t>enim</a:t>
            </a:r>
            <a:r>
              <a:rPr lang="en-US" dirty="0"/>
              <a:t> </a:t>
            </a:r>
            <a:r>
              <a:rPr lang="en-US" dirty="0" err="1"/>
              <a:t>melius</a:t>
            </a:r>
            <a:r>
              <a:rPr lang="en-US" dirty="0"/>
              <a:t> </a:t>
            </a:r>
            <a:r>
              <a:rPr lang="en-US" dirty="0" err="1"/>
              <a:t>ocurreret</a:t>
            </a:r>
            <a:r>
              <a:rPr lang="en-US" dirty="0"/>
              <a:t>, </a:t>
            </a:r>
            <a:r>
              <a:rPr lang="en-US" dirty="0" err="1"/>
              <a:t>mei</a:t>
            </a:r>
            <a:r>
              <a:rPr lang="en-US" dirty="0"/>
              <a:t> </a:t>
            </a:r>
            <a:r>
              <a:rPr lang="en-US" dirty="0" err="1"/>
              <a:t>dicunt</a:t>
            </a:r>
            <a:r>
              <a:rPr lang="en-US" dirty="0"/>
              <a:t> </a:t>
            </a:r>
            <a:r>
              <a:rPr lang="en-US" dirty="0" err="1"/>
              <a:t>fastidii</a:t>
            </a:r>
            <a:r>
              <a:rPr lang="en-US" dirty="0"/>
              <a:t> </a:t>
            </a:r>
            <a:r>
              <a:rPr lang="en-US" dirty="0" err="1"/>
              <a:t>ei</a:t>
            </a:r>
            <a:r>
              <a:rPr lang="en-US" dirty="0"/>
              <a:t>. </a:t>
            </a:r>
            <a:r>
              <a:rPr lang="en-US" dirty="0" err="1"/>
              <a:t>Ea</a:t>
            </a:r>
            <a:r>
              <a:rPr lang="en-US" dirty="0"/>
              <a:t> </a:t>
            </a:r>
            <a:r>
              <a:rPr lang="en-US" dirty="0" err="1"/>
              <a:t>omnes</a:t>
            </a:r>
            <a:r>
              <a:rPr lang="en-US" dirty="0"/>
              <a:t> utroque </a:t>
            </a:r>
            <a:r>
              <a:rPr lang="en-US" dirty="0" err="1"/>
              <a:t>ius</a:t>
            </a:r>
            <a:r>
              <a:rPr lang="en-US" dirty="0"/>
              <a:t>, </a:t>
            </a:r>
            <a:r>
              <a:rPr lang="en-US" dirty="0" err="1"/>
              <a:t>elit</a:t>
            </a:r>
            <a:r>
              <a:rPr lang="en-US" dirty="0"/>
              <a:t> </a:t>
            </a:r>
            <a:r>
              <a:rPr lang="en-US" dirty="0" err="1"/>
              <a:t>iuvaret</a:t>
            </a:r>
            <a:r>
              <a:rPr lang="en-US" dirty="0"/>
              <a:t> has at.</a:t>
            </a:r>
          </a:p>
        </p:txBody>
      </p:sp>
      <p:grpSp>
        <p:nvGrpSpPr>
          <p:cNvPr id="17" name="Group 16">
            <a:extLst>
              <a:ext uri="{FF2B5EF4-FFF2-40B4-BE49-F238E27FC236}">
                <a16:creationId xmlns:a16="http://schemas.microsoft.com/office/drawing/2014/main" id="{AB944F4E-6699-D046-83FA-19E14EE59588}"/>
              </a:ext>
            </a:extLst>
          </p:cNvPr>
          <p:cNvGrpSpPr/>
          <p:nvPr userDrawn="1"/>
        </p:nvGrpSpPr>
        <p:grpSpPr>
          <a:xfrm>
            <a:off x="-283" y="4731936"/>
            <a:ext cx="3137834" cy="414993"/>
            <a:chOff x="-755" y="12618496"/>
            <a:chExt cx="8367556" cy="1106648"/>
          </a:xfrm>
        </p:grpSpPr>
        <p:grpSp>
          <p:nvGrpSpPr>
            <p:cNvPr id="18" name="Group 17">
              <a:extLst>
                <a:ext uri="{FF2B5EF4-FFF2-40B4-BE49-F238E27FC236}">
                  <a16:creationId xmlns:a16="http://schemas.microsoft.com/office/drawing/2014/main" id="{DC6DDC32-EEDE-3642-BAC8-0D68767AA467}"/>
                </a:ext>
              </a:extLst>
            </p:cNvPr>
            <p:cNvGrpSpPr/>
            <p:nvPr userDrawn="1"/>
          </p:nvGrpSpPr>
          <p:grpSpPr>
            <a:xfrm>
              <a:off x="1" y="12627864"/>
              <a:ext cx="8366800" cy="1097280"/>
              <a:chOff x="-58710091" y="-1"/>
              <a:chExt cx="77340167" cy="10058402"/>
            </a:xfrm>
            <a:solidFill>
              <a:schemeClr val="accent5"/>
            </a:solidFill>
          </p:grpSpPr>
          <p:pic>
            <p:nvPicPr>
              <p:cNvPr id="24" name="Graphic 23">
                <a:extLst>
                  <a:ext uri="{FF2B5EF4-FFF2-40B4-BE49-F238E27FC236}">
                    <a16:creationId xmlns:a16="http://schemas.microsoft.com/office/drawing/2014/main" id="{FCD6AB36-528F-524B-BD97-D25548A0518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25" name="Rectangle 24">
                <a:extLst>
                  <a:ext uri="{FF2B5EF4-FFF2-40B4-BE49-F238E27FC236}">
                    <a16:creationId xmlns:a16="http://schemas.microsoft.com/office/drawing/2014/main" id="{2DACBE60-1F33-9445-A834-405925733969}"/>
                  </a:ext>
                </a:extLst>
              </p:cNvPr>
              <p:cNvSpPr/>
              <p:nvPr userDrawn="1"/>
            </p:nvSpPr>
            <p:spPr>
              <a:xfrm>
                <a:off x="-58710091" y="-1"/>
                <a:ext cx="70902098"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grpSp>
          <p:nvGrpSpPr>
            <p:cNvPr id="19" name="Group 18">
              <a:extLst>
                <a:ext uri="{FF2B5EF4-FFF2-40B4-BE49-F238E27FC236}">
                  <a16:creationId xmlns:a16="http://schemas.microsoft.com/office/drawing/2014/main" id="{02CB3C51-6163-4346-B219-17D1C299883A}"/>
                </a:ext>
              </a:extLst>
            </p:cNvPr>
            <p:cNvGrpSpPr/>
            <p:nvPr userDrawn="1"/>
          </p:nvGrpSpPr>
          <p:grpSpPr>
            <a:xfrm>
              <a:off x="-755" y="12627864"/>
              <a:ext cx="2413264" cy="1097280"/>
              <a:chOff x="-3677406" y="-1"/>
              <a:chExt cx="22307482" cy="10058402"/>
            </a:xfrm>
          </p:grpSpPr>
          <p:pic>
            <p:nvPicPr>
              <p:cNvPr id="21" name="Graphic 20">
                <a:extLst>
                  <a:ext uri="{FF2B5EF4-FFF2-40B4-BE49-F238E27FC236}">
                    <a16:creationId xmlns:a16="http://schemas.microsoft.com/office/drawing/2014/main" id="{19F39504-0059-A74A-A290-F6532817DBF9}"/>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71676" y="-1"/>
                <a:ext cx="10058400" cy="10058400"/>
              </a:xfrm>
              <a:prstGeom prst="rect">
                <a:avLst/>
              </a:prstGeom>
            </p:spPr>
          </p:pic>
          <p:sp>
            <p:nvSpPr>
              <p:cNvPr id="23" name="Rectangle 22">
                <a:extLst>
                  <a:ext uri="{FF2B5EF4-FFF2-40B4-BE49-F238E27FC236}">
                    <a16:creationId xmlns:a16="http://schemas.microsoft.com/office/drawing/2014/main" id="{AF7A0E65-4C8E-644C-8FED-294C2CB6A396}"/>
                  </a:ext>
                </a:extLst>
              </p:cNvPr>
              <p:cNvSpPr/>
              <p:nvPr userDrawn="1"/>
            </p:nvSpPr>
            <p:spPr>
              <a:xfrm>
                <a:off x="-3677406" y="-1"/>
                <a:ext cx="15869404"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pic>
          <p:nvPicPr>
            <p:cNvPr id="20" name="Graphic 19">
              <a:extLst>
                <a:ext uri="{FF2B5EF4-FFF2-40B4-BE49-F238E27FC236}">
                  <a16:creationId xmlns:a16="http://schemas.microsoft.com/office/drawing/2014/main" id="{0B42B3DD-0FE0-2A47-BC63-EEBE7A398677}"/>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2633" y="12618496"/>
              <a:ext cx="2024109" cy="1097280"/>
            </a:xfrm>
            <a:prstGeom prst="rect">
              <a:avLst/>
            </a:prstGeom>
          </p:spPr>
        </p:pic>
      </p:grpSp>
      <p:sp>
        <p:nvSpPr>
          <p:cNvPr id="6" name="Date Placeholder 5">
            <a:extLst>
              <a:ext uri="{FF2B5EF4-FFF2-40B4-BE49-F238E27FC236}">
                <a16:creationId xmlns:a16="http://schemas.microsoft.com/office/drawing/2014/main" id="{693A70EF-C9A9-1F4C-8833-559C48DCD60F}"/>
              </a:ext>
            </a:extLst>
          </p:cNvPr>
          <p:cNvSpPr>
            <a:spLocks noGrp="1"/>
          </p:cNvSpPr>
          <p:nvPr>
            <p:ph type="dt" sz="half" idx="16"/>
          </p:nvPr>
        </p:nvSpPr>
        <p:spPr/>
        <p:txBody>
          <a:bodyPr/>
          <a:lstStyle/>
          <a:p>
            <a:r>
              <a:rPr lang="en-US"/>
              <a:t>MON. 2021</a:t>
            </a:r>
            <a:endParaRPr lang="en-US" dirty="0"/>
          </a:p>
        </p:txBody>
      </p:sp>
      <p:sp>
        <p:nvSpPr>
          <p:cNvPr id="9" name="Footer Placeholder 8">
            <a:extLst>
              <a:ext uri="{FF2B5EF4-FFF2-40B4-BE49-F238E27FC236}">
                <a16:creationId xmlns:a16="http://schemas.microsoft.com/office/drawing/2014/main" id="{87D15338-88C6-C74C-AD49-3193C103BB3D}"/>
              </a:ext>
            </a:extLst>
          </p:cNvPr>
          <p:cNvSpPr>
            <a:spLocks noGrp="1"/>
          </p:cNvSpPr>
          <p:nvPr>
            <p:ph type="ftr" sz="quarter" idx="17"/>
          </p:nvPr>
        </p:nvSpPr>
        <p:spPr/>
        <p:txBody>
          <a:bodyPr/>
          <a:lstStyle/>
          <a:p>
            <a:pPr defTabSz="116086">
              <a:lnSpc>
                <a:spcPct val="120000"/>
              </a:lnSpc>
            </a:pPr>
            <a:r>
              <a:rPr lang="en-US"/>
              <a:t>PRESENTATION TITLE</a:t>
            </a:r>
            <a:endParaRPr lang="en-US" dirty="0"/>
          </a:p>
        </p:txBody>
      </p:sp>
      <p:sp>
        <p:nvSpPr>
          <p:cNvPr id="10" name="Slide Number Placeholder 9">
            <a:extLst>
              <a:ext uri="{FF2B5EF4-FFF2-40B4-BE49-F238E27FC236}">
                <a16:creationId xmlns:a16="http://schemas.microsoft.com/office/drawing/2014/main" id="{67E908E7-BDD9-C14D-B284-34D00CEBA398}"/>
              </a:ext>
            </a:extLst>
          </p:cNvPr>
          <p:cNvSpPr>
            <a:spLocks noGrp="1"/>
          </p:cNvSpPr>
          <p:nvPr>
            <p:ph type="sldNum" sz="quarter" idx="18"/>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1560165868"/>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 Columns (Blue footer)">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0D382FF4-7F00-E349-B438-47B73C443D7F}"/>
              </a:ext>
            </a:extLst>
          </p:cNvPr>
          <p:cNvGrpSpPr/>
          <p:nvPr userDrawn="1"/>
        </p:nvGrpSpPr>
        <p:grpSpPr>
          <a:xfrm>
            <a:off x="-283" y="4731936"/>
            <a:ext cx="3137834" cy="414993"/>
            <a:chOff x="-755" y="12618496"/>
            <a:chExt cx="8367556" cy="1106648"/>
          </a:xfrm>
        </p:grpSpPr>
        <p:grpSp>
          <p:nvGrpSpPr>
            <p:cNvPr id="35" name="Group 34">
              <a:extLst>
                <a:ext uri="{FF2B5EF4-FFF2-40B4-BE49-F238E27FC236}">
                  <a16:creationId xmlns:a16="http://schemas.microsoft.com/office/drawing/2014/main" id="{D7D62ADA-1BBF-3544-A688-FF0B2D03848A}"/>
                </a:ext>
              </a:extLst>
            </p:cNvPr>
            <p:cNvGrpSpPr/>
            <p:nvPr userDrawn="1"/>
          </p:nvGrpSpPr>
          <p:grpSpPr>
            <a:xfrm>
              <a:off x="1" y="12627864"/>
              <a:ext cx="8366800" cy="1097280"/>
              <a:chOff x="-58710091" y="-1"/>
              <a:chExt cx="77340167" cy="10058402"/>
            </a:xfrm>
            <a:solidFill>
              <a:schemeClr val="accent5"/>
            </a:solidFill>
          </p:grpSpPr>
          <p:pic>
            <p:nvPicPr>
              <p:cNvPr id="40" name="Graphic 39">
                <a:extLst>
                  <a:ext uri="{FF2B5EF4-FFF2-40B4-BE49-F238E27FC236}">
                    <a16:creationId xmlns:a16="http://schemas.microsoft.com/office/drawing/2014/main" id="{BA54DF3A-741F-C647-A10C-B5B9752E24F2}"/>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41" name="Rectangle 40">
                <a:extLst>
                  <a:ext uri="{FF2B5EF4-FFF2-40B4-BE49-F238E27FC236}">
                    <a16:creationId xmlns:a16="http://schemas.microsoft.com/office/drawing/2014/main" id="{4AB51812-9636-944C-9FFB-3921AA93E6D1}"/>
                  </a:ext>
                </a:extLst>
              </p:cNvPr>
              <p:cNvSpPr/>
              <p:nvPr userDrawn="1"/>
            </p:nvSpPr>
            <p:spPr>
              <a:xfrm>
                <a:off x="-58710091" y="-1"/>
                <a:ext cx="70902098"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36" name="Group 35">
              <a:extLst>
                <a:ext uri="{FF2B5EF4-FFF2-40B4-BE49-F238E27FC236}">
                  <a16:creationId xmlns:a16="http://schemas.microsoft.com/office/drawing/2014/main" id="{78A7BB28-B910-374F-A049-1510469A8856}"/>
                </a:ext>
              </a:extLst>
            </p:cNvPr>
            <p:cNvGrpSpPr/>
            <p:nvPr userDrawn="1"/>
          </p:nvGrpSpPr>
          <p:grpSpPr>
            <a:xfrm>
              <a:off x="-755" y="12627864"/>
              <a:ext cx="2413264" cy="1097280"/>
              <a:chOff x="-3677406" y="-1"/>
              <a:chExt cx="22307482" cy="10058402"/>
            </a:xfrm>
          </p:grpSpPr>
          <p:pic>
            <p:nvPicPr>
              <p:cNvPr id="38" name="Graphic 37">
                <a:extLst>
                  <a:ext uri="{FF2B5EF4-FFF2-40B4-BE49-F238E27FC236}">
                    <a16:creationId xmlns:a16="http://schemas.microsoft.com/office/drawing/2014/main" id="{AD787805-9AC9-454C-92D5-72CFBC6E880F}"/>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71676" y="-1"/>
                <a:ext cx="10058400" cy="10058400"/>
              </a:xfrm>
              <a:prstGeom prst="rect">
                <a:avLst/>
              </a:prstGeom>
            </p:spPr>
          </p:pic>
          <p:sp>
            <p:nvSpPr>
              <p:cNvPr id="39" name="Rectangle 38">
                <a:extLst>
                  <a:ext uri="{FF2B5EF4-FFF2-40B4-BE49-F238E27FC236}">
                    <a16:creationId xmlns:a16="http://schemas.microsoft.com/office/drawing/2014/main" id="{D5B385A4-F810-5648-BE04-9793E4A1ED2E}"/>
                  </a:ext>
                </a:extLst>
              </p:cNvPr>
              <p:cNvSpPr/>
              <p:nvPr userDrawn="1"/>
            </p:nvSpPr>
            <p:spPr>
              <a:xfrm>
                <a:off x="-3677406" y="-1"/>
                <a:ext cx="15869404" cy="10058402"/>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37" name="Graphic 36">
              <a:extLst>
                <a:ext uri="{FF2B5EF4-FFF2-40B4-BE49-F238E27FC236}">
                  <a16:creationId xmlns:a16="http://schemas.microsoft.com/office/drawing/2014/main" id="{77C902AA-523C-5C4A-97C1-BA1571E9C66A}"/>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2633" y="12618496"/>
              <a:ext cx="2024109" cy="1097280"/>
            </a:xfrm>
            <a:prstGeom prst="rect">
              <a:avLst/>
            </a:prstGeom>
          </p:spPr>
        </p:pic>
      </p:grpSp>
      <p:sp>
        <p:nvSpPr>
          <p:cNvPr id="7" name="Title 3">
            <a:extLst>
              <a:ext uri="{FF2B5EF4-FFF2-40B4-BE49-F238E27FC236}">
                <a16:creationId xmlns:a16="http://schemas.microsoft.com/office/drawing/2014/main" id="{1E95A661-3CC8-1745-87F2-2666C4749870}"/>
              </a:ext>
            </a:extLst>
          </p:cNvPr>
          <p:cNvSpPr>
            <a:spLocks noGrp="1"/>
          </p:cNvSpPr>
          <p:nvPr>
            <p:ph type="title" hasCustomPrompt="1"/>
          </p:nvPr>
        </p:nvSpPr>
        <p:spPr>
          <a:xfrm>
            <a:off x="171450" y="171450"/>
            <a:ext cx="3857625" cy="1366643"/>
          </a:xfrm>
          <a:prstGeom prst="rect">
            <a:avLst/>
          </a:prstGeom>
        </p:spPr>
        <p:txBody>
          <a:bodyPr anchor="t">
            <a:noAutofit/>
          </a:bodyPr>
          <a:lstStyle>
            <a:lvl1pPr>
              <a:lnSpc>
                <a:spcPct val="90000"/>
              </a:lnSpc>
              <a:defRPr sz="2250" b="0" i="0" spc="0" baseline="0">
                <a:solidFill>
                  <a:schemeClr val="tx2"/>
                </a:solidFill>
                <a:latin typeface="FS Albert Pro Light" panose="02000503040000020004" pitchFamily="2" charset="0"/>
              </a:defRPr>
            </a:lvl1pPr>
          </a:lstStyle>
          <a:p>
            <a:r>
              <a:rPr lang="en-US" dirty="0"/>
              <a:t>Full content slide. Lorem </a:t>
            </a:r>
            <a:br>
              <a:rPr lang="en-US" dirty="0"/>
            </a:br>
            <a:r>
              <a:rPr lang="en-US" dirty="0"/>
              <a:t>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a:t>
            </a:r>
          </a:p>
        </p:txBody>
      </p:sp>
      <p:sp>
        <p:nvSpPr>
          <p:cNvPr id="3" name="Text Placeholder 2">
            <a:extLst>
              <a:ext uri="{FF2B5EF4-FFF2-40B4-BE49-F238E27FC236}">
                <a16:creationId xmlns:a16="http://schemas.microsoft.com/office/drawing/2014/main" id="{40906033-8931-3947-9297-5EEF90DEFA46}"/>
              </a:ext>
            </a:extLst>
          </p:cNvPr>
          <p:cNvSpPr>
            <a:spLocks noGrp="1"/>
          </p:cNvSpPr>
          <p:nvPr>
            <p:ph type="body" sz="quarter" idx="10" hasCustomPrompt="1"/>
          </p:nvPr>
        </p:nvSpPr>
        <p:spPr>
          <a:xfrm>
            <a:off x="171450" y="1720811"/>
            <a:ext cx="1818085" cy="367473"/>
          </a:xfrm>
          <a:prstGeom prst="rect">
            <a:avLst/>
          </a:prstGeom>
          <a:ln w="12700">
            <a:miter lim="400000"/>
          </a:ln>
        </p:spPr>
        <p:txBody>
          <a:bodyPr wrap="square" lIns="50800" tIns="50800" rIns="50800" bIns="50800" anchor="ctr">
            <a:spAutoFit/>
          </a:bodyPr>
          <a:lstStyle>
            <a:lvl1pPr>
              <a:defRPr kumimoji="0" lang="en-US" sz="1575" normalizeH="0" smtClean="0">
                <a:ln>
                  <a:noFill/>
                </a:ln>
                <a:solidFill>
                  <a:srgbClr val="070A3A"/>
                </a:solidFill>
                <a:effectLst/>
                <a:sym typeface="Helvetica Neue"/>
              </a:defRPr>
            </a:lvl1pPr>
            <a:lvl2pPr>
              <a:defRPr kumimoji="0" lang="en-US" sz="900" normalizeH="0" smtClean="0">
                <a:ln>
                  <a:noFill/>
                </a:ln>
                <a:solidFill>
                  <a:srgbClr val="5E5E5E"/>
                </a:solidFill>
                <a:effectLst/>
                <a:latin typeface="+mn-lt"/>
                <a:ea typeface="+mn-ea"/>
                <a:cs typeface="+mn-cs"/>
                <a:sym typeface="Helvetica Neue"/>
              </a:defRPr>
            </a:lvl2pPr>
            <a:lvl3pPr>
              <a:defRPr kumimoji="0" lang="en-US" sz="900" normalizeH="0" smtClean="0">
                <a:ln>
                  <a:noFill/>
                </a:ln>
                <a:solidFill>
                  <a:srgbClr val="5E5E5E"/>
                </a:solidFill>
                <a:effectLst/>
                <a:latin typeface="+mn-lt"/>
                <a:ea typeface="+mn-ea"/>
                <a:cs typeface="+mn-cs"/>
                <a:sym typeface="Helvetica Neue"/>
              </a:defRPr>
            </a:lvl3pPr>
            <a:lvl4pPr>
              <a:defRPr kumimoji="0" lang="en-US" sz="900" normalizeH="0" smtClean="0">
                <a:ln>
                  <a:noFill/>
                </a:ln>
                <a:solidFill>
                  <a:srgbClr val="5E5E5E"/>
                </a:solidFill>
                <a:effectLst/>
                <a:latin typeface="+mn-lt"/>
                <a:ea typeface="+mn-ea"/>
                <a:cs typeface="+mn-cs"/>
                <a:sym typeface="Helvetica Neue"/>
              </a:defRPr>
            </a:lvl4pPr>
            <a:lvl5pPr>
              <a:defRPr kumimoji="0" lang="en-US" sz="900" normalizeH="0">
                <a:ln>
                  <a:noFill/>
                </a:ln>
                <a:solidFill>
                  <a:srgbClr val="5E5E5E"/>
                </a:solidFill>
                <a:effectLst/>
                <a:latin typeface="+mn-lt"/>
                <a:ea typeface="+mn-ea"/>
                <a:cs typeface="+mn-cs"/>
                <a:sym typeface="Helvetica Neue"/>
              </a:defRPr>
            </a:lvl5pPr>
          </a:lstStyle>
          <a:p>
            <a:pPr lvl="0" defTabSz="116086" rtl="0" fontAlgn="auto" hangingPunct="0">
              <a:lnSpc>
                <a:spcPct val="120000"/>
              </a:lnSpc>
            </a:pPr>
            <a:r>
              <a:rPr lang="en-US" dirty="0"/>
              <a:t>Sub-title</a:t>
            </a:r>
          </a:p>
        </p:txBody>
      </p:sp>
      <p:sp>
        <p:nvSpPr>
          <p:cNvPr id="14" name="Text Placeholder 2">
            <a:extLst>
              <a:ext uri="{FF2B5EF4-FFF2-40B4-BE49-F238E27FC236}">
                <a16:creationId xmlns:a16="http://schemas.microsoft.com/office/drawing/2014/main" id="{904DCD23-69A8-4844-88DB-34EB39824C35}"/>
              </a:ext>
            </a:extLst>
          </p:cNvPr>
          <p:cNvSpPr>
            <a:spLocks noGrp="1"/>
          </p:cNvSpPr>
          <p:nvPr>
            <p:ph type="body" sz="quarter" idx="11" hasCustomPrompt="1"/>
          </p:nvPr>
        </p:nvSpPr>
        <p:spPr>
          <a:xfrm>
            <a:off x="4562245" y="1720811"/>
            <a:ext cx="1818085" cy="367473"/>
          </a:xfrm>
          <a:prstGeom prst="rect">
            <a:avLst/>
          </a:prstGeom>
          <a:ln w="12700">
            <a:miter lim="400000"/>
          </a:ln>
        </p:spPr>
        <p:txBody>
          <a:bodyPr wrap="square" lIns="50800" tIns="50800" rIns="50800" bIns="50800" anchor="ctr">
            <a:spAutoFit/>
          </a:bodyPr>
          <a:lstStyle>
            <a:lvl1pPr>
              <a:defRPr kumimoji="0" lang="en-US" sz="1575" normalizeH="0" smtClean="0">
                <a:ln>
                  <a:noFill/>
                </a:ln>
                <a:solidFill>
                  <a:srgbClr val="070A3A"/>
                </a:solidFill>
                <a:effectLst/>
                <a:sym typeface="Helvetica Neue"/>
              </a:defRPr>
            </a:lvl1pPr>
            <a:lvl2pPr>
              <a:defRPr kumimoji="0" lang="en-US" sz="900" normalizeH="0" smtClean="0">
                <a:ln>
                  <a:noFill/>
                </a:ln>
                <a:solidFill>
                  <a:srgbClr val="5E5E5E"/>
                </a:solidFill>
                <a:effectLst/>
                <a:latin typeface="+mn-lt"/>
                <a:ea typeface="+mn-ea"/>
                <a:cs typeface="+mn-cs"/>
                <a:sym typeface="Helvetica Neue"/>
              </a:defRPr>
            </a:lvl2pPr>
            <a:lvl3pPr>
              <a:defRPr kumimoji="0" lang="en-US" sz="900" normalizeH="0" smtClean="0">
                <a:ln>
                  <a:noFill/>
                </a:ln>
                <a:solidFill>
                  <a:srgbClr val="5E5E5E"/>
                </a:solidFill>
                <a:effectLst/>
                <a:latin typeface="+mn-lt"/>
                <a:ea typeface="+mn-ea"/>
                <a:cs typeface="+mn-cs"/>
                <a:sym typeface="Helvetica Neue"/>
              </a:defRPr>
            </a:lvl3pPr>
            <a:lvl4pPr>
              <a:defRPr kumimoji="0" lang="en-US" sz="900" normalizeH="0" smtClean="0">
                <a:ln>
                  <a:noFill/>
                </a:ln>
                <a:solidFill>
                  <a:srgbClr val="5E5E5E"/>
                </a:solidFill>
                <a:effectLst/>
                <a:latin typeface="+mn-lt"/>
                <a:ea typeface="+mn-ea"/>
                <a:cs typeface="+mn-cs"/>
                <a:sym typeface="Helvetica Neue"/>
              </a:defRPr>
            </a:lvl4pPr>
            <a:lvl5pPr>
              <a:defRPr kumimoji="0" lang="en-US" sz="900" normalizeH="0">
                <a:ln>
                  <a:noFill/>
                </a:ln>
                <a:solidFill>
                  <a:srgbClr val="5E5E5E"/>
                </a:solidFill>
                <a:effectLst/>
                <a:latin typeface="+mn-lt"/>
                <a:ea typeface="+mn-ea"/>
                <a:cs typeface="+mn-cs"/>
                <a:sym typeface="Helvetica Neue"/>
              </a:defRPr>
            </a:lvl5pPr>
          </a:lstStyle>
          <a:p>
            <a:pPr lvl="0" defTabSz="116086" rtl="0" fontAlgn="auto" hangingPunct="0">
              <a:lnSpc>
                <a:spcPct val="120000"/>
              </a:lnSpc>
            </a:pPr>
            <a:r>
              <a:rPr lang="en-US" dirty="0"/>
              <a:t>Sub-title</a:t>
            </a:r>
          </a:p>
        </p:txBody>
      </p:sp>
      <p:sp>
        <p:nvSpPr>
          <p:cNvPr id="5" name="Text Placeholder 4">
            <a:extLst>
              <a:ext uri="{FF2B5EF4-FFF2-40B4-BE49-F238E27FC236}">
                <a16:creationId xmlns:a16="http://schemas.microsoft.com/office/drawing/2014/main" id="{9B8C5839-CD80-F547-86AD-81AD596D1337}"/>
              </a:ext>
            </a:extLst>
          </p:cNvPr>
          <p:cNvSpPr>
            <a:spLocks noGrp="1"/>
          </p:cNvSpPr>
          <p:nvPr>
            <p:ph type="body" sz="quarter" idx="14" hasCustomPrompt="1"/>
          </p:nvPr>
        </p:nvSpPr>
        <p:spPr>
          <a:xfrm>
            <a:off x="4562245" y="2385756"/>
            <a:ext cx="3068248" cy="1102519"/>
          </a:xfrm>
          <a:prstGeom prst="rect">
            <a:avLst/>
          </a:prstGeom>
        </p:spPr>
        <p:txBody>
          <a:bodyPr>
            <a:normAutofit/>
          </a:bodyPr>
          <a:lstStyle>
            <a:lvl1pPr>
              <a:lnSpc>
                <a:spcPct val="100000"/>
              </a:lnSpc>
              <a:defRPr sz="1350">
                <a:solidFill>
                  <a:schemeClr val="tx2"/>
                </a:solidFill>
              </a:defRPr>
            </a:lvl1pPr>
            <a:lvl2pPr>
              <a:lnSpc>
                <a:spcPct val="100000"/>
              </a:lnSpc>
              <a:defRPr sz="1350">
                <a:solidFill>
                  <a:schemeClr val="tx2"/>
                </a:solidFill>
              </a:defRPr>
            </a:lvl2pPr>
            <a:lvl3pPr>
              <a:lnSpc>
                <a:spcPct val="100000"/>
              </a:lnSpc>
              <a:defRPr sz="1350">
                <a:solidFill>
                  <a:schemeClr val="tx2"/>
                </a:solidFill>
              </a:defRPr>
            </a:lvl3pPr>
            <a:lvl4pPr>
              <a:lnSpc>
                <a:spcPct val="100000"/>
              </a:lnSpc>
              <a:defRPr sz="1350">
                <a:solidFill>
                  <a:schemeClr val="tx2"/>
                </a:solidFill>
              </a:defRPr>
            </a:lvl4pPr>
            <a:lvl5pPr>
              <a:lnSpc>
                <a:spcPct val="100000"/>
              </a:lnSpc>
              <a:defRPr sz="1350">
                <a:solidFill>
                  <a:schemeClr val="tx2"/>
                </a:solidFill>
              </a:defRPr>
            </a:lvl5pPr>
          </a:lstStyle>
          <a:p>
            <a:pPr lvl="0"/>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 </a:t>
            </a:r>
            <a:r>
              <a:rPr lang="en-US" dirty="0" err="1"/>
              <a:t>audiam</a:t>
            </a:r>
            <a:r>
              <a:rPr lang="en-US" dirty="0"/>
              <a:t> </a:t>
            </a:r>
            <a:r>
              <a:rPr lang="en-US" dirty="0" err="1"/>
              <a:t>eum</a:t>
            </a:r>
            <a:r>
              <a:rPr lang="en-US" dirty="0"/>
              <a:t>. Eu </a:t>
            </a:r>
            <a:r>
              <a:rPr lang="en-US" dirty="0" err="1"/>
              <a:t>nam</a:t>
            </a:r>
            <a:r>
              <a:rPr lang="en-US" dirty="0"/>
              <a:t> </a:t>
            </a:r>
            <a:r>
              <a:rPr lang="en-US" dirty="0" err="1"/>
              <a:t>enim</a:t>
            </a:r>
            <a:r>
              <a:rPr lang="en-US" dirty="0"/>
              <a:t> </a:t>
            </a:r>
            <a:r>
              <a:rPr lang="en-US" dirty="0" err="1"/>
              <a:t>melius</a:t>
            </a:r>
            <a:r>
              <a:rPr lang="en-US" dirty="0"/>
              <a:t> </a:t>
            </a:r>
            <a:r>
              <a:rPr lang="en-US" dirty="0" err="1"/>
              <a:t>ocurreret</a:t>
            </a:r>
            <a:r>
              <a:rPr lang="en-US" dirty="0"/>
              <a:t>, </a:t>
            </a:r>
            <a:r>
              <a:rPr lang="en-US" dirty="0" err="1"/>
              <a:t>mei</a:t>
            </a:r>
            <a:r>
              <a:rPr lang="en-US" dirty="0"/>
              <a:t> </a:t>
            </a:r>
            <a:r>
              <a:rPr lang="en-US" dirty="0" err="1"/>
              <a:t>dicunt</a:t>
            </a:r>
            <a:r>
              <a:rPr lang="en-US" dirty="0"/>
              <a:t> </a:t>
            </a:r>
            <a:r>
              <a:rPr lang="en-US" dirty="0" err="1"/>
              <a:t>fastidii</a:t>
            </a:r>
            <a:r>
              <a:rPr lang="en-US" dirty="0"/>
              <a:t> </a:t>
            </a:r>
            <a:r>
              <a:rPr lang="en-US" dirty="0" err="1"/>
              <a:t>ei</a:t>
            </a:r>
            <a:r>
              <a:rPr lang="en-US" dirty="0"/>
              <a:t>. </a:t>
            </a:r>
            <a:r>
              <a:rPr lang="en-US" dirty="0" err="1"/>
              <a:t>Ea</a:t>
            </a:r>
            <a:r>
              <a:rPr lang="en-US" dirty="0"/>
              <a:t> </a:t>
            </a:r>
            <a:r>
              <a:rPr lang="en-US" dirty="0" err="1"/>
              <a:t>omnes</a:t>
            </a:r>
            <a:r>
              <a:rPr lang="en-US" dirty="0"/>
              <a:t> utroque </a:t>
            </a:r>
            <a:r>
              <a:rPr lang="en-US" dirty="0" err="1"/>
              <a:t>ius</a:t>
            </a:r>
            <a:r>
              <a:rPr lang="en-US" dirty="0"/>
              <a:t>, </a:t>
            </a:r>
            <a:r>
              <a:rPr lang="en-US" dirty="0" err="1"/>
              <a:t>elit</a:t>
            </a:r>
            <a:r>
              <a:rPr lang="en-US" dirty="0"/>
              <a:t> </a:t>
            </a:r>
            <a:r>
              <a:rPr lang="en-US" dirty="0" err="1"/>
              <a:t>iuvaret</a:t>
            </a:r>
            <a:r>
              <a:rPr lang="en-US" dirty="0"/>
              <a:t> has at.</a:t>
            </a:r>
          </a:p>
        </p:txBody>
      </p:sp>
      <p:sp>
        <p:nvSpPr>
          <p:cNvPr id="22" name="Text Placeholder 4">
            <a:extLst>
              <a:ext uri="{FF2B5EF4-FFF2-40B4-BE49-F238E27FC236}">
                <a16:creationId xmlns:a16="http://schemas.microsoft.com/office/drawing/2014/main" id="{DD5E575F-D77A-8141-B93E-0BAECDB4F2D5}"/>
              </a:ext>
            </a:extLst>
          </p:cNvPr>
          <p:cNvSpPr>
            <a:spLocks noGrp="1"/>
          </p:cNvSpPr>
          <p:nvPr>
            <p:ph type="body" sz="quarter" idx="15" hasCustomPrompt="1"/>
          </p:nvPr>
        </p:nvSpPr>
        <p:spPr>
          <a:xfrm>
            <a:off x="171450" y="2385756"/>
            <a:ext cx="3068248" cy="1102519"/>
          </a:xfrm>
          <a:prstGeom prst="rect">
            <a:avLst/>
          </a:prstGeom>
        </p:spPr>
        <p:txBody>
          <a:bodyPr>
            <a:normAutofit/>
          </a:bodyPr>
          <a:lstStyle>
            <a:lvl1pPr>
              <a:lnSpc>
                <a:spcPct val="100000"/>
              </a:lnSpc>
              <a:defRPr sz="1350">
                <a:solidFill>
                  <a:schemeClr val="tx2"/>
                </a:solidFill>
              </a:defRPr>
            </a:lvl1pPr>
            <a:lvl2pPr>
              <a:lnSpc>
                <a:spcPct val="100000"/>
              </a:lnSpc>
              <a:defRPr sz="1350">
                <a:solidFill>
                  <a:schemeClr val="tx2"/>
                </a:solidFill>
              </a:defRPr>
            </a:lvl2pPr>
            <a:lvl3pPr>
              <a:lnSpc>
                <a:spcPct val="100000"/>
              </a:lnSpc>
              <a:defRPr sz="1350">
                <a:solidFill>
                  <a:schemeClr val="tx2"/>
                </a:solidFill>
              </a:defRPr>
            </a:lvl3pPr>
            <a:lvl4pPr>
              <a:lnSpc>
                <a:spcPct val="100000"/>
              </a:lnSpc>
              <a:defRPr sz="1350">
                <a:solidFill>
                  <a:schemeClr val="tx2"/>
                </a:solidFill>
              </a:defRPr>
            </a:lvl4pPr>
            <a:lvl5pPr>
              <a:lnSpc>
                <a:spcPct val="100000"/>
              </a:lnSpc>
              <a:defRPr sz="1350">
                <a:solidFill>
                  <a:schemeClr val="tx2"/>
                </a:solidFill>
              </a:defRPr>
            </a:lvl5pPr>
          </a:lstStyle>
          <a:p>
            <a:pPr lvl="0"/>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 </a:t>
            </a:r>
            <a:r>
              <a:rPr lang="en-US" dirty="0" err="1"/>
              <a:t>audiam</a:t>
            </a:r>
            <a:r>
              <a:rPr lang="en-US" dirty="0"/>
              <a:t> </a:t>
            </a:r>
            <a:r>
              <a:rPr lang="en-US" dirty="0" err="1"/>
              <a:t>eum</a:t>
            </a:r>
            <a:r>
              <a:rPr lang="en-US" dirty="0"/>
              <a:t>. Eu </a:t>
            </a:r>
            <a:r>
              <a:rPr lang="en-US" dirty="0" err="1"/>
              <a:t>nam</a:t>
            </a:r>
            <a:r>
              <a:rPr lang="en-US" dirty="0"/>
              <a:t> </a:t>
            </a:r>
            <a:r>
              <a:rPr lang="en-US" dirty="0" err="1"/>
              <a:t>enim</a:t>
            </a:r>
            <a:r>
              <a:rPr lang="en-US" dirty="0"/>
              <a:t> </a:t>
            </a:r>
            <a:r>
              <a:rPr lang="en-US" dirty="0" err="1"/>
              <a:t>melius</a:t>
            </a:r>
            <a:r>
              <a:rPr lang="en-US" dirty="0"/>
              <a:t> </a:t>
            </a:r>
            <a:r>
              <a:rPr lang="en-US" dirty="0" err="1"/>
              <a:t>ocurreret</a:t>
            </a:r>
            <a:r>
              <a:rPr lang="en-US" dirty="0"/>
              <a:t>, </a:t>
            </a:r>
            <a:r>
              <a:rPr lang="en-US" dirty="0" err="1"/>
              <a:t>mei</a:t>
            </a:r>
            <a:r>
              <a:rPr lang="en-US" dirty="0"/>
              <a:t> </a:t>
            </a:r>
            <a:r>
              <a:rPr lang="en-US" dirty="0" err="1"/>
              <a:t>dicunt</a:t>
            </a:r>
            <a:r>
              <a:rPr lang="en-US" dirty="0"/>
              <a:t> </a:t>
            </a:r>
            <a:r>
              <a:rPr lang="en-US" dirty="0" err="1"/>
              <a:t>fastidii</a:t>
            </a:r>
            <a:r>
              <a:rPr lang="en-US" dirty="0"/>
              <a:t> </a:t>
            </a:r>
            <a:r>
              <a:rPr lang="en-US" dirty="0" err="1"/>
              <a:t>ei</a:t>
            </a:r>
            <a:r>
              <a:rPr lang="en-US" dirty="0"/>
              <a:t>. </a:t>
            </a:r>
            <a:r>
              <a:rPr lang="en-US" dirty="0" err="1"/>
              <a:t>Ea</a:t>
            </a:r>
            <a:r>
              <a:rPr lang="en-US" dirty="0"/>
              <a:t> </a:t>
            </a:r>
            <a:r>
              <a:rPr lang="en-US" dirty="0" err="1"/>
              <a:t>omnes</a:t>
            </a:r>
            <a:r>
              <a:rPr lang="en-US" dirty="0"/>
              <a:t> utroque </a:t>
            </a:r>
            <a:r>
              <a:rPr lang="en-US" dirty="0" err="1"/>
              <a:t>ius</a:t>
            </a:r>
            <a:r>
              <a:rPr lang="en-US" dirty="0"/>
              <a:t>, </a:t>
            </a:r>
            <a:r>
              <a:rPr lang="en-US" dirty="0" err="1"/>
              <a:t>elit</a:t>
            </a:r>
            <a:r>
              <a:rPr lang="en-US" dirty="0"/>
              <a:t> </a:t>
            </a:r>
            <a:r>
              <a:rPr lang="en-US" dirty="0" err="1"/>
              <a:t>iuvaret</a:t>
            </a:r>
            <a:r>
              <a:rPr lang="en-US" dirty="0"/>
              <a:t> has at.</a:t>
            </a:r>
          </a:p>
        </p:txBody>
      </p:sp>
      <p:sp>
        <p:nvSpPr>
          <p:cNvPr id="6" name="Date Placeholder 5">
            <a:extLst>
              <a:ext uri="{FF2B5EF4-FFF2-40B4-BE49-F238E27FC236}">
                <a16:creationId xmlns:a16="http://schemas.microsoft.com/office/drawing/2014/main" id="{5AACAD93-2329-814D-87A4-8C627BD7774D}"/>
              </a:ext>
            </a:extLst>
          </p:cNvPr>
          <p:cNvSpPr>
            <a:spLocks noGrp="1"/>
          </p:cNvSpPr>
          <p:nvPr>
            <p:ph type="dt" sz="half" idx="16"/>
          </p:nvPr>
        </p:nvSpPr>
        <p:spPr/>
        <p:txBody>
          <a:bodyPr/>
          <a:lstStyle>
            <a:lvl1pPr>
              <a:defRPr>
                <a:solidFill>
                  <a:schemeClr val="bg1"/>
                </a:solidFill>
              </a:defRPr>
            </a:lvl1pPr>
          </a:lstStyle>
          <a:p>
            <a:r>
              <a:rPr lang="en-US"/>
              <a:t>MON. 2021</a:t>
            </a:r>
            <a:endParaRPr lang="en-US" dirty="0"/>
          </a:p>
        </p:txBody>
      </p:sp>
      <p:sp>
        <p:nvSpPr>
          <p:cNvPr id="9" name="Footer Placeholder 8">
            <a:extLst>
              <a:ext uri="{FF2B5EF4-FFF2-40B4-BE49-F238E27FC236}">
                <a16:creationId xmlns:a16="http://schemas.microsoft.com/office/drawing/2014/main" id="{6D9081DA-3A35-F743-B7FE-CABCFFBC5A31}"/>
              </a:ext>
            </a:extLst>
          </p:cNvPr>
          <p:cNvSpPr>
            <a:spLocks noGrp="1"/>
          </p:cNvSpPr>
          <p:nvPr>
            <p:ph type="ftr" sz="quarter" idx="17"/>
          </p:nvPr>
        </p:nvSpPr>
        <p:spPr/>
        <p:txBody>
          <a:bodyPr/>
          <a:lstStyle>
            <a:lvl1pPr>
              <a:defRPr>
                <a:solidFill>
                  <a:schemeClr val="bg1"/>
                </a:solidFill>
              </a:defRPr>
            </a:lvl1pPr>
          </a:lstStyle>
          <a:p>
            <a:pPr defTabSz="116086">
              <a:lnSpc>
                <a:spcPct val="120000"/>
              </a:lnSpc>
            </a:pPr>
            <a:r>
              <a:rPr lang="en-US"/>
              <a:t>PRESENTATION TITLE</a:t>
            </a:r>
            <a:endParaRPr lang="en-US" dirty="0"/>
          </a:p>
        </p:txBody>
      </p:sp>
      <p:sp>
        <p:nvSpPr>
          <p:cNvPr id="10" name="Slide Number Placeholder 9">
            <a:extLst>
              <a:ext uri="{FF2B5EF4-FFF2-40B4-BE49-F238E27FC236}">
                <a16:creationId xmlns:a16="http://schemas.microsoft.com/office/drawing/2014/main" id="{EAA0F684-DC9A-F94B-A2FC-AAD7E43D079E}"/>
              </a:ext>
            </a:extLst>
          </p:cNvPr>
          <p:cNvSpPr>
            <a:spLocks noGrp="1"/>
          </p:cNvSpPr>
          <p:nvPr>
            <p:ph type="sldNum" sz="quarter" idx="18"/>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411829870"/>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 Columns (Ultraviolet footer)">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id="{1E95A661-3CC8-1745-87F2-2666C4749870}"/>
              </a:ext>
            </a:extLst>
          </p:cNvPr>
          <p:cNvSpPr>
            <a:spLocks noGrp="1"/>
          </p:cNvSpPr>
          <p:nvPr>
            <p:ph type="title" hasCustomPrompt="1"/>
          </p:nvPr>
        </p:nvSpPr>
        <p:spPr>
          <a:xfrm>
            <a:off x="171450" y="171450"/>
            <a:ext cx="3857625" cy="1366643"/>
          </a:xfrm>
          <a:prstGeom prst="rect">
            <a:avLst/>
          </a:prstGeom>
        </p:spPr>
        <p:txBody>
          <a:bodyPr anchor="t">
            <a:noAutofit/>
          </a:bodyPr>
          <a:lstStyle>
            <a:lvl1pPr>
              <a:lnSpc>
                <a:spcPct val="90000"/>
              </a:lnSpc>
              <a:defRPr sz="2250" b="0" i="0" spc="0" baseline="0">
                <a:solidFill>
                  <a:schemeClr val="tx2"/>
                </a:solidFill>
                <a:latin typeface="FS Albert Pro Light" panose="02000503040000020004" pitchFamily="2" charset="0"/>
              </a:defRPr>
            </a:lvl1pPr>
          </a:lstStyle>
          <a:p>
            <a:r>
              <a:rPr lang="en-US" dirty="0"/>
              <a:t>Full content slide. Lorem </a:t>
            </a:r>
            <a:br>
              <a:rPr lang="en-US" dirty="0"/>
            </a:br>
            <a:r>
              <a:rPr lang="en-US" dirty="0"/>
              <a:t>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a:t>
            </a:r>
          </a:p>
        </p:txBody>
      </p:sp>
      <p:sp>
        <p:nvSpPr>
          <p:cNvPr id="3" name="Text Placeholder 2">
            <a:extLst>
              <a:ext uri="{FF2B5EF4-FFF2-40B4-BE49-F238E27FC236}">
                <a16:creationId xmlns:a16="http://schemas.microsoft.com/office/drawing/2014/main" id="{40906033-8931-3947-9297-5EEF90DEFA46}"/>
              </a:ext>
            </a:extLst>
          </p:cNvPr>
          <p:cNvSpPr>
            <a:spLocks noGrp="1"/>
          </p:cNvSpPr>
          <p:nvPr>
            <p:ph type="body" sz="quarter" idx="10" hasCustomPrompt="1"/>
          </p:nvPr>
        </p:nvSpPr>
        <p:spPr>
          <a:xfrm>
            <a:off x="171450" y="1720811"/>
            <a:ext cx="1818085" cy="367473"/>
          </a:xfrm>
          <a:prstGeom prst="rect">
            <a:avLst/>
          </a:prstGeom>
          <a:ln w="12700">
            <a:miter lim="400000"/>
          </a:ln>
        </p:spPr>
        <p:txBody>
          <a:bodyPr wrap="square" lIns="50800" tIns="50800" rIns="50800" bIns="50800" anchor="ctr">
            <a:spAutoFit/>
          </a:bodyPr>
          <a:lstStyle>
            <a:lvl1pPr>
              <a:defRPr kumimoji="0" lang="en-US" sz="1575" normalizeH="0" smtClean="0">
                <a:ln>
                  <a:noFill/>
                </a:ln>
                <a:solidFill>
                  <a:srgbClr val="070A3A"/>
                </a:solidFill>
                <a:effectLst/>
                <a:sym typeface="Helvetica Neue"/>
              </a:defRPr>
            </a:lvl1pPr>
            <a:lvl2pPr>
              <a:defRPr kumimoji="0" lang="en-US" sz="900" normalizeH="0" smtClean="0">
                <a:ln>
                  <a:noFill/>
                </a:ln>
                <a:solidFill>
                  <a:srgbClr val="5E5E5E"/>
                </a:solidFill>
                <a:effectLst/>
                <a:latin typeface="+mn-lt"/>
                <a:ea typeface="+mn-ea"/>
                <a:cs typeface="+mn-cs"/>
                <a:sym typeface="Helvetica Neue"/>
              </a:defRPr>
            </a:lvl2pPr>
            <a:lvl3pPr>
              <a:defRPr kumimoji="0" lang="en-US" sz="900" normalizeH="0" smtClean="0">
                <a:ln>
                  <a:noFill/>
                </a:ln>
                <a:solidFill>
                  <a:srgbClr val="5E5E5E"/>
                </a:solidFill>
                <a:effectLst/>
                <a:latin typeface="+mn-lt"/>
                <a:ea typeface="+mn-ea"/>
                <a:cs typeface="+mn-cs"/>
                <a:sym typeface="Helvetica Neue"/>
              </a:defRPr>
            </a:lvl3pPr>
            <a:lvl4pPr>
              <a:defRPr kumimoji="0" lang="en-US" sz="900" normalizeH="0" smtClean="0">
                <a:ln>
                  <a:noFill/>
                </a:ln>
                <a:solidFill>
                  <a:srgbClr val="5E5E5E"/>
                </a:solidFill>
                <a:effectLst/>
                <a:latin typeface="+mn-lt"/>
                <a:ea typeface="+mn-ea"/>
                <a:cs typeface="+mn-cs"/>
                <a:sym typeface="Helvetica Neue"/>
              </a:defRPr>
            </a:lvl4pPr>
            <a:lvl5pPr>
              <a:defRPr kumimoji="0" lang="en-US" sz="900" normalizeH="0">
                <a:ln>
                  <a:noFill/>
                </a:ln>
                <a:solidFill>
                  <a:srgbClr val="5E5E5E"/>
                </a:solidFill>
                <a:effectLst/>
                <a:latin typeface="+mn-lt"/>
                <a:ea typeface="+mn-ea"/>
                <a:cs typeface="+mn-cs"/>
                <a:sym typeface="Helvetica Neue"/>
              </a:defRPr>
            </a:lvl5pPr>
          </a:lstStyle>
          <a:p>
            <a:pPr lvl="0" defTabSz="116086" rtl="0" fontAlgn="auto" hangingPunct="0">
              <a:lnSpc>
                <a:spcPct val="120000"/>
              </a:lnSpc>
            </a:pPr>
            <a:r>
              <a:rPr lang="en-US" dirty="0"/>
              <a:t>Sub-title</a:t>
            </a:r>
          </a:p>
        </p:txBody>
      </p:sp>
      <p:sp>
        <p:nvSpPr>
          <p:cNvPr id="14" name="Text Placeholder 2">
            <a:extLst>
              <a:ext uri="{FF2B5EF4-FFF2-40B4-BE49-F238E27FC236}">
                <a16:creationId xmlns:a16="http://schemas.microsoft.com/office/drawing/2014/main" id="{904DCD23-69A8-4844-88DB-34EB39824C35}"/>
              </a:ext>
            </a:extLst>
          </p:cNvPr>
          <p:cNvSpPr>
            <a:spLocks noGrp="1"/>
          </p:cNvSpPr>
          <p:nvPr>
            <p:ph type="body" sz="quarter" idx="11" hasCustomPrompt="1"/>
          </p:nvPr>
        </p:nvSpPr>
        <p:spPr>
          <a:xfrm>
            <a:off x="4562245" y="1720811"/>
            <a:ext cx="1818085" cy="367473"/>
          </a:xfrm>
          <a:prstGeom prst="rect">
            <a:avLst/>
          </a:prstGeom>
          <a:ln w="12700">
            <a:miter lim="400000"/>
          </a:ln>
        </p:spPr>
        <p:txBody>
          <a:bodyPr wrap="square" lIns="50800" tIns="50800" rIns="50800" bIns="50800" anchor="ctr">
            <a:spAutoFit/>
          </a:bodyPr>
          <a:lstStyle>
            <a:lvl1pPr>
              <a:defRPr kumimoji="0" lang="en-US" sz="1575" normalizeH="0" smtClean="0">
                <a:ln>
                  <a:noFill/>
                </a:ln>
                <a:solidFill>
                  <a:srgbClr val="070A3A"/>
                </a:solidFill>
                <a:effectLst/>
                <a:sym typeface="Helvetica Neue"/>
              </a:defRPr>
            </a:lvl1pPr>
            <a:lvl2pPr>
              <a:defRPr kumimoji="0" lang="en-US" sz="900" normalizeH="0" smtClean="0">
                <a:ln>
                  <a:noFill/>
                </a:ln>
                <a:solidFill>
                  <a:srgbClr val="5E5E5E"/>
                </a:solidFill>
                <a:effectLst/>
                <a:latin typeface="+mn-lt"/>
                <a:ea typeface="+mn-ea"/>
                <a:cs typeface="+mn-cs"/>
                <a:sym typeface="Helvetica Neue"/>
              </a:defRPr>
            </a:lvl2pPr>
            <a:lvl3pPr>
              <a:defRPr kumimoji="0" lang="en-US" sz="900" normalizeH="0" smtClean="0">
                <a:ln>
                  <a:noFill/>
                </a:ln>
                <a:solidFill>
                  <a:srgbClr val="5E5E5E"/>
                </a:solidFill>
                <a:effectLst/>
                <a:latin typeface="+mn-lt"/>
                <a:ea typeface="+mn-ea"/>
                <a:cs typeface="+mn-cs"/>
                <a:sym typeface="Helvetica Neue"/>
              </a:defRPr>
            </a:lvl3pPr>
            <a:lvl4pPr>
              <a:defRPr kumimoji="0" lang="en-US" sz="900" normalizeH="0" smtClean="0">
                <a:ln>
                  <a:noFill/>
                </a:ln>
                <a:solidFill>
                  <a:srgbClr val="5E5E5E"/>
                </a:solidFill>
                <a:effectLst/>
                <a:latin typeface="+mn-lt"/>
                <a:ea typeface="+mn-ea"/>
                <a:cs typeface="+mn-cs"/>
                <a:sym typeface="Helvetica Neue"/>
              </a:defRPr>
            </a:lvl4pPr>
            <a:lvl5pPr>
              <a:defRPr kumimoji="0" lang="en-US" sz="900" normalizeH="0">
                <a:ln>
                  <a:noFill/>
                </a:ln>
                <a:solidFill>
                  <a:srgbClr val="5E5E5E"/>
                </a:solidFill>
                <a:effectLst/>
                <a:latin typeface="+mn-lt"/>
                <a:ea typeface="+mn-ea"/>
                <a:cs typeface="+mn-cs"/>
                <a:sym typeface="Helvetica Neue"/>
              </a:defRPr>
            </a:lvl5pPr>
          </a:lstStyle>
          <a:p>
            <a:pPr lvl="0" defTabSz="116086" rtl="0" fontAlgn="auto" hangingPunct="0">
              <a:lnSpc>
                <a:spcPct val="120000"/>
              </a:lnSpc>
            </a:pPr>
            <a:r>
              <a:rPr lang="en-US" dirty="0"/>
              <a:t>Sub-title</a:t>
            </a:r>
          </a:p>
        </p:txBody>
      </p:sp>
      <p:sp>
        <p:nvSpPr>
          <p:cNvPr id="5" name="Text Placeholder 4">
            <a:extLst>
              <a:ext uri="{FF2B5EF4-FFF2-40B4-BE49-F238E27FC236}">
                <a16:creationId xmlns:a16="http://schemas.microsoft.com/office/drawing/2014/main" id="{9B8C5839-CD80-F547-86AD-81AD596D1337}"/>
              </a:ext>
            </a:extLst>
          </p:cNvPr>
          <p:cNvSpPr>
            <a:spLocks noGrp="1"/>
          </p:cNvSpPr>
          <p:nvPr>
            <p:ph type="body" sz="quarter" idx="14" hasCustomPrompt="1"/>
          </p:nvPr>
        </p:nvSpPr>
        <p:spPr>
          <a:xfrm>
            <a:off x="4562245" y="2385756"/>
            <a:ext cx="3068248" cy="1102519"/>
          </a:xfrm>
          <a:prstGeom prst="rect">
            <a:avLst/>
          </a:prstGeom>
        </p:spPr>
        <p:txBody>
          <a:bodyPr>
            <a:normAutofit/>
          </a:bodyPr>
          <a:lstStyle>
            <a:lvl1pPr>
              <a:lnSpc>
                <a:spcPct val="100000"/>
              </a:lnSpc>
              <a:defRPr sz="1350" spc="0">
                <a:solidFill>
                  <a:schemeClr val="tx2"/>
                </a:solidFill>
              </a:defRPr>
            </a:lvl1pPr>
            <a:lvl2pPr>
              <a:lnSpc>
                <a:spcPct val="100000"/>
              </a:lnSpc>
              <a:defRPr sz="1350">
                <a:solidFill>
                  <a:schemeClr val="tx2"/>
                </a:solidFill>
              </a:defRPr>
            </a:lvl2pPr>
            <a:lvl3pPr>
              <a:lnSpc>
                <a:spcPct val="100000"/>
              </a:lnSpc>
              <a:defRPr sz="1350">
                <a:solidFill>
                  <a:schemeClr val="tx2"/>
                </a:solidFill>
              </a:defRPr>
            </a:lvl3pPr>
            <a:lvl4pPr>
              <a:lnSpc>
                <a:spcPct val="100000"/>
              </a:lnSpc>
              <a:defRPr sz="1350">
                <a:solidFill>
                  <a:schemeClr val="tx2"/>
                </a:solidFill>
              </a:defRPr>
            </a:lvl4pPr>
            <a:lvl5pPr>
              <a:lnSpc>
                <a:spcPct val="100000"/>
              </a:lnSpc>
              <a:defRPr sz="1350">
                <a:solidFill>
                  <a:schemeClr val="tx2"/>
                </a:solidFill>
              </a:defRPr>
            </a:lvl5pPr>
          </a:lstStyle>
          <a:p>
            <a:pPr lvl="0"/>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 </a:t>
            </a:r>
            <a:r>
              <a:rPr lang="en-US" dirty="0" err="1"/>
              <a:t>audiam</a:t>
            </a:r>
            <a:r>
              <a:rPr lang="en-US" dirty="0"/>
              <a:t> </a:t>
            </a:r>
            <a:r>
              <a:rPr lang="en-US" dirty="0" err="1"/>
              <a:t>eum</a:t>
            </a:r>
            <a:r>
              <a:rPr lang="en-US" dirty="0"/>
              <a:t>. Eu </a:t>
            </a:r>
            <a:r>
              <a:rPr lang="en-US" dirty="0" err="1"/>
              <a:t>nam</a:t>
            </a:r>
            <a:r>
              <a:rPr lang="en-US" dirty="0"/>
              <a:t> </a:t>
            </a:r>
            <a:r>
              <a:rPr lang="en-US" dirty="0" err="1"/>
              <a:t>enim</a:t>
            </a:r>
            <a:r>
              <a:rPr lang="en-US" dirty="0"/>
              <a:t> </a:t>
            </a:r>
            <a:r>
              <a:rPr lang="en-US" dirty="0" err="1"/>
              <a:t>melius</a:t>
            </a:r>
            <a:r>
              <a:rPr lang="en-US" dirty="0"/>
              <a:t> </a:t>
            </a:r>
            <a:r>
              <a:rPr lang="en-US" dirty="0" err="1"/>
              <a:t>ocurreret</a:t>
            </a:r>
            <a:r>
              <a:rPr lang="en-US" dirty="0"/>
              <a:t>, </a:t>
            </a:r>
            <a:r>
              <a:rPr lang="en-US" dirty="0" err="1"/>
              <a:t>mei</a:t>
            </a:r>
            <a:r>
              <a:rPr lang="en-US" dirty="0"/>
              <a:t> </a:t>
            </a:r>
            <a:r>
              <a:rPr lang="en-US" dirty="0" err="1"/>
              <a:t>dicunt</a:t>
            </a:r>
            <a:r>
              <a:rPr lang="en-US" dirty="0"/>
              <a:t> </a:t>
            </a:r>
            <a:r>
              <a:rPr lang="en-US" dirty="0" err="1"/>
              <a:t>fastidii</a:t>
            </a:r>
            <a:r>
              <a:rPr lang="en-US" dirty="0"/>
              <a:t> </a:t>
            </a:r>
            <a:r>
              <a:rPr lang="en-US" dirty="0" err="1"/>
              <a:t>ei</a:t>
            </a:r>
            <a:r>
              <a:rPr lang="en-US" dirty="0"/>
              <a:t>. </a:t>
            </a:r>
            <a:r>
              <a:rPr lang="en-US" dirty="0" err="1"/>
              <a:t>Ea</a:t>
            </a:r>
            <a:r>
              <a:rPr lang="en-US" dirty="0"/>
              <a:t> </a:t>
            </a:r>
            <a:r>
              <a:rPr lang="en-US" dirty="0" err="1"/>
              <a:t>omnes</a:t>
            </a:r>
            <a:r>
              <a:rPr lang="en-US" dirty="0"/>
              <a:t> utroque </a:t>
            </a:r>
            <a:r>
              <a:rPr lang="en-US" dirty="0" err="1"/>
              <a:t>ius</a:t>
            </a:r>
            <a:r>
              <a:rPr lang="en-US" dirty="0"/>
              <a:t>, </a:t>
            </a:r>
            <a:r>
              <a:rPr lang="en-US" dirty="0" err="1"/>
              <a:t>elit</a:t>
            </a:r>
            <a:r>
              <a:rPr lang="en-US" dirty="0"/>
              <a:t> </a:t>
            </a:r>
            <a:r>
              <a:rPr lang="en-US" dirty="0" err="1"/>
              <a:t>iuvaret</a:t>
            </a:r>
            <a:r>
              <a:rPr lang="en-US" dirty="0"/>
              <a:t> has at.</a:t>
            </a:r>
          </a:p>
        </p:txBody>
      </p:sp>
      <p:sp>
        <p:nvSpPr>
          <p:cNvPr id="22" name="Text Placeholder 4">
            <a:extLst>
              <a:ext uri="{FF2B5EF4-FFF2-40B4-BE49-F238E27FC236}">
                <a16:creationId xmlns:a16="http://schemas.microsoft.com/office/drawing/2014/main" id="{DD5E575F-D77A-8141-B93E-0BAECDB4F2D5}"/>
              </a:ext>
            </a:extLst>
          </p:cNvPr>
          <p:cNvSpPr>
            <a:spLocks noGrp="1"/>
          </p:cNvSpPr>
          <p:nvPr>
            <p:ph type="body" sz="quarter" idx="15" hasCustomPrompt="1"/>
          </p:nvPr>
        </p:nvSpPr>
        <p:spPr>
          <a:xfrm>
            <a:off x="171450" y="2385756"/>
            <a:ext cx="3068248" cy="1102519"/>
          </a:xfrm>
          <a:prstGeom prst="rect">
            <a:avLst/>
          </a:prstGeom>
        </p:spPr>
        <p:txBody>
          <a:bodyPr>
            <a:normAutofit/>
          </a:bodyPr>
          <a:lstStyle>
            <a:lvl1pPr>
              <a:lnSpc>
                <a:spcPct val="100000"/>
              </a:lnSpc>
              <a:defRPr sz="1350" spc="0">
                <a:solidFill>
                  <a:schemeClr val="tx2"/>
                </a:solidFill>
              </a:defRPr>
            </a:lvl1pPr>
            <a:lvl2pPr>
              <a:lnSpc>
                <a:spcPct val="100000"/>
              </a:lnSpc>
              <a:defRPr sz="1350">
                <a:solidFill>
                  <a:schemeClr val="tx2"/>
                </a:solidFill>
              </a:defRPr>
            </a:lvl2pPr>
            <a:lvl3pPr>
              <a:lnSpc>
                <a:spcPct val="100000"/>
              </a:lnSpc>
              <a:defRPr sz="1350">
                <a:solidFill>
                  <a:schemeClr val="tx2"/>
                </a:solidFill>
              </a:defRPr>
            </a:lvl3pPr>
            <a:lvl4pPr>
              <a:lnSpc>
                <a:spcPct val="100000"/>
              </a:lnSpc>
              <a:defRPr sz="1350">
                <a:solidFill>
                  <a:schemeClr val="tx2"/>
                </a:solidFill>
              </a:defRPr>
            </a:lvl4pPr>
            <a:lvl5pPr>
              <a:lnSpc>
                <a:spcPct val="100000"/>
              </a:lnSpc>
              <a:defRPr sz="1350">
                <a:solidFill>
                  <a:schemeClr val="tx2"/>
                </a:solidFill>
              </a:defRPr>
            </a:lvl5pPr>
          </a:lstStyle>
          <a:p>
            <a:pPr lvl="0"/>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 </a:t>
            </a:r>
            <a:r>
              <a:rPr lang="en-US" dirty="0" err="1"/>
              <a:t>audiam</a:t>
            </a:r>
            <a:r>
              <a:rPr lang="en-US" dirty="0"/>
              <a:t> </a:t>
            </a:r>
            <a:r>
              <a:rPr lang="en-US" dirty="0" err="1"/>
              <a:t>eum</a:t>
            </a:r>
            <a:r>
              <a:rPr lang="en-US" dirty="0"/>
              <a:t>. Eu </a:t>
            </a:r>
            <a:r>
              <a:rPr lang="en-US" dirty="0" err="1"/>
              <a:t>nam</a:t>
            </a:r>
            <a:r>
              <a:rPr lang="en-US" dirty="0"/>
              <a:t> </a:t>
            </a:r>
            <a:r>
              <a:rPr lang="en-US" dirty="0" err="1"/>
              <a:t>enim</a:t>
            </a:r>
            <a:r>
              <a:rPr lang="en-US" dirty="0"/>
              <a:t> </a:t>
            </a:r>
            <a:r>
              <a:rPr lang="en-US" dirty="0" err="1"/>
              <a:t>melius</a:t>
            </a:r>
            <a:r>
              <a:rPr lang="en-US" dirty="0"/>
              <a:t> </a:t>
            </a:r>
            <a:r>
              <a:rPr lang="en-US" dirty="0" err="1"/>
              <a:t>ocurreret</a:t>
            </a:r>
            <a:r>
              <a:rPr lang="en-US" dirty="0"/>
              <a:t>, </a:t>
            </a:r>
            <a:r>
              <a:rPr lang="en-US" dirty="0" err="1"/>
              <a:t>mei</a:t>
            </a:r>
            <a:r>
              <a:rPr lang="en-US" dirty="0"/>
              <a:t> </a:t>
            </a:r>
            <a:r>
              <a:rPr lang="en-US" dirty="0" err="1"/>
              <a:t>dicunt</a:t>
            </a:r>
            <a:r>
              <a:rPr lang="en-US" dirty="0"/>
              <a:t> </a:t>
            </a:r>
            <a:r>
              <a:rPr lang="en-US" dirty="0" err="1"/>
              <a:t>fastidii</a:t>
            </a:r>
            <a:r>
              <a:rPr lang="en-US" dirty="0"/>
              <a:t> </a:t>
            </a:r>
            <a:r>
              <a:rPr lang="en-US" dirty="0" err="1"/>
              <a:t>ei</a:t>
            </a:r>
            <a:r>
              <a:rPr lang="en-US" dirty="0"/>
              <a:t>. </a:t>
            </a:r>
            <a:r>
              <a:rPr lang="en-US" dirty="0" err="1"/>
              <a:t>Ea</a:t>
            </a:r>
            <a:r>
              <a:rPr lang="en-US" dirty="0"/>
              <a:t> </a:t>
            </a:r>
            <a:r>
              <a:rPr lang="en-US" dirty="0" err="1"/>
              <a:t>omnes</a:t>
            </a:r>
            <a:r>
              <a:rPr lang="en-US" dirty="0"/>
              <a:t> utroque </a:t>
            </a:r>
            <a:r>
              <a:rPr lang="en-US" dirty="0" err="1"/>
              <a:t>ius</a:t>
            </a:r>
            <a:r>
              <a:rPr lang="en-US" dirty="0"/>
              <a:t>, </a:t>
            </a:r>
            <a:r>
              <a:rPr lang="en-US" dirty="0" err="1"/>
              <a:t>elit</a:t>
            </a:r>
            <a:r>
              <a:rPr lang="en-US" dirty="0"/>
              <a:t> </a:t>
            </a:r>
            <a:r>
              <a:rPr lang="en-US" dirty="0" err="1"/>
              <a:t>iuvaret</a:t>
            </a:r>
            <a:r>
              <a:rPr lang="en-US" dirty="0"/>
              <a:t> has at.</a:t>
            </a:r>
          </a:p>
        </p:txBody>
      </p:sp>
      <p:grpSp>
        <p:nvGrpSpPr>
          <p:cNvPr id="17" name="Group 16">
            <a:extLst>
              <a:ext uri="{FF2B5EF4-FFF2-40B4-BE49-F238E27FC236}">
                <a16:creationId xmlns:a16="http://schemas.microsoft.com/office/drawing/2014/main" id="{8FBCA832-8645-FF4B-857D-C51F1E7561C8}"/>
              </a:ext>
            </a:extLst>
          </p:cNvPr>
          <p:cNvGrpSpPr/>
          <p:nvPr userDrawn="1"/>
        </p:nvGrpSpPr>
        <p:grpSpPr>
          <a:xfrm>
            <a:off x="-283" y="4730621"/>
            <a:ext cx="3137834" cy="416308"/>
            <a:chOff x="-755" y="12614990"/>
            <a:chExt cx="8367556" cy="1110154"/>
          </a:xfrm>
        </p:grpSpPr>
        <p:grpSp>
          <p:nvGrpSpPr>
            <p:cNvPr id="18" name="Group 17">
              <a:extLst>
                <a:ext uri="{FF2B5EF4-FFF2-40B4-BE49-F238E27FC236}">
                  <a16:creationId xmlns:a16="http://schemas.microsoft.com/office/drawing/2014/main" id="{1CFCB76B-F196-9E4A-9A0C-7D03B2B456E5}"/>
                </a:ext>
              </a:extLst>
            </p:cNvPr>
            <p:cNvGrpSpPr/>
            <p:nvPr userDrawn="1"/>
          </p:nvGrpSpPr>
          <p:grpSpPr>
            <a:xfrm>
              <a:off x="1" y="12627864"/>
              <a:ext cx="8366800" cy="1097280"/>
              <a:chOff x="-58710091" y="-1"/>
              <a:chExt cx="77340167" cy="10058402"/>
            </a:xfrm>
            <a:solidFill>
              <a:schemeClr val="accent5"/>
            </a:solidFill>
          </p:grpSpPr>
          <p:pic>
            <p:nvPicPr>
              <p:cNvPr id="24" name="Graphic 23">
                <a:extLst>
                  <a:ext uri="{FF2B5EF4-FFF2-40B4-BE49-F238E27FC236}">
                    <a16:creationId xmlns:a16="http://schemas.microsoft.com/office/drawing/2014/main" id="{E4D56334-7C0A-6044-BACD-C64C3F794A0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25" name="Rectangle 24">
                <a:extLst>
                  <a:ext uri="{FF2B5EF4-FFF2-40B4-BE49-F238E27FC236}">
                    <a16:creationId xmlns:a16="http://schemas.microsoft.com/office/drawing/2014/main" id="{8D0AE5CA-4D62-3145-BF43-653DFB0F0614}"/>
                  </a:ext>
                </a:extLst>
              </p:cNvPr>
              <p:cNvSpPr/>
              <p:nvPr userDrawn="1"/>
            </p:nvSpPr>
            <p:spPr>
              <a:xfrm>
                <a:off x="-58710091" y="-1"/>
                <a:ext cx="70902098" cy="10058402"/>
              </a:xfrm>
              <a:prstGeom prst="rect">
                <a:avLst/>
              </a:prstGeom>
              <a:solidFill>
                <a:schemeClr val="accent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19" name="Group 18">
              <a:extLst>
                <a:ext uri="{FF2B5EF4-FFF2-40B4-BE49-F238E27FC236}">
                  <a16:creationId xmlns:a16="http://schemas.microsoft.com/office/drawing/2014/main" id="{4773C9A3-BF66-8547-9C4D-303827DD9B9B}"/>
                </a:ext>
              </a:extLst>
            </p:cNvPr>
            <p:cNvGrpSpPr/>
            <p:nvPr userDrawn="1"/>
          </p:nvGrpSpPr>
          <p:grpSpPr>
            <a:xfrm>
              <a:off x="-755" y="12627864"/>
              <a:ext cx="2413264" cy="1097280"/>
              <a:chOff x="-3677406" y="-1"/>
              <a:chExt cx="22307482" cy="10058402"/>
            </a:xfrm>
            <a:solidFill>
              <a:schemeClr val="bg2"/>
            </a:solidFill>
          </p:grpSpPr>
          <p:pic>
            <p:nvPicPr>
              <p:cNvPr id="21" name="Graphic 20">
                <a:extLst>
                  <a:ext uri="{FF2B5EF4-FFF2-40B4-BE49-F238E27FC236}">
                    <a16:creationId xmlns:a16="http://schemas.microsoft.com/office/drawing/2014/main" id="{5D3AAF3E-4B3A-E141-A738-652AAF97F9C2}"/>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71676" y="-1"/>
                <a:ext cx="10058400" cy="10058400"/>
              </a:xfrm>
              <a:prstGeom prst="rect">
                <a:avLst/>
              </a:prstGeom>
            </p:spPr>
          </p:pic>
          <p:sp>
            <p:nvSpPr>
              <p:cNvPr id="23" name="Rectangle 22">
                <a:extLst>
                  <a:ext uri="{FF2B5EF4-FFF2-40B4-BE49-F238E27FC236}">
                    <a16:creationId xmlns:a16="http://schemas.microsoft.com/office/drawing/2014/main" id="{1659246A-FF7E-8346-9481-2FB0FADC7D90}"/>
                  </a:ext>
                </a:extLst>
              </p:cNvPr>
              <p:cNvSpPr/>
              <p:nvPr userDrawn="1"/>
            </p:nvSpPr>
            <p:spPr>
              <a:xfrm>
                <a:off x="-3677406" y="-1"/>
                <a:ext cx="15869404"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20" name="Graphic 19">
              <a:extLst>
                <a:ext uri="{FF2B5EF4-FFF2-40B4-BE49-F238E27FC236}">
                  <a16:creationId xmlns:a16="http://schemas.microsoft.com/office/drawing/2014/main" id="{3AA775A9-12B8-0446-AAC7-344F879E4E61}"/>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2632" y="12614990"/>
              <a:ext cx="2024109" cy="1097280"/>
            </a:xfrm>
            <a:prstGeom prst="rect">
              <a:avLst/>
            </a:prstGeom>
          </p:spPr>
        </p:pic>
      </p:grpSp>
      <p:sp>
        <p:nvSpPr>
          <p:cNvPr id="6" name="Date Placeholder 5">
            <a:extLst>
              <a:ext uri="{FF2B5EF4-FFF2-40B4-BE49-F238E27FC236}">
                <a16:creationId xmlns:a16="http://schemas.microsoft.com/office/drawing/2014/main" id="{74246E05-4021-144C-BEBD-DA16BA634C8E}"/>
              </a:ext>
            </a:extLst>
          </p:cNvPr>
          <p:cNvSpPr>
            <a:spLocks noGrp="1"/>
          </p:cNvSpPr>
          <p:nvPr>
            <p:ph type="dt" sz="half" idx="16"/>
          </p:nvPr>
        </p:nvSpPr>
        <p:spPr/>
        <p:txBody>
          <a:bodyPr/>
          <a:lstStyle/>
          <a:p>
            <a:r>
              <a:rPr lang="en-US"/>
              <a:t>MON. 2021</a:t>
            </a:r>
            <a:endParaRPr lang="en-US" dirty="0"/>
          </a:p>
        </p:txBody>
      </p:sp>
      <p:sp>
        <p:nvSpPr>
          <p:cNvPr id="9" name="Footer Placeholder 8">
            <a:extLst>
              <a:ext uri="{FF2B5EF4-FFF2-40B4-BE49-F238E27FC236}">
                <a16:creationId xmlns:a16="http://schemas.microsoft.com/office/drawing/2014/main" id="{22395EC4-2F7B-8940-A3B0-344D788B6362}"/>
              </a:ext>
            </a:extLst>
          </p:cNvPr>
          <p:cNvSpPr>
            <a:spLocks noGrp="1"/>
          </p:cNvSpPr>
          <p:nvPr>
            <p:ph type="ftr" sz="quarter" idx="17"/>
          </p:nvPr>
        </p:nvSpPr>
        <p:spPr/>
        <p:txBody>
          <a:bodyPr/>
          <a:lstStyle/>
          <a:p>
            <a:pPr defTabSz="116086">
              <a:lnSpc>
                <a:spcPct val="120000"/>
              </a:lnSpc>
            </a:pPr>
            <a:r>
              <a:rPr lang="en-US"/>
              <a:t>PRESENTATION TITLE</a:t>
            </a:r>
            <a:endParaRPr lang="en-US" dirty="0"/>
          </a:p>
        </p:txBody>
      </p:sp>
      <p:sp>
        <p:nvSpPr>
          <p:cNvPr id="10" name="Slide Number Placeholder 9">
            <a:extLst>
              <a:ext uri="{FF2B5EF4-FFF2-40B4-BE49-F238E27FC236}">
                <a16:creationId xmlns:a16="http://schemas.microsoft.com/office/drawing/2014/main" id="{F025708B-5E87-0944-A418-D7EB611CBEC9}"/>
              </a:ext>
            </a:extLst>
          </p:cNvPr>
          <p:cNvSpPr>
            <a:spLocks noGrp="1"/>
          </p:cNvSpPr>
          <p:nvPr>
            <p:ph type="sldNum" sz="quarter" idx="18"/>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3119951190"/>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xt with shape (Boosted footer)">
    <p:spTree>
      <p:nvGrpSpPr>
        <p:cNvPr id="1" name=""/>
        <p:cNvGrpSpPr/>
        <p:nvPr/>
      </p:nvGrpSpPr>
      <p:grpSpPr>
        <a:xfrm>
          <a:off x="0" y="0"/>
          <a:ext cx="0" cy="0"/>
          <a:chOff x="0" y="0"/>
          <a:chExt cx="0" cy="0"/>
        </a:xfrm>
      </p:grpSpPr>
      <p:sp>
        <p:nvSpPr>
          <p:cNvPr id="23" name="Title 6">
            <a:extLst>
              <a:ext uri="{FF2B5EF4-FFF2-40B4-BE49-F238E27FC236}">
                <a16:creationId xmlns:a16="http://schemas.microsoft.com/office/drawing/2014/main" id="{E34B0B4B-9E31-8544-9975-432D741CB0A2}"/>
              </a:ext>
            </a:extLst>
          </p:cNvPr>
          <p:cNvSpPr>
            <a:spLocks noGrp="1"/>
          </p:cNvSpPr>
          <p:nvPr>
            <p:ph type="title" hasCustomPrompt="1"/>
          </p:nvPr>
        </p:nvSpPr>
        <p:spPr>
          <a:xfrm>
            <a:off x="171450" y="171450"/>
            <a:ext cx="4638620" cy="1016907"/>
          </a:xfrm>
          <a:prstGeom prst="rect">
            <a:avLst/>
          </a:prstGeom>
        </p:spPr>
        <p:txBody>
          <a:bodyPr anchor="t">
            <a:noAutofit/>
          </a:bodyPr>
          <a:lstStyle>
            <a:lvl1pPr>
              <a:lnSpc>
                <a:spcPct val="90000"/>
              </a:lnSpc>
              <a:defRPr sz="2250" spc="0" baseline="0">
                <a:solidFill>
                  <a:schemeClr val="accent1"/>
                </a:solidFill>
              </a:defRPr>
            </a:lvl1pPr>
          </a:lstStyle>
          <a:p>
            <a:r>
              <a:rPr lang="en-US" dirty="0"/>
              <a:t>Bulleted content slide, </a:t>
            </a:r>
            <a:r>
              <a:rPr lang="en-US" dirty="0" err="1"/>
              <a:t>loren</a:t>
            </a:r>
            <a:r>
              <a:rPr lang="en-US" dirty="0"/>
              <a:t> ipsum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 </a:t>
            </a:r>
            <a:r>
              <a:rPr lang="en-US" dirty="0" err="1"/>
              <a:t>audiam</a:t>
            </a:r>
            <a:r>
              <a:rPr lang="en-US" dirty="0"/>
              <a:t> </a:t>
            </a:r>
            <a:r>
              <a:rPr lang="en-US" dirty="0" err="1"/>
              <a:t>eum</a:t>
            </a:r>
            <a:r>
              <a:rPr lang="en-US" dirty="0"/>
              <a:t>.</a:t>
            </a:r>
          </a:p>
        </p:txBody>
      </p:sp>
      <p:sp>
        <p:nvSpPr>
          <p:cNvPr id="22" name="Graphic 2">
            <a:extLst>
              <a:ext uri="{FF2B5EF4-FFF2-40B4-BE49-F238E27FC236}">
                <a16:creationId xmlns:a16="http://schemas.microsoft.com/office/drawing/2014/main" id="{84B49803-C644-4E4C-B2D4-65CE4F746B92}"/>
              </a:ext>
            </a:extLst>
          </p:cNvPr>
          <p:cNvSpPr>
            <a:spLocks noChangeAspect="1"/>
          </p:cNvSpPr>
          <p:nvPr userDrawn="1"/>
        </p:nvSpPr>
        <p:spPr>
          <a:xfrm>
            <a:off x="6608138" y="0"/>
            <a:ext cx="2535862" cy="4735449"/>
          </a:xfrm>
          <a:custGeom>
            <a:avLst/>
            <a:gdLst>
              <a:gd name="connsiteX0" fmla="*/ 3386667 w 3672501"/>
              <a:gd name="connsiteY0" fmla="*/ 0 h 6858000"/>
              <a:gd name="connsiteX1" fmla="*/ 0 w 3672501"/>
              <a:gd name="connsiteY1" fmla="*/ 0 h 6858000"/>
              <a:gd name="connsiteX2" fmla="*/ 3386667 w 3672501"/>
              <a:gd name="connsiteY2" fmla="*/ 3429000 h 6858000"/>
              <a:gd name="connsiteX3" fmla="*/ 3386667 w 3672501"/>
              <a:gd name="connsiteY3" fmla="*/ 3429000 h 6858000"/>
              <a:gd name="connsiteX4" fmla="*/ 0 w 3672501"/>
              <a:gd name="connsiteY4" fmla="*/ 6858000 h 6858000"/>
              <a:gd name="connsiteX5" fmla="*/ 3672502 w 3672501"/>
              <a:gd name="connsiteY5" fmla="*/ 6858000 h 6858000"/>
              <a:gd name="connsiteX6" fmla="*/ 3672502 w 367250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2501" h="6858000">
                <a:moveTo>
                  <a:pt x="3386667" y="0"/>
                </a:moveTo>
                <a:lnTo>
                  <a:pt x="0" y="0"/>
                </a:lnTo>
                <a:cubicBezTo>
                  <a:pt x="1868089" y="5649"/>
                  <a:pt x="3381088" y="1537560"/>
                  <a:pt x="3386667" y="3429000"/>
                </a:cubicBezTo>
                <a:lnTo>
                  <a:pt x="3386667" y="3429000"/>
                </a:lnTo>
                <a:cubicBezTo>
                  <a:pt x="3386667" y="5322784"/>
                  <a:pt x="1870404" y="6858000"/>
                  <a:pt x="0" y="6858000"/>
                </a:cubicBezTo>
                <a:lnTo>
                  <a:pt x="3672502" y="6858000"/>
                </a:lnTo>
                <a:lnTo>
                  <a:pt x="3672502" y="0"/>
                </a:lnTo>
                <a:close/>
              </a:path>
            </a:pathLst>
          </a:custGeom>
          <a:solidFill>
            <a:schemeClr val="accent1"/>
          </a:solidFill>
          <a:ln w="67733" cap="flat">
            <a:noFill/>
            <a:prstDash val="solid"/>
            <a:miter/>
          </a:ln>
        </p:spPr>
        <p:txBody>
          <a:bodyPr rtlCol="0" anchor="ctr"/>
          <a:lstStyle/>
          <a:p>
            <a:endParaRPr lang="en-US" sz="900" b="0" i="0" dirty="0">
              <a:latin typeface="FS Albert Pro" panose="02000503040000020004" pitchFamily="2" charset="0"/>
            </a:endParaRPr>
          </a:p>
        </p:txBody>
      </p:sp>
      <p:grpSp>
        <p:nvGrpSpPr>
          <p:cNvPr id="15" name="Group 14">
            <a:extLst>
              <a:ext uri="{FF2B5EF4-FFF2-40B4-BE49-F238E27FC236}">
                <a16:creationId xmlns:a16="http://schemas.microsoft.com/office/drawing/2014/main" id="{8B8C052F-3CB3-0144-9485-6C2A70CDD396}"/>
              </a:ext>
            </a:extLst>
          </p:cNvPr>
          <p:cNvGrpSpPr/>
          <p:nvPr userDrawn="1"/>
        </p:nvGrpSpPr>
        <p:grpSpPr>
          <a:xfrm>
            <a:off x="-283" y="4731936"/>
            <a:ext cx="3137834" cy="414993"/>
            <a:chOff x="-755" y="12618496"/>
            <a:chExt cx="8367556" cy="1106648"/>
          </a:xfrm>
        </p:grpSpPr>
        <p:grpSp>
          <p:nvGrpSpPr>
            <p:cNvPr id="16" name="Group 15">
              <a:extLst>
                <a:ext uri="{FF2B5EF4-FFF2-40B4-BE49-F238E27FC236}">
                  <a16:creationId xmlns:a16="http://schemas.microsoft.com/office/drawing/2014/main" id="{C8A4291F-73E3-9343-AFC7-1581D8F1149F}"/>
                </a:ext>
              </a:extLst>
            </p:cNvPr>
            <p:cNvGrpSpPr/>
            <p:nvPr userDrawn="1"/>
          </p:nvGrpSpPr>
          <p:grpSpPr>
            <a:xfrm>
              <a:off x="1" y="12627864"/>
              <a:ext cx="8366800" cy="1097280"/>
              <a:chOff x="-58710091" y="-1"/>
              <a:chExt cx="77340167" cy="10058402"/>
            </a:xfrm>
            <a:solidFill>
              <a:schemeClr val="accent5"/>
            </a:solidFill>
          </p:grpSpPr>
          <p:pic>
            <p:nvPicPr>
              <p:cNvPr id="32" name="Graphic 31">
                <a:extLst>
                  <a:ext uri="{FF2B5EF4-FFF2-40B4-BE49-F238E27FC236}">
                    <a16:creationId xmlns:a16="http://schemas.microsoft.com/office/drawing/2014/main" id="{F6E230D7-1DCB-6743-9FDE-9B69FC6DE178}"/>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33" name="Rectangle 32">
                <a:extLst>
                  <a:ext uri="{FF2B5EF4-FFF2-40B4-BE49-F238E27FC236}">
                    <a16:creationId xmlns:a16="http://schemas.microsoft.com/office/drawing/2014/main" id="{77032C41-4E48-FF4A-B2DD-D38EB5FA6573}"/>
                  </a:ext>
                </a:extLst>
              </p:cNvPr>
              <p:cNvSpPr/>
              <p:nvPr userDrawn="1"/>
            </p:nvSpPr>
            <p:spPr>
              <a:xfrm>
                <a:off x="-58710091" y="-1"/>
                <a:ext cx="70902098"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grpSp>
          <p:nvGrpSpPr>
            <p:cNvPr id="18" name="Group 17">
              <a:extLst>
                <a:ext uri="{FF2B5EF4-FFF2-40B4-BE49-F238E27FC236}">
                  <a16:creationId xmlns:a16="http://schemas.microsoft.com/office/drawing/2014/main" id="{40CEC18B-89A1-1D4F-AC3C-F5F676E35CFF}"/>
                </a:ext>
              </a:extLst>
            </p:cNvPr>
            <p:cNvGrpSpPr/>
            <p:nvPr userDrawn="1"/>
          </p:nvGrpSpPr>
          <p:grpSpPr>
            <a:xfrm>
              <a:off x="-755" y="12627864"/>
              <a:ext cx="2413264" cy="1097280"/>
              <a:chOff x="-3677406" y="-1"/>
              <a:chExt cx="22307482" cy="10058402"/>
            </a:xfrm>
          </p:grpSpPr>
          <p:pic>
            <p:nvPicPr>
              <p:cNvPr id="25" name="Graphic 24">
                <a:extLst>
                  <a:ext uri="{FF2B5EF4-FFF2-40B4-BE49-F238E27FC236}">
                    <a16:creationId xmlns:a16="http://schemas.microsoft.com/office/drawing/2014/main" id="{19D10B8C-B515-AE41-8D42-E6FB5936227A}"/>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71676" y="-1"/>
                <a:ext cx="10058400" cy="10058400"/>
              </a:xfrm>
              <a:prstGeom prst="rect">
                <a:avLst/>
              </a:prstGeom>
            </p:spPr>
          </p:pic>
          <p:sp>
            <p:nvSpPr>
              <p:cNvPr id="26" name="Rectangle 25">
                <a:extLst>
                  <a:ext uri="{FF2B5EF4-FFF2-40B4-BE49-F238E27FC236}">
                    <a16:creationId xmlns:a16="http://schemas.microsoft.com/office/drawing/2014/main" id="{327BBA21-CBEA-4B4E-B1ED-A91A486B95F6}"/>
                  </a:ext>
                </a:extLst>
              </p:cNvPr>
              <p:cNvSpPr/>
              <p:nvPr userDrawn="1"/>
            </p:nvSpPr>
            <p:spPr>
              <a:xfrm>
                <a:off x="-3677406" y="-1"/>
                <a:ext cx="15869404"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pic>
          <p:nvPicPr>
            <p:cNvPr id="24" name="Graphic 23">
              <a:extLst>
                <a:ext uri="{FF2B5EF4-FFF2-40B4-BE49-F238E27FC236}">
                  <a16:creationId xmlns:a16="http://schemas.microsoft.com/office/drawing/2014/main" id="{339FBDCB-110F-C748-8808-33EF41F20C93}"/>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2633" y="12618496"/>
              <a:ext cx="2024109" cy="1097280"/>
            </a:xfrm>
            <a:prstGeom prst="rect">
              <a:avLst/>
            </a:prstGeom>
          </p:spPr>
        </p:pic>
      </p:grpSp>
      <p:sp>
        <p:nvSpPr>
          <p:cNvPr id="3" name="Date Placeholder 2">
            <a:extLst>
              <a:ext uri="{FF2B5EF4-FFF2-40B4-BE49-F238E27FC236}">
                <a16:creationId xmlns:a16="http://schemas.microsoft.com/office/drawing/2014/main" id="{6824D780-F91E-8749-BAC3-3431B0B74DCF}"/>
              </a:ext>
            </a:extLst>
          </p:cNvPr>
          <p:cNvSpPr>
            <a:spLocks noGrp="1"/>
          </p:cNvSpPr>
          <p:nvPr>
            <p:ph type="dt" sz="half" idx="15"/>
          </p:nvPr>
        </p:nvSpPr>
        <p:spPr/>
        <p:txBody>
          <a:bodyPr/>
          <a:lstStyle/>
          <a:p>
            <a:r>
              <a:rPr lang="en-US"/>
              <a:t>MON. 2021</a:t>
            </a:r>
            <a:endParaRPr lang="en-US" dirty="0"/>
          </a:p>
        </p:txBody>
      </p:sp>
      <p:sp>
        <p:nvSpPr>
          <p:cNvPr id="4" name="Footer Placeholder 3">
            <a:extLst>
              <a:ext uri="{FF2B5EF4-FFF2-40B4-BE49-F238E27FC236}">
                <a16:creationId xmlns:a16="http://schemas.microsoft.com/office/drawing/2014/main" id="{3508C743-1157-024A-AB1F-940BCC0B9EBC}"/>
              </a:ext>
            </a:extLst>
          </p:cNvPr>
          <p:cNvSpPr>
            <a:spLocks noGrp="1"/>
          </p:cNvSpPr>
          <p:nvPr>
            <p:ph type="ftr" sz="quarter" idx="16"/>
          </p:nvPr>
        </p:nvSpPr>
        <p:spPr/>
        <p:txBody>
          <a:bodyPr/>
          <a:lstStyle/>
          <a:p>
            <a:pPr defTabSz="116086">
              <a:lnSpc>
                <a:spcPct val="120000"/>
              </a:lnSpc>
            </a:pPr>
            <a:r>
              <a:rPr lang="en-US"/>
              <a:t>PRESENTATION TITLE</a:t>
            </a:r>
            <a:endParaRPr lang="en-US" dirty="0"/>
          </a:p>
        </p:txBody>
      </p:sp>
      <p:sp>
        <p:nvSpPr>
          <p:cNvPr id="5" name="Slide Number Placeholder 4">
            <a:extLst>
              <a:ext uri="{FF2B5EF4-FFF2-40B4-BE49-F238E27FC236}">
                <a16:creationId xmlns:a16="http://schemas.microsoft.com/office/drawing/2014/main" id="{2C278957-4E5D-D24E-83C0-E0471AF8464D}"/>
              </a:ext>
            </a:extLst>
          </p:cNvPr>
          <p:cNvSpPr>
            <a:spLocks noGrp="1"/>
          </p:cNvSpPr>
          <p:nvPr>
            <p:ph type="sldNum" sz="quarter" idx="17"/>
          </p:nvPr>
        </p:nvSpPr>
        <p:spPr/>
        <p:txBody>
          <a:bodyPr/>
          <a:lstStyle/>
          <a:p>
            <a:fld id="{86CB4B4D-7CA3-9044-876B-883B54F8677D}" type="slidenum">
              <a:rPr lang="en-US" smtClean="0"/>
              <a:pPr/>
              <a:t>‹#›</a:t>
            </a:fld>
            <a:endParaRPr lang="en-US" dirty="0"/>
          </a:p>
        </p:txBody>
      </p:sp>
      <p:sp>
        <p:nvSpPr>
          <p:cNvPr id="17" name="Content Placeholder 5">
            <a:extLst>
              <a:ext uri="{FF2B5EF4-FFF2-40B4-BE49-F238E27FC236}">
                <a16:creationId xmlns:a16="http://schemas.microsoft.com/office/drawing/2014/main" id="{63BDDFC6-A3AE-3540-8AB6-B97B82A2E7A7}"/>
              </a:ext>
            </a:extLst>
          </p:cNvPr>
          <p:cNvSpPr>
            <a:spLocks noGrp="1"/>
          </p:cNvSpPr>
          <p:nvPr>
            <p:ph sz="quarter" idx="18"/>
          </p:nvPr>
        </p:nvSpPr>
        <p:spPr>
          <a:xfrm>
            <a:off x="171450" y="1856185"/>
            <a:ext cx="5748338" cy="2396728"/>
          </a:xfrm>
          <a:prstGeom prst="rect">
            <a:avLst/>
          </a:prstGeom>
        </p:spPr>
        <p:txBody>
          <a:bodyPr/>
          <a:lstStyle>
            <a:lvl1pPr marL="214313" indent="-214313">
              <a:spcAft>
                <a:spcPts val="450"/>
              </a:spcAft>
              <a:buFont typeface="Arial" panose="020B0604020202020204" pitchFamily="34" charset="0"/>
              <a:buChar char="•"/>
              <a:defRPr sz="1350" b="0" i="0">
                <a:solidFill>
                  <a:schemeClr val="accent1"/>
                </a:solidFill>
                <a:latin typeface="FS Albert Pro Light" panose="02000503040000020004" pitchFamily="2" charset="0"/>
              </a:defRPr>
            </a:lvl1pPr>
            <a:lvl2pPr marL="453033" indent="-230386">
              <a:spcAft>
                <a:spcPts val="450"/>
              </a:spcAft>
              <a:buFont typeface="Courier New" panose="02070309020205020404" pitchFamily="49" charset="0"/>
              <a:buChar char="o"/>
              <a:tabLst/>
              <a:defRPr sz="1350" b="0" i="0">
                <a:solidFill>
                  <a:schemeClr val="accent1"/>
                </a:solidFill>
                <a:latin typeface="FS Albert Pro Light" panose="02000503040000020004" pitchFamily="2" charset="0"/>
              </a:defRPr>
            </a:lvl2pPr>
            <a:lvl3pPr marL="729258" indent="-238125">
              <a:spcAft>
                <a:spcPts val="450"/>
              </a:spcAft>
              <a:buFont typeface="Arial" panose="020B0604020202020204" pitchFamily="34" charset="0"/>
              <a:buChar char="•"/>
              <a:tabLst/>
              <a:defRPr sz="1350" b="0" i="0">
                <a:solidFill>
                  <a:schemeClr val="accent1"/>
                </a:solidFill>
                <a:latin typeface="FS Albert Pro Light" panose="02000503040000020004" pitchFamily="2" charset="0"/>
              </a:defRPr>
            </a:lvl3pPr>
            <a:lvl4pPr marL="990600" indent="-238125">
              <a:spcAft>
                <a:spcPts val="450"/>
              </a:spcAft>
              <a:buFont typeface="Courier New" panose="02070309020205020404" pitchFamily="49" charset="0"/>
              <a:buChar char="o"/>
              <a:tabLst/>
              <a:defRPr sz="1350" b="0" i="0">
                <a:solidFill>
                  <a:schemeClr val="accent1"/>
                </a:solidFill>
                <a:latin typeface="FS Albert Pro Light" panose="02000503040000020004" pitchFamily="2" charset="0"/>
              </a:defRPr>
            </a:lvl4pPr>
            <a:lvl5pPr marL="1244203" indent="-222647">
              <a:spcAft>
                <a:spcPts val="450"/>
              </a:spcAft>
              <a:buFont typeface="Arial" panose="020B0604020202020204" pitchFamily="34" charset="0"/>
              <a:buChar char="•"/>
              <a:tabLst/>
              <a:defRPr sz="1350" b="0" i="0">
                <a:solidFill>
                  <a:schemeClr val="accent1"/>
                </a:solidFill>
                <a:latin typeface="FS Albert Pro Light" panose="02000503040000020004"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1459638"/>
      </p:ext>
    </p:extLst>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xt with shape (Blue footer)">
    <p:spTree>
      <p:nvGrpSpPr>
        <p:cNvPr id="1" name=""/>
        <p:cNvGrpSpPr/>
        <p:nvPr/>
      </p:nvGrpSpPr>
      <p:grpSpPr>
        <a:xfrm>
          <a:off x="0" y="0"/>
          <a:ext cx="0" cy="0"/>
          <a:chOff x="0" y="0"/>
          <a:chExt cx="0" cy="0"/>
        </a:xfrm>
      </p:grpSpPr>
      <p:sp>
        <p:nvSpPr>
          <p:cNvPr id="23" name="Title 6">
            <a:extLst>
              <a:ext uri="{FF2B5EF4-FFF2-40B4-BE49-F238E27FC236}">
                <a16:creationId xmlns:a16="http://schemas.microsoft.com/office/drawing/2014/main" id="{E34B0B4B-9E31-8544-9975-432D741CB0A2}"/>
              </a:ext>
            </a:extLst>
          </p:cNvPr>
          <p:cNvSpPr>
            <a:spLocks noGrp="1"/>
          </p:cNvSpPr>
          <p:nvPr>
            <p:ph type="title" hasCustomPrompt="1"/>
          </p:nvPr>
        </p:nvSpPr>
        <p:spPr>
          <a:xfrm>
            <a:off x="171450" y="171450"/>
            <a:ext cx="4638620" cy="1016907"/>
          </a:xfrm>
          <a:prstGeom prst="rect">
            <a:avLst/>
          </a:prstGeom>
        </p:spPr>
        <p:txBody>
          <a:bodyPr anchor="t">
            <a:noAutofit/>
          </a:bodyPr>
          <a:lstStyle>
            <a:lvl1pPr>
              <a:lnSpc>
                <a:spcPct val="90000"/>
              </a:lnSpc>
              <a:defRPr sz="2250" spc="0" baseline="0">
                <a:solidFill>
                  <a:schemeClr val="accent1"/>
                </a:solidFill>
              </a:defRPr>
            </a:lvl1pPr>
          </a:lstStyle>
          <a:p>
            <a:r>
              <a:rPr lang="en-US" dirty="0"/>
              <a:t>Bulleted content slide, </a:t>
            </a:r>
            <a:r>
              <a:rPr lang="en-US" dirty="0" err="1"/>
              <a:t>loren</a:t>
            </a:r>
            <a:r>
              <a:rPr lang="en-US" dirty="0"/>
              <a:t> ipsum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 </a:t>
            </a:r>
            <a:r>
              <a:rPr lang="en-US" dirty="0" err="1"/>
              <a:t>audiam</a:t>
            </a:r>
            <a:r>
              <a:rPr lang="en-US" dirty="0"/>
              <a:t> </a:t>
            </a:r>
            <a:r>
              <a:rPr lang="en-US" dirty="0" err="1"/>
              <a:t>eum</a:t>
            </a:r>
            <a:r>
              <a:rPr lang="en-US" dirty="0"/>
              <a:t>.</a:t>
            </a:r>
          </a:p>
        </p:txBody>
      </p:sp>
      <p:sp>
        <p:nvSpPr>
          <p:cNvPr id="22" name="Graphic 2">
            <a:extLst>
              <a:ext uri="{FF2B5EF4-FFF2-40B4-BE49-F238E27FC236}">
                <a16:creationId xmlns:a16="http://schemas.microsoft.com/office/drawing/2014/main" id="{84B49803-C644-4E4C-B2D4-65CE4F746B92}"/>
              </a:ext>
            </a:extLst>
          </p:cNvPr>
          <p:cNvSpPr>
            <a:spLocks noChangeAspect="1"/>
          </p:cNvSpPr>
          <p:nvPr userDrawn="1"/>
        </p:nvSpPr>
        <p:spPr>
          <a:xfrm>
            <a:off x="6608138" y="0"/>
            <a:ext cx="2535862" cy="4735449"/>
          </a:xfrm>
          <a:custGeom>
            <a:avLst/>
            <a:gdLst>
              <a:gd name="connsiteX0" fmla="*/ 3386667 w 3672501"/>
              <a:gd name="connsiteY0" fmla="*/ 0 h 6858000"/>
              <a:gd name="connsiteX1" fmla="*/ 0 w 3672501"/>
              <a:gd name="connsiteY1" fmla="*/ 0 h 6858000"/>
              <a:gd name="connsiteX2" fmla="*/ 3386667 w 3672501"/>
              <a:gd name="connsiteY2" fmla="*/ 3429000 h 6858000"/>
              <a:gd name="connsiteX3" fmla="*/ 3386667 w 3672501"/>
              <a:gd name="connsiteY3" fmla="*/ 3429000 h 6858000"/>
              <a:gd name="connsiteX4" fmla="*/ 0 w 3672501"/>
              <a:gd name="connsiteY4" fmla="*/ 6858000 h 6858000"/>
              <a:gd name="connsiteX5" fmla="*/ 3672502 w 3672501"/>
              <a:gd name="connsiteY5" fmla="*/ 6858000 h 6858000"/>
              <a:gd name="connsiteX6" fmla="*/ 3672502 w 367250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2501" h="6858000">
                <a:moveTo>
                  <a:pt x="3386667" y="0"/>
                </a:moveTo>
                <a:lnTo>
                  <a:pt x="0" y="0"/>
                </a:lnTo>
                <a:cubicBezTo>
                  <a:pt x="1868089" y="5649"/>
                  <a:pt x="3381088" y="1537560"/>
                  <a:pt x="3386667" y="3429000"/>
                </a:cubicBezTo>
                <a:lnTo>
                  <a:pt x="3386667" y="3429000"/>
                </a:lnTo>
                <a:cubicBezTo>
                  <a:pt x="3386667" y="5322784"/>
                  <a:pt x="1870404" y="6858000"/>
                  <a:pt x="0" y="6858000"/>
                </a:cubicBezTo>
                <a:lnTo>
                  <a:pt x="3672502" y="6858000"/>
                </a:lnTo>
                <a:lnTo>
                  <a:pt x="3672502" y="0"/>
                </a:lnTo>
                <a:close/>
              </a:path>
            </a:pathLst>
          </a:custGeom>
          <a:solidFill>
            <a:schemeClr val="accent5"/>
          </a:solidFill>
          <a:ln w="67733" cap="flat">
            <a:noFill/>
            <a:prstDash val="solid"/>
            <a:miter/>
          </a:ln>
        </p:spPr>
        <p:txBody>
          <a:bodyPr rtlCol="0" anchor="ctr"/>
          <a:lstStyle/>
          <a:p>
            <a:endParaRPr lang="en-US" sz="900" b="0" i="0" dirty="0">
              <a:latin typeface="FS Albert Pro" panose="02000503040000020004" pitchFamily="2" charset="0"/>
            </a:endParaRPr>
          </a:p>
        </p:txBody>
      </p:sp>
      <p:grpSp>
        <p:nvGrpSpPr>
          <p:cNvPr id="19" name="Group 18">
            <a:extLst>
              <a:ext uri="{FF2B5EF4-FFF2-40B4-BE49-F238E27FC236}">
                <a16:creationId xmlns:a16="http://schemas.microsoft.com/office/drawing/2014/main" id="{7B2D45DC-97BB-7A46-A217-BC1F68CBA24E}"/>
              </a:ext>
            </a:extLst>
          </p:cNvPr>
          <p:cNvGrpSpPr/>
          <p:nvPr userDrawn="1"/>
        </p:nvGrpSpPr>
        <p:grpSpPr>
          <a:xfrm>
            <a:off x="-283" y="4731936"/>
            <a:ext cx="3137834" cy="414993"/>
            <a:chOff x="-755" y="12618496"/>
            <a:chExt cx="8367556" cy="1106648"/>
          </a:xfrm>
        </p:grpSpPr>
        <p:grpSp>
          <p:nvGrpSpPr>
            <p:cNvPr id="20" name="Group 19">
              <a:extLst>
                <a:ext uri="{FF2B5EF4-FFF2-40B4-BE49-F238E27FC236}">
                  <a16:creationId xmlns:a16="http://schemas.microsoft.com/office/drawing/2014/main" id="{F9A37827-A128-1840-9094-D85450B18003}"/>
                </a:ext>
              </a:extLst>
            </p:cNvPr>
            <p:cNvGrpSpPr/>
            <p:nvPr userDrawn="1"/>
          </p:nvGrpSpPr>
          <p:grpSpPr>
            <a:xfrm>
              <a:off x="1" y="12627864"/>
              <a:ext cx="8366800" cy="1097280"/>
              <a:chOff x="-58710091" y="-1"/>
              <a:chExt cx="77340167" cy="10058402"/>
            </a:xfrm>
            <a:solidFill>
              <a:schemeClr val="accent5"/>
            </a:solidFill>
          </p:grpSpPr>
          <p:pic>
            <p:nvPicPr>
              <p:cNvPr id="30" name="Graphic 29">
                <a:extLst>
                  <a:ext uri="{FF2B5EF4-FFF2-40B4-BE49-F238E27FC236}">
                    <a16:creationId xmlns:a16="http://schemas.microsoft.com/office/drawing/2014/main" id="{FBBF16CB-F7FF-BB43-9D3D-BAD7CF8BB5D5}"/>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31" name="Rectangle 30">
                <a:extLst>
                  <a:ext uri="{FF2B5EF4-FFF2-40B4-BE49-F238E27FC236}">
                    <a16:creationId xmlns:a16="http://schemas.microsoft.com/office/drawing/2014/main" id="{A8AEEA5D-8BE3-9A43-972D-1D1FE71EC57C}"/>
                  </a:ext>
                </a:extLst>
              </p:cNvPr>
              <p:cNvSpPr/>
              <p:nvPr userDrawn="1"/>
            </p:nvSpPr>
            <p:spPr>
              <a:xfrm>
                <a:off x="-58710091" y="-1"/>
                <a:ext cx="70902098"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21" name="Group 20">
              <a:extLst>
                <a:ext uri="{FF2B5EF4-FFF2-40B4-BE49-F238E27FC236}">
                  <a16:creationId xmlns:a16="http://schemas.microsoft.com/office/drawing/2014/main" id="{B05050B3-5638-934D-A7EA-BDBC4027F5B2}"/>
                </a:ext>
              </a:extLst>
            </p:cNvPr>
            <p:cNvGrpSpPr/>
            <p:nvPr userDrawn="1"/>
          </p:nvGrpSpPr>
          <p:grpSpPr>
            <a:xfrm>
              <a:off x="-755" y="12627864"/>
              <a:ext cx="2413264" cy="1097280"/>
              <a:chOff x="-3677406" y="-1"/>
              <a:chExt cx="22307482" cy="10058402"/>
            </a:xfrm>
          </p:grpSpPr>
          <p:pic>
            <p:nvPicPr>
              <p:cNvPr id="28" name="Graphic 27">
                <a:extLst>
                  <a:ext uri="{FF2B5EF4-FFF2-40B4-BE49-F238E27FC236}">
                    <a16:creationId xmlns:a16="http://schemas.microsoft.com/office/drawing/2014/main" id="{8094465D-1B6B-A54D-A3EE-C684A62B411B}"/>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71676" y="-1"/>
                <a:ext cx="10058400" cy="10058400"/>
              </a:xfrm>
              <a:prstGeom prst="rect">
                <a:avLst/>
              </a:prstGeom>
            </p:spPr>
          </p:pic>
          <p:sp>
            <p:nvSpPr>
              <p:cNvPr id="29" name="Rectangle 28">
                <a:extLst>
                  <a:ext uri="{FF2B5EF4-FFF2-40B4-BE49-F238E27FC236}">
                    <a16:creationId xmlns:a16="http://schemas.microsoft.com/office/drawing/2014/main" id="{A176FAEE-B559-DD4C-BFB6-90F32D2DC014}"/>
                  </a:ext>
                </a:extLst>
              </p:cNvPr>
              <p:cNvSpPr/>
              <p:nvPr userDrawn="1"/>
            </p:nvSpPr>
            <p:spPr>
              <a:xfrm>
                <a:off x="-3677406" y="-1"/>
                <a:ext cx="15869404" cy="10058402"/>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27" name="Graphic 26">
              <a:extLst>
                <a:ext uri="{FF2B5EF4-FFF2-40B4-BE49-F238E27FC236}">
                  <a16:creationId xmlns:a16="http://schemas.microsoft.com/office/drawing/2014/main" id="{10C25725-1CF7-6F43-8A88-88D745262855}"/>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2633" y="12618496"/>
              <a:ext cx="2024109" cy="1097280"/>
            </a:xfrm>
            <a:prstGeom prst="rect">
              <a:avLst/>
            </a:prstGeom>
          </p:spPr>
        </p:pic>
      </p:grpSp>
      <p:sp>
        <p:nvSpPr>
          <p:cNvPr id="3" name="Date Placeholder 2">
            <a:extLst>
              <a:ext uri="{FF2B5EF4-FFF2-40B4-BE49-F238E27FC236}">
                <a16:creationId xmlns:a16="http://schemas.microsoft.com/office/drawing/2014/main" id="{3C816B92-7700-AB4E-AADD-7384630C410A}"/>
              </a:ext>
            </a:extLst>
          </p:cNvPr>
          <p:cNvSpPr>
            <a:spLocks noGrp="1"/>
          </p:cNvSpPr>
          <p:nvPr>
            <p:ph type="dt" sz="half" idx="15"/>
          </p:nvPr>
        </p:nvSpPr>
        <p:spPr/>
        <p:txBody>
          <a:bodyPr/>
          <a:lstStyle>
            <a:lvl1pPr>
              <a:defRPr>
                <a:solidFill>
                  <a:schemeClr val="bg1"/>
                </a:solidFill>
              </a:defRPr>
            </a:lvl1pPr>
          </a:lstStyle>
          <a:p>
            <a:r>
              <a:rPr lang="en-US"/>
              <a:t>MON. 2021</a:t>
            </a:r>
            <a:endParaRPr lang="en-US" dirty="0"/>
          </a:p>
        </p:txBody>
      </p:sp>
      <p:sp>
        <p:nvSpPr>
          <p:cNvPr id="4" name="Footer Placeholder 3">
            <a:extLst>
              <a:ext uri="{FF2B5EF4-FFF2-40B4-BE49-F238E27FC236}">
                <a16:creationId xmlns:a16="http://schemas.microsoft.com/office/drawing/2014/main" id="{14E12DD8-E5A5-5444-BD41-12C7F086066F}"/>
              </a:ext>
            </a:extLst>
          </p:cNvPr>
          <p:cNvSpPr>
            <a:spLocks noGrp="1"/>
          </p:cNvSpPr>
          <p:nvPr>
            <p:ph type="ftr" sz="quarter" idx="16"/>
          </p:nvPr>
        </p:nvSpPr>
        <p:spPr/>
        <p:txBody>
          <a:bodyPr/>
          <a:lstStyle>
            <a:lvl1pPr>
              <a:defRPr>
                <a:solidFill>
                  <a:schemeClr val="bg1"/>
                </a:solidFill>
              </a:defRPr>
            </a:lvl1pPr>
          </a:lstStyle>
          <a:p>
            <a:pPr defTabSz="116086">
              <a:lnSpc>
                <a:spcPct val="120000"/>
              </a:lnSpc>
            </a:pPr>
            <a:r>
              <a:rPr lang="en-US"/>
              <a:t>PRESENTATION TITLE</a:t>
            </a:r>
            <a:endParaRPr lang="en-US" dirty="0"/>
          </a:p>
        </p:txBody>
      </p:sp>
      <p:sp>
        <p:nvSpPr>
          <p:cNvPr id="5" name="Slide Number Placeholder 4">
            <a:extLst>
              <a:ext uri="{FF2B5EF4-FFF2-40B4-BE49-F238E27FC236}">
                <a16:creationId xmlns:a16="http://schemas.microsoft.com/office/drawing/2014/main" id="{C2387911-02BE-3C45-982F-18A67ADF2332}"/>
              </a:ext>
            </a:extLst>
          </p:cNvPr>
          <p:cNvSpPr>
            <a:spLocks noGrp="1"/>
          </p:cNvSpPr>
          <p:nvPr>
            <p:ph type="sldNum" sz="quarter" idx="17"/>
          </p:nvPr>
        </p:nvSpPr>
        <p:spPr/>
        <p:txBody>
          <a:bodyPr/>
          <a:lstStyle/>
          <a:p>
            <a:fld id="{86CB4B4D-7CA3-9044-876B-883B54F8677D}" type="slidenum">
              <a:rPr lang="en-US" smtClean="0"/>
              <a:pPr/>
              <a:t>‹#›</a:t>
            </a:fld>
            <a:endParaRPr lang="en-US" dirty="0"/>
          </a:p>
        </p:txBody>
      </p:sp>
      <p:sp>
        <p:nvSpPr>
          <p:cNvPr id="16" name="Content Placeholder 5">
            <a:extLst>
              <a:ext uri="{FF2B5EF4-FFF2-40B4-BE49-F238E27FC236}">
                <a16:creationId xmlns:a16="http://schemas.microsoft.com/office/drawing/2014/main" id="{9AA38545-AB64-3C49-B488-B3E640F2358D}"/>
              </a:ext>
            </a:extLst>
          </p:cNvPr>
          <p:cNvSpPr>
            <a:spLocks noGrp="1"/>
          </p:cNvSpPr>
          <p:nvPr>
            <p:ph sz="quarter" idx="18"/>
          </p:nvPr>
        </p:nvSpPr>
        <p:spPr>
          <a:xfrm>
            <a:off x="171450" y="1856185"/>
            <a:ext cx="5748338" cy="2396728"/>
          </a:xfrm>
          <a:prstGeom prst="rect">
            <a:avLst/>
          </a:prstGeom>
        </p:spPr>
        <p:txBody>
          <a:bodyPr/>
          <a:lstStyle>
            <a:lvl1pPr marL="214313" indent="-214313">
              <a:spcAft>
                <a:spcPts val="450"/>
              </a:spcAft>
              <a:buFont typeface="Arial" panose="020B0604020202020204" pitchFamily="34" charset="0"/>
              <a:buChar char="•"/>
              <a:defRPr sz="1350" b="0" i="0">
                <a:solidFill>
                  <a:schemeClr val="accent1"/>
                </a:solidFill>
                <a:latin typeface="FS Albert Pro Light" panose="02000503040000020004" pitchFamily="2" charset="0"/>
              </a:defRPr>
            </a:lvl1pPr>
            <a:lvl2pPr marL="453033" indent="-230386">
              <a:spcAft>
                <a:spcPts val="450"/>
              </a:spcAft>
              <a:buFont typeface="Courier New" panose="02070309020205020404" pitchFamily="49" charset="0"/>
              <a:buChar char="o"/>
              <a:tabLst/>
              <a:defRPr sz="1350" b="0" i="0">
                <a:solidFill>
                  <a:schemeClr val="accent1"/>
                </a:solidFill>
                <a:latin typeface="FS Albert Pro Light" panose="02000503040000020004" pitchFamily="2" charset="0"/>
              </a:defRPr>
            </a:lvl2pPr>
            <a:lvl3pPr marL="729258" indent="-238125">
              <a:spcAft>
                <a:spcPts val="450"/>
              </a:spcAft>
              <a:buFont typeface="Arial" panose="020B0604020202020204" pitchFamily="34" charset="0"/>
              <a:buChar char="•"/>
              <a:tabLst/>
              <a:defRPr sz="1350" b="0" i="0">
                <a:solidFill>
                  <a:schemeClr val="accent1"/>
                </a:solidFill>
                <a:latin typeface="FS Albert Pro Light" panose="02000503040000020004" pitchFamily="2" charset="0"/>
              </a:defRPr>
            </a:lvl3pPr>
            <a:lvl4pPr marL="990600" indent="-238125">
              <a:spcAft>
                <a:spcPts val="450"/>
              </a:spcAft>
              <a:buFont typeface="Courier New" panose="02070309020205020404" pitchFamily="49" charset="0"/>
              <a:buChar char="o"/>
              <a:tabLst/>
              <a:defRPr sz="1350" b="0" i="0">
                <a:solidFill>
                  <a:schemeClr val="accent1"/>
                </a:solidFill>
                <a:latin typeface="FS Albert Pro Light" panose="02000503040000020004" pitchFamily="2" charset="0"/>
              </a:defRPr>
            </a:lvl4pPr>
            <a:lvl5pPr marL="1244203" indent="-222647">
              <a:spcAft>
                <a:spcPts val="450"/>
              </a:spcAft>
              <a:buFont typeface="Arial" panose="020B0604020202020204" pitchFamily="34" charset="0"/>
              <a:buChar char="•"/>
              <a:tabLst/>
              <a:defRPr sz="1350" b="0" i="0">
                <a:solidFill>
                  <a:schemeClr val="accent1"/>
                </a:solidFill>
                <a:latin typeface="FS Albert Pro Light" panose="02000503040000020004"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09656640"/>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xt with shape (Ultraviolet footer)">
    <p:spTree>
      <p:nvGrpSpPr>
        <p:cNvPr id="1" name=""/>
        <p:cNvGrpSpPr/>
        <p:nvPr/>
      </p:nvGrpSpPr>
      <p:grpSpPr>
        <a:xfrm>
          <a:off x="0" y="0"/>
          <a:ext cx="0" cy="0"/>
          <a:chOff x="0" y="0"/>
          <a:chExt cx="0" cy="0"/>
        </a:xfrm>
      </p:grpSpPr>
      <p:sp>
        <p:nvSpPr>
          <p:cNvPr id="23" name="Title 6">
            <a:extLst>
              <a:ext uri="{FF2B5EF4-FFF2-40B4-BE49-F238E27FC236}">
                <a16:creationId xmlns:a16="http://schemas.microsoft.com/office/drawing/2014/main" id="{E34B0B4B-9E31-8544-9975-432D741CB0A2}"/>
              </a:ext>
            </a:extLst>
          </p:cNvPr>
          <p:cNvSpPr>
            <a:spLocks noGrp="1"/>
          </p:cNvSpPr>
          <p:nvPr>
            <p:ph type="title" hasCustomPrompt="1"/>
          </p:nvPr>
        </p:nvSpPr>
        <p:spPr>
          <a:xfrm>
            <a:off x="171450" y="171450"/>
            <a:ext cx="4638620" cy="1016907"/>
          </a:xfrm>
          <a:prstGeom prst="rect">
            <a:avLst/>
          </a:prstGeom>
        </p:spPr>
        <p:txBody>
          <a:bodyPr anchor="t">
            <a:noAutofit/>
          </a:bodyPr>
          <a:lstStyle>
            <a:lvl1pPr>
              <a:lnSpc>
                <a:spcPct val="90000"/>
              </a:lnSpc>
              <a:defRPr sz="2250" spc="0" baseline="0">
                <a:solidFill>
                  <a:schemeClr val="accent1"/>
                </a:solidFill>
              </a:defRPr>
            </a:lvl1pPr>
          </a:lstStyle>
          <a:p>
            <a:r>
              <a:rPr lang="en-US" dirty="0"/>
              <a:t>Bulleted content slide, </a:t>
            </a:r>
            <a:r>
              <a:rPr lang="en-US" dirty="0" err="1"/>
              <a:t>loren</a:t>
            </a:r>
            <a:r>
              <a:rPr lang="en-US" dirty="0"/>
              <a:t> ipsum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 </a:t>
            </a:r>
            <a:r>
              <a:rPr lang="en-US" dirty="0" err="1"/>
              <a:t>audiam</a:t>
            </a:r>
            <a:r>
              <a:rPr lang="en-US" dirty="0"/>
              <a:t> </a:t>
            </a:r>
            <a:r>
              <a:rPr lang="en-US" dirty="0" err="1"/>
              <a:t>eum</a:t>
            </a:r>
            <a:r>
              <a:rPr lang="en-US" dirty="0"/>
              <a:t>.</a:t>
            </a:r>
          </a:p>
        </p:txBody>
      </p:sp>
      <p:sp>
        <p:nvSpPr>
          <p:cNvPr id="22" name="Graphic 2">
            <a:extLst>
              <a:ext uri="{FF2B5EF4-FFF2-40B4-BE49-F238E27FC236}">
                <a16:creationId xmlns:a16="http://schemas.microsoft.com/office/drawing/2014/main" id="{84B49803-C644-4E4C-B2D4-65CE4F746B92}"/>
              </a:ext>
            </a:extLst>
          </p:cNvPr>
          <p:cNvSpPr>
            <a:spLocks noChangeAspect="1"/>
          </p:cNvSpPr>
          <p:nvPr userDrawn="1"/>
        </p:nvSpPr>
        <p:spPr>
          <a:xfrm>
            <a:off x="6608138" y="0"/>
            <a:ext cx="2535862" cy="4735449"/>
          </a:xfrm>
          <a:custGeom>
            <a:avLst/>
            <a:gdLst>
              <a:gd name="connsiteX0" fmla="*/ 3386667 w 3672501"/>
              <a:gd name="connsiteY0" fmla="*/ 0 h 6858000"/>
              <a:gd name="connsiteX1" fmla="*/ 0 w 3672501"/>
              <a:gd name="connsiteY1" fmla="*/ 0 h 6858000"/>
              <a:gd name="connsiteX2" fmla="*/ 3386667 w 3672501"/>
              <a:gd name="connsiteY2" fmla="*/ 3429000 h 6858000"/>
              <a:gd name="connsiteX3" fmla="*/ 3386667 w 3672501"/>
              <a:gd name="connsiteY3" fmla="*/ 3429000 h 6858000"/>
              <a:gd name="connsiteX4" fmla="*/ 0 w 3672501"/>
              <a:gd name="connsiteY4" fmla="*/ 6858000 h 6858000"/>
              <a:gd name="connsiteX5" fmla="*/ 3672502 w 3672501"/>
              <a:gd name="connsiteY5" fmla="*/ 6858000 h 6858000"/>
              <a:gd name="connsiteX6" fmla="*/ 3672502 w 367250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2501" h="6858000">
                <a:moveTo>
                  <a:pt x="3386667" y="0"/>
                </a:moveTo>
                <a:lnTo>
                  <a:pt x="0" y="0"/>
                </a:lnTo>
                <a:cubicBezTo>
                  <a:pt x="1868089" y="5649"/>
                  <a:pt x="3381088" y="1537560"/>
                  <a:pt x="3386667" y="3429000"/>
                </a:cubicBezTo>
                <a:lnTo>
                  <a:pt x="3386667" y="3429000"/>
                </a:lnTo>
                <a:cubicBezTo>
                  <a:pt x="3386667" y="5322784"/>
                  <a:pt x="1870404" y="6858000"/>
                  <a:pt x="0" y="6858000"/>
                </a:cubicBezTo>
                <a:lnTo>
                  <a:pt x="3672502" y="6858000"/>
                </a:lnTo>
                <a:lnTo>
                  <a:pt x="3672502" y="0"/>
                </a:lnTo>
                <a:close/>
              </a:path>
            </a:pathLst>
          </a:custGeom>
          <a:solidFill>
            <a:schemeClr val="accent3"/>
          </a:solidFill>
          <a:ln w="67733" cap="flat">
            <a:noFill/>
            <a:prstDash val="solid"/>
            <a:miter/>
          </a:ln>
        </p:spPr>
        <p:txBody>
          <a:bodyPr rtlCol="0" anchor="ctr"/>
          <a:lstStyle/>
          <a:p>
            <a:endParaRPr lang="en-US" sz="900" b="0" i="0" dirty="0">
              <a:latin typeface="FS Albert Pro" panose="02000503040000020004" pitchFamily="2" charset="0"/>
            </a:endParaRPr>
          </a:p>
        </p:txBody>
      </p:sp>
      <p:grpSp>
        <p:nvGrpSpPr>
          <p:cNvPr id="36" name="Group 35">
            <a:extLst>
              <a:ext uri="{FF2B5EF4-FFF2-40B4-BE49-F238E27FC236}">
                <a16:creationId xmlns:a16="http://schemas.microsoft.com/office/drawing/2014/main" id="{3C0ADC1C-9787-A64E-ABCA-0F2958C97854}"/>
              </a:ext>
            </a:extLst>
          </p:cNvPr>
          <p:cNvGrpSpPr/>
          <p:nvPr userDrawn="1"/>
        </p:nvGrpSpPr>
        <p:grpSpPr>
          <a:xfrm>
            <a:off x="-283" y="4730621"/>
            <a:ext cx="3137834" cy="416308"/>
            <a:chOff x="-755" y="12614990"/>
            <a:chExt cx="8367556" cy="1110154"/>
          </a:xfrm>
        </p:grpSpPr>
        <p:grpSp>
          <p:nvGrpSpPr>
            <p:cNvPr id="37" name="Group 36">
              <a:extLst>
                <a:ext uri="{FF2B5EF4-FFF2-40B4-BE49-F238E27FC236}">
                  <a16:creationId xmlns:a16="http://schemas.microsoft.com/office/drawing/2014/main" id="{CA469F6C-D4BE-AD45-8912-BB939215C8C0}"/>
                </a:ext>
              </a:extLst>
            </p:cNvPr>
            <p:cNvGrpSpPr/>
            <p:nvPr userDrawn="1"/>
          </p:nvGrpSpPr>
          <p:grpSpPr>
            <a:xfrm>
              <a:off x="1" y="12627864"/>
              <a:ext cx="8366800" cy="1097280"/>
              <a:chOff x="-58710091" y="-1"/>
              <a:chExt cx="77340167" cy="10058402"/>
            </a:xfrm>
            <a:solidFill>
              <a:schemeClr val="accent5"/>
            </a:solidFill>
          </p:grpSpPr>
          <p:pic>
            <p:nvPicPr>
              <p:cNvPr id="42" name="Graphic 41">
                <a:extLst>
                  <a:ext uri="{FF2B5EF4-FFF2-40B4-BE49-F238E27FC236}">
                    <a16:creationId xmlns:a16="http://schemas.microsoft.com/office/drawing/2014/main" id="{048E7E54-AFF7-0F4D-9DCE-CE9B1A70E7F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43" name="Rectangle 42">
                <a:extLst>
                  <a:ext uri="{FF2B5EF4-FFF2-40B4-BE49-F238E27FC236}">
                    <a16:creationId xmlns:a16="http://schemas.microsoft.com/office/drawing/2014/main" id="{08733773-17AA-DA46-9C16-5406143CE42B}"/>
                  </a:ext>
                </a:extLst>
              </p:cNvPr>
              <p:cNvSpPr/>
              <p:nvPr userDrawn="1"/>
            </p:nvSpPr>
            <p:spPr>
              <a:xfrm>
                <a:off x="-58710091" y="-1"/>
                <a:ext cx="70902098" cy="10058402"/>
              </a:xfrm>
              <a:prstGeom prst="rect">
                <a:avLst/>
              </a:prstGeom>
              <a:solidFill>
                <a:schemeClr val="accent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38" name="Group 37">
              <a:extLst>
                <a:ext uri="{FF2B5EF4-FFF2-40B4-BE49-F238E27FC236}">
                  <a16:creationId xmlns:a16="http://schemas.microsoft.com/office/drawing/2014/main" id="{10C9D598-ABC4-EE4E-A8BD-889346722B08}"/>
                </a:ext>
              </a:extLst>
            </p:cNvPr>
            <p:cNvGrpSpPr/>
            <p:nvPr userDrawn="1"/>
          </p:nvGrpSpPr>
          <p:grpSpPr>
            <a:xfrm>
              <a:off x="-755" y="12627864"/>
              <a:ext cx="2413264" cy="1097280"/>
              <a:chOff x="-3677406" y="-1"/>
              <a:chExt cx="22307482" cy="10058402"/>
            </a:xfrm>
            <a:solidFill>
              <a:schemeClr val="bg2"/>
            </a:solidFill>
          </p:grpSpPr>
          <p:pic>
            <p:nvPicPr>
              <p:cNvPr id="40" name="Graphic 39">
                <a:extLst>
                  <a:ext uri="{FF2B5EF4-FFF2-40B4-BE49-F238E27FC236}">
                    <a16:creationId xmlns:a16="http://schemas.microsoft.com/office/drawing/2014/main" id="{D419F331-0F1B-A74D-ACC1-30184877F55F}"/>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71676" y="-1"/>
                <a:ext cx="10058400" cy="10058400"/>
              </a:xfrm>
              <a:prstGeom prst="rect">
                <a:avLst/>
              </a:prstGeom>
            </p:spPr>
          </p:pic>
          <p:sp>
            <p:nvSpPr>
              <p:cNvPr id="41" name="Rectangle 40">
                <a:extLst>
                  <a:ext uri="{FF2B5EF4-FFF2-40B4-BE49-F238E27FC236}">
                    <a16:creationId xmlns:a16="http://schemas.microsoft.com/office/drawing/2014/main" id="{C9F478F2-3267-5547-A213-13EA1798680E}"/>
                  </a:ext>
                </a:extLst>
              </p:cNvPr>
              <p:cNvSpPr/>
              <p:nvPr userDrawn="1"/>
            </p:nvSpPr>
            <p:spPr>
              <a:xfrm>
                <a:off x="-3677406" y="-1"/>
                <a:ext cx="15869404"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39" name="Graphic 38">
              <a:extLst>
                <a:ext uri="{FF2B5EF4-FFF2-40B4-BE49-F238E27FC236}">
                  <a16:creationId xmlns:a16="http://schemas.microsoft.com/office/drawing/2014/main" id="{90A77B55-6C34-C149-A07C-C74EC44EF341}"/>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2632" y="12614990"/>
              <a:ext cx="2024109" cy="1097280"/>
            </a:xfrm>
            <a:prstGeom prst="rect">
              <a:avLst/>
            </a:prstGeom>
          </p:spPr>
        </p:pic>
      </p:grpSp>
      <p:sp>
        <p:nvSpPr>
          <p:cNvPr id="3" name="Date Placeholder 2">
            <a:extLst>
              <a:ext uri="{FF2B5EF4-FFF2-40B4-BE49-F238E27FC236}">
                <a16:creationId xmlns:a16="http://schemas.microsoft.com/office/drawing/2014/main" id="{AD0F9140-C92E-D049-863D-CF343A969737}"/>
              </a:ext>
            </a:extLst>
          </p:cNvPr>
          <p:cNvSpPr>
            <a:spLocks noGrp="1"/>
          </p:cNvSpPr>
          <p:nvPr>
            <p:ph type="dt" sz="half" idx="15"/>
          </p:nvPr>
        </p:nvSpPr>
        <p:spPr/>
        <p:txBody>
          <a:bodyPr/>
          <a:lstStyle/>
          <a:p>
            <a:r>
              <a:rPr lang="en-US"/>
              <a:t>MON. 2021</a:t>
            </a:r>
            <a:endParaRPr lang="en-US" dirty="0"/>
          </a:p>
        </p:txBody>
      </p:sp>
      <p:sp>
        <p:nvSpPr>
          <p:cNvPr id="4" name="Footer Placeholder 3">
            <a:extLst>
              <a:ext uri="{FF2B5EF4-FFF2-40B4-BE49-F238E27FC236}">
                <a16:creationId xmlns:a16="http://schemas.microsoft.com/office/drawing/2014/main" id="{DC271A33-4C3D-4744-83A4-A1F3995B3F79}"/>
              </a:ext>
            </a:extLst>
          </p:cNvPr>
          <p:cNvSpPr>
            <a:spLocks noGrp="1"/>
          </p:cNvSpPr>
          <p:nvPr>
            <p:ph type="ftr" sz="quarter" idx="16"/>
          </p:nvPr>
        </p:nvSpPr>
        <p:spPr/>
        <p:txBody>
          <a:bodyPr/>
          <a:lstStyle/>
          <a:p>
            <a:pPr defTabSz="116086">
              <a:lnSpc>
                <a:spcPct val="120000"/>
              </a:lnSpc>
            </a:pPr>
            <a:r>
              <a:rPr lang="en-US"/>
              <a:t>PRESENTATION TITLE</a:t>
            </a:r>
            <a:endParaRPr lang="en-US" dirty="0"/>
          </a:p>
        </p:txBody>
      </p:sp>
      <p:sp>
        <p:nvSpPr>
          <p:cNvPr id="5" name="Slide Number Placeholder 4">
            <a:extLst>
              <a:ext uri="{FF2B5EF4-FFF2-40B4-BE49-F238E27FC236}">
                <a16:creationId xmlns:a16="http://schemas.microsoft.com/office/drawing/2014/main" id="{EB2F13B6-5A34-EE4B-9A75-0B0BE365932B}"/>
              </a:ext>
            </a:extLst>
          </p:cNvPr>
          <p:cNvSpPr>
            <a:spLocks noGrp="1"/>
          </p:cNvSpPr>
          <p:nvPr>
            <p:ph type="sldNum" sz="quarter" idx="17"/>
          </p:nvPr>
        </p:nvSpPr>
        <p:spPr/>
        <p:txBody>
          <a:bodyPr/>
          <a:lstStyle/>
          <a:p>
            <a:fld id="{86CB4B4D-7CA3-9044-876B-883B54F8677D}" type="slidenum">
              <a:rPr lang="en-US" smtClean="0"/>
              <a:pPr/>
              <a:t>‹#›</a:t>
            </a:fld>
            <a:endParaRPr lang="en-US" dirty="0"/>
          </a:p>
        </p:txBody>
      </p:sp>
      <p:sp>
        <p:nvSpPr>
          <p:cNvPr id="18" name="Content Placeholder 5">
            <a:extLst>
              <a:ext uri="{FF2B5EF4-FFF2-40B4-BE49-F238E27FC236}">
                <a16:creationId xmlns:a16="http://schemas.microsoft.com/office/drawing/2014/main" id="{BF8349FF-0C46-B449-860F-BEE2E3975B34}"/>
              </a:ext>
            </a:extLst>
          </p:cNvPr>
          <p:cNvSpPr>
            <a:spLocks noGrp="1"/>
          </p:cNvSpPr>
          <p:nvPr>
            <p:ph sz="quarter" idx="18"/>
          </p:nvPr>
        </p:nvSpPr>
        <p:spPr>
          <a:xfrm>
            <a:off x="171450" y="1856185"/>
            <a:ext cx="5748338" cy="2396728"/>
          </a:xfrm>
          <a:prstGeom prst="rect">
            <a:avLst/>
          </a:prstGeom>
        </p:spPr>
        <p:txBody>
          <a:bodyPr/>
          <a:lstStyle>
            <a:lvl1pPr marL="214313" indent="-214313">
              <a:spcAft>
                <a:spcPts val="450"/>
              </a:spcAft>
              <a:buFont typeface="Arial" panose="020B0604020202020204" pitchFamily="34" charset="0"/>
              <a:buChar char="•"/>
              <a:defRPr sz="1350" b="0" i="0">
                <a:solidFill>
                  <a:schemeClr val="accent1"/>
                </a:solidFill>
                <a:latin typeface="FS Albert Pro Light" panose="02000503040000020004" pitchFamily="2" charset="0"/>
              </a:defRPr>
            </a:lvl1pPr>
            <a:lvl2pPr marL="453033" indent="-230386">
              <a:spcAft>
                <a:spcPts val="450"/>
              </a:spcAft>
              <a:buFont typeface="Courier New" panose="02070309020205020404" pitchFamily="49" charset="0"/>
              <a:buChar char="o"/>
              <a:tabLst/>
              <a:defRPr sz="1350" b="0" i="0">
                <a:solidFill>
                  <a:schemeClr val="accent1"/>
                </a:solidFill>
                <a:latin typeface="FS Albert Pro Light" panose="02000503040000020004" pitchFamily="2" charset="0"/>
              </a:defRPr>
            </a:lvl2pPr>
            <a:lvl3pPr marL="729258" indent="-238125">
              <a:spcAft>
                <a:spcPts val="450"/>
              </a:spcAft>
              <a:buFont typeface="Arial" panose="020B0604020202020204" pitchFamily="34" charset="0"/>
              <a:buChar char="•"/>
              <a:tabLst/>
              <a:defRPr sz="1350" b="0" i="0">
                <a:solidFill>
                  <a:schemeClr val="accent1"/>
                </a:solidFill>
                <a:latin typeface="FS Albert Pro Light" panose="02000503040000020004" pitchFamily="2" charset="0"/>
              </a:defRPr>
            </a:lvl3pPr>
            <a:lvl4pPr marL="990600" indent="-238125">
              <a:spcAft>
                <a:spcPts val="450"/>
              </a:spcAft>
              <a:buFont typeface="Courier New" panose="02070309020205020404" pitchFamily="49" charset="0"/>
              <a:buChar char="o"/>
              <a:tabLst/>
              <a:defRPr sz="1350" b="0" i="0">
                <a:solidFill>
                  <a:schemeClr val="accent1"/>
                </a:solidFill>
                <a:latin typeface="FS Albert Pro Light" panose="02000503040000020004" pitchFamily="2" charset="0"/>
              </a:defRPr>
            </a:lvl4pPr>
            <a:lvl5pPr marL="1244203" indent="-222647">
              <a:spcAft>
                <a:spcPts val="450"/>
              </a:spcAft>
              <a:buFont typeface="Arial" panose="020B0604020202020204" pitchFamily="34" charset="0"/>
              <a:buChar char="•"/>
              <a:tabLst/>
              <a:defRPr sz="1350" b="0" i="0">
                <a:solidFill>
                  <a:schemeClr val="accent1"/>
                </a:solidFill>
                <a:latin typeface="FS Albert Pro Light" panose="02000503040000020004"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72209304"/>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mage, Text, Shape (Boosted footer)">
    <p:spTree>
      <p:nvGrpSpPr>
        <p:cNvPr id="1" name=""/>
        <p:cNvGrpSpPr/>
        <p:nvPr/>
      </p:nvGrpSpPr>
      <p:grpSpPr>
        <a:xfrm>
          <a:off x="0" y="0"/>
          <a:ext cx="0" cy="0"/>
          <a:chOff x="0" y="0"/>
          <a:chExt cx="0" cy="0"/>
        </a:xfrm>
      </p:grpSpPr>
      <p:sp>
        <p:nvSpPr>
          <p:cNvPr id="23" name="Title 6">
            <a:extLst>
              <a:ext uri="{FF2B5EF4-FFF2-40B4-BE49-F238E27FC236}">
                <a16:creationId xmlns:a16="http://schemas.microsoft.com/office/drawing/2014/main" id="{E34B0B4B-9E31-8544-9975-432D741CB0A2}"/>
              </a:ext>
            </a:extLst>
          </p:cNvPr>
          <p:cNvSpPr>
            <a:spLocks noGrp="1"/>
          </p:cNvSpPr>
          <p:nvPr>
            <p:ph type="title" hasCustomPrompt="1"/>
          </p:nvPr>
        </p:nvSpPr>
        <p:spPr>
          <a:xfrm>
            <a:off x="4572000" y="1191733"/>
            <a:ext cx="3480954" cy="759287"/>
          </a:xfrm>
          <a:prstGeom prst="rect">
            <a:avLst/>
          </a:prstGeom>
        </p:spPr>
        <p:txBody>
          <a:bodyPr anchor="t">
            <a:noAutofit/>
          </a:bodyPr>
          <a:lstStyle>
            <a:lvl1pPr>
              <a:lnSpc>
                <a:spcPct val="90000"/>
              </a:lnSpc>
              <a:defRPr sz="2250" spc="0" baseline="0">
                <a:solidFill>
                  <a:schemeClr val="accent1"/>
                </a:solidFill>
              </a:defRPr>
            </a:lvl1pPr>
          </a:lstStyle>
          <a:p>
            <a:r>
              <a:rPr lang="en-US" dirty="0"/>
              <a:t>Single image content slide. </a:t>
            </a:r>
            <a:br>
              <a:rPr lang="en-US" dirty="0"/>
            </a:br>
            <a:r>
              <a:rPr lang="en-US" dirty="0"/>
              <a:t>Lorem ipsum dolor sit </a:t>
            </a:r>
            <a:r>
              <a:rPr lang="en-US" dirty="0" err="1"/>
              <a:t>amet</a:t>
            </a:r>
            <a:endParaRPr lang="en-US" dirty="0"/>
          </a:p>
        </p:txBody>
      </p:sp>
      <p:sp>
        <p:nvSpPr>
          <p:cNvPr id="25" name="Text Placeholder 2">
            <a:extLst>
              <a:ext uri="{FF2B5EF4-FFF2-40B4-BE49-F238E27FC236}">
                <a16:creationId xmlns:a16="http://schemas.microsoft.com/office/drawing/2014/main" id="{0E1677B7-D6F7-9148-9CAA-031741FF8D6E}"/>
              </a:ext>
            </a:extLst>
          </p:cNvPr>
          <p:cNvSpPr>
            <a:spLocks noGrp="1"/>
          </p:cNvSpPr>
          <p:nvPr>
            <p:ph type="body" sz="quarter" idx="10" hasCustomPrompt="1"/>
          </p:nvPr>
        </p:nvSpPr>
        <p:spPr>
          <a:xfrm>
            <a:off x="4572000" y="2370522"/>
            <a:ext cx="3480954" cy="1256754"/>
          </a:xfrm>
          <a:prstGeom prst="rect">
            <a:avLst/>
          </a:prstGeom>
          <a:ln w="12700">
            <a:miter lim="400000"/>
          </a:ln>
        </p:spPr>
        <p:txBody>
          <a:bodyPr wrap="square" lIns="50800" tIns="50800" rIns="50800" bIns="50800">
            <a:spAutoFit/>
          </a:bodyPr>
          <a:lstStyle>
            <a:lvl1pPr marL="7739" indent="0" algn="l">
              <a:lnSpc>
                <a:spcPct val="100000"/>
              </a:lnSpc>
              <a:tabLst/>
              <a:defRPr kumimoji="0" lang="en-US" sz="1500" b="0" i="0" u="none" strike="noStrike" cap="none" spc="0" normalizeH="0" baseline="0" dirty="0" smtClean="0">
                <a:ln>
                  <a:noFill/>
                </a:ln>
                <a:solidFill>
                  <a:schemeClr val="accent1"/>
                </a:solidFill>
                <a:effectLst/>
                <a:uFillTx/>
                <a:latin typeface="FS Albert Pro Light" panose="02000503040000020004" pitchFamily="2" charset="0"/>
                <a:ea typeface="+mj-ea"/>
                <a:cs typeface="+mj-cs"/>
                <a:sym typeface="FSAlbertPro-Light"/>
              </a:defRPr>
            </a:lvl1pPr>
            <a:lvl2pPr marL="7739" indent="0" algn="l">
              <a:tabLst/>
              <a:defRPr kumimoji="0" lang="en-US" sz="1500" b="0" i="0" u="none" strike="noStrike" cap="none" spc="0" normalizeH="0" baseline="0" dirty="0" smtClean="0">
                <a:ln>
                  <a:noFill/>
                </a:ln>
                <a:solidFill>
                  <a:srgbClr val="FFFFFF"/>
                </a:solidFill>
                <a:effectLst/>
                <a:uFillTx/>
                <a:latin typeface="+mj-lt"/>
                <a:ea typeface="+mj-ea"/>
                <a:cs typeface="+mj-cs"/>
                <a:sym typeface="FSAlbertPro-Light"/>
              </a:defRPr>
            </a:lvl2pPr>
            <a:lvl3pPr marL="7739" indent="0" algn="l">
              <a:tabLst/>
              <a:defRPr kumimoji="0" lang="en-US" sz="1500" b="0" i="0" u="none" strike="noStrike" cap="none" spc="0" normalizeH="0" baseline="0" dirty="0" smtClean="0">
                <a:ln>
                  <a:noFill/>
                </a:ln>
                <a:solidFill>
                  <a:srgbClr val="FFFFFF"/>
                </a:solidFill>
                <a:effectLst/>
                <a:uFillTx/>
                <a:latin typeface="+mj-lt"/>
                <a:ea typeface="+mj-ea"/>
                <a:cs typeface="+mj-cs"/>
                <a:sym typeface="FSAlbertPro-Light"/>
              </a:defRPr>
            </a:lvl3pPr>
            <a:lvl4pPr marL="7739" indent="0" algn="l">
              <a:tabLst/>
              <a:defRPr kumimoji="0" lang="en-US" sz="1500" b="0" i="0" u="none" strike="noStrike" cap="none" spc="0" normalizeH="0" baseline="0" dirty="0" smtClean="0">
                <a:ln>
                  <a:noFill/>
                </a:ln>
                <a:solidFill>
                  <a:srgbClr val="FFFFFF"/>
                </a:solidFill>
                <a:effectLst/>
                <a:uFillTx/>
                <a:latin typeface="+mj-lt"/>
                <a:ea typeface="+mj-ea"/>
                <a:cs typeface="+mj-cs"/>
                <a:sym typeface="FSAlbertPro-Light"/>
              </a:defRPr>
            </a:lvl4pPr>
            <a:lvl5pPr marL="7739" indent="0" algn="l">
              <a:tabLst/>
              <a:defRPr kumimoji="0" lang="en-US" sz="1500" b="0" i="0" u="none" strike="noStrike" cap="none" spc="0" normalizeH="0" baseline="0" dirty="0">
                <a:ln>
                  <a:noFill/>
                </a:ln>
                <a:solidFill>
                  <a:srgbClr val="FFFFFF"/>
                </a:solidFill>
                <a:effectLst/>
                <a:uFillTx/>
                <a:latin typeface="+mj-lt"/>
                <a:ea typeface="+mj-ea"/>
                <a:cs typeface="+mj-cs"/>
                <a:sym typeface="FSAlbertPro-Light"/>
              </a:defRPr>
            </a:lvl5pPr>
          </a:lstStyle>
          <a:p>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 </a:t>
            </a:r>
            <a:r>
              <a:rPr lang="en-US" dirty="0" err="1"/>
              <a:t>audiam</a:t>
            </a:r>
            <a:r>
              <a:rPr lang="en-US" dirty="0"/>
              <a:t> </a:t>
            </a:r>
            <a:r>
              <a:rPr lang="en-US" dirty="0" err="1"/>
              <a:t>eum</a:t>
            </a:r>
            <a:r>
              <a:rPr lang="en-US" dirty="0"/>
              <a:t>. Eu </a:t>
            </a:r>
            <a:r>
              <a:rPr lang="en-US" dirty="0" err="1"/>
              <a:t>nam</a:t>
            </a:r>
            <a:r>
              <a:rPr lang="en-US" dirty="0"/>
              <a:t> </a:t>
            </a:r>
            <a:r>
              <a:rPr lang="en-US" dirty="0" err="1"/>
              <a:t>enim</a:t>
            </a:r>
            <a:r>
              <a:rPr lang="en-US" dirty="0"/>
              <a:t> </a:t>
            </a:r>
            <a:r>
              <a:rPr lang="en-US" dirty="0" err="1"/>
              <a:t>melius</a:t>
            </a:r>
            <a:r>
              <a:rPr lang="en-US" dirty="0"/>
              <a:t> </a:t>
            </a:r>
            <a:r>
              <a:rPr lang="en-US" dirty="0" err="1"/>
              <a:t>ocurreret</a:t>
            </a:r>
            <a:r>
              <a:rPr lang="en-US" dirty="0"/>
              <a:t>, </a:t>
            </a:r>
            <a:r>
              <a:rPr lang="en-US" dirty="0" err="1"/>
              <a:t>mei</a:t>
            </a:r>
            <a:r>
              <a:rPr lang="en-US" dirty="0"/>
              <a:t> </a:t>
            </a:r>
            <a:r>
              <a:rPr lang="en-US" dirty="0" err="1"/>
              <a:t>dicunt</a:t>
            </a:r>
            <a:r>
              <a:rPr lang="en-US" dirty="0"/>
              <a:t> </a:t>
            </a:r>
            <a:r>
              <a:rPr lang="en-US" dirty="0" err="1"/>
              <a:t>fastidii</a:t>
            </a:r>
            <a:r>
              <a:rPr lang="en-US" dirty="0"/>
              <a:t> </a:t>
            </a:r>
            <a:r>
              <a:rPr lang="en-US" dirty="0" err="1"/>
              <a:t>ei</a:t>
            </a:r>
            <a:r>
              <a:rPr lang="en-US" dirty="0"/>
              <a:t>. </a:t>
            </a:r>
            <a:r>
              <a:rPr lang="en-US" dirty="0" err="1"/>
              <a:t>Ea</a:t>
            </a:r>
            <a:r>
              <a:rPr lang="en-US" dirty="0"/>
              <a:t> </a:t>
            </a:r>
            <a:r>
              <a:rPr lang="en-US" dirty="0" err="1"/>
              <a:t>omnes</a:t>
            </a:r>
            <a:r>
              <a:rPr lang="en-US" dirty="0"/>
              <a:t> utroque </a:t>
            </a:r>
            <a:r>
              <a:rPr lang="en-US" dirty="0" err="1"/>
              <a:t>ius</a:t>
            </a:r>
            <a:r>
              <a:rPr lang="en-US" dirty="0"/>
              <a:t>, </a:t>
            </a:r>
            <a:r>
              <a:rPr lang="en-US" dirty="0" err="1"/>
              <a:t>elit</a:t>
            </a:r>
            <a:r>
              <a:rPr lang="en-US" dirty="0"/>
              <a:t> </a:t>
            </a:r>
            <a:r>
              <a:rPr lang="en-US" dirty="0" err="1"/>
              <a:t>iuvaret</a:t>
            </a:r>
            <a:r>
              <a:rPr lang="en-US" dirty="0"/>
              <a:t> has at.</a:t>
            </a:r>
          </a:p>
        </p:txBody>
      </p:sp>
      <p:sp>
        <p:nvSpPr>
          <p:cNvPr id="28" name="Picture Placeholder 4">
            <a:extLst>
              <a:ext uri="{FF2B5EF4-FFF2-40B4-BE49-F238E27FC236}">
                <a16:creationId xmlns:a16="http://schemas.microsoft.com/office/drawing/2014/main" id="{94096DA9-7259-4149-9F17-476911B620A9}"/>
              </a:ext>
            </a:extLst>
          </p:cNvPr>
          <p:cNvSpPr>
            <a:spLocks noGrp="1"/>
          </p:cNvSpPr>
          <p:nvPr>
            <p:ph type="pic" sz="quarter" idx="14" hasCustomPrompt="1"/>
          </p:nvPr>
        </p:nvSpPr>
        <p:spPr>
          <a:xfrm>
            <a:off x="211198" y="571500"/>
            <a:ext cx="3986730" cy="3584864"/>
          </a:xfrm>
          <a:prstGeom prst="roundRect">
            <a:avLst>
              <a:gd name="adj" fmla="val 3499"/>
            </a:avLst>
          </a:prstGeom>
        </p:spPr>
        <p:txBody>
          <a:bodyPr/>
          <a:lstStyle>
            <a:lvl1pPr>
              <a:defRPr>
                <a:solidFill>
                  <a:schemeClr val="accent1"/>
                </a:solidFill>
              </a:defRPr>
            </a:lvl1pPr>
          </a:lstStyle>
          <a:p>
            <a:r>
              <a:rPr lang="en-US" dirty="0"/>
              <a:t>Image</a:t>
            </a:r>
          </a:p>
        </p:txBody>
      </p:sp>
      <p:sp>
        <p:nvSpPr>
          <p:cNvPr id="18" name="Graphic 2">
            <a:extLst>
              <a:ext uri="{FF2B5EF4-FFF2-40B4-BE49-F238E27FC236}">
                <a16:creationId xmlns:a16="http://schemas.microsoft.com/office/drawing/2014/main" id="{AB83BEFB-43B8-3244-8EC6-41573BC81B34}"/>
              </a:ext>
            </a:extLst>
          </p:cNvPr>
          <p:cNvSpPr>
            <a:spLocks noChangeAspect="1"/>
          </p:cNvSpPr>
          <p:nvPr userDrawn="1"/>
        </p:nvSpPr>
        <p:spPr>
          <a:xfrm>
            <a:off x="6608138" y="0"/>
            <a:ext cx="2535862" cy="4735449"/>
          </a:xfrm>
          <a:custGeom>
            <a:avLst/>
            <a:gdLst>
              <a:gd name="connsiteX0" fmla="*/ 3386667 w 3672501"/>
              <a:gd name="connsiteY0" fmla="*/ 0 h 6858000"/>
              <a:gd name="connsiteX1" fmla="*/ 0 w 3672501"/>
              <a:gd name="connsiteY1" fmla="*/ 0 h 6858000"/>
              <a:gd name="connsiteX2" fmla="*/ 3386667 w 3672501"/>
              <a:gd name="connsiteY2" fmla="*/ 3429000 h 6858000"/>
              <a:gd name="connsiteX3" fmla="*/ 3386667 w 3672501"/>
              <a:gd name="connsiteY3" fmla="*/ 3429000 h 6858000"/>
              <a:gd name="connsiteX4" fmla="*/ 0 w 3672501"/>
              <a:gd name="connsiteY4" fmla="*/ 6858000 h 6858000"/>
              <a:gd name="connsiteX5" fmla="*/ 3672502 w 3672501"/>
              <a:gd name="connsiteY5" fmla="*/ 6858000 h 6858000"/>
              <a:gd name="connsiteX6" fmla="*/ 3672502 w 367250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2501" h="6858000">
                <a:moveTo>
                  <a:pt x="3386667" y="0"/>
                </a:moveTo>
                <a:lnTo>
                  <a:pt x="0" y="0"/>
                </a:lnTo>
                <a:cubicBezTo>
                  <a:pt x="1868089" y="5649"/>
                  <a:pt x="3381088" y="1537560"/>
                  <a:pt x="3386667" y="3429000"/>
                </a:cubicBezTo>
                <a:lnTo>
                  <a:pt x="3386667" y="3429000"/>
                </a:lnTo>
                <a:cubicBezTo>
                  <a:pt x="3386667" y="5322784"/>
                  <a:pt x="1870404" y="6858000"/>
                  <a:pt x="0" y="6858000"/>
                </a:cubicBezTo>
                <a:lnTo>
                  <a:pt x="3672502" y="6858000"/>
                </a:lnTo>
                <a:lnTo>
                  <a:pt x="3672502" y="0"/>
                </a:lnTo>
                <a:close/>
              </a:path>
            </a:pathLst>
          </a:custGeom>
          <a:solidFill>
            <a:schemeClr val="accent1"/>
          </a:solidFill>
          <a:ln w="67733" cap="flat">
            <a:noFill/>
            <a:prstDash val="solid"/>
            <a:miter/>
          </a:ln>
        </p:spPr>
        <p:txBody>
          <a:bodyPr rtlCol="0" anchor="ctr"/>
          <a:lstStyle/>
          <a:p>
            <a:endParaRPr lang="en-US" sz="900" b="0" i="0" dirty="0">
              <a:latin typeface="FS Albert Pro" panose="02000503040000020004" pitchFamily="2" charset="0"/>
            </a:endParaRPr>
          </a:p>
        </p:txBody>
      </p:sp>
      <p:grpSp>
        <p:nvGrpSpPr>
          <p:cNvPr id="29" name="Group 28">
            <a:extLst>
              <a:ext uri="{FF2B5EF4-FFF2-40B4-BE49-F238E27FC236}">
                <a16:creationId xmlns:a16="http://schemas.microsoft.com/office/drawing/2014/main" id="{99F253FA-3166-B643-8E92-A41C6D8FE693}"/>
              </a:ext>
            </a:extLst>
          </p:cNvPr>
          <p:cNvGrpSpPr/>
          <p:nvPr userDrawn="1"/>
        </p:nvGrpSpPr>
        <p:grpSpPr>
          <a:xfrm>
            <a:off x="-283" y="4731936"/>
            <a:ext cx="3137834" cy="414993"/>
            <a:chOff x="-755" y="12618496"/>
            <a:chExt cx="8367556" cy="1106648"/>
          </a:xfrm>
        </p:grpSpPr>
        <p:grpSp>
          <p:nvGrpSpPr>
            <p:cNvPr id="30" name="Group 29">
              <a:extLst>
                <a:ext uri="{FF2B5EF4-FFF2-40B4-BE49-F238E27FC236}">
                  <a16:creationId xmlns:a16="http://schemas.microsoft.com/office/drawing/2014/main" id="{A3ECED74-226C-294F-84EF-8C9E50D84141}"/>
                </a:ext>
              </a:extLst>
            </p:cNvPr>
            <p:cNvGrpSpPr/>
            <p:nvPr userDrawn="1"/>
          </p:nvGrpSpPr>
          <p:grpSpPr>
            <a:xfrm>
              <a:off x="1" y="12627864"/>
              <a:ext cx="8366800" cy="1097280"/>
              <a:chOff x="-58710091" y="-1"/>
              <a:chExt cx="77340167" cy="10058402"/>
            </a:xfrm>
            <a:solidFill>
              <a:schemeClr val="accent5"/>
            </a:solidFill>
          </p:grpSpPr>
          <p:pic>
            <p:nvPicPr>
              <p:cNvPr id="35" name="Graphic 34">
                <a:extLst>
                  <a:ext uri="{FF2B5EF4-FFF2-40B4-BE49-F238E27FC236}">
                    <a16:creationId xmlns:a16="http://schemas.microsoft.com/office/drawing/2014/main" id="{B2E98A41-0CD8-BE42-8991-AA0C5904CEF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36" name="Rectangle 35">
                <a:extLst>
                  <a:ext uri="{FF2B5EF4-FFF2-40B4-BE49-F238E27FC236}">
                    <a16:creationId xmlns:a16="http://schemas.microsoft.com/office/drawing/2014/main" id="{E5CA5614-2578-3943-A320-29AB9561029A}"/>
                  </a:ext>
                </a:extLst>
              </p:cNvPr>
              <p:cNvSpPr/>
              <p:nvPr userDrawn="1"/>
            </p:nvSpPr>
            <p:spPr>
              <a:xfrm>
                <a:off x="-58710091" y="-1"/>
                <a:ext cx="70902098"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grpSp>
          <p:nvGrpSpPr>
            <p:cNvPr id="31" name="Group 30">
              <a:extLst>
                <a:ext uri="{FF2B5EF4-FFF2-40B4-BE49-F238E27FC236}">
                  <a16:creationId xmlns:a16="http://schemas.microsoft.com/office/drawing/2014/main" id="{EC986F82-CAB1-7D46-8103-C03C19703C49}"/>
                </a:ext>
              </a:extLst>
            </p:cNvPr>
            <p:cNvGrpSpPr/>
            <p:nvPr userDrawn="1"/>
          </p:nvGrpSpPr>
          <p:grpSpPr>
            <a:xfrm>
              <a:off x="-755" y="12627864"/>
              <a:ext cx="2413264" cy="1097280"/>
              <a:chOff x="-3677406" y="-1"/>
              <a:chExt cx="22307482" cy="10058402"/>
            </a:xfrm>
          </p:grpSpPr>
          <p:pic>
            <p:nvPicPr>
              <p:cNvPr id="33" name="Graphic 32">
                <a:extLst>
                  <a:ext uri="{FF2B5EF4-FFF2-40B4-BE49-F238E27FC236}">
                    <a16:creationId xmlns:a16="http://schemas.microsoft.com/office/drawing/2014/main" id="{83AB1E9D-D732-9444-94B9-F067BA3800C9}"/>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71676" y="-1"/>
                <a:ext cx="10058400" cy="10058400"/>
              </a:xfrm>
              <a:prstGeom prst="rect">
                <a:avLst/>
              </a:prstGeom>
            </p:spPr>
          </p:pic>
          <p:sp>
            <p:nvSpPr>
              <p:cNvPr id="34" name="Rectangle 33">
                <a:extLst>
                  <a:ext uri="{FF2B5EF4-FFF2-40B4-BE49-F238E27FC236}">
                    <a16:creationId xmlns:a16="http://schemas.microsoft.com/office/drawing/2014/main" id="{96E5E8F0-1BF3-3F44-AB21-0BD5444E396F}"/>
                  </a:ext>
                </a:extLst>
              </p:cNvPr>
              <p:cNvSpPr/>
              <p:nvPr userDrawn="1"/>
            </p:nvSpPr>
            <p:spPr>
              <a:xfrm>
                <a:off x="-3677406" y="-1"/>
                <a:ext cx="15869404"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pic>
          <p:nvPicPr>
            <p:cNvPr id="32" name="Graphic 31">
              <a:extLst>
                <a:ext uri="{FF2B5EF4-FFF2-40B4-BE49-F238E27FC236}">
                  <a16:creationId xmlns:a16="http://schemas.microsoft.com/office/drawing/2014/main" id="{B4726056-6338-2D48-9A9A-7AE07968478E}"/>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2633" y="12618496"/>
              <a:ext cx="2024109" cy="1097280"/>
            </a:xfrm>
            <a:prstGeom prst="rect">
              <a:avLst/>
            </a:prstGeom>
          </p:spPr>
        </p:pic>
      </p:grpSp>
      <p:sp>
        <p:nvSpPr>
          <p:cNvPr id="3" name="Date Placeholder 2">
            <a:extLst>
              <a:ext uri="{FF2B5EF4-FFF2-40B4-BE49-F238E27FC236}">
                <a16:creationId xmlns:a16="http://schemas.microsoft.com/office/drawing/2014/main" id="{44825C22-6BB9-7C4C-9C3B-16DE249F6807}"/>
              </a:ext>
            </a:extLst>
          </p:cNvPr>
          <p:cNvSpPr>
            <a:spLocks noGrp="1"/>
          </p:cNvSpPr>
          <p:nvPr>
            <p:ph type="dt" sz="half" idx="15"/>
          </p:nvPr>
        </p:nvSpPr>
        <p:spPr/>
        <p:txBody>
          <a:bodyPr/>
          <a:lstStyle/>
          <a:p>
            <a:r>
              <a:rPr lang="en-US"/>
              <a:t>MON. 2021</a:t>
            </a:r>
            <a:endParaRPr lang="en-US" dirty="0"/>
          </a:p>
        </p:txBody>
      </p:sp>
      <p:sp>
        <p:nvSpPr>
          <p:cNvPr id="4" name="Footer Placeholder 3">
            <a:extLst>
              <a:ext uri="{FF2B5EF4-FFF2-40B4-BE49-F238E27FC236}">
                <a16:creationId xmlns:a16="http://schemas.microsoft.com/office/drawing/2014/main" id="{7A92EF95-72E8-A24F-B74C-08019F5F159E}"/>
              </a:ext>
            </a:extLst>
          </p:cNvPr>
          <p:cNvSpPr>
            <a:spLocks noGrp="1"/>
          </p:cNvSpPr>
          <p:nvPr>
            <p:ph type="ftr" sz="quarter" idx="16"/>
          </p:nvPr>
        </p:nvSpPr>
        <p:spPr/>
        <p:txBody>
          <a:bodyPr/>
          <a:lstStyle/>
          <a:p>
            <a:pPr defTabSz="116086">
              <a:lnSpc>
                <a:spcPct val="120000"/>
              </a:lnSpc>
            </a:pPr>
            <a:r>
              <a:rPr lang="en-US"/>
              <a:t>PRESENTATION TITLE</a:t>
            </a:r>
            <a:endParaRPr lang="en-US" dirty="0"/>
          </a:p>
        </p:txBody>
      </p:sp>
      <p:sp>
        <p:nvSpPr>
          <p:cNvPr id="5" name="Slide Number Placeholder 4">
            <a:extLst>
              <a:ext uri="{FF2B5EF4-FFF2-40B4-BE49-F238E27FC236}">
                <a16:creationId xmlns:a16="http://schemas.microsoft.com/office/drawing/2014/main" id="{A46D12F2-714B-8D47-9458-BB4530F66029}"/>
              </a:ext>
            </a:extLst>
          </p:cNvPr>
          <p:cNvSpPr>
            <a:spLocks noGrp="1"/>
          </p:cNvSpPr>
          <p:nvPr>
            <p:ph type="sldNum" sz="quarter" idx="17"/>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3824567692"/>
      </p:ext>
    </p:extLst>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mage, Text &amp; Shape (Blue footer)">
    <p:spTree>
      <p:nvGrpSpPr>
        <p:cNvPr id="1" name=""/>
        <p:cNvGrpSpPr/>
        <p:nvPr/>
      </p:nvGrpSpPr>
      <p:grpSpPr>
        <a:xfrm>
          <a:off x="0" y="0"/>
          <a:ext cx="0" cy="0"/>
          <a:chOff x="0" y="0"/>
          <a:chExt cx="0" cy="0"/>
        </a:xfrm>
      </p:grpSpPr>
      <p:sp>
        <p:nvSpPr>
          <p:cNvPr id="23" name="Title 6">
            <a:extLst>
              <a:ext uri="{FF2B5EF4-FFF2-40B4-BE49-F238E27FC236}">
                <a16:creationId xmlns:a16="http://schemas.microsoft.com/office/drawing/2014/main" id="{E34B0B4B-9E31-8544-9975-432D741CB0A2}"/>
              </a:ext>
            </a:extLst>
          </p:cNvPr>
          <p:cNvSpPr>
            <a:spLocks noGrp="1"/>
          </p:cNvSpPr>
          <p:nvPr>
            <p:ph type="title" hasCustomPrompt="1"/>
          </p:nvPr>
        </p:nvSpPr>
        <p:spPr>
          <a:xfrm>
            <a:off x="4572000" y="1191733"/>
            <a:ext cx="3480954" cy="759287"/>
          </a:xfrm>
          <a:prstGeom prst="rect">
            <a:avLst/>
          </a:prstGeom>
        </p:spPr>
        <p:txBody>
          <a:bodyPr anchor="t">
            <a:noAutofit/>
          </a:bodyPr>
          <a:lstStyle>
            <a:lvl1pPr>
              <a:lnSpc>
                <a:spcPct val="90000"/>
              </a:lnSpc>
              <a:defRPr sz="2250" spc="0" baseline="0">
                <a:solidFill>
                  <a:schemeClr val="accent1"/>
                </a:solidFill>
              </a:defRPr>
            </a:lvl1pPr>
          </a:lstStyle>
          <a:p>
            <a:r>
              <a:rPr lang="en-US" dirty="0"/>
              <a:t>Single image content slide. </a:t>
            </a:r>
            <a:br>
              <a:rPr lang="en-US" dirty="0"/>
            </a:br>
            <a:r>
              <a:rPr lang="en-US" dirty="0"/>
              <a:t>Lorem ipsum dolor sit </a:t>
            </a:r>
            <a:r>
              <a:rPr lang="en-US" dirty="0" err="1"/>
              <a:t>amet</a:t>
            </a:r>
            <a:endParaRPr lang="en-US" dirty="0"/>
          </a:p>
        </p:txBody>
      </p:sp>
      <p:sp>
        <p:nvSpPr>
          <p:cNvPr id="25" name="Text Placeholder 2">
            <a:extLst>
              <a:ext uri="{FF2B5EF4-FFF2-40B4-BE49-F238E27FC236}">
                <a16:creationId xmlns:a16="http://schemas.microsoft.com/office/drawing/2014/main" id="{0E1677B7-D6F7-9148-9CAA-031741FF8D6E}"/>
              </a:ext>
            </a:extLst>
          </p:cNvPr>
          <p:cNvSpPr>
            <a:spLocks noGrp="1"/>
          </p:cNvSpPr>
          <p:nvPr>
            <p:ph type="body" sz="quarter" idx="10" hasCustomPrompt="1"/>
          </p:nvPr>
        </p:nvSpPr>
        <p:spPr>
          <a:xfrm>
            <a:off x="4572000" y="2370522"/>
            <a:ext cx="3480954" cy="1256754"/>
          </a:xfrm>
          <a:prstGeom prst="rect">
            <a:avLst/>
          </a:prstGeom>
          <a:ln w="12700">
            <a:miter lim="400000"/>
          </a:ln>
        </p:spPr>
        <p:txBody>
          <a:bodyPr wrap="square" lIns="50800" tIns="50800" rIns="50800" bIns="50800">
            <a:spAutoFit/>
          </a:bodyPr>
          <a:lstStyle>
            <a:lvl1pPr marL="7739" indent="0" algn="l">
              <a:lnSpc>
                <a:spcPct val="100000"/>
              </a:lnSpc>
              <a:tabLst/>
              <a:defRPr kumimoji="0" lang="en-US" sz="1500" b="0" i="0" u="none" strike="noStrike" cap="none" spc="0" normalizeH="0" baseline="0" dirty="0" smtClean="0">
                <a:ln>
                  <a:noFill/>
                </a:ln>
                <a:solidFill>
                  <a:schemeClr val="accent1"/>
                </a:solidFill>
                <a:effectLst/>
                <a:uFillTx/>
                <a:latin typeface="FS Albert Pro Light" panose="02000503040000020004" pitchFamily="2" charset="0"/>
                <a:ea typeface="+mj-ea"/>
                <a:cs typeface="+mj-cs"/>
                <a:sym typeface="FSAlbertPro-Light"/>
              </a:defRPr>
            </a:lvl1pPr>
            <a:lvl2pPr marL="7739" indent="0" algn="l">
              <a:tabLst/>
              <a:defRPr kumimoji="0" lang="en-US" sz="1500" b="0" i="0" u="none" strike="noStrike" cap="none" spc="0" normalizeH="0" baseline="0" dirty="0" smtClean="0">
                <a:ln>
                  <a:noFill/>
                </a:ln>
                <a:solidFill>
                  <a:srgbClr val="FFFFFF"/>
                </a:solidFill>
                <a:effectLst/>
                <a:uFillTx/>
                <a:latin typeface="+mj-lt"/>
                <a:ea typeface="+mj-ea"/>
                <a:cs typeface="+mj-cs"/>
                <a:sym typeface="FSAlbertPro-Light"/>
              </a:defRPr>
            </a:lvl2pPr>
            <a:lvl3pPr marL="7739" indent="0" algn="l">
              <a:tabLst/>
              <a:defRPr kumimoji="0" lang="en-US" sz="1500" b="0" i="0" u="none" strike="noStrike" cap="none" spc="0" normalizeH="0" baseline="0" dirty="0" smtClean="0">
                <a:ln>
                  <a:noFill/>
                </a:ln>
                <a:solidFill>
                  <a:srgbClr val="FFFFFF"/>
                </a:solidFill>
                <a:effectLst/>
                <a:uFillTx/>
                <a:latin typeface="+mj-lt"/>
                <a:ea typeface="+mj-ea"/>
                <a:cs typeface="+mj-cs"/>
                <a:sym typeface="FSAlbertPro-Light"/>
              </a:defRPr>
            </a:lvl3pPr>
            <a:lvl4pPr marL="7739" indent="0" algn="l">
              <a:tabLst/>
              <a:defRPr kumimoji="0" lang="en-US" sz="1500" b="0" i="0" u="none" strike="noStrike" cap="none" spc="0" normalizeH="0" baseline="0" dirty="0" smtClean="0">
                <a:ln>
                  <a:noFill/>
                </a:ln>
                <a:solidFill>
                  <a:srgbClr val="FFFFFF"/>
                </a:solidFill>
                <a:effectLst/>
                <a:uFillTx/>
                <a:latin typeface="+mj-lt"/>
                <a:ea typeface="+mj-ea"/>
                <a:cs typeface="+mj-cs"/>
                <a:sym typeface="FSAlbertPro-Light"/>
              </a:defRPr>
            </a:lvl4pPr>
            <a:lvl5pPr marL="7739" indent="0" algn="l">
              <a:tabLst/>
              <a:defRPr kumimoji="0" lang="en-US" sz="1500" b="0" i="0" u="none" strike="noStrike" cap="none" spc="0" normalizeH="0" baseline="0" dirty="0">
                <a:ln>
                  <a:noFill/>
                </a:ln>
                <a:solidFill>
                  <a:srgbClr val="FFFFFF"/>
                </a:solidFill>
                <a:effectLst/>
                <a:uFillTx/>
                <a:latin typeface="+mj-lt"/>
                <a:ea typeface="+mj-ea"/>
                <a:cs typeface="+mj-cs"/>
                <a:sym typeface="FSAlbertPro-Light"/>
              </a:defRPr>
            </a:lvl5pPr>
          </a:lstStyle>
          <a:p>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 </a:t>
            </a:r>
            <a:r>
              <a:rPr lang="en-US" dirty="0" err="1"/>
              <a:t>audiam</a:t>
            </a:r>
            <a:r>
              <a:rPr lang="en-US" dirty="0"/>
              <a:t> </a:t>
            </a:r>
            <a:r>
              <a:rPr lang="en-US" dirty="0" err="1"/>
              <a:t>eum</a:t>
            </a:r>
            <a:r>
              <a:rPr lang="en-US" dirty="0"/>
              <a:t>. Eu </a:t>
            </a:r>
            <a:r>
              <a:rPr lang="en-US" dirty="0" err="1"/>
              <a:t>nam</a:t>
            </a:r>
            <a:r>
              <a:rPr lang="en-US" dirty="0"/>
              <a:t> </a:t>
            </a:r>
            <a:r>
              <a:rPr lang="en-US" dirty="0" err="1"/>
              <a:t>enim</a:t>
            </a:r>
            <a:r>
              <a:rPr lang="en-US" dirty="0"/>
              <a:t> </a:t>
            </a:r>
            <a:r>
              <a:rPr lang="en-US" dirty="0" err="1"/>
              <a:t>melius</a:t>
            </a:r>
            <a:r>
              <a:rPr lang="en-US" dirty="0"/>
              <a:t> </a:t>
            </a:r>
            <a:r>
              <a:rPr lang="en-US" dirty="0" err="1"/>
              <a:t>ocurreret</a:t>
            </a:r>
            <a:r>
              <a:rPr lang="en-US" dirty="0"/>
              <a:t>, </a:t>
            </a:r>
            <a:r>
              <a:rPr lang="en-US" dirty="0" err="1"/>
              <a:t>mei</a:t>
            </a:r>
            <a:r>
              <a:rPr lang="en-US" dirty="0"/>
              <a:t> </a:t>
            </a:r>
            <a:r>
              <a:rPr lang="en-US" dirty="0" err="1"/>
              <a:t>dicunt</a:t>
            </a:r>
            <a:r>
              <a:rPr lang="en-US" dirty="0"/>
              <a:t> </a:t>
            </a:r>
            <a:r>
              <a:rPr lang="en-US" dirty="0" err="1"/>
              <a:t>fastidii</a:t>
            </a:r>
            <a:r>
              <a:rPr lang="en-US" dirty="0"/>
              <a:t> </a:t>
            </a:r>
            <a:r>
              <a:rPr lang="en-US" dirty="0" err="1"/>
              <a:t>ei</a:t>
            </a:r>
            <a:r>
              <a:rPr lang="en-US" dirty="0"/>
              <a:t>. </a:t>
            </a:r>
            <a:r>
              <a:rPr lang="en-US" dirty="0" err="1"/>
              <a:t>Ea</a:t>
            </a:r>
            <a:r>
              <a:rPr lang="en-US" dirty="0"/>
              <a:t> </a:t>
            </a:r>
            <a:r>
              <a:rPr lang="en-US" dirty="0" err="1"/>
              <a:t>omnes</a:t>
            </a:r>
            <a:r>
              <a:rPr lang="en-US" dirty="0"/>
              <a:t> utroque </a:t>
            </a:r>
            <a:r>
              <a:rPr lang="en-US" dirty="0" err="1"/>
              <a:t>ius</a:t>
            </a:r>
            <a:r>
              <a:rPr lang="en-US" dirty="0"/>
              <a:t>, </a:t>
            </a:r>
            <a:r>
              <a:rPr lang="en-US" dirty="0" err="1"/>
              <a:t>elit</a:t>
            </a:r>
            <a:r>
              <a:rPr lang="en-US" dirty="0"/>
              <a:t> </a:t>
            </a:r>
            <a:r>
              <a:rPr lang="en-US" dirty="0" err="1"/>
              <a:t>iuvaret</a:t>
            </a:r>
            <a:r>
              <a:rPr lang="en-US" dirty="0"/>
              <a:t> has at.</a:t>
            </a:r>
          </a:p>
        </p:txBody>
      </p:sp>
      <p:sp>
        <p:nvSpPr>
          <p:cNvPr id="28" name="Picture Placeholder 4">
            <a:extLst>
              <a:ext uri="{FF2B5EF4-FFF2-40B4-BE49-F238E27FC236}">
                <a16:creationId xmlns:a16="http://schemas.microsoft.com/office/drawing/2014/main" id="{94096DA9-7259-4149-9F17-476911B620A9}"/>
              </a:ext>
            </a:extLst>
          </p:cNvPr>
          <p:cNvSpPr>
            <a:spLocks noGrp="1"/>
          </p:cNvSpPr>
          <p:nvPr>
            <p:ph type="pic" sz="quarter" idx="14" hasCustomPrompt="1"/>
          </p:nvPr>
        </p:nvSpPr>
        <p:spPr>
          <a:xfrm>
            <a:off x="211198" y="571500"/>
            <a:ext cx="3986730" cy="3584864"/>
          </a:xfrm>
          <a:prstGeom prst="roundRect">
            <a:avLst>
              <a:gd name="adj" fmla="val 3499"/>
            </a:avLst>
          </a:prstGeom>
        </p:spPr>
        <p:txBody>
          <a:bodyPr/>
          <a:lstStyle>
            <a:lvl1pPr>
              <a:defRPr>
                <a:solidFill>
                  <a:schemeClr val="accent1"/>
                </a:solidFill>
              </a:defRPr>
            </a:lvl1pPr>
          </a:lstStyle>
          <a:p>
            <a:r>
              <a:rPr lang="en-US" dirty="0"/>
              <a:t>Image</a:t>
            </a:r>
          </a:p>
        </p:txBody>
      </p:sp>
      <p:sp>
        <p:nvSpPr>
          <p:cNvPr id="18" name="Graphic 2">
            <a:extLst>
              <a:ext uri="{FF2B5EF4-FFF2-40B4-BE49-F238E27FC236}">
                <a16:creationId xmlns:a16="http://schemas.microsoft.com/office/drawing/2014/main" id="{AB83BEFB-43B8-3244-8EC6-41573BC81B34}"/>
              </a:ext>
            </a:extLst>
          </p:cNvPr>
          <p:cNvSpPr>
            <a:spLocks noChangeAspect="1"/>
          </p:cNvSpPr>
          <p:nvPr userDrawn="1"/>
        </p:nvSpPr>
        <p:spPr>
          <a:xfrm>
            <a:off x="6608138" y="0"/>
            <a:ext cx="2535862" cy="4735449"/>
          </a:xfrm>
          <a:custGeom>
            <a:avLst/>
            <a:gdLst>
              <a:gd name="connsiteX0" fmla="*/ 3386667 w 3672501"/>
              <a:gd name="connsiteY0" fmla="*/ 0 h 6858000"/>
              <a:gd name="connsiteX1" fmla="*/ 0 w 3672501"/>
              <a:gd name="connsiteY1" fmla="*/ 0 h 6858000"/>
              <a:gd name="connsiteX2" fmla="*/ 3386667 w 3672501"/>
              <a:gd name="connsiteY2" fmla="*/ 3429000 h 6858000"/>
              <a:gd name="connsiteX3" fmla="*/ 3386667 w 3672501"/>
              <a:gd name="connsiteY3" fmla="*/ 3429000 h 6858000"/>
              <a:gd name="connsiteX4" fmla="*/ 0 w 3672501"/>
              <a:gd name="connsiteY4" fmla="*/ 6858000 h 6858000"/>
              <a:gd name="connsiteX5" fmla="*/ 3672502 w 3672501"/>
              <a:gd name="connsiteY5" fmla="*/ 6858000 h 6858000"/>
              <a:gd name="connsiteX6" fmla="*/ 3672502 w 367250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2501" h="6858000">
                <a:moveTo>
                  <a:pt x="3386667" y="0"/>
                </a:moveTo>
                <a:lnTo>
                  <a:pt x="0" y="0"/>
                </a:lnTo>
                <a:cubicBezTo>
                  <a:pt x="1868089" y="5649"/>
                  <a:pt x="3381088" y="1537560"/>
                  <a:pt x="3386667" y="3429000"/>
                </a:cubicBezTo>
                <a:lnTo>
                  <a:pt x="3386667" y="3429000"/>
                </a:lnTo>
                <a:cubicBezTo>
                  <a:pt x="3386667" y="5322784"/>
                  <a:pt x="1870404" y="6858000"/>
                  <a:pt x="0" y="6858000"/>
                </a:cubicBezTo>
                <a:lnTo>
                  <a:pt x="3672502" y="6858000"/>
                </a:lnTo>
                <a:lnTo>
                  <a:pt x="3672502" y="0"/>
                </a:lnTo>
                <a:close/>
              </a:path>
            </a:pathLst>
          </a:custGeom>
          <a:solidFill>
            <a:schemeClr val="accent5"/>
          </a:solidFill>
          <a:ln w="67733" cap="flat">
            <a:noFill/>
            <a:prstDash val="solid"/>
            <a:miter/>
          </a:ln>
        </p:spPr>
        <p:txBody>
          <a:bodyPr rtlCol="0" anchor="ctr"/>
          <a:lstStyle/>
          <a:p>
            <a:endParaRPr lang="en-US" sz="900" b="0" i="0" dirty="0">
              <a:latin typeface="FS Albert Pro" panose="02000503040000020004" pitchFamily="2" charset="0"/>
            </a:endParaRPr>
          </a:p>
        </p:txBody>
      </p:sp>
      <p:grpSp>
        <p:nvGrpSpPr>
          <p:cNvPr id="29" name="Group 28">
            <a:extLst>
              <a:ext uri="{FF2B5EF4-FFF2-40B4-BE49-F238E27FC236}">
                <a16:creationId xmlns:a16="http://schemas.microsoft.com/office/drawing/2014/main" id="{75E1FE9B-6A37-A84F-AF9D-741C2446D0AD}"/>
              </a:ext>
            </a:extLst>
          </p:cNvPr>
          <p:cNvGrpSpPr/>
          <p:nvPr userDrawn="1"/>
        </p:nvGrpSpPr>
        <p:grpSpPr>
          <a:xfrm>
            <a:off x="0" y="4735449"/>
            <a:ext cx="3137834" cy="414993"/>
            <a:chOff x="-755" y="12618496"/>
            <a:chExt cx="8367556" cy="1106648"/>
          </a:xfrm>
        </p:grpSpPr>
        <p:grpSp>
          <p:nvGrpSpPr>
            <p:cNvPr id="30" name="Group 29">
              <a:extLst>
                <a:ext uri="{FF2B5EF4-FFF2-40B4-BE49-F238E27FC236}">
                  <a16:creationId xmlns:a16="http://schemas.microsoft.com/office/drawing/2014/main" id="{74A13386-EA9D-994E-95A4-BAF79B1F8132}"/>
                </a:ext>
              </a:extLst>
            </p:cNvPr>
            <p:cNvGrpSpPr/>
            <p:nvPr userDrawn="1"/>
          </p:nvGrpSpPr>
          <p:grpSpPr>
            <a:xfrm>
              <a:off x="1" y="12627864"/>
              <a:ext cx="8366800" cy="1097280"/>
              <a:chOff x="-58710091" y="-1"/>
              <a:chExt cx="77340167" cy="10058402"/>
            </a:xfrm>
            <a:solidFill>
              <a:schemeClr val="accent5"/>
            </a:solidFill>
          </p:grpSpPr>
          <p:pic>
            <p:nvPicPr>
              <p:cNvPr id="35" name="Graphic 34">
                <a:extLst>
                  <a:ext uri="{FF2B5EF4-FFF2-40B4-BE49-F238E27FC236}">
                    <a16:creationId xmlns:a16="http://schemas.microsoft.com/office/drawing/2014/main" id="{1C4F78AA-20FF-A742-882A-5FD2EDA36FC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36" name="Rectangle 35">
                <a:extLst>
                  <a:ext uri="{FF2B5EF4-FFF2-40B4-BE49-F238E27FC236}">
                    <a16:creationId xmlns:a16="http://schemas.microsoft.com/office/drawing/2014/main" id="{F243EACA-79B4-3144-BEF0-DE013214F1E6}"/>
                  </a:ext>
                </a:extLst>
              </p:cNvPr>
              <p:cNvSpPr/>
              <p:nvPr userDrawn="1"/>
            </p:nvSpPr>
            <p:spPr>
              <a:xfrm>
                <a:off x="-58710091" y="-1"/>
                <a:ext cx="70902098"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31" name="Group 30">
              <a:extLst>
                <a:ext uri="{FF2B5EF4-FFF2-40B4-BE49-F238E27FC236}">
                  <a16:creationId xmlns:a16="http://schemas.microsoft.com/office/drawing/2014/main" id="{D71AE38F-8554-4C4D-B428-65E491043E68}"/>
                </a:ext>
              </a:extLst>
            </p:cNvPr>
            <p:cNvGrpSpPr/>
            <p:nvPr userDrawn="1"/>
          </p:nvGrpSpPr>
          <p:grpSpPr>
            <a:xfrm>
              <a:off x="-755" y="12627864"/>
              <a:ext cx="2413264" cy="1097280"/>
              <a:chOff x="-3677406" y="-1"/>
              <a:chExt cx="22307482" cy="10058402"/>
            </a:xfrm>
          </p:grpSpPr>
          <p:pic>
            <p:nvPicPr>
              <p:cNvPr id="33" name="Graphic 32">
                <a:extLst>
                  <a:ext uri="{FF2B5EF4-FFF2-40B4-BE49-F238E27FC236}">
                    <a16:creationId xmlns:a16="http://schemas.microsoft.com/office/drawing/2014/main" id="{4E22BD29-02B6-8E40-8B34-7659F5F5D3AF}"/>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71676" y="-1"/>
                <a:ext cx="10058400" cy="10058400"/>
              </a:xfrm>
              <a:prstGeom prst="rect">
                <a:avLst/>
              </a:prstGeom>
            </p:spPr>
          </p:pic>
          <p:sp>
            <p:nvSpPr>
              <p:cNvPr id="34" name="Rectangle 33">
                <a:extLst>
                  <a:ext uri="{FF2B5EF4-FFF2-40B4-BE49-F238E27FC236}">
                    <a16:creationId xmlns:a16="http://schemas.microsoft.com/office/drawing/2014/main" id="{3EF496BC-A3F0-0749-B6F3-D5FCC3D77274}"/>
                  </a:ext>
                </a:extLst>
              </p:cNvPr>
              <p:cNvSpPr/>
              <p:nvPr userDrawn="1"/>
            </p:nvSpPr>
            <p:spPr>
              <a:xfrm>
                <a:off x="-3677406" y="-1"/>
                <a:ext cx="15869404" cy="10058402"/>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32" name="Graphic 31">
              <a:extLst>
                <a:ext uri="{FF2B5EF4-FFF2-40B4-BE49-F238E27FC236}">
                  <a16:creationId xmlns:a16="http://schemas.microsoft.com/office/drawing/2014/main" id="{4230042D-0C53-8C43-B463-4C24C20BB54A}"/>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2633" y="12618496"/>
              <a:ext cx="2024109" cy="1097280"/>
            </a:xfrm>
            <a:prstGeom prst="rect">
              <a:avLst/>
            </a:prstGeom>
          </p:spPr>
        </p:pic>
      </p:grpSp>
      <p:sp>
        <p:nvSpPr>
          <p:cNvPr id="3" name="Date Placeholder 2">
            <a:extLst>
              <a:ext uri="{FF2B5EF4-FFF2-40B4-BE49-F238E27FC236}">
                <a16:creationId xmlns:a16="http://schemas.microsoft.com/office/drawing/2014/main" id="{1C5EC443-8A84-CB4D-ACCF-57EB89BDB9FB}"/>
              </a:ext>
            </a:extLst>
          </p:cNvPr>
          <p:cNvSpPr>
            <a:spLocks noGrp="1"/>
          </p:cNvSpPr>
          <p:nvPr>
            <p:ph type="dt" sz="half" idx="15"/>
          </p:nvPr>
        </p:nvSpPr>
        <p:spPr/>
        <p:txBody>
          <a:bodyPr/>
          <a:lstStyle>
            <a:lvl1pPr>
              <a:defRPr>
                <a:solidFill>
                  <a:schemeClr val="bg1"/>
                </a:solidFill>
              </a:defRPr>
            </a:lvl1pPr>
          </a:lstStyle>
          <a:p>
            <a:r>
              <a:rPr lang="en-US"/>
              <a:t>MON. 2021</a:t>
            </a:r>
            <a:endParaRPr lang="en-US" dirty="0"/>
          </a:p>
        </p:txBody>
      </p:sp>
      <p:sp>
        <p:nvSpPr>
          <p:cNvPr id="4" name="Footer Placeholder 3">
            <a:extLst>
              <a:ext uri="{FF2B5EF4-FFF2-40B4-BE49-F238E27FC236}">
                <a16:creationId xmlns:a16="http://schemas.microsoft.com/office/drawing/2014/main" id="{1157D488-D5F2-244E-9FC8-B9F853CDB216}"/>
              </a:ext>
            </a:extLst>
          </p:cNvPr>
          <p:cNvSpPr>
            <a:spLocks noGrp="1"/>
          </p:cNvSpPr>
          <p:nvPr>
            <p:ph type="ftr" sz="quarter" idx="16"/>
          </p:nvPr>
        </p:nvSpPr>
        <p:spPr/>
        <p:txBody>
          <a:bodyPr/>
          <a:lstStyle>
            <a:lvl1pPr>
              <a:defRPr>
                <a:solidFill>
                  <a:schemeClr val="bg1"/>
                </a:solidFill>
              </a:defRPr>
            </a:lvl1pPr>
          </a:lstStyle>
          <a:p>
            <a:pPr defTabSz="116086">
              <a:lnSpc>
                <a:spcPct val="120000"/>
              </a:lnSpc>
            </a:pPr>
            <a:r>
              <a:rPr lang="en-US"/>
              <a:t>PRESENTATION TITLE</a:t>
            </a:r>
            <a:endParaRPr lang="en-US" dirty="0"/>
          </a:p>
        </p:txBody>
      </p:sp>
      <p:sp>
        <p:nvSpPr>
          <p:cNvPr id="5" name="Slide Number Placeholder 4">
            <a:extLst>
              <a:ext uri="{FF2B5EF4-FFF2-40B4-BE49-F238E27FC236}">
                <a16:creationId xmlns:a16="http://schemas.microsoft.com/office/drawing/2014/main" id="{C5A718E8-CD61-2A42-9521-EEEF3536A759}"/>
              </a:ext>
            </a:extLst>
          </p:cNvPr>
          <p:cNvSpPr>
            <a:spLocks noGrp="1"/>
          </p:cNvSpPr>
          <p:nvPr>
            <p:ph type="sldNum" sz="quarter" idx="17"/>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1076425056"/>
      </p:ext>
    </p:extLst>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Image, Text &amp; Shape (Ultraviolet footer)">
    <p:spTree>
      <p:nvGrpSpPr>
        <p:cNvPr id="1" name=""/>
        <p:cNvGrpSpPr/>
        <p:nvPr/>
      </p:nvGrpSpPr>
      <p:grpSpPr>
        <a:xfrm>
          <a:off x="0" y="0"/>
          <a:ext cx="0" cy="0"/>
          <a:chOff x="0" y="0"/>
          <a:chExt cx="0" cy="0"/>
        </a:xfrm>
      </p:grpSpPr>
      <p:sp>
        <p:nvSpPr>
          <p:cNvPr id="23" name="Title 6">
            <a:extLst>
              <a:ext uri="{FF2B5EF4-FFF2-40B4-BE49-F238E27FC236}">
                <a16:creationId xmlns:a16="http://schemas.microsoft.com/office/drawing/2014/main" id="{E34B0B4B-9E31-8544-9975-432D741CB0A2}"/>
              </a:ext>
            </a:extLst>
          </p:cNvPr>
          <p:cNvSpPr>
            <a:spLocks noGrp="1"/>
          </p:cNvSpPr>
          <p:nvPr>
            <p:ph type="title" hasCustomPrompt="1"/>
          </p:nvPr>
        </p:nvSpPr>
        <p:spPr>
          <a:xfrm>
            <a:off x="4572000" y="1191733"/>
            <a:ext cx="3480954" cy="759287"/>
          </a:xfrm>
          <a:prstGeom prst="rect">
            <a:avLst/>
          </a:prstGeom>
        </p:spPr>
        <p:txBody>
          <a:bodyPr anchor="t">
            <a:noAutofit/>
          </a:bodyPr>
          <a:lstStyle>
            <a:lvl1pPr>
              <a:lnSpc>
                <a:spcPct val="90000"/>
              </a:lnSpc>
              <a:defRPr sz="2250" spc="0" baseline="0">
                <a:solidFill>
                  <a:schemeClr val="accent1"/>
                </a:solidFill>
              </a:defRPr>
            </a:lvl1pPr>
          </a:lstStyle>
          <a:p>
            <a:r>
              <a:rPr lang="en-US" dirty="0"/>
              <a:t>Single image content slide. </a:t>
            </a:r>
            <a:br>
              <a:rPr lang="en-US" dirty="0"/>
            </a:br>
            <a:r>
              <a:rPr lang="en-US" dirty="0"/>
              <a:t>Lorem ipsum dolor sit </a:t>
            </a:r>
            <a:r>
              <a:rPr lang="en-US" dirty="0" err="1"/>
              <a:t>amet</a:t>
            </a:r>
            <a:endParaRPr lang="en-US" dirty="0"/>
          </a:p>
        </p:txBody>
      </p:sp>
      <p:sp>
        <p:nvSpPr>
          <p:cNvPr id="25" name="Text Placeholder 2">
            <a:extLst>
              <a:ext uri="{FF2B5EF4-FFF2-40B4-BE49-F238E27FC236}">
                <a16:creationId xmlns:a16="http://schemas.microsoft.com/office/drawing/2014/main" id="{0E1677B7-D6F7-9148-9CAA-031741FF8D6E}"/>
              </a:ext>
            </a:extLst>
          </p:cNvPr>
          <p:cNvSpPr>
            <a:spLocks noGrp="1"/>
          </p:cNvSpPr>
          <p:nvPr>
            <p:ph type="body" sz="quarter" idx="10" hasCustomPrompt="1"/>
          </p:nvPr>
        </p:nvSpPr>
        <p:spPr>
          <a:xfrm>
            <a:off x="4572000" y="2370522"/>
            <a:ext cx="3480954" cy="1256754"/>
          </a:xfrm>
          <a:prstGeom prst="rect">
            <a:avLst/>
          </a:prstGeom>
          <a:ln w="12700">
            <a:miter lim="400000"/>
          </a:ln>
        </p:spPr>
        <p:txBody>
          <a:bodyPr wrap="square" lIns="50800" tIns="50800" rIns="50800" bIns="50800">
            <a:spAutoFit/>
          </a:bodyPr>
          <a:lstStyle>
            <a:lvl1pPr marL="7739" indent="0" algn="l">
              <a:lnSpc>
                <a:spcPct val="100000"/>
              </a:lnSpc>
              <a:tabLst/>
              <a:defRPr kumimoji="0" lang="en-US" sz="1500" b="0" i="0" u="none" strike="noStrike" cap="none" spc="0" normalizeH="0" baseline="0" dirty="0" smtClean="0">
                <a:ln>
                  <a:noFill/>
                </a:ln>
                <a:solidFill>
                  <a:schemeClr val="accent1"/>
                </a:solidFill>
                <a:effectLst/>
                <a:uFillTx/>
                <a:latin typeface="FS Albert Pro Light" panose="02000503040000020004" pitchFamily="2" charset="0"/>
                <a:ea typeface="+mj-ea"/>
                <a:cs typeface="+mj-cs"/>
                <a:sym typeface="FSAlbertPro-Light"/>
              </a:defRPr>
            </a:lvl1pPr>
            <a:lvl2pPr marL="7739" indent="0" algn="l">
              <a:tabLst/>
              <a:defRPr kumimoji="0" lang="en-US" sz="1500" b="0" i="0" u="none" strike="noStrike" cap="none" spc="0" normalizeH="0" baseline="0" dirty="0" smtClean="0">
                <a:ln>
                  <a:noFill/>
                </a:ln>
                <a:solidFill>
                  <a:srgbClr val="FFFFFF"/>
                </a:solidFill>
                <a:effectLst/>
                <a:uFillTx/>
                <a:latin typeface="+mj-lt"/>
                <a:ea typeface="+mj-ea"/>
                <a:cs typeface="+mj-cs"/>
                <a:sym typeface="FSAlbertPro-Light"/>
              </a:defRPr>
            </a:lvl2pPr>
            <a:lvl3pPr marL="7739" indent="0" algn="l">
              <a:tabLst/>
              <a:defRPr kumimoji="0" lang="en-US" sz="1500" b="0" i="0" u="none" strike="noStrike" cap="none" spc="0" normalizeH="0" baseline="0" dirty="0" smtClean="0">
                <a:ln>
                  <a:noFill/>
                </a:ln>
                <a:solidFill>
                  <a:srgbClr val="FFFFFF"/>
                </a:solidFill>
                <a:effectLst/>
                <a:uFillTx/>
                <a:latin typeface="+mj-lt"/>
                <a:ea typeface="+mj-ea"/>
                <a:cs typeface="+mj-cs"/>
                <a:sym typeface="FSAlbertPro-Light"/>
              </a:defRPr>
            </a:lvl3pPr>
            <a:lvl4pPr marL="7739" indent="0" algn="l">
              <a:tabLst/>
              <a:defRPr kumimoji="0" lang="en-US" sz="1500" b="0" i="0" u="none" strike="noStrike" cap="none" spc="0" normalizeH="0" baseline="0" dirty="0" smtClean="0">
                <a:ln>
                  <a:noFill/>
                </a:ln>
                <a:solidFill>
                  <a:srgbClr val="FFFFFF"/>
                </a:solidFill>
                <a:effectLst/>
                <a:uFillTx/>
                <a:latin typeface="+mj-lt"/>
                <a:ea typeface="+mj-ea"/>
                <a:cs typeface="+mj-cs"/>
                <a:sym typeface="FSAlbertPro-Light"/>
              </a:defRPr>
            </a:lvl4pPr>
            <a:lvl5pPr marL="7739" indent="0" algn="l">
              <a:tabLst/>
              <a:defRPr kumimoji="0" lang="en-US" sz="1500" b="0" i="0" u="none" strike="noStrike" cap="none" spc="0" normalizeH="0" baseline="0" dirty="0">
                <a:ln>
                  <a:noFill/>
                </a:ln>
                <a:solidFill>
                  <a:srgbClr val="FFFFFF"/>
                </a:solidFill>
                <a:effectLst/>
                <a:uFillTx/>
                <a:latin typeface="+mj-lt"/>
                <a:ea typeface="+mj-ea"/>
                <a:cs typeface="+mj-cs"/>
                <a:sym typeface="FSAlbertPro-Light"/>
              </a:defRPr>
            </a:lvl5pPr>
          </a:lstStyle>
          <a:p>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 </a:t>
            </a:r>
            <a:r>
              <a:rPr lang="en-US" dirty="0" err="1"/>
              <a:t>audiam</a:t>
            </a:r>
            <a:r>
              <a:rPr lang="en-US" dirty="0"/>
              <a:t> </a:t>
            </a:r>
            <a:r>
              <a:rPr lang="en-US" dirty="0" err="1"/>
              <a:t>eum</a:t>
            </a:r>
            <a:r>
              <a:rPr lang="en-US" dirty="0"/>
              <a:t>. Eu </a:t>
            </a:r>
            <a:r>
              <a:rPr lang="en-US" dirty="0" err="1"/>
              <a:t>nam</a:t>
            </a:r>
            <a:r>
              <a:rPr lang="en-US" dirty="0"/>
              <a:t> </a:t>
            </a:r>
            <a:r>
              <a:rPr lang="en-US" dirty="0" err="1"/>
              <a:t>enim</a:t>
            </a:r>
            <a:r>
              <a:rPr lang="en-US" dirty="0"/>
              <a:t> </a:t>
            </a:r>
            <a:r>
              <a:rPr lang="en-US" dirty="0" err="1"/>
              <a:t>melius</a:t>
            </a:r>
            <a:r>
              <a:rPr lang="en-US" dirty="0"/>
              <a:t> </a:t>
            </a:r>
            <a:r>
              <a:rPr lang="en-US" dirty="0" err="1"/>
              <a:t>ocurreret</a:t>
            </a:r>
            <a:r>
              <a:rPr lang="en-US" dirty="0"/>
              <a:t>, </a:t>
            </a:r>
            <a:r>
              <a:rPr lang="en-US" dirty="0" err="1"/>
              <a:t>mei</a:t>
            </a:r>
            <a:r>
              <a:rPr lang="en-US" dirty="0"/>
              <a:t> </a:t>
            </a:r>
            <a:r>
              <a:rPr lang="en-US" dirty="0" err="1"/>
              <a:t>dicunt</a:t>
            </a:r>
            <a:r>
              <a:rPr lang="en-US" dirty="0"/>
              <a:t> </a:t>
            </a:r>
            <a:r>
              <a:rPr lang="en-US" dirty="0" err="1"/>
              <a:t>fastidii</a:t>
            </a:r>
            <a:r>
              <a:rPr lang="en-US" dirty="0"/>
              <a:t> </a:t>
            </a:r>
            <a:r>
              <a:rPr lang="en-US" dirty="0" err="1"/>
              <a:t>ei</a:t>
            </a:r>
            <a:r>
              <a:rPr lang="en-US" dirty="0"/>
              <a:t>. </a:t>
            </a:r>
            <a:r>
              <a:rPr lang="en-US" dirty="0" err="1"/>
              <a:t>Ea</a:t>
            </a:r>
            <a:r>
              <a:rPr lang="en-US" dirty="0"/>
              <a:t> </a:t>
            </a:r>
            <a:r>
              <a:rPr lang="en-US" dirty="0" err="1"/>
              <a:t>omnes</a:t>
            </a:r>
            <a:r>
              <a:rPr lang="en-US" dirty="0"/>
              <a:t> utroque </a:t>
            </a:r>
            <a:r>
              <a:rPr lang="en-US" dirty="0" err="1"/>
              <a:t>ius</a:t>
            </a:r>
            <a:r>
              <a:rPr lang="en-US" dirty="0"/>
              <a:t>, </a:t>
            </a:r>
            <a:r>
              <a:rPr lang="en-US" dirty="0" err="1"/>
              <a:t>elit</a:t>
            </a:r>
            <a:r>
              <a:rPr lang="en-US" dirty="0"/>
              <a:t> </a:t>
            </a:r>
            <a:r>
              <a:rPr lang="en-US" dirty="0" err="1"/>
              <a:t>iuvaret</a:t>
            </a:r>
            <a:r>
              <a:rPr lang="en-US" dirty="0"/>
              <a:t> has at.</a:t>
            </a:r>
          </a:p>
        </p:txBody>
      </p:sp>
      <p:sp>
        <p:nvSpPr>
          <p:cNvPr id="28" name="Picture Placeholder 4">
            <a:extLst>
              <a:ext uri="{FF2B5EF4-FFF2-40B4-BE49-F238E27FC236}">
                <a16:creationId xmlns:a16="http://schemas.microsoft.com/office/drawing/2014/main" id="{94096DA9-7259-4149-9F17-476911B620A9}"/>
              </a:ext>
            </a:extLst>
          </p:cNvPr>
          <p:cNvSpPr>
            <a:spLocks noGrp="1"/>
          </p:cNvSpPr>
          <p:nvPr>
            <p:ph type="pic" sz="quarter" idx="14" hasCustomPrompt="1"/>
          </p:nvPr>
        </p:nvSpPr>
        <p:spPr>
          <a:xfrm>
            <a:off x="211198" y="571500"/>
            <a:ext cx="3986730" cy="3584864"/>
          </a:xfrm>
          <a:prstGeom prst="roundRect">
            <a:avLst>
              <a:gd name="adj" fmla="val 3499"/>
            </a:avLst>
          </a:prstGeom>
        </p:spPr>
        <p:txBody>
          <a:bodyPr/>
          <a:lstStyle>
            <a:lvl1pPr>
              <a:defRPr>
                <a:solidFill>
                  <a:schemeClr val="accent1"/>
                </a:solidFill>
              </a:defRPr>
            </a:lvl1pPr>
          </a:lstStyle>
          <a:p>
            <a:r>
              <a:rPr lang="en-US" dirty="0"/>
              <a:t>Image</a:t>
            </a:r>
          </a:p>
        </p:txBody>
      </p:sp>
      <p:sp>
        <p:nvSpPr>
          <p:cNvPr id="18" name="Graphic 2">
            <a:extLst>
              <a:ext uri="{FF2B5EF4-FFF2-40B4-BE49-F238E27FC236}">
                <a16:creationId xmlns:a16="http://schemas.microsoft.com/office/drawing/2014/main" id="{AB83BEFB-43B8-3244-8EC6-41573BC81B34}"/>
              </a:ext>
            </a:extLst>
          </p:cNvPr>
          <p:cNvSpPr>
            <a:spLocks noChangeAspect="1"/>
          </p:cNvSpPr>
          <p:nvPr userDrawn="1"/>
        </p:nvSpPr>
        <p:spPr>
          <a:xfrm>
            <a:off x="6608138" y="0"/>
            <a:ext cx="2535862" cy="4735449"/>
          </a:xfrm>
          <a:custGeom>
            <a:avLst/>
            <a:gdLst>
              <a:gd name="connsiteX0" fmla="*/ 3386667 w 3672501"/>
              <a:gd name="connsiteY0" fmla="*/ 0 h 6858000"/>
              <a:gd name="connsiteX1" fmla="*/ 0 w 3672501"/>
              <a:gd name="connsiteY1" fmla="*/ 0 h 6858000"/>
              <a:gd name="connsiteX2" fmla="*/ 3386667 w 3672501"/>
              <a:gd name="connsiteY2" fmla="*/ 3429000 h 6858000"/>
              <a:gd name="connsiteX3" fmla="*/ 3386667 w 3672501"/>
              <a:gd name="connsiteY3" fmla="*/ 3429000 h 6858000"/>
              <a:gd name="connsiteX4" fmla="*/ 0 w 3672501"/>
              <a:gd name="connsiteY4" fmla="*/ 6858000 h 6858000"/>
              <a:gd name="connsiteX5" fmla="*/ 3672502 w 3672501"/>
              <a:gd name="connsiteY5" fmla="*/ 6858000 h 6858000"/>
              <a:gd name="connsiteX6" fmla="*/ 3672502 w 367250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2501" h="6858000">
                <a:moveTo>
                  <a:pt x="3386667" y="0"/>
                </a:moveTo>
                <a:lnTo>
                  <a:pt x="0" y="0"/>
                </a:lnTo>
                <a:cubicBezTo>
                  <a:pt x="1868089" y="5649"/>
                  <a:pt x="3381088" y="1537560"/>
                  <a:pt x="3386667" y="3429000"/>
                </a:cubicBezTo>
                <a:lnTo>
                  <a:pt x="3386667" y="3429000"/>
                </a:lnTo>
                <a:cubicBezTo>
                  <a:pt x="3386667" y="5322784"/>
                  <a:pt x="1870404" y="6858000"/>
                  <a:pt x="0" y="6858000"/>
                </a:cubicBezTo>
                <a:lnTo>
                  <a:pt x="3672502" y="6858000"/>
                </a:lnTo>
                <a:lnTo>
                  <a:pt x="3672502" y="0"/>
                </a:lnTo>
                <a:close/>
              </a:path>
            </a:pathLst>
          </a:custGeom>
          <a:solidFill>
            <a:schemeClr val="accent3"/>
          </a:solidFill>
          <a:ln w="67733" cap="flat">
            <a:noFill/>
            <a:prstDash val="solid"/>
            <a:miter/>
          </a:ln>
        </p:spPr>
        <p:txBody>
          <a:bodyPr rtlCol="0" anchor="ctr"/>
          <a:lstStyle/>
          <a:p>
            <a:endParaRPr lang="en-US" sz="900" b="0" i="0" dirty="0">
              <a:latin typeface="FS Albert Pro" panose="02000503040000020004" pitchFamily="2" charset="0"/>
            </a:endParaRPr>
          </a:p>
        </p:txBody>
      </p:sp>
      <p:grpSp>
        <p:nvGrpSpPr>
          <p:cNvPr id="16" name="Group 15">
            <a:extLst>
              <a:ext uri="{FF2B5EF4-FFF2-40B4-BE49-F238E27FC236}">
                <a16:creationId xmlns:a16="http://schemas.microsoft.com/office/drawing/2014/main" id="{C0806B28-DD8C-B840-9AFB-501FAA08E65F}"/>
              </a:ext>
            </a:extLst>
          </p:cNvPr>
          <p:cNvGrpSpPr/>
          <p:nvPr userDrawn="1"/>
        </p:nvGrpSpPr>
        <p:grpSpPr>
          <a:xfrm>
            <a:off x="-283" y="4730621"/>
            <a:ext cx="3137834" cy="416308"/>
            <a:chOff x="-755" y="12614990"/>
            <a:chExt cx="8367556" cy="1110154"/>
          </a:xfrm>
        </p:grpSpPr>
        <p:grpSp>
          <p:nvGrpSpPr>
            <p:cNvPr id="17" name="Group 16">
              <a:extLst>
                <a:ext uri="{FF2B5EF4-FFF2-40B4-BE49-F238E27FC236}">
                  <a16:creationId xmlns:a16="http://schemas.microsoft.com/office/drawing/2014/main" id="{BE7465E0-2468-A043-8CB8-93B8FC31FB57}"/>
                </a:ext>
              </a:extLst>
            </p:cNvPr>
            <p:cNvGrpSpPr/>
            <p:nvPr userDrawn="1"/>
          </p:nvGrpSpPr>
          <p:grpSpPr>
            <a:xfrm>
              <a:off x="1" y="12627864"/>
              <a:ext cx="8366800" cy="1097280"/>
              <a:chOff x="-58710091" y="-1"/>
              <a:chExt cx="77340167" cy="10058402"/>
            </a:xfrm>
            <a:solidFill>
              <a:schemeClr val="accent5"/>
            </a:solidFill>
          </p:grpSpPr>
          <p:pic>
            <p:nvPicPr>
              <p:cNvPr id="24" name="Graphic 23">
                <a:extLst>
                  <a:ext uri="{FF2B5EF4-FFF2-40B4-BE49-F238E27FC236}">
                    <a16:creationId xmlns:a16="http://schemas.microsoft.com/office/drawing/2014/main" id="{4E8102DE-C997-BA4D-B5B2-22DAA83BE91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26" name="Rectangle 25">
                <a:extLst>
                  <a:ext uri="{FF2B5EF4-FFF2-40B4-BE49-F238E27FC236}">
                    <a16:creationId xmlns:a16="http://schemas.microsoft.com/office/drawing/2014/main" id="{AC91469F-C2FC-7D4F-AF9D-B9DDEBF20228}"/>
                  </a:ext>
                </a:extLst>
              </p:cNvPr>
              <p:cNvSpPr/>
              <p:nvPr userDrawn="1"/>
            </p:nvSpPr>
            <p:spPr>
              <a:xfrm>
                <a:off x="-58710091" y="-1"/>
                <a:ext cx="70902098" cy="10058402"/>
              </a:xfrm>
              <a:prstGeom prst="rect">
                <a:avLst/>
              </a:prstGeom>
              <a:solidFill>
                <a:schemeClr val="accent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19" name="Group 18">
              <a:extLst>
                <a:ext uri="{FF2B5EF4-FFF2-40B4-BE49-F238E27FC236}">
                  <a16:creationId xmlns:a16="http://schemas.microsoft.com/office/drawing/2014/main" id="{16F17C82-DC40-D14D-A1CD-D1D55432FF26}"/>
                </a:ext>
              </a:extLst>
            </p:cNvPr>
            <p:cNvGrpSpPr/>
            <p:nvPr userDrawn="1"/>
          </p:nvGrpSpPr>
          <p:grpSpPr>
            <a:xfrm>
              <a:off x="-755" y="12627864"/>
              <a:ext cx="2413264" cy="1097280"/>
              <a:chOff x="-3677406" y="-1"/>
              <a:chExt cx="22307482" cy="10058402"/>
            </a:xfrm>
            <a:solidFill>
              <a:schemeClr val="bg2"/>
            </a:solidFill>
          </p:grpSpPr>
          <p:pic>
            <p:nvPicPr>
              <p:cNvPr id="21" name="Graphic 20">
                <a:extLst>
                  <a:ext uri="{FF2B5EF4-FFF2-40B4-BE49-F238E27FC236}">
                    <a16:creationId xmlns:a16="http://schemas.microsoft.com/office/drawing/2014/main" id="{CEA4C99E-121D-9445-9B2E-AE0FBD43422F}"/>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71676" y="-1"/>
                <a:ext cx="10058400" cy="10058400"/>
              </a:xfrm>
              <a:prstGeom prst="rect">
                <a:avLst/>
              </a:prstGeom>
            </p:spPr>
          </p:pic>
          <p:sp>
            <p:nvSpPr>
              <p:cNvPr id="22" name="Rectangle 21">
                <a:extLst>
                  <a:ext uri="{FF2B5EF4-FFF2-40B4-BE49-F238E27FC236}">
                    <a16:creationId xmlns:a16="http://schemas.microsoft.com/office/drawing/2014/main" id="{785F32B9-658E-AC47-80FF-9D7B3C84A243}"/>
                  </a:ext>
                </a:extLst>
              </p:cNvPr>
              <p:cNvSpPr/>
              <p:nvPr userDrawn="1"/>
            </p:nvSpPr>
            <p:spPr>
              <a:xfrm>
                <a:off x="-3677406" y="-1"/>
                <a:ext cx="15869404"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20" name="Graphic 19">
              <a:extLst>
                <a:ext uri="{FF2B5EF4-FFF2-40B4-BE49-F238E27FC236}">
                  <a16:creationId xmlns:a16="http://schemas.microsoft.com/office/drawing/2014/main" id="{71ECA737-2080-A04C-9C83-38AAE205B63A}"/>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2632" y="12614990"/>
              <a:ext cx="2024109" cy="1097280"/>
            </a:xfrm>
            <a:prstGeom prst="rect">
              <a:avLst/>
            </a:prstGeom>
          </p:spPr>
        </p:pic>
      </p:grpSp>
      <p:sp>
        <p:nvSpPr>
          <p:cNvPr id="3" name="Date Placeholder 2">
            <a:extLst>
              <a:ext uri="{FF2B5EF4-FFF2-40B4-BE49-F238E27FC236}">
                <a16:creationId xmlns:a16="http://schemas.microsoft.com/office/drawing/2014/main" id="{A6C472A8-4999-2347-BB8C-AD6005BBA01E}"/>
              </a:ext>
            </a:extLst>
          </p:cNvPr>
          <p:cNvSpPr>
            <a:spLocks noGrp="1"/>
          </p:cNvSpPr>
          <p:nvPr>
            <p:ph type="dt" sz="half" idx="15"/>
          </p:nvPr>
        </p:nvSpPr>
        <p:spPr/>
        <p:txBody>
          <a:bodyPr/>
          <a:lstStyle/>
          <a:p>
            <a:r>
              <a:rPr lang="en-US"/>
              <a:t>MON. 2021</a:t>
            </a:r>
            <a:endParaRPr lang="en-US" dirty="0"/>
          </a:p>
        </p:txBody>
      </p:sp>
      <p:sp>
        <p:nvSpPr>
          <p:cNvPr id="4" name="Footer Placeholder 3">
            <a:extLst>
              <a:ext uri="{FF2B5EF4-FFF2-40B4-BE49-F238E27FC236}">
                <a16:creationId xmlns:a16="http://schemas.microsoft.com/office/drawing/2014/main" id="{9F671A82-172F-F64E-B53E-53D8126FB062}"/>
              </a:ext>
            </a:extLst>
          </p:cNvPr>
          <p:cNvSpPr>
            <a:spLocks noGrp="1"/>
          </p:cNvSpPr>
          <p:nvPr>
            <p:ph type="ftr" sz="quarter" idx="16"/>
          </p:nvPr>
        </p:nvSpPr>
        <p:spPr/>
        <p:txBody>
          <a:bodyPr/>
          <a:lstStyle/>
          <a:p>
            <a:pPr defTabSz="116086">
              <a:lnSpc>
                <a:spcPct val="120000"/>
              </a:lnSpc>
            </a:pPr>
            <a:r>
              <a:rPr lang="en-US"/>
              <a:t>PRESENTATION TITLE</a:t>
            </a:r>
            <a:endParaRPr lang="en-US" dirty="0"/>
          </a:p>
        </p:txBody>
      </p:sp>
      <p:sp>
        <p:nvSpPr>
          <p:cNvPr id="5" name="Slide Number Placeholder 4">
            <a:extLst>
              <a:ext uri="{FF2B5EF4-FFF2-40B4-BE49-F238E27FC236}">
                <a16:creationId xmlns:a16="http://schemas.microsoft.com/office/drawing/2014/main" id="{825707B0-6CA0-7849-8605-CC432E1809BC}"/>
              </a:ext>
            </a:extLst>
          </p:cNvPr>
          <p:cNvSpPr>
            <a:spLocks noGrp="1"/>
          </p:cNvSpPr>
          <p:nvPr>
            <p:ph type="sldNum" sz="quarter" idx="17"/>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3319296471"/>
      </p:ext>
    </p:extLst>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Round-corner image (Boosted footer)">
    <p:spTree>
      <p:nvGrpSpPr>
        <p:cNvPr id="1" name=""/>
        <p:cNvGrpSpPr/>
        <p:nvPr/>
      </p:nvGrpSpPr>
      <p:grpSpPr>
        <a:xfrm>
          <a:off x="0" y="0"/>
          <a:ext cx="0" cy="0"/>
          <a:chOff x="0" y="0"/>
          <a:chExt cx="0" cy="0"/>
        </a:xfrm>
      </p:grpSpPr>
      <p:sp>
        <p:nvSpPr>
          <p:cNvPr id="28" name="Picture Placeholder 4">
            <a:extLst>
              <a:ext uri="{FF2B5EF4-FFF2-40B4-BE49-F238E27FC236}">
                <a16:creationId xmlns:a16="http://schemas.microsoft.com/office/drawing/2014/main" id="{94096DA9-7259-4149-9F17-476911B620A9}"/>
              </a:ext>
            </a:extLst>
          </p:cNvPr>
          <p:cNvSpPr>
            <a:spLocks noGrp="1"/>
          </p:cNvSpPr>
          <p:nvPr>
            <p:ph type="pic" sz="quarter" idx="14" hasCustomPrompt="1"/>
          </p:nvPr>
        </p:nvSpPr>
        <p:spPr>
          <a:xfrm>
            <a:off x="200806" y="218209"/>
            <a:ext cx="8743950" cy="4320540"/>
          </a:xfrm>
          <a:prstGeom prst="roundRect">
            <a:avLst>
              <a:gd name="adj" fmla="val 3499"/>
            </a:avLst>
          </a:prstGeom>
        </p:spPr>
        <p:txBody>
          <a:bodyPr/>
          <a:lstStyle>
            <a:lvl1pPr>
              <a:defRPr>
                <a:solidFill>
                  <a:schemeClr val="accent1"/>
                </a:solidFill>
              </a:defRPr>
            </a:lvl1pPr>
          </a:lstStyle>
          <a:p>
            <a:r>
              <a:rPr lang="en-US" dirty="0"/>
              <a:t>Image</a:t>
            </a:r>
          </a:p>
        </p:txBody>
      </p:sp>
      <p:grpSp>
        <p:nvGrpSpPr>
          <p:cNvPr id="15" name="Group 14">
            <a:extLst>
              <a:ext uri="{FF2B5EF4-FFF2-40B4-BE49-F238E27FC236}">
                <a16:creationId xmlns:a16="http://schemas.microsoft.com/office/drawing/2014/main" id="{392F18FC-396B-6C46-BD7A-01F72888AAF6}"/>
              </a:ext>
            </a:extLst>
          </p:cNvPr>
          <p:cNvGrpSpPr/>
          <p:nvPr userDrawn="1"/>
        </p:nvGrpSpPr>
        <p:grpSpPr>
          <a:xfrm>
            <a:off x="-283" y="4731936"/>
            <a:ext cx="3137834" cy="414993"/>
            <a:chOff x="-755" y="12618496"/>
            <a:chExt cx="8367556" cy="1106648"/>
          </a:xfrm>
        </p:grpSpPr>
        <p:grpSp>
          <p:nvGrpSpPr>
            <p:cNvPr id="17" name="Group 16">
              <a:extLst>
                <a:ext uri="{FF2B5EF4-FFF2-40B4-BE49-F238E27FC236}">
                  <a16:creationId xmlns:a16="http://schemas.microsoft.com/office/drawing/2014/main" id="{5E90DB79-11E7-BE42-8547-9755C2F6CD33}"/>
                </a:ext>
              </a:extLst>
            </p:cNvPr>
            <p:cNvGrpSpPr/>
            <p:nvPr userDrawn="1"/>
          </p:nvGrpSpPr>
          <p:grpSpPr>
            <a:xfrm>
              <a:off x="1" y="12627864"/>
              <a:ext cx="8366800" cy="1097280"/>
              <a:chOff x="-58710091" y="-1"/>
              <a:chExt cx="77340167" cy="10058402"/>
            </a:xfrm>
            <a:solidFill>
              <a:schemeClr val="accent5"/>
            </a:solidFill>
          </p:grpSpPr>
          <p:pic>
            <p:nvPicPr>
              <p:cNvPr id="29" name="Graphic 28">
                <a:extLst>
                  <a:ext uri="{FF2B5EF4-FFF2-40B4-BE49-F238E27FC236}">
                    <a16:creationId xmlns:a16="http://schemas.microsoft.com/office/drawing/2014/main" id="{3BE96D83-7E07-0E4A-8440-B61336340428}"/>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30" name="Rectangle 29">
                <a:extLst>
                  <a:ext uri="{FF2B5EF4-FFF2-40B4-BE49-F238E27FC236}">
                    <a16:creationId xmlns:a16="http://schemas.microsoft.com/office/drawing/2014/main" id="{0D3083B3-E531-4F4B-AF2F-A097D0A871E3}"/>
                  </a:ext>
                </a:extLst>
              </p:cNvPr>
              <p:cNvSpPr/>
              <p:nvPr userDrawn="1"/>
            </p:nvSpPr>
            <p:spPr>
              <a:xfrm>
                <a:off x="-58710091" y="-1"/>
                <a:ext cx="70902098"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grpSp>
          <p:nvGrpSpPr>
            <p:cNvPr id="19" name="Group 18">
              <a:extLst>
                <a:ext uri="{FF2B5EF4-FFF2-40B4-BE49-F238E27FC236}">
                  <a16:creationId xmlns:a16="http://schemas.microsoft.com/office/drawing/2014/main" id="{7446520E-8D63-AA47-93D1-3DC8D2A1B7CA}"/>
                </a:ext>
              </a:extLst>
            </p:cNvPr>
            <p:cNvGrpSpPr/>
            <p:nvPr userDrawn="1"/>
          </p:nvGrpSpPr>
          <p:grpSpPr>
            <a:xfrm>
              <a:off x="-755" y="12627864"/>
              <a:ext cx="2413264" cy="1097280"/>
              <a:chOff x="-3677406" y="-1"/>
              <a:chExt cx="22307482" cy="10058402"/>
            </a:xfrm>
          </p:grpSpPr>
          <p:pic>
            <p:nvPicPr>
              <p:cNvPr id="21" name="Graphic 20">
                <a:extLst>
                  <a:ext uri="{FF2B5EF4-FFF2-40B4-BE49-F238E27FC236}">
                    <a16:creationId xmlns:a16="http://schemas.microsoft.com/office/drawing/2014/main" id="{A8CB362B-5CB2-A74A-AD48-0BBE245FEF9B}"/>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71676" y="-1"/>
                <a:ext cx="10058400" cy="10058400"/>
              </a:xfrm>
              <a:prstGeom prst="rect">
                <a:avLst/>
              </a:prstGeom>
            </p:spPr>
          </p:pic>
          <p:sp>
            <p:nvSpPr>
              <p:cNvPr id="26" name="Rectangle 25">
                <a:extLst>
                  <a:ext uri="{FF2B5EF4-FFF2-40B4-BE49-F238E27FC236}">
                    <a16:creationId xmlns:a16="http://schemas.microsoft.com/office/drawing/2014/main" id="{3E3C8235-2E3E-E141-BE13-2BEF6C97879A}"/>
                  </a:ext>
                </a:extLst>
              </p:cNvPr>
              <p:cNvSpPr/>
              <p:nvPr userDrawn="1"/>
            </p:nvSpPr>
            <p:spPr>
              <a:xfrm>
                <a:off x="-3677406" y="-1"/>
                <a:ext cx="15869404"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pic>
          <p:nvPicPr>
            <p:cNvPr id="20" name="Graphic 19">
              <a:extLst>
                <a:ext uri="{FF2B5EF4-FFF2-40B4-BE49-F238E27FC236}">
                  <a16:creationId xmlns:a16="http://schemas.microsoft.com/office/drawing/2014/main" id="{BAF681DE-9066-5841-93F9-D57FF9E1ACDC}"/>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2633" y="12618496"/>
              <a:ext cx="2024109" cy="1097280"/>
            </a:xfrm>
            <a:prstGeom prst="rect">
              <a:avLst/>
            </a:prstGeom>
          </p:spPr>
        </p:pic>
      </p:grpSp>
      <p:sp>
        <p:nvSpPr>
          <p:cNvPr id="3" name="Date Placeholder 2">
            <a:extLst>
              <a:ext uri="{FF2B5EF4-FFF2-40B4-BE49-F238E27FC236}">
                <a16:creationId xmlns:a16="http://schemas.microsoft.com/office/drawing/2014/main" id="{AF40156B-2E95-894C-8110-BFE81CF4E5AD}"/>
              </a:ext>
            </a:extLst>
          </p:cNvPr>
          <p:cNvSpPr>
            <a:spLocks noGrp="1"/>
          </p:cNvSpPr>
          <p:nvPr>
            <p:ph type="dt" sz="half" idx="15"/>
          </p:nvPr>
        </p:nvSpPr>
        <p:spPr/>
        <p:txBody>
          <a:bodyPr/>
          <a:lstStyle/>
          <a:p>
            <a:r>
              <a:rPr lang="en-US"/>
              <a:t>MON. 2021</a:t>
            </a:r>
            <a:endParaRPr lang="en-US" dirty="0"/>
          </a:p>
        </p:txBody>
      </p:sp>
      <p:sp>
        <p:nvSpPr>
          <p:cNvPr id="4" name="Footer Placeholder 3">
            <a:extLst>
              <a:ext uri="{FF2B5EF4-FFF2-40B4-BE49-F238E27FC236}">
                <a16:creationId xmlns:a16="http://schemas.microsoft.com/office/drawing/2014/main" id="{97619969-CB76-C347-8C69-BC7A644FBE5A}"/>
              </a:ext>
            </a:extLst>
          </p:cNvPr>
          <p:cNvSpPr>
            <a:spLocks noGrp="1"/>
          </p:cNvSpPr>
          <p:nvPr>
            <p:ph type="ftr" sz="quarter" idx="16"/>
          </p:nvPr>
        </p:nvSpPr>
        <p:spPr/>
        <p:txBody>
          <a:bodyPr/>
          <a:lstStyle/>
          <a:p>
            <a:pPr defTabSz="116086">
              <a:lnSpc>
                <a:spcPct val="120000"/>
              </a:lnSpc>
            </a:pPr>
            <a:r>
              <a:rPr lang="en-US"/>
              <a:t>PRESENTATION TITLE</a:t>
            </a:r>
            <a:endParaRPr lang="en-US" dirty="0"/>
          </a:p>
        </p:txBody>
      </p:sp>
      <p:sp>
        <p:nvSpPr>
          <p:cNvPr id="5" name="Slide Number Placeholder 4">
            <a:extLst>
              <a:ext uri="{FF2B5EF4-FFF2-40B4-BE49-F238E27FC236}">
                <a16:creationId xmlns:a16="http://schemas.microsoft.com/office/drawing/2014/main" id="{95051D94-AB3D-6E4F-AD72-54CFDD8ABB68}"/>
              </a:ext>
            </a:extLst>
          </p:cNvPr>
          <p:cNvSpPr>
            <a:spLocks noGrp="1"/>
          </p:cNvSpPr>
          <p:nvPr>
            <p:ph type="sldNum" sz="quarter" idx="17"/>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2887012202"/>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Round-corner image (Blue footer)">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7FFDE8C8-C03B-0C4C-94A5-E80E78ACD717}"/>
              </a:ext>
            </a:extLst>
          </p:cNvPr>
          <p:cNvGrpSpPr/>
          <p:nvPr userDrawn="1"/>
        </p:nvGrpSpPr>
        <p:grpSpPr>
          <a:xfrm>
            <a:off x="-283" y="4731936"/>
            <a:ext cx="3137834" cy="414993"/>
            <a:chOff x="-755" y="12618496"/>
            <a:chExt cx="8367556" cy="1106648"/>
          </a:xfrm>
        </p:grpSpPr>
        <p:grpSp>
          <p:nvGrpSpPr>
            <p:cNvPr id="16" name="Group 15">
              <a:extLst>
                <a:ext uri="{FF2B5EF4-FFF2-40B4-BE49-F238E27FC236}">
                  <a16:creationId xmlns:a16="http://schemas.microsoft.com/office/drawing/2014/main" id="{A0F11EF4-51D5-E84A-AEB0-28D96DB83EB6}"/>
                </a:ext>
              </a:extLst>
            </p:cNvPr>
            <p:cNvGrpSpPr/>
            <p:nvPr userDrawn="1"/>
          </p:nvGrpSpPr>
          <p:grpSpPr>
            <a:xfrm>
              <a:off x="1" y="12627864"/>
              <a:ext cx="8366800" cy="1097280"/>
              <a:chOff x="-58710091" y="-1"/>
              <a:chExt cx="77340167" cy="10058402"/>
            </a:xfrm>
            <a:solidFill>
              <a:schemeClr val="accent5"/>
            </a:solidFill>
          </p:grpSpPr>
          <p:pic>
            <p:nvPicPr>
              <p:cNvPr id="25" name="Graphic 24">
                <a:extLst>
                  <a:ext uri="{FF2B5EF4-FFF2-40B4-BE49-F238E27FC236}">
                    <a16:creationId xmlns:a16="http://schemas.microsoft.com/office/drawing/2014/main" id="{7457AADF-F9EE-F944-A4E3-ED31D5A5D80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27" name="Rectangle 26">
                <a:extLst>
                  <a:ext uri="{FF2B5EF4-FFF2-40B4-BE49-F238E27FC236}">
                    <a16:creationId xmlns:a16="http://schemas.microsoft.com/office/drawing/2014/main" id="{BA43365F-873C-2449-924D-C1B7ACB53F58}"/>
                  </a:ext>
                </a:extLst>
              </p:cNvPr>
              <p:cNvSpPr/>
              <p:nvPr userDrawn="1"/>
            </p:nvSpPr>
            <p:spPr>
              <a:xfrm>
                <a:off x="-58710091" y="-1"/>
                <a:ext cx="70902098"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18" name="Group 17">
              <a:extLst>
                <a:ext uri="{FF2B5EF4-FFF2-40B4-BE49-F238E27FC236}">
                  <a16:creationId xmlns:a16="http://schemas.microsoft.com/office/drawing/2014/main" id="{939B147B-2650-204D-934F-F8D6340CCA68}"/>
                </a:ext>
              </a:extLst>
            </p:cNvPr>
            <p:cNvGrpSpPr/>
            <p:nvPr userDrawn="1"/>
          </p:nvGrpSpPr>
          <p:grpSpPr>
            <a:xfrm>
              <a:off x="-755" y="12627864"/>
              <a:ext cx="2413264" cy="1097280"/>
              <a:chOff x="-3677406" y="-1"/>
              <a:chExt cx="22307482" cy="10058402"/>
            </a:xfrm>
          </p:grpSpPr>
          <p:pic>
            <p:nvPicPr>
              <p:cNvPr id="23" name="Graphic 22">
                <a:extLst>
                  <a:ext uri="{FF2B5EF4-FFF2-40B4-BE49-F238E27FC236}">
                    <a16:creationId xmlns:a16="http://schemas.microsoft.com/office/drawing/2014/main" id="{1A7C11D1-8E38-EF4F-99A6-6D87663D2A96}"/>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71676" y="-1"/>
                <a:ext cx="10058400" cy="10058400"/>
              </a:xfrm>
              <a:prstGeom prst="rect">
                <a:avLst/>
              </a:prstGeom>
            </p:spPr>
          </p:pic>
          <p:sp>
            <p:nvSpPr>
              <p:cNvPr id="24" name="Rectangle 23">
                <a:extLst>
                  <a:ext uri="{FF2B5EF4-FFF2-40B4-BE49-F238E27FC236}">
                    <a16:creationId xmlns:a16="http://schemas.microsoft.com/office/drawing/2014/main" id="{1B8D9A58-4B07-7E4C-AC97-06BC6BAA4BA8}"/>
                  </a:ext>
                </a:extLst>
              </p:cNvPr>
              <p:cNvSpPr/>
              <p:nvPr userDrawn="1"/>
            </p:nvSpPr>
            <p:spPr>
              <a:xfrm>
                <a:off x="-3677406" y="-1"/>
                <a:ext cx="15869404" cy="10058402"/>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22" name="Graphic 21">
              <a:extLst>
                <a:ext uri="{FF2B5EF4-FFF2-40B4-BE49-F238E27FC236}">
                  <a16:creationId xmlns:a16="http://schemas.microsoft.com/office/drawing/2014/main" id="{E7700464-5443-A14C-ACB0-64EE93E9776B}"/>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2633" y="12618496"/>
              <a:ext cx="2024109" cy="1097280"/>
            </a:xfrm>
            <a:prstGeom prst="rect">
              <a:avLst/>
            </a:prstGeom>
          </p:spPr>
        </p:pic>
      </p:grpSp>
      <p:sp>
        <p:nvSpPr>
          <p:cNvPr id="28" name="Picture Placeholder 4">
            <a:extLst>
              <a:ext uri="{FF2B5EF4-FFF2-40B4-BE49-F238E27FC236}">
                <a16:creationId xmlns:a16="http://schemas.microsoft.com/office/drawing/2014/main" id="{94096DA9-7259-4149-9F17-476911B620A9}"/>
              </a:ext>
            </a:extLst>
          </p:cNvPr>
          <p:cNvSpPr>
            <a:spLocks noGrp="1"/>
          </p:cNvSpPr>
          <p:nvPr>
            <p:ph type="pic" sz="quarter" idx="14" hasCustomPrompt="1"/>
          </p:nvPr>
        </p:nvSpPr>
        <p:spPr>
          <a:xfrm>
            <a:off x="200806" y="218209"/>
            <a:ext cx="8743950" cy="4320540"/>
          </a:xfrm>
          <a:prstGeom prst="roundRect">
            <a:avLst>
              <a:gd name="adj" fmla="val 3499"/>
            </a:avLst>
          </a:prstGeom>
        </p:spPr>
        <p:txBody>
          <a:bodyPr/>
          <a:lstStyle>
            <a:lvl1pPr>
              <a:defRPr>
                <a:solidFill>
                  <a:schemeClr val="accent1"/>
                </a:solidFill>
              </a:defRPr>
            </a:lvl1pPr>
          </a:lstStyle>
          <a:p>
            <a:r>
              <a:rPr lang="en-US" dirty="0"/>
              <a:t>Image</a:t>
            </a:r>
          </a:p>
        </p:txBody>
      </p:sp>
      <p:sp>
        <p:nvSpPr>
          <p:cNvPr id="3" name="Date Placeholder 2">
            <a:extLst>
              <a:ext uri="{FF2B5EF4-FFF2-40B4-BE49-F238E27FC236}">
                <a16:creationId xmlns:a16="http://schemas.microsoft.com/office/drawing/2014/main" id="{20793EA7-964F-C54D-A3DB-E7E2FEDA948A}"/>
              </a:ext>
            </a:extLst>
          </p:cNvPr>
          <p:cNvSpPr>
            <a:spLocks noGrp="1"/>
          </p:cNvSpPr>
          <p:nvPr>
            <p:ph type="dt" sz="half" idx="15"/>
          </p:nvPr>
        </p:nvSpPr>
        <p:spPr/>
        <p:txBody>
          <a:bodyPr/>
          <a:lstStyle>
            <a:lvl1pPr>
              <a:defRPr>
                <a:solidFill>
                  <a:schemeClr val="bg1"/>
                </a:solidFill>
              </a:defRPr>
            </a:lvl1pPr>
          </a:lstStyle>
          <a:p>
            <a:r>
              <a:rPr lang="en-US"/>
              <a:t>MON. 2021</a:t>
            </a:r>
            <a:endParaRPr lang="en-US" dirty="0"/>
          </a:p>
        </p:txBody>
      </p:sp>
      <p:sp>
        <p:nvSpPr>
          <p:cNvPr id="4" name="Footer Placeholder 3">
            <a:extLst>
              <a:ext uri="{FF2B5EF4-FFF2-40B4-BE49-F238E27FC236}">
                <a16:creationId xmlns:a16="http://schemas.microsoft.com/office/drawing/2014/main" id="{F2457BD3-5C2A-AA43-B956-36AF82A537E6}"/>
              </a:ext>
            </a:extLst>
          </p:cNvPr>
          <p:cNvSpPr>
            <a:spLocks noGrp="1"/>
          </p:cNvSpPr>
          <p:nvPr>
            <p:ph type="ftr" sz="quarter" idx="16"/>
          </p:nvPr>
        </p:nvSpPr>
        <p:spPr/>
        <p:txBody>
          <a:bodyPr/>
          <a:lstStyle>
            <a:lvl1pPr>
              <a:defRPr>
                <a:solidFill>
                  <a:schemeClr val="bg1"/>
                </a:solidFill>
              </a:defRPr>
            </a:lvl1pPr>
          </a:lstStyle>
          <a:p>
            <a:pPr defTabSz="116086">
              <a:lnSpc>
                <a:spcPct val="120000"/>
              </a:lnSpc>
            </a:pPr>
            <a:r>
              <a:rPr lang="en-US"/>
              <a:t>PRESENTATION TITLE</a:t>
            </a:r>
            <a:endParaRPr lang="en-US" dirty="0"/>
          </a:p>
        </p:txBody>
      </p:sp>
      <p:sp>
        <p:nvSpPr>
          <p:cNvPr id="5" name="Slide Number Placeholder 4">
            <a:extLst>
              <a:ext uri="{FF2B5EF4-FFF2-40B4-BE49-F238E27FC236}">
                <a16:creationId xmlns:a16="http://schemas.microsoft.com/office/drawing/2014/main" id="{754D73B8-DD47-8248-A369-43447F2C0A5E}"/>
              </a:ext>
            </a:extLst>
          </p:cNvPr>
          <p:cNvSpPr>
            <a:spLocks noGrp="1"/>
          </p:cNvSpPr>
          <p:nvPr>
            <p:ph type="sldNum" sz="quarter" idx="17"/>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3505547014"/>
      </p:ext>
    </p:extLst>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Round-corner image (Ultraviolet footer)">
    <p:spTree>
      <p:nvGrpSpPr>
        <p:cNvPr id="1" name=""/>
        <p:cNvGrpSpPr/>
        <p:nvPr/>
      </p:nvGrpSpPr>
      <p:grpSpPr>
        <a:xfrm>
          <a:off x="0" y="0"/>
          <a:ext cx="0" cy="0"/>
          <a:chOff x="0" y="0"/>
          <a:chExt cx="0" cy="0"/>
        </a:xfrm>
      </p:grpSpPr>
      <p:sp>
        <p:nvSpPr>
          <p:cNvPr id="28" name="Picture Placeholder 4">
            <a:extLst>
              <a:ext uri="{FF2B5EF4-FFF2-40B4-BE49-F238E27FC236}">
                <a16:creationId xmlns:a16="http://schemas.microsoft.com/office/drawing/2014/main" id="{94096DA9-7259-4149-9F17-476911B620A9}"/>
              </a:ext>
            </a:extLst>
          </p:cNvPr>
          <p:cNvSpPr>
            <a:spLocks noGrp="1"/>
          </p:cNvSpPr>
          <p:nvPr>
            <p:ph type="pic" sz="quarter" idx="14" hasCustomPrompt="1"/>
          </p:nvPr>
        </p:nvSpPr>
        <p:spPr>
          <a:xfrm>
            <a:off x="202311" y="218209"/>
            <a:ext cx="8743950" cy="4320540"/>
          </a:xfrm>
          <a:prstGeom prst="roundRect">
            <a:avLst>
              <a:gd name="adj" fmla="val 3499"/>
            </a:avLst>
          </a:prstGeom>
        </p:spPr>
        <p:txBody>
          <a:bodyPr/>
          <a:lstStyle>
            <a:lvl1pPr>
              <a:defRPr>
                <a:solidFill>
                  <a:schemeClr val="accent1"/>
                </a:solidFill>
              </a:defRPr>
            </a:lvl1pPr>
          </a:lstStyle>
          <a:p>
            <a:r>
              <a:rPr lang="en-US" dirty="0"/>
              <a:t>Image</a:t>
            </a:r>
          </a:p>
        </p:txBody>
      </p:sp>
      <p:grpSp>
        <p:nvGrpSpPr>
          <p:cNvPr id="15" name="Group 14">
            <a:extLst>
              <a:ext uri="{FF2B5EF4-FFF2-40B4-BE49-F238E27FC236}">
                <a16:creationId xmlns:a16="http://schemas.microsoft.com/office/drawing/2014/main" id="{03F4937E-BD86-CB49-B013-306F8CC98751}"/>
              </a:ext>
            </a:extLst>
          </p:cNvPr>
          <p:cNvGrpSpPr/>
          <p:nvPr userDrawn="1"/>
        </p:nvGrpSpPr>
        <p:grpSpPr>
          <a:xfrm>
            <a:off x="-283" y="4730621"/>
            <a:ext cx="3137834" cy="416308"/>
            <a:chOff x="-755" y="12614990"/>
            <a:chExt cx="8367556" cy="1110154"/>
          </a:xfrm>
        </p:grpSpPr>
        <p:grpSp>
          <p:nvGrpSpPr>
            <p:cNvPr id="17" name="Group 16">
              <a:extLst>
                <a:ext uri="{FF2B5EF4-FFF2-40B4-BE49-F238E27FC236}">
                  <a16:creationId xmlns:a16="http://schemas.microsoft.com/office/drawing/2014/main" id="{DF1258E2-2724-A447-8D5A-57603EC576D1}"/>
                </a:ext>
              </a:extLst>
            </p:cNvPr>
            <p:cNvGrpSpPr/>
            <p:nvPr userDrawn="1"/>
          </p:nvGrpSpPr>
          <p:grpSpPr>
            <a:xfrm>
              <a:off x="1" y="12627864"/>
              <a:ext cx="8366800" cy="1097280"/>
              <a:chOff x="-58710091" y="-1"/>
              <a:chExt cx="77340167" cy="10058402"/>
            </a:xfrm>
            <a:solidFill>
              <a:schemeClr val="accent5"/>
            </a:solidFill>
          </p:grpSpPr>
          <p:pic>
            <p:nvPicPr>
              <p:cNvPr id="29" name="Graphic 28">
                <a:extLst>
                  <a:ext uri="{FF2B5EF4-FFF2-40B4-BE49-F238E27FC236}">
                    <a16:creationId xmlns:a16="http://schemas.microsoft.com/office/drawing/2014/main" id="{1DC7B3C4-7502-674D-8927-F0253553B33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30" name="Rectangle 29">
                <a:extLst>
                  <a:ext uri="{FF2B5EF4-FFF2-40B4-BE49-F238E27FC236}">
                    <a16:creationId xmlns:a16="http://schemas.microsoft.com/office/drawing/2014/main" id="{FA0B6F8D-A7FC-964B-9212-258AAE38B638}"/>
                  </a:ext>
                </a:extLst>
              </p:cNvPr>
              <p:cNvSpPr/>
              <p:nvPr userDrawn="1"/>
            </p:nvSpPr>
            <p:spPr>
              <a:xfrm>
                <a:off x="-58710091" y="-1"/>
                <a:ext cx="70902098" cy="10058402"/>
              </a:xfrm>
              <a:prstGeom prst="rect">
                <a:avLst/>
              </a:prstGeom>
              <a:solidFill>
                <a:schemeClr val="accent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19" name="Group 18">
              <a:extLst>
                <a:ext uri="{FF2B5EF4-FFF2-40B4-BE49-F238E27FC236}">
                  <a16:creationId xmlns:a16="http://schemas.microsoft.com/office/drawing/2014/main" id="{49860463-D88E-C04A-9EFE-99CA07BC8BDF}"/>
                </a:ext>
              </a:extLst>
            </p:cNvPr>
            <p:cNvGrpSpPr/>
            <p:nvPr userDrawn="1"/>
          </p:nvGrpSpPr>
          <p:grpSpPr>
            <a:xfrm>
              <a:off x="-755" y="12627864"/>
              <a:ext cx="2413264" cy="1097280"/>
              <a:chOff x="-3677406" y="-1"/>
              <a:chExt cx="22307482" cy="10058402"/>
            </a:xfrm>
            <a:solidFill>
              <a:schemeClr val="bg2"/>
            </a:solidFill>
          </p:grpSpPr>
          <p:pic>
            <p:nvPicPr>
              <p:cNvPr id="21" name="Graphic 20">
                <a:extLst>
                  <a:ext uri="{FF2B5EF4-FFF2-40B4-BE49-F238E27FC236}">
                    <a16:creationId xmlns:a16="http://schemas.microsoft.com/office/drawing/2014/main" id="{C286A1FA-5D19-DF48-8CE4-759F0E071466}"/>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71676" y="-1"/>
                <a:ext cx="10058400" cy="10058400"/>
              </a:xfrm>
              <a:prstGeom prst="rect">
                <a:avLst/>
              </a:prstGeom>
            </p:spPr>
          </p:pic>
          <p:sp>
            <p:nvSpPr>
              <p:cNvPr id="26" name="Rectangle 25">
                <a:extLst>
                  <a:ext uri="{FF2B5EF4-FFF2-40B4-BE49-F238E27FC236}">
                    <a16:creationId xmlns:a16="http://schemas.microsoft.com/office/drawing/2014/main" id="{86958BFC-2200-C342-B4BE-355D07823397}"/>
                  </a:ext>
                </a:extLst>
              </p:cNvPr>
              <p:cNvSpPr/>
              <p:nvPr userDrawn="1"/>
            </p:nvSpPr>
            <p:spPr>
              <a:xfrm>
                <a:off x="-3677406" y="-1"/>
                <a:ext cx="15869404"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20" name="Graphic 19">
              <a:extLst>
                <a:ext uri="{FF2B5EF4-FFF2-40B4-BE49-F238E27FC236}">
                  <a16:creationId xmlns:a16="http://schemas.microsoft.com/office/drawing/2014/main" id="{9EE2C615-A33B-8144-BADB-AECE026C481C}"/>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2632" y="12614990"/>
              <a:ext cx="2024109" cy="1097280"/>
            </a:xfrm>
            <a:prstGeom prst="rect">
              <a:avLst/>
            </a:prstGeom>
          </p:spPr>
        </p:pic>
      </p:grpSp>
      <p:sp>
        <p:nvSpPr>
          <p:cNvPr id="3" name="Date Placeholder 2">
            <a:extLst>
              <a:ext uri="{FF2B5EF4-FFF2-40B4-BE49-F238E27FC236}">
                <a16:creationId xmlns:a16="http://schemas.microsoft.com/office/drawing/2014/main" id="{9CAC9088-D5E0-3340-8F01-6D02244ED75F}"/>
              </a:ext>
            </a:extLst>
          </p:cNvPr>
          <p:cNvSpPr>
            <a:spLocks noGrp="1"/>
          </p:cNvSpPr>
          <p:nvPr>
            <p:ph type="dt" sz="half" idx="15"/>
          </p:nvPr>
        </p:nvSpPr>
        <p:spPr/>
        <p:txBody>
          <a:bodyPr/>
          <a:lstStyle/>
          <a:p>
            <a:r>
              <a:rPr lang="en-US"/>
              <a:t>MON. 2021</a:t>
            </a:r>
            <a:endParaRPr lang="en-US" dirty="0"/>
          </a:p>
        </p:txBody>
      </p:sp>
      <p:sp>
        <p:nvSpPr>
          <p:cNvPr id="4" name="Footer Placeholder 3">
            <a:extLst>
              <a:ext uri="{FF2B5EF4-FFF2-40B4-BE49-F238E27FC236}">
                <a16:creationId xmlns:a16="http://schemas.microsoft.com/office/drawing/2014/main" id="{74057993-E661-1549-A220-0A94494F23A4}"/>
              </a:ext>
            </a:extLst>
          </p:cNvPr>
          <p:cNvSpPr>
            <a:spLocks noGrp="1"/>
          </p:cNvSpPr>
          <p:nvPr>
            <p:ph type="ftr" sz="quarter" idx="16"/>
          </p:nvPr>
        </p:nvSpPr>
        <p:spPr/>
        <p:txBody>
          <a:bodyPr/>
          <a:lstStyle/>
          <a:p>
            <a:pPr defTabSz="116086">
              <a:lnSpc>
                <a:spcPct val="120000"/>
              </a:lnSpc>
            </a:pPr>
            <a:r>
              <a:rPr lang="en-US"/>
              <a:t>PRESENTATION TITLE</a:t>
            </a:r>
            <a:endParaRPr lang="en-US" dirty="0"/>
          </a:p>
        </p:txBody>
      </p:sp>
      <p:sp>
        <p:nvSpPr>
          <p:cNvPr id="5" name="Slide Number Placeholder 4">
            <a:extLst>
              <a:ext uri="{FF2B5EF4-FFF2-40B4-BE49-F238E27FC236}">
                <a16:creationId xmlns:a16="http://schemas.microsoft.com/office/drawing/2014/main" id="{B0240D1C-6FC0-BC43-8D48-A851618A822A}"/>
              </a:ext>
            </a:extLst>
          </p:cNvPr>
          <p:cNvSpPr>
            <a:spLocks noGrp="1"/>
          </p:cNvSpPr>
          <p:nvPr>
            <p:ph type="sldNum" sz="quarter" idx="17"/>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2402003080"/>
      </p:ext>
    </p:extLst>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 Column w images (Boosted footer)">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530E7D42-C2AC-D040-9FD2-D8E50E66A9D3}"/>
              </a:ext>
            </a:extLst>
          </p:cNvPr>
          <p:cNvSpPr>
            <a:spLocks noGrp="1"/>
          </p:cNvSpPr>
          <p:nvPr>
            <p:ph type="pic" sz="quarter" idx="10" hasCustomPrompt="1"/>
          </p:nvPr>
        </p:nvSpPr>
        <p:spPr>
          <a:xfrm>
            <a:off x="215136" y="1613475"/>
            <a:ext cx="2708910" cy="1988820"/>
          </a:xfrm>
          <a:prstGeom prst="roundRect">
            <a:avLst>
              <a:gd name="adj" fmla="val 3802"/>
            </a:avLst>
          </a:prstGeom>
        </p:spPr>
        <p:txBody>
          <a:bodyPr>
            <a:noAutofit/>
          </a:bodyPr>
          <a:lstStyle>
            <a:lvl1pPr>
              <a:defRPr>
                <a:solidFill>
                  <a:schemeClr val="accent1"/>
                </a:solidFill>
              </a:defRPr>
            </a:lvl1pPr>
          </a:lstStyle>
          <a:p>
            <a:r>
              <a:rPr lang="en-US" dirty="0"/>
              <a:t>Image</a:t>
            </a:r>
          </a:p>
        </p:txBody>
      </p:sp>
      <p:sp>
        <p:nvSpPr>
          <p:cNvPr id="16" name="Text Placeholder 7">
            <a:extLst>
              <a:ext uri="{FF2B5EF4-FFF2-40B4-BE49-F238E27FC236}">
                <a16:creationId xmlns:a16="http://schemas.microsoft.com/office/drawing/2014/main" id="{325A4A9A-DDDC-D340-8995-5D495AE35061}"/>
              </a:ext>
            </a:extLst>
          </p:cNvPr>
          <p:cNvSpPr>
            <a:spLocks noGrp="1"/>
          </p:cNvSpPr>
          <p:nvPr>
            <p:ph type="body" sz="quarter" idx="14" hasCustomPrompt="1"/>
          </p:nvPr>
        </p:nvSpPr>
        <p:spPr>
          <a:xfrm>
            <a:off x="189666" y="3743374"/>
            <a:ext cx="2734380" cy="923668"/>
          </a:xfrm>
          <a:prstGeom prst="rect">
            <a:avLst/>
          </a:prstGeom>
        </p:spPr>
        <p:txBody>
          <a:bodyPr>
            <a:noAutofit/>
          </a:bodyPr>
          <a:lstStyle>
            <a:lvl1pPr>
              <a:lnSpc>
                <a:spcPct val="100000"/>
              </a:lnSpc>
              <a:defRPr lang="en-US" sz="1350" smtClean="0">
                <a:solidFill>
                  <a:schemeClr val="accent1"/>
                </a:solidFill>
                <a:effectLst/>
              </a:defRPr>
            </a:lvl1pPr>
            <a:lvl2pPr>
              <a:defRPr sz="1650">
                <a:solidFill>
                  <a:schemeClr val="tx2"/>
                </a:solidFill>
              </a:defRPr>
            </a:lvl2pPr>
            <a:lvl3pPr>
              <a:defRPr sz="1650">
                <a:solidFill>
                  <a:schemeClr val="tx2"/>
                </a:solidFill>
              </a:defRPr>
            </a:lvl3pPr>
            <a:lvl4pPr>
              <a:defRPr sz="1650">
                <a:solidFill>
                  <a:schemeClr val="tx2"/>
                </a:solidFill>
              </a:defRPr>
            </a:lvl4pPr>
            <a:lvl5pPr>
              <a:defRPr sz="1650">
                <a:solidFill>
                  <a:schemeClr val="tx2"/>
                </a:solidFill>
              </a:defRPr>
            </a:lvl5pPr>
          </a:lstStyle>
          <a:p>
            <a:r>
              <a:rPr lang="en-US" dirty="0">
                <a:solidFill>
                  <a:srgbClr val="06032F"/>
                </a:solidFill>
                <a:effectLst/>
                <a:latin typeface="FS Albert Pro Light" panose="02000503040000020004" pitchFamily="2" charset="0"/>
              </a:rPr>
              <a:t>Lorem ipsum dolor sit </a:t>
            </a:r>
            <a:r>
              <a:rPr lang="en-US" dirty="0" err="1">
                <a:solidFill>
                  <a:srgbClr val="06032F"/>
                </a:solidFill>
                <a:effectLst/>
                <a:latin typeface="FS Albert Pro Light" panose="02000503040000020004" pitchFamily="2" charset="0"/>
              </a:rPr>
              <a:t>amet</a:t>
            </a:r>
            <a:r>
              <a:rPr lang="en-US" dirty="0">
                <a:solidFill>
                  <a:srgbClr val="06032F"/>
                </a:solidFill>
                <a:effectLst/>
                <a:latin typeface="FS Albert Pro Light" panose="02000503040000020004" pitchFamily="2" charset="0"/>
              </a:rPr>
              <a:t>, an </a:t>
            </a:r>
          </a:p>
          <a:p>
            <a:r>
              <a:rPr lang="en-US" dirty="0">
                <a:solidFill>
                  <a:srgbClr val="06032F"/>
                </a:solidFill>
                <a:effectLst/>
                <a:latin typeface="FS Albert Pro Light" panose="02000503040000020004" pitchFamily="2" charset="0"/>
              </a:rPr>
              <a:t>minim </a:t>
            </a:r>
            <a:r>
              <a:rPr lang="en-US" dirty="0" err="1">
                <a:solidFill>
                  <a:srgbClr val="06032F"/>
                </a:solidFill>
                <a:effectLst/>
                <a:latin typeface="FS Albert Pro Light" panose="02000503040000020004" pitchFamily="2" charset="0"/>
              </a:rPr>
              <a:t>aeque</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inciderint</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et </a:t>
            </a:r>
          </a:p>
          <a:p>
            <a:r>
              <a:rPr lang="en-US" dirty="0" err="1">
                <a:solidFill>
                  <a:srgbClr val="06032F"/>
                </a:solidFill>
                <a:effectLst/>
                <a:latin typeface="FS Albert Pro Light" panose="02000503040000020004" pitchFamily="2" charset="0"/>
              </a:rPr>
              <a:t>dicat</a:t>
            </a:r>
            <a:r>
              <a:rPr lang="en-US" dirty="0">
                <a:solidFill>
                  <a:srgbClr val="06032F"/>
                </a:solidFill>
                <a:effectLst/>
                <a:latin typeface="FS Albert Pro Light" panose="02000503040000020004" pitchFamily="2" charset="0"/>
              </a:rPr>
              <a:t> facer.</a:t>
            </a:r>
          </a:p>
        </p:txBody>
      </p:sp>
      <p:sp>
        <p:nvSpPr>
          <p:cNvPr id="15" name="Title 3">
            <a:extLst>
              <a:ext uri="{FF2B5EF4-FFF2-40B4-BE49-F238E27FC236}">
                <a16:creationId xmlns:a16="http://schemas.microsoft.com/office/drawing/2014/main" id="{357C9D71-E1E7-6D4E-A0DC-1C9D8160E008}"/>
              </a:ext>
            </a:extLst>
          </p:cNvPr>
          <p:cNvSpPr>
            <a:spLocks noGrp="1"/>
          </p:cNvSpPr>
          <p:nvPr>
            <p:ph type="title" hasCustomPrompt="1"/>
          </p:nvPr>
        </p:nvSpPr>
        <p:spPr>
          <a:xfrm>
            <a:off x="171450" y="171450"/>
            <a:ext cx="4800600" cy="685800"/>
          </a:xfrm>
          <a:prstGeom prst="rect">
            <a:avLst/>
          </a:prstGeom>
          <a:ln>
            <a:noFill/>
          </a:ln>
        </p:spPr>
        <p:txBody>
          <a:bodyPr anchor="t">
            <a:noAutofit/>
          </a:bodyPr>
          <a:lstStyle>
            <a:lvl1pPr>
              <a:lnSpc>
                <a:spcPct val="90000"/>
              </a:lnSpc>
              <a:defRPr sz="2250" spc="0" baseline="0">
                <a:solidFill>
                  <a:schemeClr val="accent1"/>
                </a:solidFill>
              </a:defRPr>
            </a:lvl1pPr>
          </a:lstStyle>
          <a:p>
            <a:r>
              <a:rPr lang="en-US" dirty="0"/>
              <a:t>Multiple image slides.</a:t>
            </a:r>
            <a:br>
              <a:rPr lang="en-US" dirty="0"/>
            </a:br>
            <a:r>
              <a:rPr lang="en-US" dirty="0"/>
              <a:t>Lorem ipsum dolor sit </a:t>
            </a:r>
            <a:r>
              <a:rPr lang="en-US" dirty="0" err="1"/>
              <a:t>amet</a:t>
            </a:r>
            <a:r>
              <a:rPr lang="en-US" dirty="0"/>
              <a:t>, an minim</a:t>
            </a:r>
          </a:p>
        </p:txBody>
      </p:sp>
      <p:sp>
        <p:nvSpPr>
          <p:cNvPr id="25" name="Picture Placeholder 4">
            <a:extLst>
              <a:ext uri="{FF2B5EF4-FFF2-40B4-BE49-F238E27FC236}">
                <a16:creationId xmlns:a16="http://schemas.microsoft.com/office/drawing/2014/main" id="{3715A730-0836-BD49-9CC2-98A4DBEE2A20}"/>
              </a:ext>
            </a:extLst>
          </p:cNvPr>
          <p:cNvSpPr>
            <a:spLocks noGrp="1"/>
          </p:cNvSpPr>
          <p:nvPr>
            <p:ph type="pic" sz="quarter" idx="20" hasCustomPrompt="1"/>
          </p:nvPr>
        </p:nvSpPr>
        <p:spPr>
          <a:xfrm>
            <a:off x="3217545" y="1613475"/>
            <a:ext cx="2708910" cy="1988820"/>
          </a:xfrm>
          <a:prstGeom prst="roundRect">
            <a:avLst>
              <a:gd name="adj" fmla="val 3802"/>
            </a:avLst>
          </a:prstGeom>
        </p:spPr>
        <p:txBody>
          <a:bodyPr>
            <a:noAutofit/>
          </a:bodyPr>
          <a:lstStyle>
            <a:lvl1pPr>
              <a:defRPr>
                <a:solidFill>
                  <a:schemeClr val="accent1"/>
                </a:solidFill>
              </a:defRPr>
            </a:lvl1pPr>
          </a:lstStyle>
          <a:p>
            <a:r>
              <a:rPr lang="en-US" dirty="0"/>
              <a:t>Image</a:t>
            </a:r>
          </a:p>
        </p:txBody>
      </p:sp>
      <p:sp>
        <p:nvSpPr>
          <p:cNvPr id="26" name="Picture Placeholder 4">
            <a:extLst>
              <a:ext uri="{FF2B5EF4-FFF2-40B4-BE49-F238E27FC236}">
                <a16:creationId xmlns:a16="http://schemas.microsoft.com/office/drawing/2014/main" id="{22C43E00-08E2-7A46-AD98-846AFE853F0B}"/>
              </a:ext>
            </a:extLst>
          </p:cNvPr>
          <p:cNvSpPr>
            <a:spLocks noGrp="1"/>
          </p:cNvSpPr>
          <p:nvPr>
            <p:ph type="pic" sz="quarter" idx="21" hasCustomPrompt="1"/>
          </p:nvPr>
        </p:nvSpPr>
        <p:spPr>
          <a:xfrm>
            <a:off x="6234490" y="1613475"/>
            <a:ext cx="2708910" cy="1988820"/>
          </a:xfrm>
          <a:prstGeom prst="roundRect">
            <a:avLst>
              <a:gd name="adj" fmla="val 3802"/>
            </a:avLst>
          </a:prstGeom>
        </p:spPr>
        <p:txBody>
          <a:bodyPr>
            <a:noAutofit/>
          </a:bodyPr>
          <a:lstStyle>
            <a:lvl1pPr>
              <a:defRPr>
                <a:solidFill>
                  <a:schemeClr val="accent1"/>
                </a:solidFill>
              </a:defRPr>
            </a:lvl1pPr>
          </a:lstStyle>
          <a:p>
            <a:r>
              <a:rPr lang="en-US" dirty="0"/>
              <a:t>Image</a:t>
            </a:r>
          </a:p>
        </p:txBody>
      </p:sp>
      <p:sp>
        <p:nvSpPr>
          <p:cNvPr id="27" name="Text Placeholder 7">
            <a:extLst>
              <a:ext uri="{FF2B5EF4-FFF2-40B4-BE49-F238E27FC236}">
                <a16:creationId xmlns:a16="http://schemas.microsoft.com/office/drawing/2014/main" id="{374A4BBF-FADF-D543-BF41-144A5C7D2921}"/>
              </a:ext>
            </a:extLst>
          </p:cNvPr>
          <p:cNvSpPr>
            <a:spLocks noGrp="1"/>
          </p:cNvSpPr>
          <p:nvPr>
            <p:ph type="body" sz="quarter" idx="22" hasCustomPrompt="1"/>
          </p:nvPr>
        </p:nvSpPr>
        <p:spPr>
          <a:xfrm>
            <a:off x="3206883" y="3743374"/>
            <a:ext cx="2719573" cy="923668"/>
          </a:xfrm>
          <a:prstGeom prst="rect">
            <a:avLst/>
          </a:prstGeom>
        </p:spPr>
        <p:txBody>
          <a:bodyPr>
            <a:noAutofit/>
          </a:bodyPr>
          <a:lstStyle>
            <a:lvl1pPr>
              <a:lnSpc>
                <a:spcPct val="100000"/>
              </a:lnSpc>
              <a:defRPr lang="en-US" sz="1350" smtClean="0">
                <a:solidFill>
                  <a:schemeClr val="accent1"/>
                </a:solidFill>
                <a:effectLst/>
              </a:defRPr>
            </a:lvl1pPr>
            <a:lvl2pPr>
              <a:defRPr sz="1650">
                <a:solidFill>
                  <a:schemeClr val="tx2"/>
                </a:solidFill>
              </a:defRPr>
            </a:lvl2pPr>
            <a:lvl3pPr>
              <a:defRPr sz="1650">
                <a:solidFill>
                  <a:schemeClr val="tx2"/>
                </a:solidFill>
              </a:defRPr>
            </a:lvl3pPr>
            <a:lvl4pPr>
              <a:defRPr sz="1650">
                <a:solidFill>
                  <a:schemeClr val="tx2"/>
                </a:solidFill>
              </a:defRPr>
            </a:lvl4pPr>
            <a:lvl5pPr>
              <a:defRPr sz="1650">
                <a:solidFill>
                  <a:schemeClr val="tx2"/>
                </a:solidFill>
              </a:defRPr>
            </a:lvl5pPr>
          </a:lstStyle>
          <a:p>
            <a:r>
              <a:rPr lang="en-US" dirty="0">
                <a:solidFill>
                  <a:srgbClr val="06032F"/>
                </a:solidFill>
                <a:effectLst/>
                <a:latin typeface="FS Albert Pro Light" panose="02000503040000020004" pitchFamily="2" charset="0"/>
              </a:rPr>
              <a:t>Lorem ipsum dolor sit </a:t>
            </a:r>
            <a:r>
              <a:rPr lang="en-US" dirty="0" err="1">
                <a:solidFill>
                  <a:srgbClr val="06032F"/>
                </a:solidFill>
                <a:effectLst/>
                <a:latin typeface="FS Albert Pro Light" panose="02000503040000020004" pitchFamily="2" charset="0"/>
              </a:rPr>
              <a:t>amet</a:t>
            </a:r>
            <a:r>
              <a:rPr lang="en-US" dirty="0">
                <a:solidFill>
                  <a:srgbClr val="06032F"/>
                </a:solidFill>
                <a:effectLst/>
                <a:latin typeface="FS Albert Pro Light" panose="02000503040000020004" pitchFamily="2" charset="0"/>
              </a:rPr>
              <a:t>, an </a:t>
            </a:r>
          </a:p>
          <a:p>
            <a:r>
              <a:rPr lang="en-US" dirty="0">
                <a:solidFill>
                  <a:srgbClr val="06032F"/>
                </a:solidFill>
                <a:effectLst/>
                <a:latin typeface="FS Albert Pro Light" panose="02000503040000020004" pitchFamily="2" charset="0"/>
              </a:rPr>
              <a:t>minim </a:t>
            </a:r>
            <a:r>
              <a:rPr lang="en-US" dirty="0" err="1">
                <a:solidFill>
                  <a:srgbClr val="06032F"/>
                </a:solidFill>
                <a:effectLst/>
                <a:latin typeface="FS Albert Pro Light" panose="02000503040000020004" pitchFamily="2" charset="0"/>
              </a:rPr>
              <a:t>aeque</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inciderint</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et </a:t>
            </a:r>
          </a:p>
          <a:p>
            <a:r>
              <a:rPr lang="en-US" dirty="0" err="1">
                <a:solidFill>
                  <a:srgbClr val="06032F"/>
                </a:solidFill>
                <a:effectLst/>
                <a:latin typeface="FS Albert Pro Light" panose="02000503040000020004" pitchFamily="2" charset="0"/>
              </a:rPr>
              <a:t>dicat</a:t>
            </a:r>
            <a:r>
              <a:rPr lang="en-US" dirty="0">
                <a:solidFill>
                  <a:srgbClr val="06032F"/>
                </a:solidFill>
                <a:effectLst/>
                <a:latin typeface="FS Albert Pro Light" panose="02000503040000020004" pitchFamily="2" charset="0"/>
              </a:rPr>
              <a:t> facer.</a:t>
            </a:r>
          </a:p>
        </p:txBody>
      </p:sp>
      <p:sp>
        <p:nvSpPr>
          <p:cNvPr id="28" name="Text Placeholder 7">
            <a:extLst>
              <a:ext uri="{FF2B5EF4-FFF2-40B4-BE49-F238E27FC236}">
                <a16:creationId xmlns:a16="http://schemas.microsoft.com/office/drawing/2014/main" id="{2D7B892C-F9B7-5C4A-9B77-2C67ED3A444F}"/>
              </a:ext>
            </a:extLst>
          </p:cNvPr>
          <p:cNvSpPr>
            <a:spLocks noGrp="1"/>
          </p:cNvSpPr>
          <p:nvPr>
            <p:ph type="body" sz="quarter" idx="23" hasCustomPrompt="1"/>
          </p:nvPr>
        </p:nvSpPr>
        <p:spPr>
          <a:xfrm>
            <a:off x="6224099" y="3743374"/>
            <a:ext cx="2730236" cy="923668"/>
          </a:xfrm>
          <a:prstGeom prst="rect">
            <a:avLst/>
          </a:prstGeom>
        </p:spPr>
        <p:txBody>
          <a:bodyPr>
            <a:noAutofit/>
          </a:bodyPr>
          <a:lstStyle>
            <a:lvl1pPr>
              <a:lnSpc>
                <a:spcPct val="100000"/>
              </a:lnSpc>
              <a:defRPr lang="en-US" sz="1350" smtClean="0">
                <a:solidFill>
                  <a:schemeClr val="accent1"/>
                </a:solidFill>
                <a:effectLst/>
              </a:defRPr>
            </a:lvl1pPr>
            <a:lvl2pPr>
              <a:defRPr sz="1650">
                <a:solidFill>
                  <a:schemeClr val="tx2"/>
                </a:solidFill>
              </a:defRPr>
            </a:lvl2pPr>
            <a:lvl3pPr>
              <a:defRPr sz="1650">
                <a:solidFill>
                  <a:schemeClr val="tx2"/>
                </a:solidFill>
              </a:defRPr>
            </a:lvl3pPr>
            <a:lvl4pPr>
              <a:defRPr sz="1650">
                <a:solidFill>
                  <a:schemeClr val="tx2"/>
                </a:solidFill>
              </a:defRPr>
            </a:lvl4pPr>
            <a:lvl5pPr>
              <a:defRPr sz="1650">
                <a:solidFill>
                  <a:schemeClr val="tx2"/>
                </a:solidFill>
              </a:defRPr>
            </a:lvl5pPr>
          </a:lstStyle>
          <a:p>
            <a:r>
              <a:rPr lang="en-US" dirty="0">
                <a:solidFill>
                  <a:srgbClr val="06032F"/>
                </a:solidFill>
                <a:effectLst/>
                <a:latin typeface="FS Albert Pro Light" panose="02000503040000020004" pitchFamily="2" charset="0"/>
              </a:rPr>
              <a:t>Lorem ipsum dolor sit </a:t>
            </a:r>
            <a:r>
              <a:rPr lang="en-US" dirty="0" err="1">
                <a:solidFill>
                  <a:srgbClr val="06032F"/>
                </a:solidFill>
                <a:effectLst/>
                <a:latin typeface="FS Albert Pro Light" panose="02000503040000020004" pitchFamily="2" charset="0"/>
              </a:rPr>
              <a:t>amet</a:t>
            </a:r>
            <a:r>
              <a:rPr lang="en-US" dirty="0">
                <a:solidFill>
                  <a:srgbClr val="06032F"/>
                </a:solidFill>
                <a:effectLst/>
                <a:latin typeface="FS Albert Pro Light" panose="02000503040000020004" pitchFamily="2" charset="0"/>
              </a:rPr>
              <a:t>, an </a:t>
            </a:r>
          </a:p>
          <a:p>
            <a:r>
              <a:rPr lang="en-US" dirty="0">
                <a:solidFill>
                  <a:srgbClr val="06032F"/>
                </a:solidFill>
                <a:effectLst/>
                <a:latin typeface="FS Albert Pro Light" panose="02000503040000020004" pitchFamily="2" charset="0"/>
              </a:rPr>
              <a:t>minim </a:t>
            </a:r>
            <a:r>
              <a:rPr lang="en-US" dirty="0" err="1">
                <a:solidFill>
                  <a:srgbClr val="06032F"/>
                </a:solidFill>
                <a:effectLst/>
                <a:latin typeface="FS Albert Pro Light" panose="02000503040000020004" pitchFamily="2" charset="0"/>
              </a:rPr>
              <a:t>aeque</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inciderint</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et </a:t>
            </a:r>
          </a:p>
          <a:p>
            <a:r>
              <a:rPr lang="en-US" dirty="0" err="1">
                <a:solidFill>
                  <a:srgbClr val="06032F"/>
                </a:solidFill>
                <a:effectLst/>
                <a:latin typeface="FS Albert Pro Light" panose="02000503040000020004" pitchFamily="2" charset="0"/>
              </a:rPr>
              <a:t>dicat</a:t>
            </a:r>
            <a:r>
              <a:rPr lang="en-US" dirty="0">
                <a:solidFill>
                  <a:srgbClr val="06032F"/>
                </a:solidFill>
                <a:effectLst/>
                <a:latin typeface="FS Albert Pro Light" panose="02000503040000020004" pitchFamily="2" charset="0"/>
              </a:rPr>
              <a:t> facer.</a:t>
            </a:r>
          </a:p>
        </p:txBody>
      </p:sp>
      <p:grpSp>
        <p:nvGrpSpPr>
          <p:cNvPr id="40" name="Group 39">
            <a:extLst>
              <a:ext uri="{FF2B5EF4-FFF2-40B4-BE49-F238E27FC236}">
                <a16:creationId xmlns:a16="http://schemas.microsoft.com/office/drawing/2014/main" id="{7BAA3EA0-7108-3F4B-97F4-E868B9D3B41F}"/>
              </a:ext>
            </a:extLst>
          </p:cNvPr>
          <p:cNvGrpSpPr/>
          <p:nvPr userDrawn="1"/>
        </p:nvGrpSpPr>
        <p:grpSpPr>
          <a:xfrm>
            <a:off x="-283" y="4731936"/>
            <a:ext cx="3137834" cy="414993"/>
            <a:chOff x="-755" y="12618496"/>
            <a:chExt cx="8367556" cy="1106648"/>
          </a:xfrm>
        </p:grpSpPr>
        <p:grpSp>
          <p:nvGrpSpPr>
            <p:cNvPr id="41" name="Group 40">
              <a:extLst>
                <a:ext uri="{FF2B5EF4-FFF2-40B4-BE49-F238E27FC236}">
                  <a16:creationId xmlns:a16="http://schemas.microsoft.com/office/drawing/2014/main" id="{EADDA8FF-9875-B946-8C9B-13377DD0982D}"/>
                </a:ext>
              </a:extLst>
            </p:cNvPr>
            <p:cNvGrpSpPr/>
            <p:nvPr userDrawn="1"/>
          </p:nvGrpSpPr>
          <p:grpSpPr>
            <a:xfrm>
              <a:off x="1" y="12627864"/>
              <a:ext cx="8366800" cy="1097280"/>
              <a:chOff x="-58710091" y="-1"/>
              <a:chExt cx="77340167" cy="10058402"/>
            </a:xfrm>
            <a:solidFill>
              <a:schemeClr val="accent5"/>
            </a:solidFill>
          </p:grpSpPr>
          <p:pic>
            <p:nvPicPr>
              <p:cNvPr id="46" name="Graphic 45">
                <a:extLst>
                  <a:ext uri="{FF2B5EF4-FFF2-40B4-BE49-F238E27FC236}">
                    <a16:creationId xmlns:a16="http://schemas.microsoft.com/office/drawing/2014/main" id="{ABFAD1B4-F790-5F45-83AF-C5C0DA43EE7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47" name="Rectangle 46">
                <a:extLst>
                  <a:ext uri="{FF2B5EF4-FFF2-40B4-BE49-F238E27FC236}">
                    <a16:creationId xmlns:a16="http://schemas.microsoft.com/office/drawing/2014/main" id="{51AF5174-BB73-6540-9B00-6F2685745C76}"/>
                  </a:ext>
                </a:extLst>
              </p:cNvPr>
              <p:cNvSpPr/>
              <p:nvPr userDrawn="1"/>
            </p:nvSpPr>
            <p:spPr>
              <a:xfrm>
                <a:off x="-58710091" y="-1"/>
                <a:ext cx="70902098"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grpSp>
          <p:nvGrpSpPr>
            <p:cNvPr id="42" name="Group 41">
              <a:extLst>
                <a:ext uri="{FF2B5EF4-FFF2-40B4-BE49-F238E27FC236}">
                  <a16:creationId xmlns:a16="http://schemas.microsoft.com/office/drawing/2014/main" id="{E66C331A-F1D1-8A42-B37A-DFCECAF0C65C}"/>
                </a:ext>
              </a:extLst>
            </p:cNvPr>
            <p:cNvGrpSpPr/>
            <p:nvPr userDrawn="1"/>
          </p:nvGrpSpPr>
          <p:grpSpPr>
            <a:xfrm>
              <a:off x="-755" y="12627864"/>
              <a:ext cx="2413264" cy="1097280"/>
              <a:chOff x="-3677406" y="-1"/>
              <a:chExt cx="22307482" cy="10058402"/>
            </a:xfrm>
          </p:grpSpPr>
          <p:pic>
            <p:nvPicPr>
              <p:cNvPr id="44" name="Graphic 43">
                <a:extLst>
                  <a:ext uri="{FF2B5EF4-FFF2-40B4-BE49-F238E27FC236}">
                    <a16:creationId xmlns:a16="http://schemas.microsoft.com/office/drawing/2014/main" id="{5DA3B389-8891-4246-907A-9E2507607152}"/>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71676" y="-1"/>
                <a:ext cx="10058400" cy="10058400"/>
              </a:xfrm>
              <a:prstGeom prst="rect">
                <a:avLst/>
              </a:prstGeom>
            </p:spPr>
          </p:pic>
          <p:sp>
            <p:nvSpPr>
              <p:cNvPr id="45" name="Rectangle 44">
                <a:extLst>
                  <a:ext uri="{FF2B5EF4-FFF2-40B4-BE49-F238E27FC236}">
                    <a16:creationId xmlns:a16="http://schemas.microsoft.com/office/drawing/2014/main" id="{412C0C27-4AD6-104D-946A-9414E198A9A3}"/>
                  </a:ext>
                </a:extLst>
              </p:cNvPr>
              <p:cNvSpPr/>
              <p:nvPr userDrawn="1"/>
            </p:nvSpPr>
            <p:spPr>
              <a:xfrm>
                <a:off x="-3677406" y="-1"/>
                <a:ext cx="15869404"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pic>
          <p:nvPicPr>
            <p:cNvPr id="43" name="Graphic 42">
              <a:extLst>
                <a:ext uri="{FF2B5EF4-FFF2-40B4-BE49-F238E27FC236}">
                  <a16:creationId xmlns:a16="http://schemas.microsoft.com/office/drawing/2014/main" id="{A089BFE0-E55A-DE48-BA61-B9A43958917F}"/>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2633" y="12618496"/>
              <a:ext cx="2024109" cy="1097280"/>
            </a:xfrm>
            <a:prstGeom prst="rect">
              <a:avLst/>
            </a:prstGeom>
          </p:spPr>
        </p:pic>
      </p:grpSp>
      <p:sp>
        <p:nvSpPr>
          <p:cNvPr id="3" name="Date Placeholder 2">
            <a:extLst>
              <a:ext uri="{FF2B5EF4-FFF2-40B4-BE49-F238E27FC236}">
                <a16:creationId xmlns:a16="http://schemas.microsoft.com/office/drawing/2014/main" id="{2CE653F1-12AF-574D-A0F9-7BAA62A56613}"/>
              </a:ext>
            </a:extLst>
          </p:cNvPr>
          <p:cNvSpPr>
            <a:spLocks noGrp="1"/>
          </p:cNvSpPr>
          <p:nvPr>
            <p:ph type="dt" sz="half" idx="24"/>
          </p:nvPr>
        </p:nvSpPr>
        <p:spPr/>
        <p:txBody>
          <a:bodyPr/>
          <a:lstStyle/>
          <a:p>
            <a:r>
              <a:rPr lang="en-US"/>
              <a:t>MON. 2021</a:t>
            </a:r>
            <a:endParaRPr lang="en-US" dirty="0"/>
          </a:p>
        </p:txBody>
      </p:sp>
      <p:sp>
        <p:nvSpPr>
          <p:cNvPr id="4" name="Footer Placeholder 3">
            <a:extLst>
              <a:ext uri="{FF2B5EF4-FFF2-40B4-BE49-F238E27FC236}">
                <a16:creationId xmlns:a16="http://schemas.microsoft.com/office/drawing/2014/main" id="{3B1EC48E-1C1C-FD47-85C7-93C036CD88C4}"/>
              </a:ext>
            </a:extLst>
          </p:cNvPr>
          <p:cNvSpPr>
            <a:spLocks noGrp="1"/>
          </p:cNvSpPr>
          <p:nvPr>
            <p:ph type="ftr" sz="quarter" idx="25"/>
          </p:nvPr>
        </p:nvSpPr>
        <p:spPr/>
        <p:txBody>
          <a:bodyPr/>
          <a:lstStyle/>
          <a:p>
            <a:pPr defTabSz="116086">
              <a:lnSpc>
                <a:spcPct val="120000"/>
              </a:lnSpc>
            </a:pPr>
            <a:r>
              <a:rPr lang="en-US"/>
              <a:t>PRESENTATION TITLE</a:t>
            </a:r>
            <a:endParaRPr lang="en-US" dirty="0"/>
          </a:p>
        </p:txBody>
      </p:sp>
      <p:sp>
        <p:nvSpPr>
          <p:cNvPr id="8" name="Slide Number Placeholder 7">
            <a:extLst>
              <a:ext uri="{FF2B5EF4-FFF2-40B4-BE49-F238E27FC236}">
                <a16:creationId xmlns:a16="http://schemas.microsoft.com/office/drawing/2014/main" id="{C56FE9EB-9D8E-C642-ADCF-5642C4843CD1}"/>
              </a:ext>
            </a:extLst>
          </p:cNvPr>
          <p:cNvSpPr>
            <a:spLocks noGrp="1"/>
          </p:cNvSpPr>
          <p:nvPr>
            <p:ph type="sldNum" sz="quarter" idx="26"/>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4094403959"/>
      </p:ext>
    </p:extLst>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 Column w images (Blue footer)">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530E7D42-C2AC-D040-9FD2-D8E50E66A9D3}"/>
              </a:ext>
            </a:extLst>
          </p:cNvPr>
          <p:cNvSpPr>
            <a:spLocks noGrp="1"/>
          </p:cNvSpPr>
          <p:nvPr>
            <p:ph type="pic" sz="quarter" idx="10" hasCustomPrompt="1"/>
          </p:nvPr>
        </p:nvSpPr>
        <p:spPr>
          <a:xfrm>
            <a:off x="215136" y="1613475"/>
            <a:ext cx="2708910" cy="1988820"/>
          </a:xfrm>
          <a:prstGeom prst="roundRect">
            <a:avLst>
              <a:gd name="adj" fmla="val 3802"/>
            </a:avLst>
          </a:prstGeom>
        </p:spPr>
        <p:txBody>
          <a:bodyPr>
            <a:noAutofit/>
          </a:bodyPr>
          <a:lstStyle>
            <a:lvl1pPr>
              <a:defRPr>
                <a:solidFill>
                  <a:schemeClr val="accent1"/>
                </a:solidFill>
              </a:defRPr>
            </a:lvl1pPr>
          </a:lstStyle>
          <a:p>
            <a:r>
              <a:rPr lang="en-US" dirty="0"/>
              <a:t>Image</a:t>
            </a:r>
          </a:p>
        </p:txBody>
      </p:sp>
      <p:sp>
        <p:nvSpPr>
          <p:cNvPr id="16" name="Text Placeholder 7">
            <a:extLst>
              <a:ext uri="{FF2B5EF4-FFF2-40B4-BE49-F238E27FC236}">
                <a16:creationId xmlns:a16="http://schemas.microsoft.com/office/drawing/2014/main" id="{325A4A9A-DDDC-D340-8995-5D495AE35061}"/>
              </a:ext>
            </a:extLst>
          </p:cNvPr>
          <p:cNvSpPr>
            <a:spLocks noGrp="1"/>
          </p:cNvSpPr>
          <p:nvPr>
            <p:ph type="body" sz="quarter" idx="14" hasCustomPrompt="1"/>
          </p:nvPr>
        </p:nvSpPr>
        <p:spPr>
          <a:xfrm>
            <a:off x="189666" y="3743374"/>
            <a:ext cx="2734380" cy="923668"/>
          </a:xfrm>
          <a:prstGeom prst="rect">
            <a:avLst/>
          </a:prstGeom>
        </p:spPr>
        <p:txBody>
          <a:bodyPr>
            <a:noAutofit/>
          </a:bodyPr>
          <a:lstStyle>
            <a:lvl1pPr>
              <a:lnSpc>
                <a:spcPct val="100000"/>
              </a:lnSpc>
              <a:defRPr lang="en-US" sz="1350" smtClean="0">
                <a:solidFill>
                  <a:schemeClr val="accent1"/>
                </a:solidFill>
                <a:effectLst/>
              </a:defRPr>
            </a:lvl1pPr>
            <a:lvl2pPr>
              <a:defRPr sz="1650">
                <a:solidFill>
                  <a:schemeClr val="tx2"/>
                </a:solidFill>
              </a:defRPr>
            </a:lvl2pPr>
            <a:lvl3pPr>
              <a:defRPr sz="1650">
                <a:solidFill>
                  <a:schemeClr val="tx2"/>
                </a:solidFill>
              </a:defRPr>
            </a:lvl3pPr>
            <a:lvl4pPr>
              <a:defRPr sz="1650">
                <a:solidFill>
                  <a:schemeClr val="tx2"/>
                </a:solidFill>
              </a:defRPr>
            </a:lvl4pPr>
            <a:lvl5pPr>
              <a:defRPr sz="1650">
                <a:solidFill>
                  <a:schemeClr val="tx2"/>
                </a:solidFill>
              </a:defRPr>
            </a:lvl5pPr>
          </a:lstStyle>
          <a:p>
            <a:r>
              <a:rPr lang="en-US" dirty="0">
                <a:solidFill>
                  <a:srgbClr val="06032F"/>
                </a:solidFill>
                <a:effectLst/>
                <a:latin typeface="FS Albert Pro Light" panose="02000503040000020004" pitchFamily="2" charset="0"/>
              </a:rPr>
              <a:t>Lorem ipsum dolor sit </a:t>
            </a:r>
            <a:r>
              <a:rPr lang="en-US" dirty="0" err="1">
                <a:solidFill>
                  <a:srgbClr val="06032F"/>
                </a:solidFill>
                <a:effectLst/>
                <a:latin typeface="FS Albert Pro Light" panose="02000503040000020004" pitchFamily="2" charset="0"/>
              </a:rPr>
              <a:t>amet</a:t>
            </a:r>
            <a:r>
              <a:rPr lang="en-US" dirty="0">
                <a:solidFill>
                  <a:srgbClr val="06032F"/>
                </a:solidFill>
                <a:effectLst/>
                <a:latin typeface="FS Albert Pro Light" panose="02000503040000020004" pitchFamily="2" charset="0"/>
              </a:rPr>
              <a:t>, an </a:t>
            </a:r>
          </a:p>
          <a:p>
            <a:r>
              <a:rPr lang="en-US" dirty="0">
                <a:solidFill>
                  <a:srgbClr val="06032F"/>
                </a:solidFill>
                <a:effectLst/>
                <a:latin typeface="FS Albert Pro Light" panose="02000503040000020004" pitchFamily="2" charset="0"/>
              </a:rPr>
              <a:t>minim </a:t>
            </a:r>
            <a:r>
              <a:rPr lang="en-US" dirty="0" err="1">
                <a:solidFill>
                  <a:srgbClr val="06032F"/>
                </a:solidFill>
                <a:effectLst/>
                <a:latin typeface="FS Albert Pro Light" panose="02000503040000020004" pitchFamily="2" charset="0"/>
              </a:rPr>
              <a:t>aeque</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inciderint</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et </a:t>
            </a:r>
          </a:p>
          <a:p>
            <a:r>
              <a:rPr lang="en-US" dirty="0" err="1">
                <a:solidFill>
                  <a:srgbClr val="06032F"/>
                </a:solidFill>
                <a:effectLst/>
                <a:latin typeface="FS Albert Pro Light" panose="02000503040000020004" pitchFamily="2" charset="0"/>
              </a:rPr>
              <a:t>dicat</a:t>
            </a:r>
            <a:r>
              <a:rPr lang="en-US" dirty="0">
                <a:solidFill>
                  <a:srgbClr val="06032F"/>
                </a:solidFill>
                <a:effectLst/>
                <a:latin typeface="FS Albert Pro Light" panose="02000503040000020004" pitchFamily="2" charset="0"/>
              </a:rPr>
              <a:t> facer.</a:t>
            </a:r>
          </a:p>
        </p:txBody>
      </p:sp>
      <p:sp>
        <p:nvSpPr>
          <p:cNvPr id="15" name="Title 3">
            <a:extLst>
              <a:ext uri="{FF2B5EF4-FFF2-40B4-BE49-F238E27FC236}">
                <a16:creationId xmlns:a16="http://schemas.microsoft.com/office/drawing/2014/main" id="{357C9D71-E1E7-6D4E-A0DC-1C9D8160E008}"/>
              </a:ext>
            </a:extLst>
          </p:cNvPr>
          <p:cNvSpPr>
            <a:spLocks noGrp="1"/>
          </p:cNvSpPr>
          <p:nvPr>
            <p:ph type="title" hasCustomPrompt="1"/>
          </p:nvPr>
        </p:nvSpPr>
        <p:spPr>
          <a:xfrm>
            <a:off x="171450" y="171450"/>
            <a:ext cx="4800600" cy="685800"/>
          </a:xfrm>
          <a:prstGeom prst="rect">
            <a:avLst/>
          </a:prstGeom>
          <a:ln>
            <a:noFill/>
          </a:ln>
        </p:spPr>
        <p:txBody>
          <a:bodyPr anchor="t">
            <a:noAutofit/>
          </a:bodyPr>
          <a:lstStyle>
            <a:lvl1pPr>
              <a:lnSpc>
                <a:spcPct val="90000"/>
              </a:lnSpc>
              <a:defRPr sz="2250" spc="0" baseline="0">
                <a:solidFill>
                  <a:schemeClr val="accent1"/>
                </a:solidFill>
              </a:defRPr>
            </a:lvl1pPr>
          </a:lstStyle>
          <a:p>
            <a:r>
              <a:rPr lang="en-US" dirty="0"/>
              <a:t>Multiple image slides.</a:t>
            </a:r>
            <a:br>
              <a:rPr lang="en-US" dirty="0"/>
            </a:br>
            <a:r>
              <a:rPr lang="en-US" dirty="0"/>
              <a:t>Lorem ipsum dolor sit </a:t>
            </a:r>
            <a:r>
              <a:rPr lang="en-US" dirty="0" err="1"/>
              <a:t>amet</a:t>
            </a:r>
            <a:r>
              <a:rPr lang="en-US" dirty="0"/>
              <a:t>, an minim</a:t>
            </a:r>
          </a:p>
        </p:txBody>
      </p:sp>
      <p:sp>
        <p:nvSpPr>
          <p:cNvPr id="25" name="Picture Placeholder 4">
            <a:extLst>
              <a:ext uri="{FF2B5EF4-FFF2-40B4-BE49-F238E27FC236}">
                <a16:creationId xmlns:a16="http://schemas.microsoft.com/office/drawing/2014/main" id="{3715A730-0836-BD49-9CC2-98A4DBEE2A20}"/>
              </a:ext>
            </a:extLst>
          </p:cNvPr>
          <p:cNvSpPr>
            <a:spLocks noGrp="1"/>
          </p:cNvSpPr>
          <p:nvPr>
            <p:ph type="pic" sz="quarter" idx="20" hasCustomPrompt="1"/>
          </p:nvPr>
        </p:nvSpPr>
        <p:spPr>
          <a:xfrm>
            <a:off x="3217545" y="1613475"/>
            <a:ext cx="2708910" cy="1988820"/>
          </a:xfrm>
          <a:prstGeom prst="roundRect">
            <a:avLst>
              <a:gd name="adj" fmla="val 3802"/>
            </a:avLst>
          </a:prstGeom>
        </p:spPr>
        <p:txBody>
          <a:bodyPr>
            <a:noAutofit/>
          </a:bodyPr>
          <a:lstStyle>
            <a:lvl1pPr>
              <a:defRPr>
                <a:solidFill>
                  <a:schemeClr val="accent1"/>
                </a:solidFill>
              </a:defRPr>
            </a:lvl1pPr>
          </a:lstStyle>
          <a:p>
            <a:r>
              <a:rPr lang="en-US" dirty="0"/>
              <a:t>Image</a:t>
            </a:r>
          </a:p>
        </p:txBody>
      </p:sp>
      <p:sp>
        <p:nvSpPr>
          <p:cNvPr id="26" name="Picture Placeholder 4">
            <a:extLst>
              <a:ext uri="{FF2B5EF4-FFF2-40B4-BE49-F238E27FC236}">
                <a16:creationId xmlns:a16="http://schemas.microsoft.com/office/drawing/2014/main" id="{22C43E00-08E2-7A46-AD98-846AFE853F0B}"/>
              </a:ext>
            </a:extLst>
          </p:cNvPr>
          <p:cNvSpPr>
            <a:spLocks noGrp="1"/>
          </p:cNvSpPr>
          <p:nvPr>
            <p:ph type="pic" sz="quarter" idx="21" hasCustomPrompt="1"/>
          </p:nvPr>
        </p:nvSpPr>
        <p:spPr>
          <a:xfrm>
            <a:off x="6234490" y="1613475"/>
            <a:ext cx="2708910" cy="1988820"/>
          </a:xfrm>
          <a:prstGeom prst="roundRect">
            <a:avLst>
              <a:gd name="adj" fmla="val 3802"/>
            </a:avLst>
          </a:prstGeom>
        </p:spPr>
        <p:txBody>
          <a:bodyPr>
            <a:noAutofit/>
          </a:bodyPr>
          <a:lstStyle>
            <a:lvl1pPr>
              <a:defRPr>
                <a:solidFill>
                  <a:schemeClr val="accent1"/>
                </a:solidFill>
              </a:defRPr>
            </a:lvl1pPr>
          </a:lstStyle>
          <a:p>
            <a:r>
              <a:rPr lang="en-US" dirty="0"/>
              <a:t>Image</a:t>
            </a:r>
          </a:p>
        </p:txBody>
      </p:sp>
      <p:sp>
        <p:nvSpPr>
          <p:cNvPr id="27" name="Text Placeholder 7">
            <a:extLst>
              <a:ext uri="{FF2B5EF4-FFF2-40B4-BE49-F238E27FC236}">
                <a16:creationId xmlns:a16="http://schemas.microsoft.com/office/drawing/2014/main" id="{374A4BBF-FADF-D543-BF41-144A5C7D2921}"/>
              </a:ext>
            </a:extLst>
          </p:cNvPr>
          <p:cNvSpPr>
            <a:spLocks noGrp="1"/>
          </p:cNvSpPr>
          <p:nvPr>
            <p:ph type="body" sz="quarter" idx="22" hasCustomPrompt="1"/>
          </p:nvPr>
        </p:nvSpPr>
        <p:spPr>
          <a:xfrm>
            <a:off x="3206883" y="3743374"/>
            <a:ext cx="2719573" cy="923668"/>
          </a:xfrm>
          <a:prstGeom prst="rect">
            <a:avLst/>
          </a:prstGeom>
        </p:spPr>
        <p:txBody>
          <a:bodyPr>
            <a:noAutofit/>
          </a:bodyPr>
          <a:lstStyle>
            <a:lvl1pPr>
              <a:lnSpc>
                <a:spcPct val="100000"/>
              </a:lnSpc>
              <a:defRPr lang="en-US" sz="1350" smtClean="0">
                <a:solidFill>
                  <a:schemeClr val="accent1"/>
                </a:solidFill>
                <a:effectLst/>
              </a:defRPr>
            </a:lvl1pPr>
            <a:lvl2pPr>
              <a:defRPr sz="1650">
                <a:solidFill>
                  <a:schemeClr val="tx2"/>
                </a:solidFill>
              </a:defRPr>
            </a:lvl2pPr>
            <a:lvl3pPr>
              <a:defRPr sz="1650">
                <a:solidFill>
                  <a:schemeClr val="tx2"/>
                </a:solidFill>
              </a:defRPr>
            </a:lvl3pPr>
            <a:lvl4pPr>
              <a:defRPr sz="1650">
                <a:solidFill>
                  <a:schemeClr val="tx2"/>
                </a:solidFill>
              </a:defRPr>
            </a:lvl4pPr>
            <a:lvl5pPr>
              <a:defRPr sz="1650">
                <a:solidFill>
                  <a:schemeClr val="tx2"/>
                </a:solidFill>
              </a:defRPr>
            </a:lvl5pPr>
          </a:lstStyle>
          <a:p>
            <a:r>
              <a:rPr lang="en-US" dirty="0">
                <a:solidFill>
                  <a:srgbClr val="06032F"/>
                </a:solidFill>
                <a:effectLst/>
                <a:latin typeface="FS Albert Pro Light" panose="02000503040000020004" pitchFamily="2" charset="0"/>
              </a:rPr>
              <a:t>Lorem ipsum dolor sit </a:t>
            </a:r>
            <a:r>
              <a:rPr lang="en-US" dirty="0" err="1">
                <a:solidFill>
                  <a:srgbClr val="06032F"/>
                </a:solidFill>
                <a:effectLst/>
                <a:latin typeface="FS Albert Pro Light" panose="02000503040000020004" pitchFamily="2" charset="0"/>
              </a:rPr>
              <a:t>amet</a:t>
            </a:r>
            <a:r>
              <a:rPr lang="en-US" dirty="0">
                <a:solidFill>
                  <a:srgbClr val="06032F"/>
                </a:solidFill>
                <a:effectLst/>
                <a:latin typeface="FS Albert Pro Light" panose="02000503040000020004" pitchFamily="2" charset="0"/>
              </a:rPr>
              <a:t>, an </a:t>
            </a:r>
          </a:p>
          <a:p>
            <a:r>
              <a:rPr lang="en-US" dirty="0">
                <a:solidFill>
                  <a:srgbClr val="06032F"/>
                </a:solidFill>
                <a:effectLst/>
                <a:latin typeface="FS Albert Pro Light" panose="02000503040000020004" pitchFamily="2" charset="0"/>
              </a:rPr>
              <a:t>minim </a:t>
            </a:r>
            <a:r>
              <a:rPr lang="en-US" dirty="0" err="1">
                <a:solidFill>
                  <a:srgbClr val="06032F"/>
                </a:solidFill>
                <a:effectLst/>
                <a:latin typeface="FS Albert Pro Light" panose="02000503040000020004" pitchFamily="2" charset="0"/>
              </a:rPr>
              <a:t>aeque</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inciderint</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et </a:t>
            </a:r>
          </a:p>
          <a:p>
            <a:r>
              <a:rPr lang="en-US" dirty="0" err="1">
                <a:solidFill>
                  <a:srgbClr val="06032F"/>
                </a:solidFill>
                <a:effectLst/>
                <a:latin typeface="FS Albert Pro Light" panose="02000503040000020004" pitchFamily="2" charset="0"/>
              </a:rPr>
              <a:t>dicat</a:t>
            </a:r>
            <a:r>
              <a:rPr lang="en-US" dirty="0">
                <a:solidFill>
                  <a:srgbClr val="06032F"/>
                </a:solidFill>
                <a:effectLst/>
                <a:latin typeface="FS Albert Pro Light" panose="02000503040000020004" pitchFamily="2" charset="0"/>
              </a:rPr>
              <a:t> facer.</a:t>
            </a:r>
          </a:p>
        </p:txBody>
      </p:sp>
      <p:sp>
        <p:nvSpPr>
          <p:cNvPr id="28" name="Text Placeholder 7">
            <a:extLst>
              <a:ext uri="{FF2B5EF4-FFF2-40B4-BE49-F238E27FC236}">
                <a16:creationId xmlns:a16="http://schemas.microsoft.com/office/drawing/2014/main" id="{2D7B892C-F9B7-5C4A-9B77-2C67ED3A444F}"/>
              </a:ext>
            </a:extLst>
          </p:cNvPr>
          <p:cNvSpPr>
            <a:spLocks noGrp="1"/>
          </p:cNvSpPr>
          <p:nvPr>
            <p:ph type="body" sz="quarter" idx="23" hasCustomPrompt="1"/>
          </p:nvPr>
        </p:nvSpPr>
        <p:spPr>
          <a:xfrm>
            <a:off x="6224099" y="3743374"/>
            <a:ext cx="2730236" cy="923668"/>
          </a:xfrm>
          <a:prstGeom prst="rect">
            <a:avLst/>
          </a:prstGeom>
        </p:spPr>
        <p:txBody>
          <a:bodyPr>
            <a:noAutofit/>
          </a:bodyPr>
          <a:lstStyle>
            <a:lvl1pPr>
              <a:lnSpc>
                <a:spcPct val="100000"/>
              </a:lnSpc>
              <a:defRPr lang="en-US" sz="1350" smtClean="0">
                <a:solidFill>
                  <a:schemeClr val="accent1"/>
                </a:solidFill>
                <a:effectLst/>
              </a:defRPr>
            </a:lvl1pPr>
            <a:lvl2pPr>
              <a:defRPr sz="1650">
                <a:solidFill>
                  <a:schemeClr val="tx2"/>
                </a:solidFill>
              </a:defRPr>
            </a:lvl2pPr>
            <a:lvl3pPr>
              <a:defRPr sz="1650">
                <a:solidFill>
                  <a:schemeClr val="tx2"/>
                </a:solidFill>
              </a:defRPr>
            </a:lvl3pPr>
            <a:lvl4pPr>
              <a:defRPr sz="1650">
                <a:solidFill>
                  <a:schemeClr val="tx2"/>
                </a:solidFill>
              </a:defRPr>
            </a:lvl4pPr>
            <a:lvl5pPr>
              <a:defRPr sz="1650">
                <a:solidFill>
                  <a:schemeClr val="tx2"/>
                </a:solidFill>
              </a:defRPr>
            </a:lvl5pPr>
          </a:lstStyle>
          <a:p>
            <a:r>
              <a:rPr lang="en-US" dirty="0">
                <a:solidFill>
                  <a:srgbClr val="06032F"/>
                </a:solidFill>
                <a:effectLst/>
                <a:latin typeface="FS Albert Pro Light" panose="02000503040000020004" pitchFamily="2" charset="0"/>
              </a:rPr>
              <a:t>Lorem ipsum dolor sit </a:t>
            </a:r>
            <a:r>
              <a:rPr lang="en-US" dirty="0" err="1">
                <a:solidFill>
                  <a:srgbClr val="06032F"/>
                </a:solidFill>
                <a:effectLst/>
                <a:latin typeface="FS Albert Pro Light" panose="02000503040000020004" pitchFamily="2" charset="0"/>
              </a:rPr>
              <a:t>amet</a:t>
            </a:r>
            <a:r>
              <a:rPr lang="en-US" dirty="0">
                <a:solidFill>
                  <a:srgbClr val="06032F"/>
                </a:solidFill>
                <a:effectLst/>
                <a:latin typeface="FS Albert Pro Light" panose="02000503040000020004" pitchFamily="2" charset="0"/>
              </a:rPr>
              <a:t>, an </a:t>
            </a:r>
          </a:p>
          <a:p>
            <a:r>
              <a:rPr lang="en-US" dirty="0">
                <a:solidFill>
                  <a:srgbClr val="06032F"/>
                </a:solidFill>
                <a:effectLst/>
                <a:latin typeface="FS Albert Pro Light" panose="02000503040000020004" pitchFamily="2" charset="0"/>
              </a:rPr>
              <a:t>minim </a:t>
            </a:r>
            <a:r>
              <a:rPr lang="en-US" dirty="0" err="1">
                <a:solidFill>
                  <a:srgbClr val="06032F"/>
                </a:solidFill>
                <a:effectLst/>
                <a:latin typeface="FS Albert Pro Light" panose="02000503040000020004" pitchFamily="2" charset="0"/>
              </a:rPr>
              <a:t>aeque</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inciderint</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et </a:t>
            </a:r>
          </a:p>
          <a:p>
            <a:r>
              <a:rPr lang="en-US" dirty="0" err="1">
                <a:solidFill>
                  <a:srgbClr val="06032F"/>
                </a:solidFill>
                <a:effectLst/>
                <a:latin typeface="FS Albert Pro Light" panose="02000503040000020004" pitchFamily="2" charset="0"/>
              </a:rPr>
              <a:t>dicat</a:t>
            </a:r>
            <a:r>
              <a:rPr lang="en-US" dirty="0">
                <a:solidFill>
                  <a:srgbClr val="06032F"/>
                </a:solidFill>
                <a:effectLst/>
                <a:latin typeface="FS Albert Pro Light" panose="02000503040000020004" pitchFamily="2" charset="0"/>
              </a:rPr>
              <a:t> facer.</a:t>
            </a:r>
          </a:p>
        </p:txBody>
      </p:sp>
      <p:grpSp>
        <p:nvGrpSpPr>
          <p:cNvPr id="20" name="Group 19">
            <a:extLst>
              <a:ext uri="{FF2B5EF4-FFF2-40B4-BE49-F238E27FC236}">
                <a16:creationId xmlns:a16="http://schemas.microsoft.com/office/drawing/2014/main" id="{B1BDB193-5F02-014E-ADBC-387C7ED14630}"/>
              </a:ext>
            </a:extLst>
          </p:cNvPr>
          <p:cNvGrpSpPr/>
          <p:nvPr userDrawn="1"/>
        </p:nvGrpSpPr>
        <p:grpSpPr>
          <a:xfrm>
            <a:off x="-283" y="4731936"/>
            <a:ext cx="3137834" cy="414993"/>
            <a:chOff x="-755" y="12618496"/>
            <a:chExt cx="8367556" cy="1106648"/>
          </a:xfrm>
        </p:grpSpPr>
        <p:grpSp>
          <p:nvGrpSpPr>
            <p:cNvPr id="21" name="Group 20">
              <a:extLst>
                <a:ext uri="{FF2B5EF4-FFF2-40B4-BE49-F238E27FC236}">
                  <a16:creationId xmlns:a16="http://schemas.microsoft.com/office/drawing/2014/main" id="{FAC82774-8941-3448-A12A-F824C5DB62E1}"/>
                </a:ext>
              </a:extLst>
            </p:cNvPr>
            <p:cNvGrpSpPr/>
            <p:nvPr userDrawn="1"/>
          </p:nvGrpSpPr>
          <p:grpSpPr>
            <a:xfrm>
              <a:off x="1" y="12627864"/>
              <a:ext cx="8366800" cy="1097280"/>
              <a:chOff x="-58710091" y="-1"/>
              <a:chExt cx="77340167" cy="10058402"/>
            </a:xfrm>
            <a:solidFill>
              <a:schemeClr val="accent5"/>
            </a:solidFill>
          </p:grpSpPr>
          <p:pic>
            <p:nvPicPr>
              <p:cNvPr id="34" name="Graphic 33">
                <a:extLst>
                  <a:ext uri="{FF2B5EF4-FFF2-40B4-BE49-F238E27FC236}">
                    <a16:creationId xmlns:a16="http://schemas.microsoft.com/office/drawing/2014/main" id="{2727F243-1097-6E43-B241-E4C673E35EC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35" name="Rectangle 34">
                <a:extLst>
                  <a:ext uri="{FF2B5EF4-FFF2-40B4-BE49-F238E27FC236}">
                    <a16:creationId xmlns:a16="http://schemas.microsoft.com/office/drawing/2014/main" id="{1DA93181-87CD-2D4B-8487-1F175466D651}"/>
                  </a:ext>
                </a:extLst>
              </p:cNvPr>
              <p:cNvSpPr/>
              <p:nvPr userDrawn="1"/>
            </p:nvSpPr>
            <p:spPr>
              <a:xfrm>
                <a:off x="-58710091" y="-1"/>
                <a:ext cx="70902098"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22" name="Group 21">
              <a:extLst>
                <a:ext uri="{FF2B5EF4-FFF2-40B4-BE49-F238E27FC236}">
                  <a16:creationId xmlns:a16="http://schemas.microsoft.com/office/drawing/2014/main" id="{BE61AA02-9BAC-404E-9C0E-447A35E7C8DD}"/>
                </a:ext>
              </a:extLst>
            </p:cNvPr>
            <p:cNvGrpSpPr/>
            <p:nvPr userDrawn="1"/>
          </p:nvGrpSpPr>
          <p:grpSpPr>
            <a:xfrm>
              <a:off x="-755" y="12627864"/>
              <a:ext cx="2413264" cy="1097280"/>
              <a:chOff x="-3677406" y="-1"/>
              <a:chExt cx="22307482" cy="10058402"/>
            </a:xfrm>
          </p:grpSpPr>
          <p:pic>
            <p:nvPicPr>
              <p:cNvPr id="24" name="Graphic 23">
                <a:extLst>
                  <a:ext uri="{FF2B5EF4-FFF2-40B4-BE49-F238E27FC236}">
                    <a16:creationId xmlns:a16="http://schemas.microsoft.com/office/drawing/2014/main" id="{6509DDFD-68E8-B349-A9CC-0D07F4426BDB}"/>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71676" y="-1"/>
                <a:ext cx="10058400" cy="10058400"/>
              </a:xfrm>
              <a:prstGeom prst="rect">
                <a:avLst/>
              </a:prstGeom>
            </p:spPr>
          </p:pic>
          <p:sp>
            <p:nvSpPr>
              <p:cNvPr id="33" name="Rectangle 32">
                <a:extLst>
                  <a:ext uri="{FF2B5EF4-FFF2-40B4-BE49-F238E27FC236}">
                    <a16:creationId xmlns:a16="http://schemas.microsoft.com/office/drawing/2014/main" id="{F491B843-BE57-F04E-B015-702C85698F7C}"/>
                  </a:ext>
                </a:extLst>
              </p:cNvPr>
              <p:cNvSpPr/>
              <p:nvPr userDrawn="1"/>
            </p:nvSpPr>
            <p:spPr>
              <a:xfrm>
                <a:off x="-3677406" y="-1"/>
                <a:ext cx="15869404" cy="10058402"/>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23" name="Graphic 22">
              <a:extLst>
                <a:ext uri="{FF2B5EF4-FFF2-40B4-BE49-F238E27FC236}">
                  <a16:creationId xmlns:a16="http://schemas.microsoft.com/office/drawing/2014/main" id="{9B3EE870-756C-E44E-91BE-2EFA02D349E5}"/>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2633" y="12618496"/>
              <a:ext cx="2024109" cy="1097280"/>
            </a:xfrm>
            <a:prstGeom prst="rect">
              <a:avLst/>
            </a:prstGeom>
          </p:spPr>
        </p:pic>
      </p:grpSp>
      <p:sp>
        <p:nvSpPr>
          <p:cNvPr id="3" name="Date Placeholder 2">
            <a:extLst>
              <a:ext uri="{FF2B5EF4-FFF2-40B4-BE49-F238E27FC236}">
                <a16:creationId xmlns:a16="http://schemas.microsoft.com/office/drawing/2014/main" id="{F8CAA372-95EF-0D42-8E26-2387564450BD}"/>
              </a:ext>
            </a:extLst>
          </p:cNvPr>
          <p:cNvSpPr>
            <a:spLocks noGrp="1"/>
          </p:cNvSpPr>
          <p:nvPr>
            <p:ph type="dt" sz="half" idx="24"/>
          </p:nvPr>
        </p:nvSpPr>
        <p:spPr/>
        <p:txBody>
          <a:bodyPr/>
          <a:lstStyle>
            <a:lvl1pPr>
              <a:defRPr>
                <a:solidFill>
                  <a:schemeClr val="bg1"/>
                </a:solidFill>
              </a:defRPr>
            </a:lvl1pPr>
          </a:lstStyle>
          <a:p>
            <a:r>
              <a:rPr lang="en-US"/>
              <a:t>MON. 2021</a:t>
            </a:r>
            <a:endParaRPr lang="en-US" dirty="0"/>
          </a:p>
        </p:txBody>
      </p:sp>
      <p:sp>
        <p:nvSpPr>
          <p:cNvPr id="4" name="Footer Placeholder 3">
            <a:extLst>
              <a:ext uri="{FF2B5EF4-FFF2-40B4-BE49-F238E27FC236}">
                <a16:creationId xmlns:a16="http://schemas.microsoft.com/office/drawing/2014/main" id="{8EA8757E-1E9C-F846-AC9A-FAFBFD629E16}"/>
              </a:ext>
            </a:extLst>
          </p:cNvPr>
          <p:cNvSpPr>
            <a:spLocks noGrp="1"/>
          </p:cNvSpPr>
          <p:nvPr>
            <p:ph type="ftr" sz="quarter" idx="25"/>
          </p:nvPr>
        </p:nvSpPr>
        <p:spPr/>
        <p:txBody>
          <a:bodyPr/>
          <a:lstStyle>
            <a:lvl1pPr>
              <a:defRPr>
                <a:solidFill>
                  <a:schemeClr val="bg1"/>
                </a:solidFill>
              </a:defRPr>
            </a:lvl1pPr>
          </a:lstStyle>
          <a:p>
            <a:pPr defTabSz="116086">
              <a:lnSpc>
                <a:spcPct val="120000"/>
              </a:lnSpc>
            </a:pPr>
            <a:r>
              <a:rPr lang="en-US"/>
              <a:t>PRESENTATION TITLE</a:t>
            </a:r>
            <a:endParaRPr lang="en-US" dirty="0"/>
          </a:p>
        </p:txBody>
      </p:sp>
      <p:sp>
        <p:nvSpPr>
          <p:cNvPr id="6" name="Slide Number Placeholder 5">
            <a:extLst>
              <a:ext uri="{FF2B5EF4-FFF2-40B4-BE49-F238E27FC236}">
                <a16:creationId xmlns:a16="http://schemas.microsoft.com/office/drawing/2014/main" id="{95D49735-B366-F848-B818-BF53FBDEF128}"/>
              </a:ext>
            </a:extLst>
          </p:cNvPr>
          <p:cNvSpPr>
            <a:spLocks noGrp="1"/>
          </p:cNvSpPr>
          <p:nvPr>
            <p:ph type="sldNum" sz="quarter" idx="26"/>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317972525"/>
      </p:ext>
    </p:extLst>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 Column w images (Ultraviolet footer)">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530E7D42-C2AC-D040-9FD2-D8E50E66A9D3}"/>
              </a:ext>
            </a:extLst>
          </p:cNvPr>
          <p:cNvSpPr>
            <a:spLocks noGrp="1"/>
          </p:cNvSpPr>
          <p:nvPr>
            <p:ph type="pic" sz="quarter" idx="10" hasCustomPrompt="1"/>
          </p:nvPr>
        </p:nvSpPr>
        <p:spPr>
          <a:xfrm>
            <a:off x="215136" y="1613475"/>
            <a:ext cx="2708910" cy="1988820"/>
          </a:xfrm>
          <a:prstGeom prst="roundRect">
            <a:avLst>
              <a:gd name="adj" fmla="val 3802"/>
            </a:avLst>
          </a:prstGeom>
        </p:spPr>
        <p:txBody>
          <a:bodyPr>
            <a:noAutofit/>
          </a:bodyPr>
          <a:lstStyle>
            <a:lvl1pPr>
              <a:defRPr>
                <a:solidFill>
                  <a:schemeClr val="accent1"/>
                </a:solidFill>
              </a:defRPr>
            </a:lvl1pPr>
          </a:lstStyle>
          <a:p>
            <a:r>
              <a:rPr lang="en-US" dirty="0"/>
              <a:t>Image</a:t>
            </a:r>
          </a:p>
        </p:txBody>
      </p:sp>
      <p:sp>
        <p:nvSpPr>
          <p:cNvPr id="16" name="Text Placeholder 7">
            <a:extLst>
              <a:ext uri="{FF2B5EF4-FFF2-40B4-BE49-F238E27FC236}">
                <a16:creationId xmlns:a16="http://schemas.microsoft.com/office/drawing/2014/main" id="{325A4A9A-DDDC-D340-8995-5D495AE35061}"/>
              </a:ext>
            </a:extLst>
          </p:cNvPr>
          <p:cNvSpPr>
            <a:spLocks noGrp="1"/>
          </p:cNvSpPr>
          <p:nvPr>
            <p:ph type="body" sz="quarter" idx="14" hasCustomPrompt="1"/>
          </p:nvPr>
        </p:nvSpPr>
        <p:spPr>
          <a:xfrm>
            <a:off x="189666" y="3743374"/>
            <a:ext cx="2734380" cy="923668"/>
          </a:xfrm>
          <a:prstGeom prst="rect">
            <a:avLst/>
          </a:prstGeom>
        </p:spPr>
        <p:txBody>
          <a:bodyPr>
            <a:noAutofit/>
          </a:bodyPr>
          <a:lstStyle>
            <a:lvl1pPr>
              <a:lnSpc>
                <a:spcPct val="100000"/>
              </a:lnSpc>
              <a:defRPr lang="en-US" sz="1350" smtClean="0">
                <a:solidFill>
                  <a:schemeClr val="accent1"/>
                </a:solidFill>
                <a:effectLst/>
              </a:defRPr>
            </a:lvl1pPr>
            <a:lvl2pPr>
              <a:defRPr sz="1650">
                <a:solidFill>
                  <a:schemeClr val="tx2"/>
                </a:solidFill>
              </a:defRPr>
            </a:lvl2pPr>
            <a:lvl3pPr>
              <a:defRPr sz="1650">
                <a:solidFill>
                  <a:schemeClr val="tx2"/>
                </a:solidFill>
              </a:defRPr>
            </a:lvl3pPr>
            <a:lvl4pPr>
              <a:defRPr sz="1650">
                <a:solidFill>
                  <a:schemeClr val="tx2"/>
                </a:solidFill>
              </a:defRPr>
            </a:lvl4pPr>
            <a:lvl5pPr>
              <a:defRPr sz="1650">
                <a:solidFill>
                  <a:schemeClr val="tx2"/>
                </a:solidFill>
              </a:defRPr>
            </a:lvl5pPr>
          </a:lstStyle>
          <a:p>
            <a:r>
              <a:rPr lang="en-US" dirty="0">
                <a:solidFill>
                  <a:srgbClr val="06032F"/>
                </a:solidFill>
                <a:effectLst/>
                <a:latin typeface="FS Albert Pro Light" panose="02000503040000020004" pitchFamily="2" charset="0"/>
              </a:rPr>
              <a:t>Lorem ipsum dolor sit </a:t>
            </a:r>
            <a:r>
              <a:rPr lang="en-US" dirty="0" err="1">
                <a:solidFill>
                  <a:srgbClr val="06032F"/>
                </a:solidFill>
                <a:effectLst/>
                <a:latin typeface="FS Albert Pro Light" panose="02000503040000020004" pitchFamily="2" charset="0"/>
              </a:rPr>
              <a:t>amet</a:t>
            </a:r>
            <a:r>
              <a:rPr lang="en-US" dirty="0">
                <a:solidFill>
                  <a:srgbClr val="06032F"/>
                </a:solidFill>
                <a:effectLst/>
                <a:latin typeface="FS Albert Pro Light" panose="02000503040000020004" pitchFamily="2" charset="0"/>
              </a:rPr>
              <a:t>, an </a:t>
            </a:r>
          </a:p>
          <a:p>
            <a:r>
              <a:rPr lang="en-US" dirty="0">
                <a:solidFill>
                  <a:srgbClr val="06032F"/>
                </a:solidFill>
                <a:effectLst/>
                <a:latin typeface="FS Albert Pro Light" panose="02000503040000020004" pitchFamily="2" charset="0"/>
              </a:rPr>
              <a:t>minim </a:t>
            </a:r>
            <a:r>
              <a:rPr lang="en-US" dirty="0" err="1">
                <a:solidFill>
                  <a:srgbClr val="06032F"/>
                </a:solidFill>
                <a:effectLst/>
                <a:latin typeface="FS Albert Pro Light" panose="02000503040000020004" pitchFamily="2" charset="0"/>
              </a:rPr>
              <a:t>aeque</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inciderint</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et </a:t>
            </a:r>
          </a:p>
          <a:p>
            <a:r>
              <a:rPr lang="en-US" dirty="0" err="1">
                <a:solidFill>
                  <a:srgbClr val="06032F"/>
                </a:solidFill>
                <a:effectLst/>
                <a:latin typeface="FS Albert Pro Light" panose="02000503040000020004" pitchFamily="2" charset="0"/>
              </a:rPr>
              <a:t>dicat</a:t>
            </a:r>
            <a:r>
              <a:rPr lang="en-US" dirty="0">
                <a:solidFill>
                  <a:srgbClr val="06032F"/>
                </a:solidFill>
                <a:effectLst/>
                <a:latin typeface="FS Albert Pro Light" panose="02000503040000020004" pitchFamily="2" charset="0"/>
              </a:rPr>
              <a:t> facer.</a:t>
            </a:r>
          </a:p>
        </p:txBody>
      </p:sp>
      <p:sp>
        <p:nvSpPr>
          <p:cNvPr id="15" name="Title 3">
            <a:extLst>
              <a:ext uri="{FF2B5EF4-FFF2-40B4-BE49-F238E27FC236}">
                <a16:creationId xmlns:a16="http://schemas.microsoft.com/office/drawing/2014/main" id="{357C9D71-E1E7-6D4E-A0DC-1C9D8160E008}"/>
              </a:ext>
            </a:extLst>
          </p:cNvPr>
          <p:cNvSpPr>
            <a:spLocks noGrp="1"/>
          </p:cNvSpPr>
          <p:nvPr>
            <p:ph type="title" hasCustomPrompt="1"/>
          </p:nvPr>
        </p:nvSpPr>
        <p:spPr>
          <a:xfrm>
            <a:off x="171450" y="171450"/>
            <a:ext cx="4800600" cy="685800"/>
          </a:xfrm>
          <a:prstGeom prst="rect">
            <a:avLst/>
          </a:prstGeom>
          <a:ln>
            <a:noFill/>
          </a:ln>
        </p:spPr>
        <p:txBody>
          <a:bodyPr anchor="t">
            <a:noAutofit/>
          </a:bodyPr>
          <a:lstStyle>
            <a:lvl1pPr>
              <a:lnSpc>
                <a:spcPct val="90000"/>
              </a:lnSpc>
              <a:defRPr sz="2250" spc="0" baseline="0">
                <a:solidFill>
                  <a:schemeClr val="accent1"/>
                </a:solidFill>
              </a:defRPr>
            </a:lvl1pPr>
          </a:lstStyle>
          <a:p>
            <a:r>
              <a:rPr lang="en-US" dirty="0"/>
              <a:t>Multiple image slides.</a:t>
            </a:r>
            <a:br>
              <a:rPr lang="en-US" dirty="0"/>
            </a:br>
            <a:r>
              <a:rPr lang="en-US" dirty="0"/>
              <a:t>Lorem ipsum dolor sit </a:t>
            </a:r>
            <a:r>
              <a:rPr lang="en-US" dirty="0" err="1"/>
              <a:t>amet</a:t>
            </a:r>
            <a:r>
              <a:rPr lang="en-US" dirty="0"/>
              <a:t>, an minim</a:t>
            </a:r>
          </a:p>
        </p:txBody>
      </p:sp>
      <p:sp>
        <p:nvSpPr>
          <p:cNvPr id="25" name="Picture Placeholder 4">
            <a:extLst>
              <a:ext uri="{FF2B5EF4-FFF2-40B4-BE49-F238E27FC236}">
                <a16:creationId xmlns:a16="http://schemas.microsoft.com/office/drawing/2014/main" id="{3715A730-0836-BD49-9CC2-98A4DBEE2A20}"/>
              </a:ext>
            </a:extLst>
          </p:cNvPr>
          <p:cNvSpPr>
            <a:spLocks noGrp="1"/>
          </p:cNvSpPr>
          <p:nvPr>
            <p:ph type="pic" sz="quarter" idx="20" hasCustomPrompt="1"/>
          </p:nvPr>
        </p:nvSpPr>
        <p:spPr>
          <a:xfrm>
            <a:off x="3217545" y="1613475"/>
            <a:ext cx="2708910" cy="1988820"/>
          </a:xfrm>
          <a:prstGeom prst="roundRect">
            <a:avLst>
              <a:gd name="adj" fmla="val 3802"/>
            </a:avLst>
          </a:prstGeom>
        </p:spPr>
        <p:txBody>
          <a:bodyPr>
            <a:noAutofit/>
          </a:bodyPr>
          <a:lstStyle>
            <a:lvl1pPr>
              <a:defRPr>
                <a:solidFill>
                  <a:schemeClr val="accent1"/>
                </a:solidFill>
              </a:defRPr>
            </a:lvl1pPr>
          </a:lstStyle>
          <a:p>
            <a:r>
              <a:rPr lang="en-US" dirty="0"/>
              <a:t>Image</a:t>
            </a:r>
          </a:p>
        </p:txBody>
      </p:sp>
      <p:sp>
        <p:nvSpPr>
          <p:cNvPr id="26" name="Picture Placeholder 4">
            <a:extLst>
              <a:ext uri="{FF2B5EF4-FFF2-40B4-BE49-F238E27FC236}">
                <a16:creationId xmlns:a16="http://schemas.microsoft.com/office/drawing/2014/main" id="{22C43E00-08E2-7A46-AD98-846AFE853F0B}"/>
              </a:ext>
            </a:extLst>
          </p:cNvPr>
          <p:cNvSpPr>
            <a:spLocks noGrp="1"/>
          </p:cNvSpPr>
          <p:nvPr>
            <p:ph type="pic" sz="quarter" idx="21" hasCustomPrompt="1"/>
          </p:nvPr>
        </p:nvSpPr>
        <p:spPr>
          <a:xfrm>
            <a:off x="6234490" y="1613475"/>
            <a:ext cx="2708910" cy="1988820"/>
          </a:xfrm>
          <a:prstGeom prst="roundRect">
            <a:avLst>
              <a:gd name="adj" fmla="val 3802"/>
            </a:avLst>
          </a:prstGeom>
        </p:spPr>
        <p:txBody>
          <a:bodyPr>
            <a:noAutofit/>
          </a:bodyPr>
          <a:lstStyle>
            <a:lvl1pPr>
              <a:defRPr>
                <a:solidFill>
                  <a:schemeClr val="accent1"/>
                </a:solidFill>
              </a:defRPr>
            </a:lvl1pPr>
          </a:lstStyle>
          <a:p>
            <a:r>
              <a:rPr lang="en-US" dirty="0"/>
              <a:t>Image</a:t>
            </a:r>
          </a:p>
        </p:txBody>
      </p:sp>
      <p:sp>
        <p:nvSpPr>
          <p:cNvPr id="27" name="Text Placeholder 7">
            <a:extLst>
              <a:ext uri="{FF2B5EF4-FFF2-40B4-BE49-F238E27FC236}">
                <a16:creationId xmlns:a16="http://schemas.microsoft.com/office/drawing/2014/main" id="{374A4BBF-FADF-D543-BF41-144A5C7D2921}"/>
              </a:ext>
            </a:extLst>
          </p:cNvPr>
          <p:cNvSpPr>
            <a:spLocks noGrp="1"/>
          </p:cNvSpPr>
          <p:nvPr>
            <p:ph type="body" sz="quarter" idx="22" hasCustomPrompt="1"/>
          </p:nvPr>
        </p:nvSpPr>
        <p:spPr>
          <a:xfrm>
            <a:off x="3206883" y="3743374"/>
            <a:ext cx="2719573" cy="923668"/>
          </a:xfrm>
          <a:prstGeom prst="rect">
            <a:avLst/>
          </a:prstGeom>
        </p:spPr>
        <p:txBody>
          <a:bodyPr>
            <a:noAutofit/>
          </a:bodyPr>
          <a:lstStyle>
            <a:lvl1pPr>
              <a:lnSpc>
                <a:spcPct val="100000"/>
              </a:lnSpc>
              <a:defRPr lang="en-US" sz="1350" smtClean="0">
                <a:solidFill>
                  <a:schemeClr val="accent1"/>
                </a:solidFill>
                <a:effectLst/>
              </a:defRPr>
            </a:lvl1pPr>
            <a:lvl2pPr>
              <a:defRPr sz="1650">
                <a:solidFill>
                  <a:schemeClr val="tx2"/>
                </a:solidFill>
              </a:defRPr>
            </a:lvl2pPr>
            <a:lvl3pPr>
              <a:defRPr sz="1650">
                <a:solidFill>
                  <a:schemeClr val="tx2"/>
                </a:solidFill>
              </a:defRPr>
            </a:lvl3pPr>
            <a:lvl4pPr>
              <a:defRPr sz="1650">
                <a:solidFill>
                  <a:schemeClr val="tx2"/>
                </a:solidFill>
              </a:defRPr>
            </a:lvl4pPr>
            <a:lvl5pPr>
              <a:defRPr sz="1650">
                <a:solidFill>
                  <a:schemeClr val="tx2"/>
                </a:solidFill>
              </a:defRPr>
            </a:lvl5pPr>
          </a:lstStyle>
          <a:p>
            <a:r>
              <a:rPr lang="en-US" dirty="0">
                <a:solidFill>
                  <a:srgbClr val="06032F"/>
                </a:solidFill>
                <a:effectLst/>
                <a:latin typeface="FS Albert Pro Light" panose="02000503040000020004" pitchFamily="2" charset="0"/>
              </a:rPr>
              <a:t>Lorem ipsum dolor sit </a:t>
            </a:r>
            <a:r>
              <a:rPr lang="en-US" dirty="0" err="1">
                <a:solidFill>
                  <a:srgbClr val="06032F"/>
                </a:solidFill>
                <a:effectLst/>
                <a:latin typeface="FS Albert Pro Light" panose="02000503040000020004" pitchFamily="2" charset="0"/>
              </a:rPr>
              <a:t>amet</a:t>
            </a:r>
            <a:r>
              <a:rPr lang="en-US" dirty="0">
                <a:solidFill>
                  <a:srgbClr val="06032F"/>
                </a:solidFill>
                <a:effectLst/>
                <a:latin typeface="FS Albert Pro Light" panose="02000503040000020004" pitchFamily="2" charset="0"/>
              </a:rPr>
              <a:t>, an </a:t>
            </a:r>
          </a:p>
          <a:p>
            <a:r>
              <a:rPr lang="en-US" dirty="0">
                <a:solidFill>
                  <a:srgbClr val="06032F"/>
                </a:solidFill>
                <a:effectLst/>
                <a:latin typeface="FS Albert Pro Light" panose="02000503040000020004" pitchFamily="2" charset="0"/>
              </a:rPr>
              <a:t>minim </a:t>
            </a:r>
            <a:r>
              <a:rPr lang="en-US" dirty="0" err="1">
                <a:solidFill>
                  <a:srgbClr val="06032F"/>
                </a:solidFill>
                <a:effectLst/>
                <a:latin typeface="FS Albert Pro Light" panose="02000503040000020004" pitchFamily="2" charset="0"/>
              </a:rPr>
              <a:t>aeque</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inciderint</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et </a:t>
            </a:r>
          </a:p>
          <a:p>
            <a:r>
              <a:rPr lang="en-US" dirty="0" err="1">
                <a:solidFill>
                  <a:srgbClr val="06032F"/>
                </a:solidFill>
                <a:effectLst/>
                <a:latin typeface="FS Albert Pro Light" panose="02000503040000020004" pitchFamily="2" charset="0"/>
              </a:rPr>
              <a:t>dicat</a:t>
            </a:r>
            <a:r>
              <a:rPr lang="en-US" dirty="0">
                <a:solidFill>
                  <a:srgbClr val="06032F"/>
                </a:solidFill>
                <a:effectLst/>
                <a:latin typeface="FS Albert Pro Light" panose="02000503040000020004" pitchFamily="2" charset="0"/>
              </a:rPr>
              <a:t> facer.</a:t>
            </a:r>
          </a:p>
        </p:txBody>
      </p:sp>
      <p:sp>
        <p:nvSpPr>
          <p:cNvPr id="28" name="Text Placeholder 7">
            <a:extLst>
              <a:ext uri="{FF2B5EF4-FFF2-40B4-BE49-F238E27FC236}">
                <a16:creationId xmlns:a16="http://schemas.microsoft.com/office/drawing/2014/main" id="{2D7B892C-F9B7-5C4A-9B77-2C67ED3A444F}"/>
              </a:ext>
            </a:extLst>
          </p:cNvPr>
          <p:cNvSpPr>
            <a:spLocks noGrp="1"/>
          </p:cNvSpPr>
          <p:nvPr>
            <p:ph type="body" sz="quarter" idx="23" hasCustomPrompt="1"/>
          </p:nvPr>
        </p:nvSpPr>
        <p:spPr>
          <a:xfrm>
            <a:off x="6224099" y="3743374"/>
            <a:ext cx="2730236" cy="923668"/>
          </a:xfrm>
          <a:prstGeom prst="rect">
            <a:avLst/>
          </a:prstGeom>
        </p:spPr>
        <p:txBody>
          <a:bodyPr>
            <a:noAutofit/>
          </a:bodyPr>
          <a:lstStyle>
            <a:lvl1pPr>
              <a:lnSpc>
                <a:spcPct val="100000"/>
              </a:lnSpc>
              <a:defRPr lang="en-US" sz="1350" smtClean="0">
                <a:solidFill>
                  <a:schemeClr val="accent1"/>
                </a:solidFill>
                <a:effectLst/>
              </a:defRPr>
            </a:lvl1pPr>
            <a:lvl2pPr>
              <a:defRPr sz="1650">
                <a:solidFill>
                  <a:schemeClr val="tx2"/>
                </a:solidFill>
              </a:defRPr>
            </a:lvl2pPr>
            <a:lvl3pPr>
              <a:defRPr sz="1650">
                <a:solidFill>
                  <a:schemeClr val="tx2"/>
                </a:solidFill>
              </a:defRPr>
            </a:lvl3pPr>
            <a:lvl4pPr>
              <a:defRPr sz="1650">
                <a:solidFill>
                  <a:schemeClr val="tx2"/>
                </a:solidFill>
              </a:defRPr>
            </a:lvl4pPr>
            <a:lvl5pPr>
              <a:defRPr sz="1650">
                <a:solidFill>
                  <a:schemeClr val="tx2"/>
                </a:solidFill>
              </a:defRPr>
            </a:lvl5pPr>
          </a:lstStyle>
          <a:p>
            <a:r>
              <a:rPr lang="en-US" dirty="0">
                <a:solidFill>
                  <a:srgbClr val="06032F"/>
                </a:solidFill>
                <a:effectLst/>
                <a:latin typeface="FS Albert Pro Light" panose="02000503040000020004" pitchFamily="2" charset="0"/>
              </a:rPr>
              <a:t>Lorem ipsum dolor sit </a:t>
            </a:r>
            <a:r>
              <a:rPr lang="en-US" dirty="0" err="1">
                <a:solidFill>
                  <a:srgbClr val="06032F"/>
                </a:solidFill>
                <a:effectLst/>
                <a:latin typeface="FS Albert Pro Light" panose="02000503040000020004" pitchFamily="2" charset="0"/>
              </a:rPr>
              <a:t>amet</a:t>
            </a:r>
            <a:r>
              <a:rPr lang="en-US" dirty="0">
                <a:solidFill>
                  <a:srgbClr val="06032F"/>
                </a:solidFill>
                <a:effectLst/>
                <a:latin typeface="FS Albert Pro Light" panose="02000503040000020004" pitchFamily="2" charset="0"/>
              </a:rPr>
              <a:t>, an </a:t>
            </a:r>
          </a:p>
          <a:p>
            <a:r>
              <a:rPr lang="en-US" dirty="0">
                <a:solidFill>
                  <a:srgbClr val="06032F"/>
                </a:solidFill>
                <a:effectLst/>
                <a:latin typeface="FS Albert Pro Light" panose="02000503040000020004" pitchFamily="2" charset="0"/>
              </a:rPr>
              <a:t>minim </a:t>
            </a:r>
            <a:r>
              <a:rPr lang="en-US" dirty="0" err="1">
                <a:solidFill>
                  <a:srgbClr val="06032F"/>
                </a:solidFill>
                <a:effectLst/>
                <a:latin typeface="FS Albert Pro Light" panose="02000503040000020004" pitchFamily="2" charset="0"/>
              </a:rPr>
              <a:t>aeque</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inciderint</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et </a:t>
            </a:r>
          </a:p>
          <a:p>
            <a:r>
              <a:rPr lang="en-US" dirty="0" err="1">
                <a:solidFill>
                  <a:srgbClr val="06032F"/>
                </a:solidFill>
                <a:effectLst/>
                <a:latin typeface="FS Albert Pro Light" panose="02000503040000020004" pitchFamily="2" charset="0"/>
              </a:rPr>
              <a:t>dicat</a:t>
            </a:r>
            <a:r>
              <a:rPr lang="en-US" dirty="0">
                <a:solidFill>
                  <a:srgbClr val="06032F"/>
                </a:solidFill>
                <a:effectLst/>
                <a:latin typeface="FS Albert Pro Light" panose="02000503040000020004" pitchFamily="2" charset="0"/>
              </a:rPr>
              <a:t> facer.</a:t>
            </a:r>
          </a:p>
        </p:txBody>
      </p:sp>
      <p:grpSp>
        <p:nvGrpSpPr>
          <p:cNvPr id="19" name="Group 18">
            <a:extLst>
              <a:ext uri="{FF2B5EF4-FFF2-40B4-BE49-F238E27FC236}">
                <a16:creationId xmlns:a16="http://schemas.microsoft.com/office/drawing/2014/main" id="{669C079C-6A17-D543-BE5D-9440710D3DA1}"/>
              </a:ext>
            </a:extLst>
          </p:cNvPr>
          <p:cNvGrpSpPr/>
          <p:nvPr userDrawn="1"/>
        </p:nvGrpSpPr>
        <p:grpSpPr>
          <a:xfrm>
            <a:off x="-283" y="4730621"/>
            <a:ext cx="3137834" cy="416308"/>
            <a:chOff x="-755" y="12614990"/>
            <a:chExt cx="8367556" cy="1110154"/>
          </a:xfrm>
        </p:grpSpPr>
        <p:grpSp>
          <p:nvGrpSpPr>
            <p:cNvPr id="29" name="Group 28">
              <a:extLst>
                <a:ext uri="{FF2B5EF4-FFF2-40B4-BE49-F238E27FC236}">
                  <a16:creationId xmlns:a16="http://schemas.microsoft.com/office/drawing/2014/main" id="{2D771EB1-9D74-A841-86E5-90A6EA50C0BE}"/>
                </a:ext>
              </a:extLst>
            </p:cNvPr>
            <p:cNvGrpSpPr/>
            <p:nvPr userDrawn="1"/>
          </p:nvGrpSpPr>
          <p:grpSpPr>
            <a:xfrm>
              <a:off x="1" y="12627864"/>
              <a:ext cx="8366800" cy="1097280"/>
              <a:chOff x="-58710091" y="-1"/>
              <a:chExt cx="77340167" cy="10058402"/>
            </a:xfrm>
            <a:solidFill>
              <a:schemeClr val="accent5"/>
            </a:solidFill>
          </p:grpSpPr>
          <p:pic>
            <p:nvPicPr>
              <p:cNvPr id="37" name="Graphic 36">
                <a:extLst>
                  <a:ext uri="{FF2B5EF4-FFF2-40B4-BE49-F238E27FC236}">
                    <a16:creationId xmlns:a16="http://schemas.microsoft.com/office/drawing/2014/main" id="{981B7C03-36AC-E64A-AEC1-EB6FA7BA7F02}"/>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38" name="Rectangle 37">
                <a:extLst>
                  <a:ext uri="{FF2B5EF4-FFF2-40B4-BE49-F238E27FC236}">
                    <a16:creationId xmlns:a16="http://schemas.microsoft.com/office/drawing/2014/main" id="{7D6F1FA7-BA25-6C4B-944A-1B0BB1928BDD}"/>
                  </a:ext>
                </a:extLst>
              </p:cNvPr>
              <p:cNvSpPr/>
              <p:nvPr userDrawn="1"/>
            </p:nvSpPr>
            <p:spPr>
              <a:xfrm>
                <a:off x="-58710091" y="-1"/>
                <a:ext cx="70902098" cy="10058402"/>
              </a:xfrm>
              <a:prstGeom prst="rect">
                <a:avLst/>
              </a:prstGeom>
              <a:solidFill>
                <a:schemeClr val="accent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30" name="Group 29">
              <a:extLst>
                <a:ext uri="{FF2B5EF4-FFF2-40B4-BE49-F238E27FC236}">
                  <a16:creationId xmlns:a16="http://schemas.microsoft.com/office/drawing/2014/main" id="{D54C93BF-1A32-044C-B6BB-27FB1FAF78DD}"/>
                </a:ext>
              </a:extLst>
            </p:cNvPr>
            <p:cNvGrpSpPr/>
            <p:nvPr userDrawn="1"/>
          </p:nvGrpSpPr>
          <p:grpSpPr>
            <a:xfrm>
              <a:off x="-755" y="12627864"/>
              <a:ext cx="2413264" cy="1097280"/>
              <a:chOff x="-3677406" y="-1"/>
              <a:chExt cx="22307482" cy="10058402"/>
            </a:xfrm>
            <a:solidFill>
              <a:schemeClr val="bg2"/>
            </a:solidFill>
          </p:grpSpPr>
          <p:pic>
            <p:nvPicPr>
              <p:cNvPr id="32" name="Graphic 31">
                <a:extLst>
                  <a:ext uri="{FF2B5EF4-FFF2-40B4-BE49-F238E27FC236}">
                    <a16:creationId xmlns:a16="http://schemas.microsoft.com/office/drawing/2014/main" id="{9F74ECB3-E157-DA45-AECC-888CC813066C}"/>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71676" y="-1"/>
                <a:ext cx="10058400" cy="10058400"/>
              </a:xfrm>
              <a:prstGeom prst="rect">
                <a:avLst/>
              </a:prstGeom>
            </p:spPr>
          </p:pic>
          <p:sp>
            <p:nvSpPr>
              <p:cNvPr id="36" name="Rectangle 35">
                <a:extLst>
                  <a:ext uri="{FF2B5EF4-FFF2-40B4-BE49-F238E27FC236}">
                    <a16:creationId xmlns:a16="http://schemas.microsoft.com/office/drawing/2014/main" id="{471AC3DC-0BC3-BD43-A5B1-3C3B63B8046F}"/>
                  </a:ext>
                </a:extLst>
              </p:cNvPr>
              <p:cNvSpPr/>
              <p:nvPr userDrawn="1"/>
            </p:nvSpPr>
            <p:spPr>
              <a:xfrm>
                <a:off x="-3677406" y="-1"/>
                <a:ext cx="15869404"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31" name="Graphic 30">
              <a:extLst>
                <a:ext uri="{FF2B5EF4-FFF2-40B4-BE49-F238E27FC236}">
                  <a16:creationId xmlns:a16="http://schemas.microsoft.com/office/drawing/2014/main" id="{803C1452-E981-8E42-A466-08D058DF5AD1}"/>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2632" y="12614990"/>
              <a:ext cx="2024109" cy="1097280"/>
            </a:xfrm>
            <a:prstGeom prst="rect">
              <a:avLst/>
            </a:prstGeom>
          </p:spPr>
        </p:pic>
      </p:grpSp>
      <p:sp>
        <p:nvSpPr>
          <p:cNvPr id="3" name="Date Placeholder 2">
            <a:extLst>
              <a:ext uri="{FF2B5EF4-FFF2-40B4-BE49-F238E27FC236}">
                <a16:creationId xmlns:a16="http://schemas.microsoft.com/office/drawing/2014/main" id="{C96E7EC8-CEAE-364C-99F7-8EE62E2A7831}"/>
              </a:ext>
            </a:extLst>
          </p:cNvPr>
          <p:cNvSpPr>
            <a:spLocks noGrp="1"/>
          </p:cNvSpPr>
          <p:nvPr>
            <p:ph type="dt" sz="half" idx="24"/>
          </p:nvPr>
        </p:nvSpPr>
        <p:spPr/>
        <p:txBody>
          <a:bodyPr/>
          <a:lstStyle/>
          <a:p>
            <a:r>
              <a:rPr lang="en-US"/>
              <a:t>MON. 2021</a:t>
            </a:r>
            <a:endParaRPr lang="en-US" dirty="0"/>
          </a:p>
        </p:txBody>
      </p:sp>
      <p:sp>
        <p:nvSpPr>
          <p:cNvPr id="4" name="Footer Placeholder 3">
            <a:extLst>
              <a:ext uri="{FF2B5EF4-FFF2-40B4-BE49-F238E27FC236}">
                <a16:creationId xmlns:a16="http://schemas.microsoft.com/office/drawing/2014/main" id="{BF957B22-6168-0B45-ADDB-3EEDD7A68384}"/>
              </a:ext>
            </a:extLst>
          </p:cNvPr>
          <p:cNvSpPr>
            <a:spLocks noGrp="1"/>
          </p:cNvSpPr>
          <p:nvPr>
            <p:ph type="ftr" sz="quarter" idx="25"/>
          </p:nvPr>
        </p:nvSpPr>
        <p:spPr/>
        <p:txBody>
          <a:bodyPr/>
          <a:lstStyle/>
          <a:p>
            <a:pPr defTabSz="116086">
              <a:lnSpc>
                <a:spcPct val="120000"/>
              </a:lnSpc>
            </a:pPr>
            <a:r>
              <a:rPr lang="en-US"/>
              <a:t>PRESENTATION TITLE</a:t>
            </a:r>
            <a:endParaRPr lang="en-US" dirty="0"/>
          </a:p>
        </p:txBody>
      </p:sp>
      <p:sp>
        <p:nvSpPr>
          <p:cNvPr id="6" name="Slide Number Placeholder 5">
            <a:extLst>
              <a:ext uri="{FF2B5EF4-FFF2-40B4-BE49-F238E27FC236}">
                <a16:creationId xmlns:a16="http://schemas.microsoft.com/office/drawing/2014/main" id="{696709A5-5A98-BB43-801D-981C2CCD4F87}"/>
              </a:ext>
            </a:extLst>
          </p:cNvPr>
          <p:cNvSpPr>
            <a:spLocks noGrp="1"/>
          </p:cNvSpPr>
          <p:nvPr>
            <p:ph type="sldNum" sz="quarter" idx="26"/>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847547572"/>
      </p:ext>
    </p:extLst>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ata - Text on right (Boosted footer)">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id="{1E95A661-3CC8-1745-87F2-2666C4749870}"/>
              </a:ext>
            </a:extLst>
          </p:cNvPr>
          <p:cNvSpPr>
            <a:spLocks noGrp="1"/>
          </p:cNvSpPr>
          <p:nvPr>
            <p:ph type="title" hasCustomPrompt="1"/>
          </p:nvPr>
        </p:nvSpPr>
        <p:spPr>
          <a:xfrm>
            <a:off x="4572000" y="715622"/>
            <a:ext cx="3415644" cy="811842"/>
          </a:xfrm>
          <a:prstGeom prst="rect">
            <a:avLst/>
          </a:prstGeom>
        </p:spPr>
        <p:txBody>
          <a:bodyPr anchor="t">
            <a:normAutofit/>
          </a:bodyPr>
          <a:lstStyle>
            <a:lvl1pPr>
              <a:lnSpc>
                <a:spcPct val="90000"/>
              </a:lnSpc>
              <a:defRPr lang="en-US" sz="2250" spc="0" smtClean="0">
                <a:effectLst/>
              </a:defRPr>
            </a:lvl1pPr>
          </a:lstStyle>
          <a:p>
            <a:r>
              <a:rPr lang="en-US" dirty="0"/>
              <a:t>Data &amp; content </a:t>
            </a:r>
            <a:r>
              <a:rPr lang="en-US" dirty="0">
                <a:solidFill>
                  <a:schemeClr val="accent1"/>
                </a:solidFill>
              </a:rPr>
              <a:t>slide.</a:t>
            </a:r>
            <a:br>
              <a:rPr lang="en-US" dirty="0">
                <a:solidFill>
                  <a:schemeClr val="accent1"/>
                </a:solidFill>
              </a:rPr>
            </a:br>
            <a:r>
              <a:rPr lang="en-US" dirty="0">
                <a:solidFill>
                  <a:schemeClr val="accent1"/>
                </a:solidFill>
              </a:rPr>
              <a:t>Lorem ipsum dolor sit </a:t>
            </a:r>
            <a:r>
              <a:rPr lang="en-US" dirty="0" err="1">
                <a:solidFill>
                  <a:schemeClr val="accent1"/>
                </a:solidFill>
              </a:rPr>
              <a:t>amet</a:t>
            </a:r>
            <a:endParaRPr lang="en-US" dirty="0">
              <a:solidFill>
                <a:srgbClr val="06032F"/>
              </a:solidFill>
              <a:effectLst/>
              <a:latin typeface="FS Albert Pro Light" panose="02000503040000020004" pitchFamily="2" charset="0"/>
            </a:endParaRPr>
          </a:p>
        </p:txBody>
      </p:sp>
      <p:sp>
        <p:nvSpPr>
          <p:cNvPr id="17" name="Text Placeholder 2">
            <a:extLst>
              <a:ext uri="{FF2B5EF4-FFF2-40B4-BE49-F238E27FC236}">
                <a16:creationId xmlns:a16="http://schemas.microsoft.com/office/drawing/2014/main" id="{FD000241-3042-154F-99DB-F140E77A23E0}"/>
              </a:ext>
            </a:extLst>
          </p:cNvPr>
          <p:cNvSpPr>
            <a:spLocks noGrp="1"/>
          </p:cNvSpPr>
          <p:nvPr>
            <p:ph type="body" sz="quarter" idx="13" hasCustomPrompt="1"/>
          </p:nvPr>
        </p:nvSpPr>
        <p:spPr>
          <a:xfrm>
            <a:off x="4572000" y="1939128"/>
            <a:ext cx="3480954" cy="1256754"/>
          </a:xfrm>
          <a:prstGeom prst="rect">
            <a:avLst/>
          </a:prstGeom>
          <a:ln w="12700">
            <a:miter lim="400000"/>
          </a:ln>
        </p:spPr>
        <p:txBody>
          <a:bodyPr wrap="square" lIns="50800" tIns="50800" rIns="50800" bIns="50800">
            <a:spAutoFit/>
          </a:bodyPr>
          <a:lstStyle>
            <a:lvl1pPr marL="7739" indent="0" algn="l">
              <a:lnSpc>
                <a:spcPct val="100000"/>
              </a:lnSpc>
              <a:tabLst/>
              <a:defRPr kumimoji="0" lang="en-US" sz="1500" b="0" i="0" u="none" strike="noStrike" cap="none" spc="0" normalizeH="0" baseline="0" dirty="0" smtClean="0">
                <a:ln>
                  <a:noFill/>
                </a:ln>
                <a:solidFill>
                  <a:schemeClr val="accent1"/>
                </a:solidFill>
                <a:effectLst/>
                <a:uFillTx/>
                <a:latin typeface="FS Albert Pro Light" panose="02000503040000020004" pitchFamily="2" charset="0"/>
                <a:ea typeface="+mj-ea"/>
                <a:cs typeface="+mj-cs"/>
                <a:sym typeface="FSAlbertPro-Light"/>
              </a:defRPr>
            </a:lvl1pPr>
            <a:lvl2pPr marL="7739" indent="0" algn="l">
              <a:tabLst/>
              <a:defRPr kumimoji="0" lang="en-US" sz="1500" b="0" i="0" u="none" strike="noStrike" cap="none" spc="0" normalizeH="0" baseline="0" dirty="0" smtClean="0">
                <a:ln>
                  <a:noFill/>
                </a:ln>
                <a:solidFill>
                  <a:srgbClr val="FFFFFF"/>
                </a:solidFill>
                <a:effectLst/>
                <a:uFillTx/>
                <a:latin typeface="+mj-lt"/>
                <a:ea typeface="+mj-ea"/>
                <a:cs typeface="+mj-cs"/>
                <a:sym typeface="FSAlbertPro-Light"/>
              </a:defRPr>
            </a:lvl2pPr>
            <a:lvl3pPr marL="7739" indent="0" algn="l">
              <a:tabLst/>
              <a:defRPr kumimoji="0" lang="en-US" sz="1500" b="0" i="0" u="none" strike="noStrike" cap="none" spc="0" normalizeH="0" baseline="0" dirty="0" smtClean="0">
                <a:ln>
                  <a:noFill/>
                </a:ln>
                <a:solidFill>
                  <a:srgbClr val="FFFFFF"/>
                </a:solidFill>
                <a:effectLst/>
                <a:uFillTx/>
                <a:latin typeface="+mj-lt"/>
                <a:ea typeface="+mj-ea"/>
                <a:cs typeface="+mj-cs"/>
                <a:sym typeface="FSAlbertPro-Light"/>
              </a:defRPr>
            </a:lvl3pPr>
            <a:lvl4pPr marL="7739" indent="0" algn="l">
              <a:tabLst/>
              <a:defRPr kumimoji="0" lang="en-US" sz="1500" b="0" i="0" u="none" strike="noStrike" cap="none" spc="0" normalizeH="0" baseline="0" dirty="0" smtClean="0">
                <a:ln>
                  <a:noFill/>
                </a:ln>
                <a:solidFill>
                  <a:srgbClr val="FFFFFF"/>
                </a:solidFill>
                <a:effectLst/>
                <a:uFillTx/>
                <a:latin typeface="+mj-lt"/>
                <a:ea typeface="+mj-ea"/>
                <a:cs typeface="+mj-cs"/>
                <a:sym typeface="FSAlbertPro-Light"/>
              </a:defRPr>
            </a:lvl4pPr>
            <a:lvl5pPr marL="7739" indent="0" algn="l">
              <a:tabLst/>
              <a:defRPr kumimoji="0" lang="en-US" sz="1500" b="0" i="0" u="none" strike="noStrike" cap="none" spc="0" normalizeH="0" baseline="0" dirty="0">
                <a:ln>
                  <a:noFill/>
                </a:ln>
                <a:solidFill>
                  <a:srgbClr val="FFFFFF"/>
                </a:solidFill>
                <a:effectLst/>
                <a:uFillTx/>
                <a:latin typeface="+mj-lt"/>
                <a:ea typeface="+mj-ea"/>
                <a:cs typeface="+mj-cs"/>
                <a:sym typeface="FSAlbertPro-Light"/>
              </a:defRPr>
            </a:lvl5pPr>
          </a:lstStyle>
          <a:p>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 </a:t>
            </a:r>
            <a:r>
              <a:rPr lang="en-US" dirty="0" err="1"/>
              <a:t>audiam</a:t>
            </a:r>
            <a:r>
              <a:rPr lang="en-US" dirty="0"/>
              <a:t> </a:t>
            </a:r>
            <a:r>
              <a:rPr lang="en-US" dirty="0" err="1"/>
              <a:t>eum</a:t>
            </a:r>
            <a:r>
              <a:rPr lang="en-US" dirty="0"/>
              <a:t>. Eu </a:t>
            </a:r>
            <a:r>
              <a:rPr lang="en-US" dirty="0" err="1"/>
              <a:t>nam</a:t>
            </a:r>
            <a:r>
              <a:rPr lang="en-US" dirty="0"/>
              <a:t> </a:t>
            </a:r>
            <a:r>
              <a:rPr lang="en-US" dirty="0" err="1"/>
              <a:t>enim</a:t>
            </a:r>
            <a:r>
              <a:rPr lang="en-US" dirty="0"/>
              <a:t> </a:t>
            </a:r>
            <a:r>
              <a:rPr lang="en-US" dirty="0" err="1"/>
              <a:t>melius</a:t>
            </a:r>
            <a:r>
              <a:rPr lang="en-US" dirty="0"/>
              <a:t> </a:t>
            </a:r>
            <a:r>
              <a:rPr lang="en-US" dirty="0" err="1"/>
              <a:t>ocurreret</a:t>
            </a:r>
            <a:r>
              <a:rPr lang="en-US" dirty="0"/>
              <a:t>, </a:t>
            </a:r>
            <a:r>
              <a:rPr lang="en-US" dirty="0" err="1"/>
              <a:t>mei</a:t>
            </a:r>
            <a:r>
              <a:rPr lang="en-US" dirty="0"/>
              <a:t> </a:t>
            </a:r>
            <a:r>
              <a:rPr lang="en-US" dirty="0" err="1"/>
              <a:t>dicunt</a:t>
            </a:r>
            <a:r>
              <a:rPr lang="en-US" dirty="0"/>
              <a:t> </a:t>
            </a:r>
            <a:r>
              <a:rPr lang="en-US" dirty="0" err="1"/>
              <a:t>fastidii</a:t>
            </a:r>
            <a:r>
              <a:rPr lang="en-US" dirty="0"/>
              <a:t> </a:t>
            </a:r>
            <a:r>
              <a:rPr lang="en-US" dirty="0" err="1"/>
              <a:t>ei</a:t>
            </a:r>
            <a:r>
              <a:rPr lang="en-US" dirty="0"/>
              <a:t>. </a:t>
            </a:r>
            <a:r>
              <a:rPr lang="en-US" dirty="0" err="1"/>
              <a:t>Ea</a:t>
            </a:r>
            <a:r>
              <a:rPr lang="en-US" dirty="0"/>
              <a:t> </a:t>
            </a:r>
            <a:r>
              <a:rPr lang="en-US" dirty="0" err="1"/>
              <a:t>omnes</a:t>
            </a:r>
            <a:r>
              <a:rPr lang="en-US" dirty="0"/>
              <a:t> utroque </a:t>
            </a:r>
            <a:r>
              <a:rPr lang="en-US" dirty="0" err="1"/>
              <a:t>ius</a:t>
            </a:r>
            <a:r>
              <a:rPr lang="en-US" dirty="0"/>
              <a:t>, </a:t>
            </a:r>
            <a:r>
              <a:rPr lang="en-US" dirty="0" err="1"/>
              <a:t>elit</a:t>
            </a:r>
            <a:r>
              <a:rPr lang="en-US" dirty="0"/>
              <a:t> </a:t>
            </a:r>
            <a:r>
              <a:rPr lang="en-US" dirty="0" err="1"/>
              <a:t>iuvaret</a:t>
            </a:r>
            <a:r>
              <a:rPr lang="en-US" dirty="0"/>
              <a:t> has at.</a:t>
            </a:r>
          </a:p>
        </p:txBody>
      </p:sp>
      <p:grpSp>
        <p:nvGrpSpPr>
          <p:cNvPr id="15" name="Group 14">
            <a:extLst>
              <a:ext uri="{FF2B5EF4-FFF2-40B4-BE49-F238E27FC236}">
                <a16:creationId xmlns:a16="http://schemas.microsoft.com/office/drawing/2014/main" id="{3EBAD299-7C5E-D444-84EF-F7D7F5519390}"/>
              </a:ext>
            </a:extLst>
          </p:cNvPr>
          <p:cNvGrpSpPr/>
          <p:nvPr userDrawn="1"/>
        </p:nvGrpSpPr>
        <p:grpSpPr>
          <a:xfrm>
            <a:off x="-283" y="4731936"/>
            <a:ext cx="3137834" cy="414993"/>
            <a:chOff x="-755" y="12618496"/>
            <a:chExt cx="8367556" cy="1106648"/>
          </a:xfrm>
        </p:grpSpPr>
        <p:grpSp>
          <p:nvGrpSpPr>
            <p:cNvPr id="18" name="Group 17">
              <a:extLst>
                <a:ext uri="{FF2B5EF4-FFF2-40B4-BE49-F238E27FC236}">
                  <a16:creationId xmlns:a16="http://schemas.microsoft.com/office/drawing/2014/main" id="{6CA26C0B-3354-5C48-ADA9-D4D7815CD75E}"/>
                </a:ext>
              </a:extLst>
            </p:cNvPr>
            <p:cNvGrpSpPr/>
            <p:nvPr userDrawn="1"/>
          </p:nvGrpSpPr>
          <p:grpSpPr>
            <a:xfrm>
              <a:off x="1" y="12627864"/>
              <a:ext cx="8366800" cy="1097280"/>
              <a:chOff x="-58710091" y="-1"/>
              <a:chExt cx="77340167" cy="10058402"/>
            </a:xfrm>
            <a:solidFill>
              <a:schemeClr val="accent5"/>
            </a:solidFill>
          </p:grpSpPr>
          <p:pic>
            <p:nvPicPr>
              <p:cNvPr id="23" name="Graphic 22">
                <a:extLst>
                  <a:ext uri="{FF2B5EF4-FFF2-40B4-BE49-F238E27FC236}">
                    <a16:creationId xmlns:a16="http://schemas.microsoft.com/office/drawing/2014/main" id="{450CC46D-6324-B345-9E54-A1868044E5F5}"/>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31" name="Rectangle 30">
                <a:extLst>
                  <a:ext uri="{FF2B5EF4-FFF2-40B4-BE49-F238E27FC236}">
                    <a16:creationId xmlns:a16="http://schemas.microsoft.com/office/drawing/2014/main" id="{8ACC0E33-79FF-854C-9BC5-D2D95CC86621}"/>
                  </a:ext>
                </a:extLst>
              </p:cNvPr>
              <p:cNvSpPr/>
              <p:nvPr userDrawn="1"/>
            </p:nvSpPr>
            <p:spPr>
              <a:xfrm>
                <a:off x="-58710091" y="-1"/>
                <a:ext cx="70902098"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grpSp>
          <p:nvGrpSpPr>
            <p:cNvPr id="19" name="Group 18">
              <a:extLst>
                <a:ext uri="{FF2B5EF4-FFF2-40B4-BE49-F238E27FC236}">
                  <a16:creationId xmlns:a16="http://schemas.microsoft.com/office/drawing/2014/main" id="{C205460F-8B37-3F43-87C0-FF92929F5D47}"/>
                </a:ext>
              </a:extLst>
            </p:cNvPr>
            <p:cNvGrpSpPr/>
            <p:nvPr userDrawn="1"/>
          </p:nvGrpSpPr>
          <p:grpSpPr>
            <a:xfrm>
              <a:off x="-755" y="12627864"/>
              <a:ext cx="2413264" cy="1097280"/>
              <a:chOff x="-3677406" y="-1"/>
              <a:chExt cx="22307482" cy="10058402"/>
            </a:xfrm>
          </p:grpSpPr>
          <p:pic>
            <p:nvPicPr>
              <p:cNvPr id="21" name="Graphic 20">
                <a:extLst>
                  <a:ext uri="{FF2B5EF4-FFF2-40B4-BE49-F238E27FC236}">
                    <a16:creationId xmlns:a16="http://schemas.microsoft.com/office/drawing/2014/main" id="{DE6B9B3B-DAB2-A240-89DD-C7172C5BF4F2}"/>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71676" y="-1"/>
                <a:ext cx="10058400" cy="10058400"/>
              </a:xfrm>
              <a:prstGeom prst="rect">
                <a:avLst/>
              </a:prstGeom>
            </p:spPr>
          </p:pic>
          <p:sp>
            <p:nvSpPr>
              <p:cNvPr id="22" name="Rectangle 21">
                <a:extLst>
                  <a:ext uri="{FF2B5EF4-FFF2-40B4-BE49-F238E27FC236}">
                    <a16:creationId xmlns:a16="http://schemas.microsoft.com/office/drawing/2014/main" id="{878E9B2A-865D-1D45-AB16-8CFA1D839B7E}"/>
                  </a:ext>
                </a:extLst>
              </p:cNvPr>
              <p:cNvSpPr/>
              <p:nvPr userDrawn="1"/>
            </p:nvSpPr>
            <p:spPr>
              <a:xfrm>
                <a:off x="-3677406" y="-1"/>
                <a:ext cx="15869404"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pic>
          <p:nvPicPr>
            <p:cNvPr id="20" name="Graphic 19">
              <a:extLst>
                <a:ext uri="{FF2B5EF4-FFF2-40B4-BE49-F238E27FC236}">
                  <a16:creationId xmlns:a16="http://schemas.microsoft.com/office/drawing/2014/main" id="{E46317C7-3C5C-DD4D-9BB5-C901D8971EC8}"/>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2633" y="12618496"/>
              <a:ext cx="2024109" cy="1097280"/>
            </a:xfrm>
            <a:prstGeom prst="rect">
              <a:avLst/>
            </a:prstGeom>
          </p:spPr>
        </p:pic>
      </p:grpSp>
      <p:sp>
        <p:nvSpPr>
          <p:cNvPr id="3" name="Date Placeholder 2">
            <a:extLst>
              <a:ext uri="{FF2B5EF4-FFF2-40B4-BE49-F238E27FC236}">
                <a16:creationId xmlns:a16="http://schemas.microsoft.com/office/drawing/2014/main" id="{87D1DE24-F0F1-D042-95EC-2B74E820A94A}"/>
              </a:ext>
            </a:extLst>
          </p:cNvPr>
          <p:cNvSpPr>
            <a:spLocks noGrp="1"/>
          </p:cNvSpPr>
          <p:nvPr>
            <p:ph type="dt" sz="half" idx="14"/>
          </p:nvPr>
        </p:nvSpPr>
        <p:spPr/>
        <p:txBody>
          <a:bodyPr/>
          <a:lstStyle/>
          <a:p>
            <a:r>
              <a:rPr lang="en-US"/>
              <a:t>MON. 2021</a:t>
            </a:r>
            <a:endParaRPr lang="en-US" dirty="0"/>
          </a:p>
        </p:txBody>
      </p:sp>
      <p:sp>
        <p:nvSpPr>
          <p:cNvPr id="4" name="Footer Placeholder 3">
            <a:extLst>
              <a:ext uri="{FF2B5EF4-FFF2-40B4-BE49-F238E27FC236}">
                <a16:creationId xmlns:a16="http://schemas.microsoft.com/office/drawing/2014/main" id="{5B461C92-4979-BA40-AD6B-6240F538F9F8}"/>
              </a:ext>
            </a:extLst>
          </p:cNvPr>
          <p:cNvSpPr>
            <a:spLocks noGrp="1"/>
          </p:cNvSpPr>
          <p:nvPr>
            <p:ph type="ftr" sz="quarter" idx="15"/>
          </p:nvPr>
        </p:nvSpPr>
        <p:spPr/>
        <p:txBody>
          <a:bodyPr/>
          <a:lstStyle/>
          <a:p>
            <a:pPr defTabSz="116086">
              <a:lnSpc>
                <a:spcPct val="120000"/>
              </a:lnSpc>
            </a:pPr>
            <a:r>
              <a:rPr lang="en-US"/>
              <a:t>PRESENTATION TITLE</a:t>
            </a:r>
            <a:endParaRPr lang="en-US" dirty="0"/>
          </a:p>
        </p:txBody>
      </p:sp>
      <p:sp>
        <p:nvSpPr>
          <p:cNvPr id="5" name="Slide Number Placeholder 4">
            <a:extLst>
              <a:ext uri="{FF2B5EF4-FFF2-40B4-BE49-F238E27FC236}">
                <a16:creationId xmlns:a16="http://schemas.microsoft.com/office/drawing/2014/main" id="{BAEA8E3E-67D7-4A4E-9046-F4FF19E558D7}"/>
              </a:ext>
            </a:extLst>
          </p:cNvPr>
          <p:cNvSpPr>
            <a:spLocks noGrp="1"/>
          </p:cNvSpPr>
          <p:nvPr>
            <p:ph type="sldNum" sz="quarter" idx="16"/>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2583055180"/>
      </p:ext>
    </p:extLst>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Data - Text on right (Blue footer)">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3F3574C0-8C98-CB4E-8AD9-DB5052631CC4}"/>
              </a:ext>
            </a:extLst>
          </p:cNvPr>
          <p:cNvGrpSpPr/>
          <p:nvPr userDrawn="1"/>
        </p:nvGrpSpPr>
        <p:grpSpPr>
          <a:xfrm>
            <a:off x="-283" y="4731936"/>
            <a:ext cx="3137834" cy="414993"/>
            <a:chOff x="-755" y="12618496"/>
            <a:chExt cx="8367556" cy="1106648"/>
          </a:xfrm>
        </p:grpSpPr>
        <p:grpSp>
          <p:nvGrpSpPr>
            <p:cNvPr id="24" name="Group 23">
              <a:extLst>
                <a:ext uri="{FF2B5EF4-FFF2-40B4-BE49-F238E27FC236}">
                  <a16:creationId xmlns:a16="http://schemas.microsoft.com/office/drawing/2014/main" id="{9C1F31D4-0E4A-8A4B-977A-CDD017A92781}"/>
                </a:ext>
              </a:extLst>
            </p:cNvPr>
            <p:cNvGrpSpPr/>
            <p:nvPr userDrawn="1"/>
          </p:nvGrpSpPr>
          <p:grpSpPr>
            <a:xfrm>
              <a:off x="1" y="12627864"/>
              <a:ext cx="8366800" cy="1097280"/>
              <a:chOff x="-58710091" y="-1"/>
              <a:chExt cx="77340167" cy="10058402"/>
            </a:xfrm>
            <a:solidFill>
              <a:schemeClr val="accent5"/>
            </a:solidFill>
          </p:grpSpPr>
          <p:pic>
            <p:nvPicPr>
              <p:cNvPr id="29" name="Graphic 28">
                <a:extLst>
                  <a:ext uri="{FF2B5EF4-FFF2-40B4-BE49-F238E27FC236}">
                    <a16:creationId xmlns:a16="http://schemas.microsoft.com/office/drawing/2014/main" id="{4973E3EB-6390-7549-A5F6-FC530ED1DE25}"/>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30" name="Rectangle 29">
                <a:extLst>
                  <a:ext uri="{FF2B5EF4-FFF2-40B4-BE49-F238E27FC236}">
                    <a16:creationId xmlns:a16="http://schemas.microsoft.com/office/drawing/2014/main" id="{4FC1FC73-1CB6-6B40-A09F-3F0C68C0C1AF}"/>
                  </a:ext>
                </a:extLst>
              </p:cNvPr>
              <p:cNvSpPr/>
              <p:nvPr userDrawn="1"/>
            </p:nvSpPr>
            <p:spPr>
              <a:xfrm>
                <a:off x="-58710091" y="-1"/>
                <a:ext cx="70902098"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25" name="Group 24">
              <a:extLst>
                <a:ext uri="{FF2B5EF4-FFF2-40B4-BE49-F238E27FC236}">
                  <a16:creationId xmlns:a16="http://schemas.microsoft.com/office/drawing/2014/main" id="{8430DB33-4BFC-F34E-A7FC-75F268E79B78}"/>
                </a:ext>
              </a:extLst>
            </p:cNvPr>
            <p:cNvGrpSpPr/>
            <p:nvPr userDrawn="1"/>
          </p:nvGrpSpPr>
          <p:grpSpPr>
            <a:xfrm>
              <a:off x="-755" y="12627864"/>
              <a:ext cx="2413264" cy="1097280"/>
              <a:chOff x="-3677406" y="-1"/>
              <a:chExt cx="22307482" cy="10058402"/>
            </a:xfrm>
          </p:grpSpPr>
          <p:pic>
            <p:nvPicPr>
              <p:cNvPr id="27" name="Graphic 26">
                <a:extLst>
                  <a:ext uri="{FF2B5EF4-FFF2-40B4-BE49-F238E27FC236}">
                    <a16:creationId xmlns:a16="http://schemas.microsoft.com/office/drawing/2014/main" id="{801478C2-5AD5-DE49-9357-A1FBA4A8DC7D}"/>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71676" y="-1"/>
                <a:ext cx="10058400" cy="10058400"/>
              </a:xfrm>
              <a:prstGeom prst="rect">
                <a:avLst/>
              </a:prstGeom>
            </p:spPr>
          </p:pic>
          <p:sp>
            <p:nvSpPr>
              <p:cNvPr id="28" name="Rectangle 27">
                <a:extLst>
                  <a:ext uri="{FF2B5EF4-FFF2-40B4-BE49-F238E27FC236}">
                    <a16:creationId xmlns:a16="http://schemas.microsoft.com/office/drawing/2014/main" id="{2F2BCF86-D599-494D-B25A-505BA59414ED}"/>
                  </a:ext>
                </a:extLst>
              </p:cNvPr>
              <p:cNvSpPr/>
              <p:nvPr userDrawn="1"/>
            </p:nvSpPr>
            <p:spPr>
              <a:xfrm>
                <a:off x="-3677406" y="-1"/>
                <a:ext cx="15869404" cy="10058402"/>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26" name="Graphic 25">
              <a:extLst>
                <a:ext uri="{FF2B5EF4-FFF2-40B4-BE49-F238E27FC236}">
                  <a16:creationId xmlns:a16="http://schemas.microsoft.com/office/drawing/2014/main" id="{6600B79E-25F9-6849-AC95-182F896A5981}"/>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2633" y="12618496"/>
              <a:ext cx="2024109" cy="1097280"/>
            </a:xfrm>
            <a:prstGeom prst="rect">
              <a:avLst/>
            </a:prstGeom>
          </p:spPr>
        </p:pic>
      </p:grpSp>
      <p:sp>
        <p:nvSpPr>
          <p:cNvPr id="7" name="Title 3">
            <a:extLst>
              <a:ext uri="{FF2B5EF4-FFF2-40B4-BE49-F238E27FC236}">
                <a16:creationId xmlns:a16="http://schemas.microsoft.com/office/drawing/2014/main" id="{1E95A661-3CC8-1745-87F2-2666C4749870}"/>
              </a:ext>
            </a:extLst>
          </p:cNvPr>
          <p:cNvSpPr>
            <a:spLocks noGrp="1"/>
          </p:cNvSpPr>
          <p:nvPr>
            <p:ph type="title" hasCustomPrompt="1"/>
          </p:nvPr>
        </p:nvSpPr>
        <p:spPr>
          <a:xfrm>
            <a:off x="4572000" y="715622"/>
            <a:ext cx="3415644" cy="811842"/>
          </a:xfrm>
          <a:prstGeom prst="rect">
            <a:avLst/>
          </a:prstGeom>
        </p:spPr>
        <p:txBody>
          <a:bodyPr anchor="t">
            <a:normAutofit/>
          </a:bodyPr>
          <a:lstStyle>
            <a:lvl1pPr>
              <a:lnSpc>
                <a:spcPct val="90000"/>
              </a:lnSpc>
              <a:defRPr lang="en-US" sz="2250" spc="0" smtClean="0">
                <a:effectLst/>
              </a:defRPr>
            </a:lvl1pPr>
          </a:lstStyle>
          <a:p>
            <a:r>
              <a:rPr lang="en-US" dirty="0"/>
              <a:t>Data &amp; content </a:t>
            </a:r>
            <a:r>
              <a:rPr lang="en-US" dirty="0">
                <a:solidFill>
                  <a:schemeClr val="accent1"/>
                </a:solidFill>
              </a:rPr>
              <a:t>slide.</a:t>
            </a:r>
            <a:br>
              <a:rPr lang="en-US" dirty="0">
                <a:solidFill>
                  <a:schemeClr val="accent1"/>
                </a:solidFill>
              </a:rPr>
            </a:br>
            <a:r>
              <a:rPr lang="en-US" dirty="0">
                <a:solidFill>
                  <a:schemeClr val="accent1"/>
                </a:solidFill>
              </a:rPr>
              <a:t>Lorem ipsum dolor sit </a:t>
            </a:r>
            <a:r>
              <a:rPr lang="en-US" dirty="0" err="1">
                <a:solidFill>
                  <a:schemeClr val="accent1"/>
                </a:solidFill>
              </a:rPr>
              <a:t>amet</a:t>
            </a:r>
            <a:endParaRPr lang="en-US" dirty="0">
              <a:solidFill>
                <a:srgbClr val="06032F"/>
              </a:solidFill>
              <a:effectLst/>
              <a:latin typeface="FS Albert Pro Light" panose="02000503040000020004" pitchFamily="2" charset="0"/>
            </a:endParaRPr>
          </a:p>
        </p:txBody>
      </p:sp>
      <p:sp>
        <p:nvSpPr>
          <p:cNvPr id="17" name="Text Placeholder 2">
            <a:extLst>
              <a:ext uri="{FF2B5EF4-FFF2-40B4-BE49-F238E27FC236}">
                <a16:creationId xmlns:a16="http://schemas.microsoft.com/office/drawing/2014/main" id="{FD000241-3042-154F-99DB-F140E77A23E0}"/>
              </a:ext>
            </a:extLst>
          </p:cNvPr>
          <p:cNvSpPr>
            <a:spLocks noGrp="1"/>
          </p:cNvSpPr>
          <p:nvPr>
            <p:ph type="body" sz="quarter" idx="13" hasCustomPrompt="1"/>
          </p:nvPr>
        </p:nvSpPr>
        <p:spPr>
          <a:xfrm>
            <a:off x="4572000" y="1939128"/>
            <a:ext cx="3480954" cy="1256754"/>
          </a:xfrm>
          <a:prstGeom prst="rect">
            <a:avLst/>
          </a:prstGeom>
          <a:ln w="12700">
            <a:miter lim="400000"/>
          </a:ln>
        </p:spPr>
        <p:txBody>
          <a:bodyPr wrap="square" lIns="50800" tIns="50800" rIns="50800" bIns="50800">
            <a:spAutoFit/>
          </a:bodyPr>
          <a:lstStyle>
            <a:lvl1pPr marL="7739" indent="0" algn="l">
              <a:lnSpc>
                <a:spcPct val="100000"/>
              </a:lnSpc>
              <a:tabLst/>
              <a:defRPr kumimoji="0" lang="en-US" sz="1500" b="0" i="0" u="none" strike="noStrike" cap="none" spc="0" normalizeH="0" baseline="0" dirty="0" smtClean="0">
                <a:ln>
                  <a:noFill/>
                </a:ln>
                <a:solidFill>
                  <a:schemeClr val="accent1"/>
                </a:solidFill>
                <a:effectLst/>
                <a:uFillTx/>
                <a:latin typeface="FS Albert Pro Light" panose="02000503040000020004" pitchFamily="2" charset="0"/>
                <a:ea typeface="+mj-ea"/>
                <a:cs typeface="+mj-cs"/>
                <a:sym typeface="FSAlbertPro-Light"/>
              </a:defRPr>
            </a:lvl1pPr>
            <a:lvl2pPr marL="7739" indent="0" algn="l">
              <a:tabLst/>
              <a:defRPr kumimoji="0" lang="en-US" sz="1500" b="0" i="0" u="none" strike="noStrike" cap="none" spc="0" normalizeH="0" baseline="0" dirty="0" smtClean="0">
                <a:ln>
                  <a:noFill/>
                </a:ln>
                <a:solidFill>
                  <a:srgbClr val="FFFFFF"/>
                </a:solidFill>
                <a:effectLst/>
                <a:uFillTx/>
                <a:latin typeface="+mj-lt"/>
                <a:ea typeface="+mj-ea"/>
                <a:cs typeface="+mj-cs"/>
                <a:sym typeface="FSAlbertPro-Light"/>
              </a:defRPr>
            </a:lvl2pPr>
            <a:lvl3pPr marL="7739" indent="0" algn="l">
              <a:tabLst/>
              <a:defRPr kumimoji="0" lang="en-US" sz="1500" b="0" i="0" u="none" strike="noStrike" cap="none" spc="0" normalizeH="0" baseline="0" dirty="0" smtClean="0">
                <a:ln>
                  <a:noFill/>
                </a:ln>
                <a:solidFill>
                  <a:srgbClr val="FFFFFF"/>
                </a:solidFill>
                <a:effectLst/>
                <a:uFillTx/>
                <a:latin typeface="+mj-lt"/>
                <a:ea typeface="+mj-ea"/>
                <a:cs typeface="+mj-cs"/>
                <a:sym typeface="FSAlbertPro-Light"/>
              </a:defRPr>
            </a:lvl3pPr>
            <a:lvl4pPr marL="7739" indent="0" algn="l">
              <a:tabLst/>
              <a:defRPr kumimoji="0" lang="en-US" sz="1500" b="0" i="0" u="none" strike="noStrike" cap="none" spc="0" normalizeH="0" baseline="0" dirty="0" smtClean="0">
                <a:ln>
                  <a:noFill/>
                </a:ln>
                <a:solidFill>
                  <a:srgbClr val="FFFFFF"/>
                </a:solidFill>
                <a:effectLst/>
                <a:uFillTx/>
                <a:latin typeface="+mj-lt"/>
                <a:ea typeface="+mj-ea"/>
                <a:cs typeface="+mj-cs"/>
                <a:sym typeface="FSAlbertPro-Light"/>
              </a:defRPr>
            </a:lvl4pPr>
            <a:lvl5pPr marL="7739" indent="0" algn="l">
              <a:tabLst/>
              <a:defRPr kumimoji="0" lang="en-US" sz="1500" b="0" i="0" u="none" strike="noStrike" cap="none" spc="0" normalizeH="0" baseline="0" dirty="0">
                <a:ln>
                  <a:noFill/>
                </a:ln>
                <a:solidFill>
                  <a:srgbClr val="FFFFFF"/>
                </a:solidFill>
                <a:effectLst/>
                <a:uFillTx/>
                <a:latin typeface="+mj-lt"/>
                <a:ea typeface="+mj-ea"/>
                <a:cs typeface="+mj-cs"/>
                <a:sym typeface="FSAlbertPro-Light"/>
              </a:defRPr>
            </a:lvl5pPr>
          </a:lstStyle>
          <a:p>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 </a:t>
            </a:r>
            <a:r>
              <a:rPr lang="en-US" dirty="0" err="1"/>
              <a:t>audiam</a:t>
            </a:r>
            <a:r>
              <a:rPr lang="en-US" dirty="0"/>
              <a:t> </a:t>
            </a:r>
            <a:r>
              <a:rPr lang="en-US" dirty="0" err="1"/>
              <a:t>eum</a:t>
            </a:r>
            <a:r>
              <a:rPr lang="en-US" dirty="0"/>
              <a:t>. Eu </a:t>
            </a:r>
            <a:r>
              <a:rPr lang="en-US" dirty="0" err="1"/>
              <a:t>nam</a:t>
            </a:r>
            <a:r>
              <a:rPr lang="en-US" dirty="0"/>
              <a:t> </a:t>
            </a:r>
            <a:r>
              <a:rPr lang="en-US" dirty="0" err="1"/>
              <a:t>enim</a:t>
            </a:r>
            <a:r>
              <a:rPr lang="en-US" dirty="0"/>
              <a:t> </a:t>
            </a:r>
            <a:r>
              <a:rPr lang="en-US" dirty="0" err="1"/>
              <a:t>melius</a:t>
            </a:r>
            <a:r>
              <a:rPr lang="en-US" dirty="0"/>
              <a:t> </a:t>
            </a:r>
            <a:r>
              <a:rPr lang="en-US" dirty="0" err="1"/>
              <a:t>ocurreret</a:t>
            </a:r>
            <a:r>
              <a:rPr lang="en-US" dirty="0"/>
              <a:t>, </a:t>
            </a:r>
            <a:r>
              <a:rPr lang="en-US" dirty="0" err="1"/>
              <a:t>mei</a:t>
            </a:r>
            <a:r>
              <a:rPr lang="en-US" dirty="0"/>
              <a:t> </a:t>
            </a:r>
            <a:r>
              <a:rPr lang="en-US" dirty="0" err="1"/>
              <a:t>dicunt</a:t>
            </a:r>
            <a:r>
              <a:rPr lang="en-US" dirty="0"/>
              <a:t> </a:t>
            </a:r>
            <a:r>
              <a:rPr lang="en-US" dirty="0" err="1"/>
              <a:t>fastidii</a:t>
            </a:r>
            <a:r>
              <a:rPr lang="en-US" dirty="0"/>
              <a:t> </a:t>
            </a:r>
            <a:r>
              <a:rPr lang="en-US" dirty="0" err="1"/>
              <a:t>ei</a:t>
            </a:r>
            <a:r>
              <a:rPr lang="en-US" dirty="0"/>
              <a:t>. </a:t>
            </a:r>
            <a:r>
              <a:rPr lang="en-US" dirty="0" err="1"/>
              <a:t>Ea</a:t>
            </a:r>
            <a:r>
              <a:rPr lang="en-US" dirty="0"/>
              <a:t> </a:t>
            </a:r>
            <a:r>
              <a:rPr lang="en-US" dirty="0" err="1"/>
              <a:t>omnes</a:t>
            </a:r>
            <a:r>
              <a:rPr lang="en-US" dirty="0"/>
              <a:t> utroque </a:t>
            </a:r>
            <a:r>
              <a:rPr lang="en-US" dirty="0" err="1"/>
              <a:t>ius</a:t>
            </a:r>
            <a:r>
              <a:rPr lang="en-US" dirty="0"/>
              <a:t>, </a:t>
            </a:r>
            <a:r>
              <a:rPr lang="en-US" dirty="0" err="1"/>
              <a:t>elit</a:t>
            </a:r>
            <a:r>
              <a:rPr lang="en-US" dirty="0"/>
              <a:t> </a:t>
            </a:r>
            <a:r>
              <a:rPr lang="en-US" dirty="0" err="1"/>
              <a:t>iuvaret</a:t>
            </a:r>
            <a:r>
              <a:rPr lang="en-US" dirty="0"/>
              <a:t> has at.</a:t>
            </a:r>
          </a:p>
        </p:txBody>
      </p:sp>
      <p:sp>
        <p:nvSpPr>
          <p:cNvPr id="3" name="Date Placeholder 2">
            <a:extLst>
              <a:ext uri="{FF2B5EF4-FFF2-40B4-BE49-F238E27FC236}">
                <a16:creationId xmlns:a16="http://schemas.microsoft.com/office/drawing/2014/main" id="{EDDE60C5-2106-1D49-9CF6-D5FF3E839C39}"/>
              </a:ext>
            </a:extLst>
          </p:cNvPr>
          <p:cNvSpPr>
            <a:spLocks noGrp="1"/>
          </p:cNvSpPr>
          <p:nvPr>
            <p:ph type="dt" sz="half" idx="14"/>
          </p:nvPr>
        </p:nvSpPr>
        <p:spPr/>
        <p:txBody>
          <a:bodyPr/>
          <a:lstStyle>
            <a:lvl1pPr>
              <a:defRPr>
                <a:solidFill>
                  <a:schemeClr val="bg1"/>
                </a:solidFill>
              </a:defRPr>
            </a:lvl1pPr>
          </a:lstStyle>
          <a:p>
            <a:r>
              <a:rPr lang="en-US"/>
              <a:t>MON. 2021</a:t>
            </a:r>
            <a:endParaRPr lang="en-US" dirty="0"/>
          </a:p>
        </p:txBody>
      </p:sp>
      <p:sp>
        <p:nvSpPr>
          <p:cNvPr id="4" name="Footer Placeholder 3">
            <a:extLst>
              <a:ext uri="{FF2B5EF4-FFF2-40B4-BE49-F238E27FC236}">
                <a16:creationId xmlns:a16="http://schemas.microsoft.com/office/drawing/2014/main" id="{0CBBAC01-8BA2-6F48-8E53-7A6F439EA7E4}"/>
              </a:ext>
            </a:extLst>
          </p:cNvPr>
          <p:cNvSpPr>
            <a:spLocks noGrp="1"/>
          </p:cNvSpPr>
          <p:nvPr>
            <p:ph type="ftr" sz="quarter" idx="15"/>
          </p:nvPr>
        </p:nvSpPr>
        <p:spPr/>
        <p:txBody>
          <a:bodyPr/>
          <a:lstStyle>
            <a:lvl1pPr>
              <a:defRPr>
                <a:solidFill>
                  <a:schemeClr val="bg1"/>
                </a:solidFill>
              </a:defRPr>
            </a:lvl1pPr>
          </a:lstStyle>
          <a:p>
            <a:pPr defTabSz="116086">
              <a:lnSpc>
                <a:spcPct val="120000"/>
              </a:lnSpc>
            </a:pPr>
            <a:r>
              <a:rPr lang="en-US"/>
              <a:t>PRESENTATION TITLE</a:t>
            </a:r>
            <a:endParaRPr lang="en-US" dirty="0"/>
          </a:p>
        </p:txBody>
      </p:sp>
      <p:sp>
        <p:nvSpPr>
          <p:cNvPr id="5" name="Slide Number Placeholder 4">
            <a:extLst>
              <a:ext uri="{FF2B5EF4-FFF2-40B4-BE49-F238E27FC236}">
                <a16:creationId xmlns:a16="http://schemas.microsoft.com/office/drawing/2014/main" id="{139F9642-3609-4642-9007-82D01A16599E}"/>
              </a:ext>
            </a:extLst>
          </p:cNvPr>
          <p:cNvSpPr>
            <a:spLocks noGrp="1"/>
          </p:cNvSpPr>
          <p:nvPr>
            <p:ph type="sldNum" sz="quarter" idx="16"/>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2366360141"/>
      </p:ext>
    </p:extLst>
  </p:cSld>
  <p:clrMapOvr>
    <a:masterClrMapping/>
  </p:clrMapOvr>
  <p:transition spd="med"/>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ata - Text on right (Ultraviolet footer)">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id="{1E95A661-3CC8-1745-87F2-2666C4749870}"/>
              </a:ext>
            </a:extLst>
          </p:cNvPr>
          <p:cNvSpPr>
            <a:spLocks noGrp="1"/>
          </p:cNvSpPr>
          <p:nvPr>
            <p:ph type="title" hasCustomPrompt="1"/>
          </p:nvPr>
        </p:nvSpPr>
        <p:spPr>
          <a:xfrm>
            <a:off x="4572000" y="715622"/>
            <a:ext cx="3415644" cy="811842"/>
          </a:xfrm>
          <a:prstGeom prst="rect">
            <a:avLst/>
          </a:prstGeom>
        </p:spPr>
        <p:txBody>
          <a:bodyPr anchor="t">
            <a:normAutofit/>
          </a:bodyPr>
          <a:lstStyle>
            <a:lvl1pPr>
              <a:lnSpc>
                <a:spcPct val="90000"/>
              </a:lnSpc>
              <a:defRPr lang="en-US" sz="2250" spc="0" smtClean="0">
                <a:effectLst/>
              </a:defRPr>
            </a:lvl1pPr>
          </a:lstStyle>
          <a:p>
            <a:r>
              <a:rPr lang="en-US" dirty="0"/>
              <a:t>Data &amp; content </a:t>
            </a:r>
            <a:r>
              <a:rPr lang="en-US" dirty="0">
                <a:solidFill>
                  <a:schemeClr val="accent1"/>
                </a:solidFill>
              </a:rPr>
              <a:t>slide.</a:t>
            </a:r>
            <a:br>
              <a:rPr lang="en-US" dirty="0">
                <a:solidFill>
                  <a:schemeClr val="accent1"/>
                </a:solidFill>
              </a:rPr>
            </a:br>
            <a:r>
              <a:rPr lang="en-US" dirty="0">
                <a:solidFill>
                  <a:schemeClr val="accent1"/>
                </a:solidFill>
              </a:rPr>
              <a:t>Lorem ipsum dolor sit </a:t>
            </a:r>
            <a:r>
              <a:rPr lang="en-US" dirty="0" err="1">
                <a:solidFill>
                  <a:schemeClr val="accent1"/>
                </a:solidFill>
              </a:rPr>
              <a:t>amet</a:t>
            </a:r>
            <a:endParaRPr lang="en-US" dirty="0">
              <a:solidFill>
                <a:srgbClr val="06032F"/>
              </a:solidFill>
              <a:effectLst/>
              <a:latin typeface="FS Albert Pro Light" panose="02000503040000020004" pitchFamily="2" charset="0"/>
            </a:endParaRPr>
          </a:p>
        </p:txBody>
      </p:sp>
      <p:sp>
        <p:nvSpPr>
          <p:cNvPr id="17" name="Text Placeholder 2">
            <a:extLst>
              <a:ext uri="{FF2B5EF4-FFF2-40B4-BE49-F238E27FC236}">
                <a16:creationId xmlns:a16="http://schemas.microsoft.com/office/drawing/2014/main" id="{FD000241-3042-154F-99DB-F140E77A23E0}"/>
              </a:ext>
            </a:extLst>
          </p:cNvPr>
          <p:cNvSpPr>
            <a:spLocks noGrp="1"/>
          </p:cNvSpPr>
          <p:nvPr>
            <p:ph type="body" sz="quarter" idx="13" hasCustomPrompt="1"/>
          </p:nvPr>
        </p:nvSpPr>
        <p:spPr>
          <a:xfrm>
            <a:off x="4572000" y="1939128"/>
            <a:ext cx="3480954" cy="1256754"/>
          </a:xfrm>
          <a:prstGeom prst="rect">
            <a:avLst/>
          </a:prstGeom>
          <a:ln w="12700">
            <a:miter lim="400000"/>
          </a:ln>
        </p:spPr>
        <p:txBody>
          <a:bodyPr wrap="square" lIns="50800" tIns="50800" rIns="50800" bIns="50800">
            <a:spAutoFit/>
          </a:bodyPr>
          <a:lstStyle>
            <a:lvl1pPr marL="7739" indent="0" algn="l">
              <a:lnSpc>
                <a:spcPct val="100000"/>
              </a:lnSpc>
              <a:tabLst/>
              <a:defRPr kumimoji="0" lang="en-US" sz="1500" b="0" i="0" u="none" strike="noStrike" cap="none" spc="0" normalizeH="0" baseline="0" dirty="0" smtClean="0">
                <a:ln>
                  <a:noFill/>
                </a:ln>
                <a:solidFill>
                  <a:schemeClr val="accent1"/>
                </a:solidFill>
                <a:effectLst/>
                <a:uFillTx/>
                <a:latin typeface="FS Albert Pro Light" panose="02000503040000020004" pitchFamily="2" charset="0"/>
                <a:ea typeface="+mj-ea"/>
                <a:cs typeface="+mj-cs"/>
                <a:sym typeface="FSAlbertPro-Light"/>
              </a:defRPr>
            </a:lvl1pPr>
            <a:lvl2pPr marL="7739" indent="0" algn="l">
              <a:tabLst/>
              <a:defRPr kumimoji="0" lang="en-US" sz="1500" b="0" i="0" u="none" strike="noStrike" cap="none" spc="0" normalizeH="0" baseline="0" dirty="0" smtClean="0">
                <a:ln>
                  <a:noFill/>
                </a:ln>
                <a:solidFill>
                  <a:srgbClr val="FFFFFF"/>
                </a:solidFill>
                <a:effectLst/>
                <a:uFillTx/>
                <a:latin typeface="+mj-lt"/>
                <a:ea typeface="+mj-ea"/>
                <a:cs typeface="+mj-cs"/>
                <a:sym typeface="FSAlbertPro-Light"/>
              </a:defRPr>
            </a:lvl2pPr>
            <a:lvl3pPr marL="7739" indent="0" algn="l">
              <a:tabLst/>
              <a:defRPr kumimoji="0" lang="en-US" sz="1500" b="0" i="0" u="none" strike="noStrike" cap="none" spc="0" normalizeH="0" baseline="0" dirty="0" smtClean="0">
                <a:ln>
                  <a:noFill/>
                </a:ln>
                <a:solidFill>
                  <a:srgbClr val="FFFFFF"/>
                </a:solidFill>
                <a:effectLst/>
                <a:uFillTx/>
                <a:latin typeface="+mj-lt"/>
                <a:ea typeface="+mj-ea"/>
                <a:cs typeface="+mj-cs"/>
                <a:sym typeface="FSAlbertPro-Light"/>
              </a:defRPr>
            </a:lvl3pPr>
            <a:lvl4pPr marL="7739" indent="0" algn="l">
              <a:tabLst/>
              <a:defRPr kumimoji="0" lang="en-US" sz="1500" b="0" i="0" u="none" strike="noStrike" cap="none" spc="0" normalizeH="0" baseline="0" dirty="0" smtClean="0">
                <a:ln>
                  <a:noFill/>
                </a:ln>
                <a:solidFill>
                  <a:srgbClr val="FFFFFF"/>
                </a:solidFill>
                <a:effectLst/>
                <a:uFillTx/>
                <a:latin typeface="+mj-lt"/>
                <a:ea typeface="+mj-ea"/>
                <a:cs typeface="+mj-cs"/>
                <a:sym typeface="FSAlbertPro-Light"/>
              </a:defRPr>
            </a:lvl4pPr>
            <a:lvl5pPr marL="7739" indent="0" algn="l">
              <a:tabLst/>
              <a:defRPr kumimoji="0" lang="en-US" sz="1500" b="0" i="0" u="none" strike="noStrike" cap="none" spc="0" normalizeH="0" baseline="0" dirty="0">
                <a:ln>
                  <a:noFill/>
                </a:ln>
                <a:solidFill>
                  <a:srgbClr val="FFFFFF"/>
                </a:solidFill>
                <a:effectLst/>
                <a:uFillTx/>
                <a:latin typeface="+mj-lt"/>
                <a:ea typeface="+mj-ea"/>
                <a:cs typeface="+mj-cs"/>
                <a:sym typeface="FSAlbertPro-Light"/>
              </a:defRPr>
            </a:lvl5pPr>
          </a:lstStyle>
          <a:p>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 </a:t>
            </a:r>
            <a:r>
              <a:rPr lang="en-US" dirty="0" err="1"/>
              <a:t>audiam</a:t>
            </a:r>
            <a:r>
              <a:rPr lang="en-US" dirty="0"/>
              <a:t> </a:t>
            </a:r>
            <a:r>
              <a:rPr lang="en-US" dirty="0" err="1"/>
              <a:t>eum</a:t>
            </a:r>
            <a:r>
              <a:rPr lang="en-US" dirty="0"/>
              <a:t>. Eu </a:t>
            </a:r>
            <a:r>
              <a:rPr lang="en-US" dirty="0" err="1"/>
              <a:t>nam</a:t>
            </a:r>
            <a:r>
              <a:rPr lang="en-US" dirty="0"/>
              <a:t> </a:t>
            </a:r>
            <a:r>
              <a:rPr lang="en-US" dirty="0" err="1"/>
              <a:t>enim</a:t>
            </a:r>
            <a:r>
              <a:rPr lang="en-US" dirty="0"/>
              <a:t> </a:t>
            </a:r>
            <a:r>
              <a:rPr lang="en-US" dirty="0" err="1"/>
              <a:t>melius</a:t>
            </a:r>
            <a:r>
              <a:rPr lang="en-US" dirty="0"/>
              <a:t> </a:t>
            </a:r>
            <a:r>
              <a:rPr lang="en-US" dirty="0" err="1"/>
              <a:t>ocurreret</a:t>
            </a:r>
            <a:r>
              <a:rPr lang="en-US" dirty="0"/>
              <a:t>, </a:t>
            </a:r>
            <a:r>
              <a:rPr lang="en-US" dirty="0" err="1"/>
              <a:t>mei</a:t>
            </a:r>
            <a:r>
              <a:rPr lang="en-US" dirty="0"/>
              <a:t> </a:t>
            </a:r>
            <a:r>
              <a:rPr lang="en-US" dirty="0" err="1"/>
              <a:t>dicunt</a:t>
            </a:r>
            <a:r>
              <a:rPr lang="en-US" dirty="0"/>
              <a:t> </a:t>
            </a:r>
            <a:r>
              <a:rPr lang="en-US" dirty="0" err="1"/>
              <a:t>fastidii</a:t>
            </a:r>
            <a:r>
              <a:rPr lang="en-US" dirty="0"/>
              <a:t> </a:t>
            </a:r>
            <a:r>
              <a:rPr lang="en-US" dirty="0" err="1"/>
              <a:t>ei</a:t>
            </a:r>
            <a:r>
              <a:rPr lang="en-US" dirty="0"/>
              <a:t>. </a:t>
            </a:r>
            <a:r>
              <a:rPr lang="en-US" dirty="0" err="1"/>
              <a:t>Ea</a:t>
            </a:r>
            <a:r>
              <a:rPr lang="en-US" dirty="0"/>
              <a:t> </a:t>
            </a:r>
            <a:r>
              <a:rPr lang="en-US" dirty="0" err="1"/>
              <a:t>omnes</a:t>
            </a:r>
            <a:r>
              <a:rPr lang="en-US" dirty="0"/>
              <a:t> utroque </a:t>
            </a:r>
            <a:r>
              <a:rPr lang="en-US" dirty="0" err="1"/>
              <a:t>ius</a:t>
            </a:r>
            <a:r>
              <a:rPr lang="en-US" dirty="0"/>
              <a:t>, </a:t>
            </a:r>
            <a:r>
              <a:rPr lang="en-US" dirty="0" err="1"/>
              <a:t>elit</a:t>
            </a:r>
            <a:r>
              <a:rPr lang="en-US" dirty="0"/>
              <a:t> </a:t>
            </a:r>
            <a:r>
              <a:rPr lang="en-US" dirty="0" err="1"/>
              <a:t>iuvaret</a:t>
            </a:r>
            <a:r>
              <a:rPr lang="en-US" dirty="0"/>
              <a:t> has at.</a:t>
            </a:r>
          </a:p>
        </p:txBody>
      </p:sp>
      <p:grpSp>
        <p:nvGrpSpPr>
          <p:cNvPr id="15" name="Group 14">
            <a:extLst>
              <a:ext uri="{FF2B5EF4-FFF2-40B4-BE49-F238E27FC236}">
                <a16:creationId xmlns:a16="http://schemas.microsoft.com/office/drawing/2014/main" id="{240D5CEF-BCEE-904A-B755-AE2BF59EB392}"/>
              </a:ext>
            </a:extLst>
          </p:cNvPr>
          <p:cNvGrpSpPr/>
          <p:nvPr userDrawn="1"/>
        </p:nvGrpSpPr>
        <p:grpSpPr>
          <a:xfrm>
            <a:off x="-283" y="4730621"/>
            <a:ext cx="3137834" cy="416308"/>
            <a:chOff x="-755" y="12614990"/>
            <a:chExt cx="8367556" cy="1110154"/>
          </a:xfrm>
        </p:grpSpPr>
        <p:grpSp>
          <p:nvGrpSpPr>
            <p:cNvPr id="18" name="Group 17">
              <a:extLst>
                <a:ext uri="{FF2B5EF4-FFF2-40B4-BE49-F238E27FC236}">
                  <a16:creationId xmlns:a16="http://schemas.microsoft.com/office/drawing/2014/main" id="{D602D44F-0C1D-4F49-A6E6-33B237274792}"/>
                </a:ext>
              </a:extLst>
            </p:cNvPr>
            <p:cNvGrpSpPr/>
            <p:nvPr userDrawn="1"/>
          </p:nvGrpSpPr>
          <p:grpSpPr>
            <a:xfrm>
              <a:off x="1" y="12627864"/>
              <a:ext cx="8366800" cy="1097280"/>
              <a:chOff x="-58710091" y="-1"/>
              <a:chExt cx="77340167" cy="10058402"/>
            </a:xfrm>
            <a:solidFill>
              <a:schemeClr val="accent5"/>
            </a:solidFill>
          </p:grpSpPr>
          <p:pic>
            <p:nvPicPr>
              <p:cNvPr id="23" name="Graphic 22">
                <a:extLst>
                  <a:ext uri="{FF2B5EF4-FFF2-40B4-BE49-F238E27FC236}">
                    <a16:creationId xmlns:a16="http://schemas.microsoft.com/office/drawing/2014/main" id="{7BA35CF0-4B77-6D49-9AD8-C3C2C2CC967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31" name="Rectangle 30">
                <a:extLst>
                  <a:ext uri="{FF2B5EF4-FFF2-40B4-BE49-F238E27FC236}">
                    <a16:creationId xmlns:a16="http://schemas.microsoft.com/office/drawing/2014/main" id="{9EA9B887-0214-7D46-BECE-C622362243F5}"/>
                  </a:ext>
                </a:extLst>
              </p:cNvPr>
              <p:cNvSpPr/>
              <p:nvPr userDrawn="1"/>
            </p:nvSpPr>
            <p:spPr>
              <a:xfrm>
                <a:off x="-58710091" y="-1"/>
                <a:ext cx="70902098" cy="10058402"/>
              </a:xfrm>
              <a:prstGeom prst="rect">
                <a:avLst/>
              </a:prstGeom>
              <a:solidFill>
                <a:schemeClr val="accent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19" name="Group 18">
              <a:extLst>
                <a:ext uri="{FF2B5EF4-FFF2-40B4-BE49-F238E27FC236}">
                  <a16:creationId xmlns:a16="http://schemas.microsoft.com/office/drawing/2014/main" id="{573527F6-6791-2C4A-BD5D-20093124D20E}"/>
                </a:ext>
              </a:extLst>
            </p:cNvPr>
            <p:cNvGrpSpPr/>
            <p:nvPr userDrawn="1"/>
          </p:nvGrpSpPr>
          <p:grpSpPr>
            <a:xfrm>
              <a:off x="-755" y="12627864"/>
              <a:ext cx="2413264" cy="1097280"/>
              <a:chOff x="-3677406" y="-1"/>
              <a:chExt cx="22307482" cy="10058402"/>
            </a:xfrm>
            <a:solidFill>
              <a:schemeClr val="bg2"/>
            </a:solidFill>
          </p:grpSpPr>
          <p:pic>
            <p:nvPicPr>
              <p:cNvPr id="21" name="Graphic 20">
                <a:extLst>
                  <a:ext uri="{FF2B5EF4-FFF2-40B4-BE49-F238E27FC236}">
                    <a16:creationId xmlns:a16="http://schemas.microsoft.com/office/drawing/2014/main" id="{AD02CE2A-FF15-8440-B14A-93DE5FE4CDFF}"/>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71676" y="-1"/>
                <a:ext cx="10058400" cy="10058400"/>
              </a:xfrm>
              <a:prstGeom prst="rect">
                <a:avLst/>
              </a:prstGeom>
            </p:spPr>
          </p:pic>
          <p:sp>
            <p:nvSpPr>
              <p:cNvPr id="22" name="Rectangle 21">
                <a:extLst>
                  <a:ext uri="{FF2B5EF4-FFF2-40B4-BE49-F238E27FC236}">
                    <a16:creationId xmlns:a16="http://schemas.microsoft.com/office/drawing/2014/main" id="{D0C7B268-BFF0-F24B-83DB-99F7CBEEB857}"/>
                  </a:ext>
                </a:extLst>
              </p:cNvPr>
              <p:cNvSpPr/>
              <p:nvPr userDrawn="1"/>
            </p:nvSpPr>
            <p:spPr>
              <a:xfrm>
                <a:off x="-3677406" y="-1"/>
                <a:ext cx="15869404"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20" name="Graphic 19">
              <a:extLst>
                <a:ext uri="{FF2B5EF4-FFF2-40B4-BE49-F238E27FC236}">
                  <a16:creationId xmlns:a16="http://schemas.microsoft.com/office/drawing/2014/main" id="{21A51ECA-FA38-6F46-9E97-ED69728B6AD0}"/>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2632" y="12614990"/>
              <a:ext cx="2024109" cy="1097280"/>
            </a:xfrm>
            <a:prstGeom prst="rect">
              <a:avLst/>
            </a:prstGeom>
          </p:spPr>
        </p:pic>
      </p:grpSp>
      <p:sp>
        <p:nvSpPr>
          <p:cNvPr id="3" name="Date Placeholder 2">
            <a:extLst>
              <a:ext uri="{FF2B5EF4-FFF2-40B4-BE49-F238E27FC236}">
                <a16:creationId xmlns:a16="http://schemas.microsoft.com/office/drawing/2014/main" id="{7A29C3E2-0D5C-2E46-B6E4-07BE7E8339D3}"/>
              </a:ext>
            </a:extLst>
          </p:cNvPr>
          <p:cNvSpPr>
            <a:spLocks noGrp="1"/>
          </p:cNvSpPr>
          <p:nvPr>
            <p:ph type="dt" sz="half" idx="14"/>
          </p:nvPr>
        </p:nvSpPr>
        <p:spPr/>
        <p:txBody>
          <a:bodyPr/>
          <a:lstStyle/>
          <a:p>
            <a:r>
              <a:rPr lang="en-US"/>
              <a:t>MON. 2021</a:t>
            </a:r>
            <a:endParaRPr lang="en-US" dirty="0"/>
          </a:p>
        </p:txBody>
      </p:sp>
      <p:sp>
        <p:nvSpPr>
          <p:cNvPr id="4" name="Footer Placeholder 3">
            <a:extLst>
              <a:ext uri="{FF2B5EF4-FFF2-40B4-BE49-F238E27FC236}">
                <a16:creationId xmlns:a16="http://schemas.microsoft.com/office/drawing/2014/main" id="{2C93CB88-785E-CF49-9660-B5EF2039919B}"/>
              </a:ext>
            </a:extLst>
          </p:cNvPr>
          <p:cNvSpPr>
            <a:spLocks noGrp="1"/>
          </p:cNvSpPr>
          <p:nvPr>
            <p:ph type="ftr" sz="quarter" idx="15"/>
          </p:nvPr>
        </p:nvSpPr>
        <p:spPr/>
        <p:txBody>
          <a:bodyPr/>
          <a:lstStyle/>
          <a:p>
            <a:pPr defTabSz="116086">
              <a:lnSpc>
                <a:spcPct val="120000"/>
              </a:lnSpc>
            </a:pPr>
            <a:r>
              <a:rPr lang="en-US"/>
              <a:t>PRESENTATION TITLE</a:t>
            </a:r>
            <a:endParaRPr lang="en-US" dirty="0"/>
          </a:p>
        </p:txBody>
      </p:sp>
      <p:sp>
        <p:nvSpPr>
          <p:cNvPr id="5" name="Slide Number Placeholder 4">
            <a:extLst>
              <a:ext uri="{FF2B5EF4-FFF2-40B4-BE49-F238E27FC236}">
                <a16:creationId xmlns:a16="http://schemas.microsoft.com/office/drawing/2014/main" id="{A93EB2E6-65B6-C141-B29C-6D9FC19040B9}"/>
              </a:ext>
            </a:extLst>
          </p:cNvPr>
          <p:cNvSpPr>
            <a:spLocks noGrp="1"/>
          </p:cNvSpPr>
          <p:nvPr>
            <p:ph type="sldNum" sz="quarter" idx="16"/>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1534142470"/>
      </p:ext>
    </p:extLst>
  </p:cSld>
  <p:clrMapOvr>
    <a:masterClrMapping/>
  </p:clrMapOvr>
  <p:transition spd="med"/>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Data - Header only (Boosted foot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7A17F-6DB3-AD4F-9D43-A91953893133}"/>
              </a:ext>
            </a:extLst>
          </p:cNvPr>
          <p:cNvSpPr>
            <a:spLocks noGrp="1"/>
          </p:cNvSpPr>
          <p:nvPr>
            <p:ph type="title" hasCustomPrompt="1"/>
          </p:nvPr>
        </p:nvSpPr>
        <p:spPr>
          <a:xfrm>
            <a:off x="171450" y="171450"/>
            <a:ext cx="7210940" cy="794985"/>
          </a:xfrm>
          <a:prstGeom prst="rect">
            <a:avLst/>
          </a:prstGeom>
        </p:spPr>
        <p:txBody>
          <a:bodyPr anchor="t">
            <a:noAutofit/>
          </a:bodyPr>
          <a:lstStyle>
            <a:lvl1pPr>
              <a:lnSpc>
                <a:spcPct val="90000"/>
              </a:lnSpc>
              <a:defRPr sz="2250" spc="0"/>
            </a:lvl1pPr>
          </a:lstStyle>
          <a:p>
            <a:r>
              <a:rPr lang="en-US" dirty="0">
                <a:solidFill>
                  <a:srgbClr val="06032F"/>
                </a:solidFill>
                <a:effectLst/>
                <a:latin typeface="FS Albert Pro Light" panose="02000503040000020004" pitchFamily="2" charset="0"/>
              </a:rPr>
              <a:t>Data slide. Lorem ipsum dolor sit </a:t>
            </a:r>
            <a:r>
              <a:rPr lang="en-US" dirty="0" err="1">
                <a:solidFill>
                  <a:srgbClr val="06032F"/>
                </a:solidFill>
                <a:effectLst/>
                <a:latin typeface="FS Albert Pro Light" panose="02000503040000020004" pitchFamily="2" charset="0"/>
              </a:rPr>
              <a:t>amet</a:t>
            </a:r>
            <a:r>
              <a:rPr lang="en-US" dirty="0">
                <a:solidFill>
                  <a:srgbClr val="06032F"/>
                </a:solidFill>
                <a:effectLst/>
                <a:latin typeface="FS Albert Pro Light" panose="02000503040000020004" pitchFamily="2" charset="0"/>
              </a:rPr>
              <a:t>, an minim </a:t>
            </a:r>
            <a:r>
              <a:rPr lang="en-US" dirty="0" err="1">
                <a:solidFill>
                  <a:srgbClr val="06032F"/>
                </a:solidFill>
                <a:effectLst/>
                <a:latin typeface="FS Albert Pro Light" panose="02000503040000020004" pitchFamily="2" charset="0"/>
              </a:rPr>
              <a:t>aeque</a:t>
            </a:r>
            <a:r>
              <a:rPr lang="en-US" dirty="0">
                <a:solidFill>
                  <a:srgbClr val="06032F"/>
                </a:solidFill>
                <a:effectLst/>
                <a:latin typeface="FS Albert Pro Light" panose="02000503040000020004" pitchFamily="2" charset="0"/>
              </a:rPr>
              <a:t> </a:t>
            </a:r>
            <a:br>
              <a:rPr lang="en-US" dirty="0">
                <a:solidFill>
                  <a:srgbClr val="06032F"/>
                </a:solidFill>
                <a:effectLst/>
                <a:latin typeface="FS Albert Pro Light" panose="02000503040000020004" pitchFamily="2" charset="0"/>
              </a:rPr>
            </a:br>
            <a:r>
              <a:rPr lang="en-US" dirty="0" err="1">
                <a:solidFill>
                  <a:srgbClr val="06032F"/>
                </a:solidFill>
                <a:effectLst/>
                <a:latin typeface="FS Albert Pro Light" panose="02000503040000020004" pitchFamily="2" charset="0"/>
              </a:rPr>
              <a:t>inciderint</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et </a:t>
            </a:r>
            <a:r>
              <a:rPr lang="en-US" dirty="0" err="1">
                <a:solidFill>
                  <a:srgbClr val="06032F"/>
                </a:solidFill>
                <a:effectLst/>
                <a:latin typeface="FS Albert Pro Light" panose="02000503040000020004" pitchFamily="2" charset="0"/>
              </a:rPr>
              <a:t>dicat</a:t>
            </a:r>
            <a:r>
              <a:rPr lang="en-US" dirty="0">
                <a:solidFill>
                  <a:srgbClr val="06032F"/>
                </a:solidFill>
                <a:effectLst/>
                <a:latin typeface="FS Albert Pro Light" panose="02000503040000020004" pitchFamily="2" charset="0"/>
              </a:rPr>
              <a:t> facer, no </a:t>
            </a:r>
            <a:r>
              <a:rPr lang="en-US" dirty="0" err="1">
                <a:solidFill>
                  <a:srgbClr val="06032F"/>
                </a:solidFill>
                <a:effectLst/>
                <a:latin typeface="FS Albert Pro Light" panose="02000503040000020004" pitchFamily="2" charset="0"/>
              </a:rPr>
              <a:t>suas</a:t>
            </a:r>
            <a:r>
              <a:rPr lang="en-US" dirty="0">
                <a:solidFill>
                  <a:srgbClr val="06032F"/>
                </a:solidFill>
                <a:effectLst/>
                <a:latin typeface="FS Albert Pro Light" panose="02000503040000020004" pitchFamily="2" charset="0"/>
              </a:rPr>
              <a:t> ipsum </a:t>
            </a:r>
            <a:r>
              <a:rPr lang="en-US" dirty="0" err="1">
                <a:solidFill>
                  <a:srgbClr val="06032F"/>
                </a:solidFill>
                <a:effectLst/>
                <a:latin typeface="FS Albert Pro Light" panose="02000503040000020004" pitchFamily="2" charset="0"/>
              </a:rPr>
              <a:t>audiam</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eum</a:t>
            </a:r>
            <a:r>
              <a:rPr lang="en-US" dirty="0">
                <a:solidFill>
                  <a:srgbClr val="06032F"/>
                </a:solidFill>
                <a:effectLst/>
                <a:latin typeface="FS Albert Pro Light" panose="02000503040000020004" pitchFamily="2" charset="0"/>
              </a:rPr>
              <a:t>.</a:t>
            </a:r>
            <a:endParaRPr lang="en-US" dirty="0"/>
          </a:p>
        </p:txBody>
      </p:sp>
      <p:grpSp>
        <p:nvGrpSpPr>
          <p:cNvPr id="15" name="Group 14">
            <a:extLst>
              <a:ext uri="{FF2B5EF4-FFF2-40B4-BE49-F238E27FC236}">
                <a16:creationId xmlns:a16="http://schemas.microsoft.com/office/drawing/2014/main" id="{1B9EB6B0-4C5F-0440-9D90-57D6B50CA0A6}"/>
              </a:ext>
            </a:extLst>
          </p:cNvPr>
          <p:cNvGrpSpPr/>
          <p:nvPr userDrawn="1"/>
        </p:nvGrpSpPr>
        <p:grpSpPr>
          <a:xfrm>
            <a:off x="-283" y="4731936"/>
            <a:ext cx="3137834" cy="414993"/>
            <a:chOff x="-755" y="12618496"/>
            <a:chExt cx="8367556" cy="1106648"/>
          </a:xfrm>
        </p:grpSpPr>
        <p:grpSp>
          <p:nvGrpSpPr>
            <p:cNvPr id="17" name="Group 16">
              <a:extLst>
                <a:ext uri="{FF2B5EF4-FFF2-40B4-BE49-F238E27FC236}">
                  <a16:creationId xmlns:a16="http://schemas.microsoft.com/office/drawing/2014/main" id="{10863127-7433-4447-B335-79333E654DBA}"/>
                </a:ext>
              </a:extLst>
            </p:cNvPr>
            <p:cNvGrpSpPr/>
            <p:nvPr userDrawn="1"/>
          </p:nvGrpSpPr>
          <p:grpSpPr>
            <a:xfrm>
              <a:off x="1" y="12627864"/>
              <a:ext cx="8366800" cy="1097280"/>
              <a:chOff x="-58710091" y="-1"/>
              <a:chExt cx="77340167" cy="10058402"/>
            </a:xfrm>
            <a:solidFill>
              <a:schemeClr val="accent5"/>
            </a:solidFill>
          </p:grpSpPr>
          <p:pic>
            <p:nvPicPr>
              <p:cNvPr id="22" name="Graphic 21">
                <a:extLst>
                  <a:ext uri="{FF2B5EF4-FFF2-40B4-BE49-F238E27FC236}">
                    <a16:creationId xmlns:a16="http://schemas.microsoft.com/office/drawing/2014/main" id="{BC62A163-9BBA-564E-9C39-0CC056BAE56C}"/>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29" name="Rectangle 28">
                <a:extLst>
                  <a:ext uri="{FF2B5EF4-FFF2-40B4-BE49-F238E27FC236}">
                    <a16:creationId xmlns:a16="http://schemas.microsoft.com/office/drawing/2014/main" id="{4E5C89D9-5BFC-7343-AF13-EF51D01D048B}"/>
                  </a:ext>
                </a:extLst>
              </p:cNvPr>
              <p:cNvSpPr/>
              <p:nvPr userDrawn="1"/>
            </p:nvSpPr>
            <p:spPr>
              <a:xfrm>
                <a:off x="-58710091" y="-1"/>
                <a:ext cx="70902098"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grpSp>
          <p:nvGrpSpPr>
            <p:cNvPr id="18" name="Group 17">
              <a:extLst>
                <a:ext uri="{FF2B5EF4-FFF2-40B4-BE49-F238E27FC236}">
                  <a16:creationId xmlns:a16="http://schemas.microsoft.com/office/drawing/2014/main" id="{4119FCAC-90B9-2445-AA2F-31C152164EFC}"/>
                </a:ext>
              </a:extLst>
            </p:cNvPr>
            <p:cNvGrpSpPr/>
            <p:nvPr userDrawn="1"/>
          </p:nvGrpSpPr>
          <p:grpSpPr>
            <a:xfrm>
              <a:off x="-755" y="12627864"/>
              <a:ext cx="2413264" cy="1097280"/>
              <a:chOff x="-3677406" y="-1"/>
              <a:chExt cx="22307482" cy="10058402"/>
            </a:xfrm>
          </p:grpSpPr>
          <p:pic>
            <p:nvPicPr>
              <p:cNvPr id="20" name="Graphic 19">
                <a:extLst>
                  <a:ext uri="{FF2B5EF4-FFF2-40B4-BE49-F238E27FC236}">
                    <a16:creationId xmlns:a16="http://schemas.microsoft.com/office/drawing/2014/main" id="{ED02B807-42FD-FC42-88D4-03555819F727}"/>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71676" y="-1"/>
                <a:ext cx="10058400" cy="10058400"/>
              </a:xfrm>
              <a:prstGeom prst="rect">
                <a:avLst/>
              </a:prstGeom>
            </p:spPr>
          </p:pic>
          <p:sp>
            <p:nvSpPr>
              <p:cNvPr id="21" name="Rectangle 20">
                <a:extLst>
                  <a:ext uri="{FF2B5EF4-FFF2-40B4-BE49-F238E27FC236}">
                    <a16:creationId xmlns:a16="http://schemas.microsoft.com/office/drawing/2014/main" id="{7334B991-2B54-F845-9210-67AF0D1F2AE4}"/>
                  </a:ext>
                </a:extLst>
              </p:cNvPr>
              <p:cNvSpPr/>
              <p:nvPr userDrawn="1"/>
            </p:nvSpPr>
            <p:spPr>
              <a:xfrm>
                <a:off x="-3677406" y="-1"/>
                <a:ext cx="15869404"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pic>
          <p:nvPicPr>
            <p:cNvPr id="19" name="Graphic 18">
              <a:extLst>
                <a:ext uri="{FF2B5EF4-FFF2-40B4-BE49-F238E27FC236}">
                  <a16:creationId xmlns:a16="http://schemas.microsoft.com/office/drawing/2014/main" id="{85DC42ED-AD11-4948-9745-72A32A9019AF}"/>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2633" y="12618496"/>
              <a:ext cx="2024109" cy="1097280"/>
            </a:xfrm>
            <a:prstGeom prst="rect">
              <a:avLst/>
            </a:prstGeom>
          </p:spPr>
        </p:pic>
      </p:grpSp>
      <p:sp>
        <p:nvSpPr>
          <p:cNvPr id="4" name="Date Placeholder 3">
            <a:extLst>
              <a:ext uri="{FF2B5EF4-FFF2-40B4-BE49-F238E27FC236}">
                <a16:creationId xmlns:a16="http://schemas.microsoft.com/office/drawing/2014/main" id="{71F276AA-D809-D543-AEA3-D6DD1AA0E7AA}"/>
              </a:ext>
            </a:extLst>
          </p:cNvPr>
          <p:cNvSpPr>
            <a:spLocks noGrp="1"/>
          </p:cNvSpPr>
          <p:nvPr>
            <p:ph type="dt" sz="half" idx="10"/>
          </p:nvPr>
        </p:nvSpPr>
        <p:spPr/>
        <p:txBody>
          <a:bodyPr/>
          <a:lstStyle/>
          <a:p>
            <a:r>
              <a:rPr lang="en-US"/>
              <a:t>MON. 2021</a:t>
            </a:r>
            <a:endParaRPr lang="en-US" dirty="0"/>
          </a:p>
        </p:txBody>
      </p:sp>
      <p:sp>
        <p:nvSpPr>
          <p:cNvPr id="5" name="Footer Placeholder 4">
            <a:extLst>
              <a:ext uri="{FF2B5EF4-FFF2-40B4-BE49-F238E27FC236}">
                <a16:creationId xmlns:a16="http://schemas.microsoft.com/office/drawing/2014/main" id="{2F0654B8-3902-264C-8539-7F1DCD60F23E}"/>
              </a:ext>
            </a:extLst>
          </p:cNvPr>
          <p:cNvSpPr>
            <a:spLocks noGrp="1"/>
          </p:cNvSpPr>
          <p:nvPr>
            <p:ph type="ftr" sz="quarter" idx="11"/>
          </p:nvPr>
        </p:nvSpPr>
        <p:spPr/>
        <p:txBody>
          <a:bodyPr/>
          <a:lstStyle/>
          <a:p>
            <a:pPr defTabSz="116086">
              <a:lnSpc>
                <a:spcPct val="120000"/>
              </a:lnSpc>
            </a:pPr>
            <a:r>
              <a:rPr lang="en-US"/>
              <a:t>PRESENTATION TITLE</a:t>
            </a:r>
            <a:endParaRPr lang="en-US" dirty="0"/>
          </a:p>
        </p:txBody>
      </p:sp>
      <p:sp>
        <p:nvSpPr>
          <p:cNvPr id="6" name="Slide Number Placeholder 5">
            <a:extLst>
              <a:ext uri="{FF2B5EF4-FFF2-40B4-BE49-F238E27FC236}">
                <a16:creationId xmlns:a16="http://schemas.microsoft.com/office/drawing/2014/main" id="{2FD01A6A-E229-CE4D-B8BA-F300C204ECF0}"/>
              </a:ext>
            </a:extLst>
          </p:cNvPr>
          <p:cNvSpPr>
            <a:spLocks noGrp="1"/>
          </p:cNvSpPr>
          <p:nvPr>
            <p:ph type="sldNum" sz="quarter" idx="12"/>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2706952908"/>
      </p:ext>
    </p:extLst>
  </p:cSld>
  <p:clrMapOvr>
    <a:masterClrMapping/>
  </p:clrMapOvr>
  <p:transition spd="med"/>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Data - Header only (Blue footer)">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BCE9EEFF-3F9D-0042-B333-771085912B63}"/>
              </a:ext>
            </a:extLst>
          </p:cNvPr>
          <p:cNvGrpSpPr/>
          <p:nvPr userDrawn="1"/>
        </p:nvGrpSpPr>
        <p:grpSpPr>
          <a:xfrm>
            <a:off x="-283" y="4731936"/>
            <a:ext cx="3137834" cy="414993"/>
            <a:chOff x="-755" y="12618496"/>
            <a:chExt cx="8367556" cy="1106648"/>
          </a:xfrm>
        </p:grpSpPr>
        <p:grpSp>
          <p:nvGrpSpPr>
            <p:cNvPr id="14" name="Group 13">
              <a:extLst>
                <a:ext uri="{FF2B5EF4-FFF2-40B4-BE49-F238E27FC236}">
                  <a16:creationId xmlns:a16="http://schemas.microsoft.com/office/drawing/2014/main" id="{FD62AF48-6720-B545-9873-73FCA70D8102}"/>
                </a:ext>
              </a:extLst>
            </p:cNvPr>
            <p:cNvGrpSpPr/>
            <p:nvPr userDrawn="1"/>
          </p:nvGrpSpPr>
          <p:grpSpPr>
            <a:xfrm>
              <a:off x="1" y="12627864"/>
              <a:ext cx="8366800" cy="1097280"/>
              <a:chOff x="-58710091" y="-1"/>
              <a:chExt cx="77340167" cy="10058402"/>
            </a:xfrm>
            <a:solidFill>
              <a:schemeClr val="accent5"/>
            </a:solidFill>
          </p:grpSpPr>
          <p:pic>
            <p:nvPicPr>
              <p:cNvPr id="27" name="Graphic 26">
                <a:extLst>
                  <a:ext uri="{FF2B5EF4-FFF2-40B4-BE49-F238E27FC236}">
                    <a16:creationId xmlns:a16="http://schemas.microsoft.com/office/drawing/2014/main" id="{726940D5-8B11-4948-AF37-95E5616CAFC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28" name="Rectangle 27">
                <a:extLst>
                  <a:ext uri="{FF2B5EF4-FFF2-40B4-BE49-F238E27FC236}">
                    <a16:creationId xmlns:a16="http://schemas.microsoft.com/office/drawing/2014/main" id="{C49BA594-ECC6-C34A-B68A-013ADB6982C1}"/>
                  </a:ext>
                </a:extLst>
              </p:cNvPr>
              <p:cNvSpPr/>
              <p:nvPr userDrawn="1"/>
            </p:nvSpPr>
            <p:spPr>
              <a:xfrm>
                <a:off x="-58710091" y="-1"/>
                <a:ext cx="70902098"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23" name="Group 22">
              <a:extLst>
                <a:ext uri="{FF2B5EF4-FFF2-40B4-BE49-F238E27FC236}">
                  <a16:creationId xmlns:a16="http://schemas.microsoft.com/office/drawing/2014/main" id="{6B1764B7-C07A-5640-9DB5-3D8CCD50938B}"/>
                </a:ext>
              </a:extLst>
            </p:cNvPr>
            <p:cNvGrpSpPr/>
            <p:nvPr userDrawn="1"/>
          </p:nvGrpSpPr>
          <p:grpSpPr>
            <a:xfrm>
              <a:off x="-755" y="12627864"/>
              <a:ext cx="2413264" cy="1097280"/>
              <a:chOff x="-3677406" y="-1"/>
              <a:chExt cx="22307482" cy="10058402"/>
            </a:xfrm>
          </p:grpSpPr>
          <p:pic>
            <p:nvPicPr>
              <p:cNvPr id="25" name="Graphic 24">
                <a:extLst>
                  <a:ext uri="{FF2B5EF4-FFF2-40B4-BE49-F238E27FC236}">
                    <a16:creationId xmlns:a16="http://schemas.microsoft.com/office/drawing/2014/main" id="{07692AAF-8711-8B4B-8971-A4AF321C90FD}"/>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71676" y="-1"/>
                <a:ext cx="10058400" cy="10058400"/>
              </a:xfrm>
              <a:prstGeom prst="rect">
                <a:avLst/>
              </a:prstGeom>
            </p:spPr>
          </p:pic>
          <p:sp>
            <p:nvSpPr>
              <p:cNvPr id="26" name="Rectangle 25">
                <a:extLst>
                  <a:ext uri="{FF2B5EF4-FFF2-40B4-BE49-F238E27FC236}">
                    <a16:creationId xmlns:a16="http://schemas.microsoft.com/office/drawing/2014/main" id="{04C4FAD7-F9AC-A74B-B60A-FE099CC457DE}"/>
                  </a:ext>
                </a:extLst>
              </p:cNvPr>
              <p:cNvSpPr/>
              <p:nvPr userDrawn="1"/>
            </p:nvSpPr>
            <p:spPr>
              <a:xfrm>
                <a:off x="-3677406" y="-1"/>
                <a:ext cx="15869404" cy="10058402"/>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24" name="Graphic 23">
              <a:extLst>
                <a:ext uri="{FF2B5EF4-FFF2-40B4-BE49-F238E27FC236}">
                  <a16:creationId xmlns:a16="http://schemas.microsoft.com/office/drawing/2014/main" id="{E5CA1945-E3AD-FF45-A20E-04618DFD2E43}"/>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2633" y="12618496"/>
              <a:ext cx="2024109" cy="1097280"/>
            </a:xfrm>
            <a:prstGeom prst="rect">
              <a:avLst/>
            </a:prstGeom>
          </p:spPr>
        </p:pic>
      </p:grpSp>
      <p:sp>
        <p:nvSpPr>
          <p:cNvPr id="2" name="Title 1">
            <a:extLst>
              <a:ext uri="{FF2B5EF4-FFF2-40B4-BE49-F238E27FC236}">
                <a16:creationId xmlns:a16="http://schemas.microsoft.com/office/drawing/2014/main" id="{3A87A17F-6DB3-AD4F-9D43-A91953893133}"/>
              </a:ext>
            </a:extLst>
          </p:cNvPr>
          <p:cNvSpPr>
            <a:spLocks noGrp="1"/>
          </p:cNvSpPr>
          <p:nvPr>
            <p:ph type="title" hasCustomPrompt="1"/>
          </p:nvPr>
        </p:nvSpPr>
        <p:spPr>
          <a:xfrm>
            <a:off x="171450" y="171450"/>
            <a:ext cx="7210940" cy="794985"/>
          </a:xfrm>
          <a:prstGeom prst="rect">
            <a:avLst/>
          </a:prstGeom>
        </p:spPr>
        <p:txBody>
          <a:bodyPr anchor="t">
            <a:noAutofit/>
          </a:bodyPr>
          <a:lstStyle>
            <a:lvl1pPr>
              <a:lnSpc>
                <a:spcPct val="90000"/>
              </a:lnSpc>
              <a:defRPr sz="2250" spc="0"/>
            </a:lvl1pPr>
          </a:lstStyle>
          <a:p>
            <a:r>
              <a:rPr lang="en-US" dirty="0">
                <a:solidFill>
                  <a:srgbClr val="06032F"/>
                </a:solidFill>
                <a:effectLst/>
                <a:latin typeface="FS Albert Pro Light" panose="02000503040000020004" pitchFamily="2" charset="0"/>
              </a:rPr>
              <a:t>Data slide. Lorem ipsum dolor sit </a:t>
            </a:r>
            <a:r>
              <a:rPr lang="en-US" dirty="0" err="1">
                <a:solidFill>
                  <a:srgbClr val="06032F"/>
                </a:solidFill>
                <a:effectLst/>
                <a:latin typeface="FS Albert Pro Light" panose="02000503040000020004" pitchFamily="2" charset="0"/>
              </a:rPr>
              <a:t>amet</a:t>
            </a:r>
            <a:r>
              <a:rPr lang="en-US" dirty="0">
                <a:solidFill>
                  <a:srgbClr val="06032F"/>
                </a:solidFill>
                <a:effectLst/>
                <a:latin typeface="FS Albert Pro Light" panose="02000503040000020004" pitchFamily="2" charset="0"/>
              </a:rPr>
              <a:t>, an minim </a:t>
            </a:r>
            <a:r>
              <a:rPr lang="en-US" dirty="0" err="1">
                <a:solidFill>
                  <a:srgbClr val="06032F"/>
                </a:solidFill>
                <a:effectLst/>
                <a:latin typeface="FS Albert Pro Light" panose="02000503040000020004" pitchFamily="2" charset="0"/>
              </a:rPr>
              <a:t>aeque</a:t>
            </a:r>
            <a:r>
              <a:rPr lang="en-US" dirty="0">
                <a:solidFill>
                  <a:srgbClr val="06032F"/>
                </a:solidFill>
                <a:effectLst/>
                <a:latin typeface="FS Albert Pro Light" panose="02000503040000020004" pitchFamily="2" charset="0"/>
              </a:rPr>
              <a:t> </a:t>
            </a:r>
            <a:br>
              <a:rPr lang="en-US" dirty="0">
                <a:solidFill>
                  <a:srgbClr val="06032F"/>
                </a:solidFill>
                <a:effectLst/>
                <a:latin typeface="FS Albert Pro Light" panose="02000503040000020004" pitchFamily="2" charset="0"/>
              </a:rPr>
            </a:br>
            <a:r>
              <a:rPr lang="en-US" dirty="0" err="1">
                <a:solidFill>
                  <a:srgbClr val="06032F"/>
                </a:solidFill>
                <a:effectLst/>
                <a:latin typeface="FS Albert Pro Light" panose="02000503040000020004" pitchFamily="2" charset="0"/>
              </a:rPr>
              <a:t>inciderint</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et </a:t>
            </a:r>
            <a:r>
              <a:rPr lang="en-US" dirty="0" err="1">
                <a:solidFill>
                  <a:srgbClr val="06032F"/>
                </a:solidFill>
                <a:effectLst/>
                <a:latin typeface="FS Albert Pro Light" panose="02000503040000020004" pitchFamily="2" charset="0"/>
              </a:rPr>
              <a:t>dicat</a:t>
            </a:r>
            <a:r>
              <a:rPr lang="en-US" dirty="0">
                <a:solidFill>
                  <a:srgbClr val="06032F"/>
                </a:solidFill>
                <a:effectLst/>
                <a:latin typeface="FS Albert Pro Light" panose="02000503040000020004" pitchFamily="2" charset="0"/>
              </a:rPr>
              <a:t> facer, no </a:t>
            </a:r>
            <a:r>
              <a:rPr lang="en-US" dirty="0" err="1">
                <a:solidFill>
                  <a:srgbClr val="06032F"/>
                </a:solidFill>
                <a:effectLst/>
                <a:latin typeface="FS Albert Pro Light" panose="02000503040000020004" pitchFamily="2" charset="0"/>
              </a:rPr>
              <a:t>suas</a:t>
            </a:r>
            <a:r>
              <a:rPr lang="en-US" dirty="0">
                <a:solidFill>
                  <a:srgbClr val="06032F"/>
                </a:solidFill>
                <a:effectLst/>
                <a:latin typeface="FS Albert Pro Light" panose="02000503040000020004" pitchFamily="2" charset="0"/>
              </a:rPr>
              <a:t> ipsum </a:t>
            </a:r>
            <a:r>
              <a:rPr lang="en-US" dirty="0" err="1">
                <a:solidFill>
                  <a:srgbClr val="06032F"/>
                </a:solidFill>
                <a:effectLst/>
                <a:latin typeface="FS Albert Pro Light" panose="02000503040000020004" pitchFamily="2" charset="0"/>
              </a:rPr>
              <a:t>audiam</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eum</a:t>
            </a:r>
            <a:r>
              <a:rPr lang="en-US" dirty="0">
                <a:solidFill>
                  <a:srgbClr val="06032F"/>
                </a:solidFill>
                <a:effectLst/>
                <a:latin typeface="FS Albert Pro Light" panose="02000503040000020004" pitchFamily="2" charset="0"/>
              </a:rPr>
              <a:t>.</a:t>
            </a:r>
            <a:endParaRPr lang="en-US" dirty="0"/>
          </a:p>
        </p:txBody>
      </p:sp>
      <p:sp>
        <p:nvSpPr>
          <p:cNvPr id="4" name="Date Placeholder 3">
            <a:extLst>
              <a:ext uri="{FF2B5EF4-FFF2-40B4-BE49-F238E27FC236}">
                <a16:creationId xmlns:a16="http://schemas.microsoft.com/office/drawing/2014/main" id="{B9236C6F-43BC-5D4F-911F-93ADC5354FE1}"/>
              </a:ext>
            </a:extLst>
          </p:cNvPr>
          <p:cNvSpPr>
            <a:spLocks noGrp="1"/>
          </p:cNvSpPr>
          <p:nvPr>
            <p:ph type="dt" sz="half" idx="10"/>
          </p:nvPr>
        </p:nvSpPr>
        <p:spPr/>
        <p:txBody>
          <a:bodyPr/>
          <a:lstStyle>
            <a:lvl1pPr>
              <a:defRPr>
                <a:solidFill>
                  <a:schemeClr val="bg1"/>
                </a:solidFill>
              </a:defRPr>
            </a:lvl1pPr>
          </a:lstStyle>
          <a:p>
            <a:r>
              <a:rPr lang="en-US"/>
              <a:t>MON. 2021</a:t>
            </a:r>
            <a:endParaRPr lang="en-US" dirty="0"/>
          </a:p>
        </p:txBody>
      </p:sp>
      <p:sp>
        <p:nvSpPr>
          <p:cNvPr id="5" name="Footer Placeholder 4">
            <a:extLst>
              <a:ext uri="{FF2B5EF4-FFF2-40B4-BE49-F238E27FC236}">
                <a16:creationId xmlns:a16="http://schemas.microsoft.com/office/drawing/2014/main" id="{71AF1E0A-E06E-954E-AF46-DA33DB60A806}"/>
              </a:ext>
            </a:extLst>
          </p:cNvPr>
          <p:cNvSpPr>
            <a:spLocks noGrp="1"/>
          </p:cNvSpPr>
          <p:nvPr>
            <p:ph type="ftr" sz="quarter" idx="11"/>
          </p:nvPr>
        </p:nvSpPr>
        <p:spPr/>
        <p:txBody>
          <a:bodyPr/>
          <a:lstStyle>
            <a:lvl1pPr>
              <a:defRPr>
                <a:solidFill>
                  <a:schemeClr val="bg1"/>
                </a:solidFill>
              </a:defRPr>
            </a:lvl1pPr>
          </a:lstStyle>
          <a:p>
            <a:pPr defTabSz="116086">
              <a:lnSpc>
                <a:spcPct val="120000"/>
              </a:lnSpc>
            </a:pPr>
            <a:r>
              <a:rPr lang="en-US"/>
              <a:t>PRESENTATION TITLE</a:t>
            </a:r>
            <a:endParaRPr lang="en-US" dirty="0"/>
          </a:p>
        </p:txBody>
      </p:sp>
      <p:sp>
        <p:nvSpPr>
          <p:cNvPr id="6" name="Slide Number Placeholder 5">
            <a:extLst>
              <a:ext uri="{FF2B5EF4-FFF2-40B4-BE49-F238E27FC236}">
                <a16:creationId xmlns:a16="http://schemas.microsoft.com/office/drawing/2014/main" id="{619097CE-E6AF-DC4D-8A01-D77770D63E68}"/>
              </a:ext>
            </a:extLst>
          </p:cNvPr>
          <p:cNvSpPr>
            <a:spLocks noGrp="1"/>
          </p:cNvSpPr>
          <p:nvPr>
            <p:ph type="sldNum" sz="quarter" idx="12"/>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1925261275"/>
      </p:ext>
    </p:extLst>
  </p:cSld>
  <p:clrMapOvr>
    <a:masterClrMapping/>
  </p:clrMapOvr>
  <p:transition spd="med"/>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ata - Header only (Ultraviolet foot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7A17F-6DB3-AD4F-9D43-A91953893133}"/>
              </a:ext>
            </a:extLst>
          </p:cNvPr>
          <p:cNvSpPr>
            <a:spLocks noGrp="1"/>
          </p:cNvSpPr>
          <p:nvPr>
            <p:ph type="title" hasCustomPrompt="1"/>
          </p:nvPr>
        </p:nvSpPr>
        <p:spPr>
          <a:xfrm>
            <a:off x="171450" y="171450"/>
            <a:ext cx="7210940" cy="794985"/>
          </a:xfrm>
          <a:prstGeom prst="rect">
            <a:avLst/>
          </a:prstGeom>
        </p:spPr>
        <p:txBody>
          <a:bodyPr anchor="t">
            <a:noAutofit/>
          </a:bodyPr>
          <a:lstStyle>
            <a:lvl1pPr>
              <a:lnSpc>
                <a:spcPct val="90000"/>
              </a:lnSpc>
              <a:defRPr sz="2250" spc="0"/>
            </a:lvl1pPr>
          </a:lstStyle>
          <a:p>
            <a:r>
              <a:rPr lang="en-US" dirty="0">
                <a:solidFill>
                  <a:srgbClr val="06032F"/>
                </a:solidFill>
                <a:effectLst/>
                <a:latin typeface="FS Albert Pro Light" panose="02000503040000020004" pitchFamily="2" charset="0"/>
              </a:rPr>
              <a:t>Data slide. Lorem ipsum dolor sit </a:t>
            </a:r>
            <a:r>
              <a:rPr lang="en-US" dirty="0" err="1">
                <a:solidFill>
                  <a:srgbClr val="06032F"/>
                </a:solidFill>
                <a:effectLst/>
                <a:latin typeface="FS Albert Pro Light" panose="02000503040000020004" pitchFamily="2" charset="0"/>
              </a:rPr>
              <a:t>amet</a:t>
            </a:r>
            <a:r>
              <a:rPr lang="en-US" dirty="0">
                <a:solidFill>
                  <a:srgbClr val="06032F"/>
                </a:solidFill>
                <a:effectLst/>
                <a:latin typeface="FS Albert Pro Light" panose="02000503040000020004" pitchFamily="2" charset="0"/>
              </a:rPr>
              <a:t>, an minim </a:t>
            </a:r>
            <a:r>
              <a:rPr lang="en-US" dirty="0" err="1">
                <a:solidFill>
                  <a:srgbClr val="06032F"/>
                </a:solidFill>
                <a:effectLst/>
                <a:latin typeface="FS Albert Pro Light" panose="02000503040000020004" pitchFamily="2" charset="0"/>
              </a:rPr>
              <a:t>aeque</a:t>
            </a:r>
            <a:r>
              <a:rPr lang="en-US" dirty="0">
                <a:solidFill>
                  <a:srgbClr val="06032F"/>
                </a:solidFill>
                <a:effectLst/>
                <a:latin typeface="FS Albert Pro Light" panose="02000503040000020004" pitchFamily="2" charset="0"/>
              </a:rPr>
              <a:t> </a:t>
            </a:r>
            <a:br>
              <a:rPr lang="en-US" dirty="0">
                <a:solidFill>
                  <a:srgbClr val="06032F"/>
                </a:solidFill>
                <a:effectLst/>
                <a:latin typeface="FS Albert Pro Light" panose="02000503040000020004" pitchFamily="2" charset="0"/>
              </a:rPr>
            </a:br>
            <a:r>
              <a:rPr lang="en-US" dirty="0" err="1">
                <a:solidFill>
                  <a:srgbClr val="06032F"/>
                </a:solidFill>
                <a:effectLst/>
                <a:latin typeface="FS Albert Pro Light" panose="02000503040000020004" pitchFamily="2" charset="0"/>
              </a:rPr>
              <a:t>inciderint</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et </a:t>
            </a:r>
            <a:r>
              <a:rPr lang="en-US" dirty="0" err="1">
                <a:solidFill>
                  <a:srgbClr val="06032F"/>
                </a:solidFill>
                <a:effectLst/>
                <a:latin typeface="FS Albert Pro Light" panose="02000503040000020004" pitchFamily="2" charset="0"/>
              </a:rPr>
              <a:t>dicat</a:t>
            </a:r>
            <a:r>
              <a:rPr lang="en-US" dirty="0">
                <a:solidFill>
                  <a:srgbClr val="06032F"/>
                </a:solidFill>
                <a:effectLst/>
                <a:latin typeface="FS Albert Pro Light" panose="02000503040000020004" pitchFamily="2" charset="0"/>
              </a:rPr>
              <a:t> facer, no </a:t>
            </a:r>
            <a:r>
              <a:rPr lang="en-US" dirty="0" err="1">
                <a:solidFill>
                  <a:srgbClr val="06032F"/>
                </a:solidFill>
                <a:effectLst/>
                <a:latin typeface="FS Albert Pro Light" panose="02000503040000020004" pitchFamily="2" charset="0"/>
              </a:rPr>
              <a:t>suas</a:t>
            </a:r>
            <a:r>
              <a:rPr lang="en-US" dirty="0">
                <a:solidFill>
                  <a:srgbClr val="06032F"/>
                </a:solidFill>
                <a:effectLst/>
                <a:latin typeface="FS Albert Pro Light" panose="02000503040000020004" pitchFamily="2" charset="0"/>
              </a:rPr>
              <a:t> ipsum </a:t>
            </a:r>
            <a:r>
              <a:rPr lang="en-US" dirty="0" err="1">
                <a:solidFill>
                  <a:srgbClr val="06032F"/>
                </a:solidFill>
                <a:effectLst/>
                <a:latin typeface="FS Albert Pro Light" panose="02000503040000020004" pitchFamily="2" charset="0"/>
              </a:rPr>
              <a:t>audiam</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eum</a:t>
            </a:r>
            <a:r>
              <a:rPr lang="en-US" dirty="0">
                <a:solidFill>
                  <a:srgbClr val="06032F"/>
                </a:solidFill>
                <a:effectLst/>
                <a:latin typeface="FS Albert Pro Light" panose="02000503040000020004" pitchFamily="2" charset="0"/>
              </a:rPr>
              <a:t>.</a:t>
            </a:r>
            <a:endParaRPr lang="en-US" dirty="0"/>
          </a:p>
        </p:txBody>
      </p:sp>
      <p:grpSp>
        <p:nvGrpSpPr>
          <p:cNvPr id="15" name="Group 14">
            <a:extLst>
              <a:ext uri="{FF2B5EF4-FFF2-40B4-BE49-F238E27FC236}">
                <a16:creationId xmlns:a16="http://schemas.microsoft.com/office/drawing/2014/main" id="{3A028D44-E7E8-774F-AD2E-82937F79FFF5}"/>
              </a:ext>
            </a:extLst>
          </p:cNvPr>
          <p:cNvGrpSpPr/>
          <p:nvPr userDrawn="1"/>
        </p:nvGrpSpPr>
        <p:grpSpPr>
          <a:xfrm>
            <a:off x="-283" y="4730621"/>
            <a:ext cx="3137834" cy="416308"/>
            <a:chOff x="-755" y="12614990"/>
            <a:chExt cx="8367556" cy="1110154"/>
          </a:xfrm>
        </p:grpSpPr>
        <p:grpSp>
          <p:nvGrpSpPr>
            <p:cNvPr id="17" name="Group 16">
              <a:extLst>
                <a:ext uri="{FF2B5EF4-FFF2-40B4-BE49-F238E27FC236}">
                  <a16:creationId xmlns:a16="http://schemas.microsoft.com/office/drawing/2014/main" id="{941A0AC5-938F-3544-8135-7199E4AC3966}"/>
                </a:ext>
              </a:extLst>
            </p:cNvPr>
            <p:cNvGrpSpPr/>
            <p:nvPr userDrawn="1"/>
          </p:nvGrpSpPr>
          <p:grpSpPr>
            <a:xfrm>
              <a:off x="1" y="12627864"/>
              <a:ext cx="8366800" cy="1097280"/>
              <a:chOff x="-58710091" y="-1"/>
              <a:chExt cx="77340167" cy="10058402"/>
            </a:xfrm>
            <a:solidFill>
              <a:schemeClr val="accent5"/>
            </a:solidFill>
          </p:grpSpPr>
          <p:pic>
            <p:nvPicPr>
              <p:cNvPr id="22" name="Graphic 21">
                <a:extLst>
                  <a:ext uri="{FF2B5EF4-FFF2-40B4-BE49-F238E27FC236}">
                    <a16:creationId xmlns:a16="http://schemas.microsoft.com/office/drawing/2014/main" id="{03F80134-B0C8-8C43-A09E-3B742C750CE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29" name="Rectangle 28">
                <a:extLst>
                  <a:ext uri="{FF2B5EF4-FFF2-40B4-BE49-F238E27FC236}">
                    <a16:creationId xmlns:a16="http://schemas.microsoft.com/office/drawing/2014/main" id="{6A7AF7A5-3BA5-9447-A3C6-ED42B96005D9}"/>
                  </a:ext>
                </a:extLst>
              </p:cNvPr>
              <p:cNvSpPr/>
              <p:nvPr userDrawn="1"/>
            </p:nvSpPr>
            <p:spPr>
              <a:xfrm>
                <a:off x="-58710091" y="-1"/>
                <a:ext cx="70902098" cy="10058402"/>
              </a:xfrm>
              <a:prstGeom prst="rect">
                <a:avLst/>
              </a:prstGeom>
              <a:solidFill>
                <a:schemeClr val="accent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18" name="Group 17">
              <a:extLst>
                <a:ext uri="{FF2B5EF4-FFF2-40B4-BE49-F238E27FC236}">
                  <a16:creationId xmlns:a16="http://schemas.microsoft.com/office/drawing/2014/main" id="{3FA307F4-4E7A-9746-9CD0-837DAF000674}"/>
                </a:ext>
              </a:extLst>
            </p:cNvPr>
            <p:cNvGrpSpPr/>
            <p:nvPr userDrawn="1"/>
          </p:nvGrpSpPr>
          <p:grpSpPr>
            <a:xfrm>
              <a:off x="-755" y="12627864"/>
              <a:ext cx="2413264" cy="1097280"/>
              <a:chOff x="-3677406" y="-1"/>
              <a:chExt cx="22307482" cy="10058402"/>
            </a:xfrm>
            <a:solidFill>
              <a:schemeClr val="bg2"/>
            </a:solidFill>
          </p:grpSpPr>
          <p:pic>
            <p:nvPicPr>
              <p:cNvPr id="20" name="Graphic 19">
                <a:extLst>
                  <a:ext uri="{FF2B5EF4-FFF2-40B4-BE49-F238E27FC236}">
                    <a16:creationId xmlns:a16="http://schemas.microsoft.com/office/drawing/2014/main" id="{0E40AE51-ACCD-714B-928A-A1A80F45A116}"/>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71676" y="-1"/>
                <a:ext cx="10058400" cy="10058400"/>
              </a:xfrm>
              <a:prstGeom prst="rect">
                <a:avLst/>
              </a:prstGeom>
            </p:spPr>
          </p:pic>
          <p:sp>
            <p:nvSpPr>
              <p:cNvPr id="21" name="Rectangle 20">
                <a:extLst>
                  <a:ext uri="{FF2B5EF4-FFF2-40B4-BE49-F238E27FC236}">
                    <a16:creationId xmlns:a16="http://schemas.microsoft.com/office/drawing/2014/main" id="{61D1A0FE-1BD9-A447-BD03-5FADEDA96D9E}"/>
                  </a:ext>
                </a:extLst>
              </p:cNvPr>
              <p:cNvSpPr/>
              <p:nvPr userDrawn="1"/>
            </p:nvSpPr>
            <p:spPr>
              <a:xfrm>
                <a:off x="-3677406" y="-1"/>
                <a:ext cx="15869404"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19" name="Graphic 18">
              <a:extLst>
                <a:ext uri="{FF2B5EF4-FFF2-40B4-BE49-F238E27FC236}">
                  <a16:creationId xmlns:a16="http://schemas.microsoft.com/office/drawing/2014/main" id="{3D2480B4-7FA5-7C43-8E80-5743347A88C2}"/>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2632" y="12614990"/>
              <a:ext cx="2024109" cy="1097280"/>
            </a:xfrm>
            <a:prstGeom prst="rect">
              <a:avLst/>
            </a:prstGeom>
          </p:spPr>
        </p:pic>
      </p:grpSp>
      <p:sp>
        <p:nvSpPr>
          <p:cNvPr id="4" name="Date Placeholder 3">
            <a:extLst>
              <a:ext uri="{FF2B5EF4-FFF2-40B4-BE49-F238E27FC236}">
                <a16:creationId xmlns:a16="http://schemas.microsoft.com/office/drawing/2014/main" id="{AD276F32-0B67-1743-9EE5-55CFD47041E6}"/>
              </a:ext>
            </a:extLst>
          </p:cNvPr>
          <p:cNvSpPr>
            <a:spLocks noGrp="1"/>
          </p:cNvSpPr>
          <p:nvPr>
            <p:ph type="dt" sz="half" idx="10"/>
          </p:nvPr>
        </p:nvSpPr>
        <p:spPr/>
        <p:txBody>
          <a:bodyPr/>
          <a:lstStyle/>
          <a:p>
            <a:r>
              <a:rPr lang="en-US"/>
              <a:t>MON. 2021</a:t>
            </a:r>
            <a:endParaRPr lang="en-US" dirty="0"/>
          </a:p>
        </p:txBody>
      </p:sp>
      <p:sp>
        <p:nvSpPr>
          <p:cNvPr id="5" name="Footer Placeholder 4">
            <a:extLst>
              <a:ext uri="{FF2B5EF4-FFF2-40B4-BE49-F238E27FC236}">
                <a16:creationId xmlns:a16="http://schemas.microsoft.com/office/drawing/2014/main" id="{E79F705E-BCF9-A94A-A5A1-67E511A73760}"/>
              </a:ext>
            </a:extLst>
          </p:cNvPr>
          <p:cNvSpPr>
            <a:spLocks noGrp="1"/>
          </p:cNvSpPr>
          <p:nvPr>
            <p:ph type="ftr" sz="quarter" idx="11"/>
          </p:nvPr>
        </p:nvSpPr>
        <p:spPr/>
        <p:txBody>
          <a:bodyPr/>
          <a:lstStyle/>
          <a:p>
            <a:pPr defTabSz="116086">
              <a:lnSpc>
                <a:spcPct val="120000"/>
              </a:lnSpc>
            </a:pPr>
            <a:r>
              <a:rPr lang="en-US"/>
              <a:t>PRESENTATION TITLE</a:t>
            </a:r>
            <a:endParaRPr lang="en-US" dirty="0"/>
          </a:p>
        </p:txBody>
      </p:sp>
      <p:sp>
        <p:nvSpPr>
          <p:cNvPr id="6" name="Slide Number Placeholder 5">
            <a:extLst>
              <a:ext uri="{FF2B5EF4-FFF2-40B4-BE49-F238E27FC236}">
                <a16:creationId xmlns:a16="http://schemas.microsoft.com/office/drawing/2014/main" id="{2DAF45FD-CB0D-364F-A61D-C39A0C3207F0}"/>
              </a:ext>
            </a:extLst>
          </p:cNvPr>
          <p:cNvSpPr>
            <a:spLocks noGrp="1"/>
          </p:cNvSpPr>
          <p:nvPr>
            <p:ph type="sldNum" sz="quarter" idx="12"/>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1218114561"/>
      </p:ext>
    </p:extLst>
  </p:cSld>
  <p:clrMapOvr>
    <a:masterClrMapping/>
  </p:clrMapOvr>
  <p:transition spd="med"/>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 Text Shapes (Boosted footer)">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FAD93A6-6719-0249-A3FC-20BE9012F605}"/>
              </a:ext>
            </a:extLst>
          </p:cNvPr>
          <p:cNvGrpSpPr/>
          <p:nvPr userDrawn="1"/>
        </p:nvGrpSpPr>
        <p:grpSpPr>
          <a:xfrm>
            <a:off x="2338754" y="1376837"/>
            <a:ext cx="6659240" cy="3000375"/>
            <a:chOff x="6236677" y="3671566"/>
            <a:chExt cx="17757973" cy="8001000"/>
          </a:xfrm>
        </p:grpSpPr>
        <p:sp>
          <p:nvSpPr>
            <p:cNvPr id="12" name="Graphic 8">
              <a:extLst>
                <a:ext uri="{FF2B5EF4-FFF2-40B4-BE49-F238E27FC236}">
                  <a16:creationId xmlns:a16="http://schemas.microsoft.com/office/drawing/2014/main" id="{648760F8-9C7D-3743-9E06-8C0DE5610B7F}"/>
                </a:ext>
              </a:extLst>
            </p:cNvPr>
            <p:cNvSpPr/>
            <p:nvPr/>
          </p:nvSpPr>
          <p:spPr>
            <a:xfrm>
              <a:off x="15255737" y="3671566"/>
              <a:ext cx="8738913" cy="8001000"/>
            </a:xfrm>
            <a:custGeom>
              <a:avLst/>
              <a:gdLst>
                <a:gd name="connsiteX0" fmla="*/ 0 w 8738913"/>
                <a:gd name="connsiteY0" fmla="*/ 0 h 7992908"/>
                <a:gd name="connsiteX1" fmla="*/ 4766680 w 8738913"/>
                <a:gd name="connsiteY1" fmla="*/ 0 h 7992908"/>
                <a:gd name="connsiteX2" fmla="*/ 8738913 w 8738913"/>
                <a:gd name="connsiteY2" fmla="*/ 3996454 h 7992908"/>
                <a:gd name="connsiteX3" fmla="*/ 8738913 w 8738913"/>
                <a:gd name="connsiteY3" fmla="*/ 3996454 h 7992908"/>
                <a:gd name="connsiteX4" fmla="*/ 4766680 w 8738913"/>
                <a:gd name="connsiteY4" fmla="*/ 7992908 h 7992908"/>
                <a:gd name="connsiteX5" fmla="*/ 0 w 8738913"/>
                <a:gd name="connsiteY5" fmla="*/ 7992908 h 7992908"/>
                <a:gd name="connsiteX6" fmla="*/ 0 w 8738913"/>
                <a:gd name="connsiteY6" fmla="*/ 7992908 h 7992908"/>
                <a:gd name="connsiteX7" fmla="*/ 0 w 8738913"/>
                <a:gd name="connsiteY7" fmla="*/ 0 h 7992908"/>
                <a:gd name="connsiteX8" fmla="*/ 0 w 8738913"/>
                <a:gd name="connsiteY8" fmla="*/ 0 h 7992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38913" h="7992908">
                  <a:moveTo>
                    <a:pt x="0" y="0"/>
                  </a:moveTo>
                  <a:lnTo>
                    <a:pt x="4766680" y="0"/>
                  </a:lnTo>
                  <a:cubicBezTo>
                    <a:pt x="6960481" y="0"/>
                    <a:pt x="8738913" y="1789276"/>
                    <a:pt x="8738913" y="3996454"/>
                  </a:cubicBezTo>
                  <a:lnTo>
                    <a:pt x="8738913" y="3996454"/>
                  </a:lnTo>
                  <a:cubicBezTo>
                    <a:pt x="8738913" y="6203632"/>
                    <a:pt x="6960481" y="7992908"/>
                    <a:pt x="4766680" y="7992908"/>
                  </a:cubicBezTo>
                  <a:lnTo>
                    <a:pt x="0" y="7992908"/>
                  </a:lnTo>
                  <a:lnTo>
                    <a:pt x="0" y="7992908"/>
                  </a:lnTo>
                  <a:lnTo>
                    <a:pt x="0" y="0"/>
                  </a:lnTo>
                  <a:lnTo>
                    <a:pt x="0" y="0"/>
                  </a:lnTo>
                  <a:close/>
                </a:path>
              </a:pathLst>
            </a:custGeom>
            <a:solidFill>
              <a:schemeClr val="accent5"/>
            </a:solidFill>
            <a:ln w="79404" cap="flat">
              <a:noFill/>
              <a:prstDash val="solid"/>
              <a:miter/>
            </a:ln>
          </p:spPr>
          <p:txBody>
            <a:bodyPr rtlCol="0" anchor="ctr"/>
            <a:lstStyle/>
            <a:p>
              <a:endParaRPr lang="en-US" sz="900" b="0" i="0" dirty="0">
                <a:latin typeface="FS Albert Pro" panose="02000503040000020004" pitchFamily="2" charset="0"/>
              </a:endParaRPr>
            </a:p>
          </p:txBody>
        </p:sp>
        <p:sp>
          <p:nvSpPr>
            <p:cNvPr id="26" name="Rectangle 25">
              <a:extLst>
                <a:ext uri="{FF2B5EF4-FFF2-40B4-BE49-F238E27FC236}">
                  <a16:creationId xmlns:a16="http://schemas.microsoft.com/office/drawing/2014/main" id="{B12E4DB1-B28F-A448-8211-A8761175B360}"/>
                </a:ext>
              </a:extLst>
            </p:cNvPr>
            <p:cNvSpPr/>
            <p:nvPr userDrawn="1"/>
          </p:nvSpPr>
          <p:spPr>
            <a:xfrm>
              <a:off x="6236677" y="3671566"/>
              <a:ext cx="9019060" cy="8001000"/>
            </a:xfrm>
            <a:prstGeom prst="rect">
              <a:avLst/>
            </a:prstGeom>
            <a:solidFill>
              <a:schemeClr val="accent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4" name="Group 3">
            <a:extLst>
              <a:ext uri="{FF2B5EF4-FFF2-40B4-BE49-F238E27FC236}">
                <a16:creationId xmlns:a16="http://schemas.microsoft.com/office/drawing/2014/main" id="{71F924D4-AB55-0F4B-B555-D776CA70456F}"/>
              </a:ext>
            </a:extLst>
          </p:cNvPr>
          <p:cNvGrpSpPr/>
          <p:nvPr userDrawn="1"/>
        </p:nvGrpSpPr>
        <p:grpSpPr>
          <a:xfrm>
            <a:off x="-1" y="1376837"/>
            <a:ext cx="4569046" cy="3000375"/>
            <a:chOff x="-1" y="3671566"/>
            <a:chExt cx="12184122" cy="8001000"/>
          </a:xfrm>
        </p:grpSpPr>
        <p:sp>
          <p:nvSpPr>
            <p:cNvPr id="13" name="Graphic 24">
              <a:extLst>
                <a:ext uri="{FF2B5EF4-FFF2-40B4-BE49-F238E27FC236}">
                  <a16:creationId xmlns:a16="http://schemas.microsoft.com/office/drawing/2014/main" id="{56509C21-1811-E94E-90BA-44277912079B}"/>
                </a:ext>
              </a:extLst>
            </p:cNvPr>
            <p:cNvSpPr/>
            <p:nvPr/>
          </p:nvSpPr>
          <p:spPr>
            <a:xfrm>
              <a:off x="3446358" y="3671566"/>
              <a:ext cx="8737763" cy="8001000"/>
            </a:xfrm>
            <a:custGeom>
              <a:avLst/>
              <a:gdLst>
                <a:gd name="connsiteX0" fmla="*/ 0 w 8737763"/>
                <a:gd name="connsiteY0" fmla="*/ 0 h 7991856"/>
                <a:gd name="connsiteX1" fmla="*/ 4766053 w 8737763"/>
                <a:gd name="connsiteY1" fmla="*/ 0 h 7991856"/>
                <a:gd name="connsiteX2" fmla="*/ 8737763 w 8737763"/>
                <a:gd name="connsiteY2" fmla="*/ 3995928 h 7991856"/>
                <a:gd name="connsiteX3" fmla="*/ 8737763 w 8737763"/>
                <a:gd name="connsiteY3" fmla="*/ 3995928 h 7991856"/>
                <a:gd name="connsiteX4" fmla="*/ 4766053 w 8737763"/>
                <a:gd name="connsiteY4" fmla="*/ 7991856 h 7991856"/>
                <a:gd name="connsiteX5" fmla="*/ 0 w 8737763"/>
                <a:gd name="connsiteY5" fmla="*/ 7991856 h 7991856"/>
                <a:gd name="connsiteX6" fmla="*/ 0 w 8737763"/>
                <a:gd name="connsiteY6" fmla="*/ 7991856 h 7991856"/>
                <a:gd name="connsiteX7" fmla="*/ 0 w 8737763"/>
                <a:gd name="connsiteY7" fmla="*/ 0 h 7991856"/>
                <a:gd name="connsiteX8" fmla="*/ 0 w 8737763"/>
                <a:gd name="connsiteY8" fmla="*/ 0 h 7991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37763" h="7991856">
                  <a:moveTo>
                    <a:pt x="0" y="0"/>
                  </a:moveTo>
                  <a:lnTo>
                    <a:pt x="4766053" y="0"/>
                  </a:lnTo>
                  <a:cubicBezTo>
                    <a:pt x="6959565" y="0"/>
                    <a:pt x="8737763" y="1789041"/>
                    <a:pt x="8737763" y="3995928"/>
                  </a:cubicBezTo>
                  <a:lnTo>
                    <a:pt x="8737763" y="3995928"/>
                  </a:lnTo>
                  <a:cubicBezTo>
                    <a:pt x="8737763" y="6202815"/>
                    <a:pt x="6959565" y="7991856"/>
                    <a:pt x="4766053" y="7991856"/>
                  </a:cubicBezTo>
                  <a:lnTo>
                    <a:pt x="0" y="7991856"/>
                  </a:lnTo>
                  <a:lnTo>
                    <a:pt x="0" y="7991856"/>
                  </a:lnTo>
                  <a:lnTo>
                    <a:pt x="0" y="0"/>
                  </a:lnTo>
                  <a:lnTo>
                    <a:pt x="0" y="0"/>
                  </a:lnTo>
                  <a:close/>
                </a:path>
              </a:pathLst>
            </a:custGeom>
            <a:solidFill>
              <a:schemeClr val="accent6"/>
            </a:solidFill>
            <a:ln w="79404" cap="flat">
              <a:noFill/>
              <a:prstDash val="solid"/>
              <a:miter/>
            </a:ln>
          </p:spPr>
          <p:txBody>
            <a:bodyPr rtlCol="0" anchor="ctr"/>
            <a:lstStyle/>
            <a:p>
              <a:endParaRPr lang="en-US" sz="900" b="0" i="0" dirty="0">
                <a:latin typeface="FS Albert Pro" panose="02000503040000020004" pitchFamily="2" charset="0"/>
              </a:endParaRPr>
            </a:p>
          </p:txBody>
        </p:sp>
        <p:sp>
          <p:nvSpPr>
            <p:cNvPr id="11" name="Rectangle 10">
              <a:extLst>
                <a:ext uri="{FF2B5EF4-FFF2-40B4-BE49-F238E27FC236}">
                  <a16:creationId xmlns:a16="http://schemas.microsoft.com/office/drawing/2014/main" id="{60271E08-6B10-9948-97BD-1C296EFD0D4C}"/>
                </a:ext>
              </a:extLst>
            </p:cNvPr>
            <p:cNvSpPr/>
            <p:nvPr userDrawn="1"/>
          </p:nvSpPr>
          <p:spPr>
            <a:xfrm>
              <a:off x="-1" y="3671566"/>
              <a:ext cx="3677056" cy="8001000"/>
            </a:xfrm>
            <a:prstGeom prst="rect">
              <a:avLst/>
            </a:prstGeom>
            <a:solidFill>
              <a:schemeClr val="accent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sp>
        <p:nvSpPr>
          <p:cNvPr id="7" name="Title 3">
            <a:extLst>
              <a:ext uri="{FF2B5EF4-FFF2-40B4-BE49-F238E27FC236}">
                <a16:creationId xmlns:a16="http://schemas.microsoft.com/office/drawing/2014/main" id="{1E95A661-3CC8-1745-87F2-2666C4749870}"/>
              </a:ext>
            </a:extLst>
          </p:cNvPr>
          <p:cNvSpPr>
            <a:spLocks noGrp="1"/>
          </p:cNvSpPr>
          <p:nvPr>
            <p:ph type="title" hasCustomPrompt="1"/>
          </p:nvPr>
        </p:nvSpPr>
        <p:spPr>
          <a:xfrm>
            <a:off x="171450" y="171450"/>
            <a:ext cx="6670736" cy="747365"/>
          </a:xfrm>
          <a:prstGeom prst="rect">
            <a:avLst/>
          </a:prstGeom>
        </p:spPr>
        <p:txBody>
          <a:bodyPr anchor="t">
            <a:noAutofit/>
          </a:bodyPr>
          <a:lstStyle>
            <a:lvl1pPr>
              <a:lnSpc>
                <a:spcPct val="90000"/>
              </a:lnSpc>
              <a:defRPr sz="2250" b="0" i="0" spc="0" baseline="0">
                <a:solidFill>
                  <a:schemeClr val="tx2"/>
                </a:solidFill>
                <a:latin typeface="FS Albert Pro Light" panose="02000503040000020004" pitchFamily="2" charset="0"/>
              </a:defRPr>
            </a:lvl1pPr>
          </a:lstStyle>
          <a:p>
            <a:r>
              <a:rPr lang="en-US" dirty="0"/>
              <a:t>Content slide. </a:t>
            </a:r>
            <a:br>
              <a:rPr lang="en-US" dirty="0"/>
            </a:br>
            <a:r>
              <a:rPr lang="en-US" dirty="0"/>
              <a:t>Lorem ipsum dolor sit </a:t>
            </a:r>
            <a:r>
              <a:rPr lang="en-US" dirty="0" err="1"/>
              <a:t>amet</a:t>
            </a:r>
            <a:r>
              <a:rPr lang="en-US" dirty="0"/>
              <a:t>.</a:t>
            </a:r>
          </a:p>
        </p:txBody>
      </p:sp>
      <p:sp>
        <p:nvSpPr>
          <p:cNvPr id="3" name="Text Placeholder 2">
            <a:extLst>
              <a:ext uri="{FF2B5EF4-FFF2-40B4-BE49-F238E27FC236}">
                <a16:creationId xmlns:a16="http://schemas.microsoft.com/office/drawing/2014/main" id="{40906033-8931-3947-9297-5EEF90DEFA46}"/>
              </a:ext>
            </a:extLst>
          </p:cNvPr>
          <p:cNvSpPr>
            <a:spLocks noGrp="1"/>
          </p:cNvSpPr>
          <p:nvPr>
            <p:ph type="body" sz="quarter" idx="10" hasCustomPrompt="1"/>
          </p:nvPr>
        </p:nvSpPr>
        <p:spPr>
          <a:xfrm>
            <a:off x="657136" y="1710421"/>
            <a:ext cx="1818085" cy="367473"/>
          </a:xfrm>
          <a:prstGeom prst="rect">
            <a:avLst/>
          </a:prstGeom>
          <a:ln w="12700">
            <a:miter lim="400000"/>
          </a:ln>
        </p:spPr>
        <p:txBody>
          <a:bodyPr wrap="square" lIns="50800" tIns="50800" rIns="50800" bIns="50800" anchor="ctr">
            <a:spAutoFit/>
          </a:bodyPr>
          <a:lstStyle>
            <a:lvl1pPr>
              <a:defRPr kumimoji="0" lang="en-US" sz="1575" normalizeH="0" smtClean="0">
                <a:ln>
                  <a:noFill/>
                </a:ln>
                <a:solidFill>
                  <a:srgbClr val="070A3A"/>
                </a:solidFill>
                <a:effectLst/>
                <a:sym typeface="Helvetica Neue"/>
              </a:defRPr>
            </a:lvl1pPr>
            <a:lvl2pPr>
              <a:defRPr kumimoji="0" lang="en-US" sz="900" normalizeH="0" smtClean="0">
                <a:ln>
                  <a:noFill/>
                </a:ln>
                <a:solidFill>
                  <a:srgbClr val="5E5E5E"/>
                </a:solidFill>
                <a:effectLst/>
                <a:latin typeface="+mn-lt"/>
                <a:ea typeface="+mn-ea"/>
                <a:cs typeface="+mn-cs"/>
                <a:sym typeface="Helvetica Neue"/>
              </a:defRPr>
            </a:lvl2pPr>
            <a:lvl3pPr>
              <a:defRPr kumimoji="0" lang="en-US" sz="900" normalizeH="0" smtClean="0">
                <a:ln>
                  <a:noFill/>
                </a:ln>
                <a:solidFill>
                  <a:srgbClr val="5E5E5E"/>
                </a:solidFill>
                <a:effectLst/>
                <a:latin typeface="+mn-lt"/>
                <a:ea typeface="+mn-ea"/>
                <a:cs typeface="+mn-cs"/>
                <a:sym typeface="Helvetica Neue"/>
              </a:defRPr>
            </a:lvl3pPr>
            <a:lvl4pPr>
              <a:defRPr kumimoji="0" lang="en-US" sz="900" normalizeH="0" smtClean="0">
                <a:ln>
                  <a:noFill/>
                </a:ln>
                <a:solidFill>
                  <a:srgbClr val="5E5E5E"/>
                </a:solidFill>
                <a:effectLst/>
                <a:latin typeface="+mn-lt"/>
                <a:ea typeface="+mn-ea"/>
                <a:cs typeface="+mn-cs"/>
                <a:sym typeface="Helvetica Neue"/>
              </a:defRPr>
            </a:lvl4pPr>
            <a:lvl5pPr>
              <a:defRPr kumimoji="0" lang="en-US" sz="900" normalizeH="0">
                <a:ln>
                  <a:noFill/>
                </a:ln>
                <a:solidFill>
                  <a:srgbClr val="5E5E5E"/>
                </a:solidFill>
                <a:effectLst/>
                <a:latin typeface="+mn-lt"/>
                <a:ea typeface="+mn-ea"/>
                <a:cs typeface="+mn-cs"/>
                <a:sym typeface="Helvetica Neue"/>
              </a:defRPr>
            </a:lvl5pPr>
          </a:lstStyle>
          <a:p>
            <a:pPr lvl="0" defTabSz="116086" rtl="0" fontAlgn="auto" hangingPunct="0">
              <a:lnSpc>
                <a:spcPct val="120000"/>
              </a:lnSpc>
            </a:pPr>
            <a:r>
              <a:rPr lang="en-US" dirty="0"/>
              <a:t>Sub-title</a:t>
            </a:r>
          </a:p>
        </p:txBody>
      </p:sp>
      <p:sp>
        <p:nvSpPr>
          <p:cNvPr id="14" name="Text Placeholder 2">
            <a:extLst>
              <a:ext uri="{FF2B5EF4-FFF2-40B4-BE49-F238E27FC236}">
                <a16:creationId xmlns:a16="http://schemas.microsoft.com/office/drawing/2014/main" id="{904DCD23-69A8-4844-88DB-34EB39824C35}"/>
              </a:ext>
            </a:extLst>
          </p:cNvPr>
          <p:cNvSpPr>
            <a:spLocks noGrp="1"/>
          </p:cNvSpPr>
          <p:nvPr>
            <p:ph type="body" sz="quarter" idx="11" hasCustomPrompt="1"/>
          </p:nvPr>
        </p:nvSpPr>
        <p:spPr>
          <a:xfrm>
            <a:off x="5177817" y="1710421"/>
            <a:ext cx="1818085" cy="367473"/>
          </a:xfrm>
          <a:prstGeom prst="rect">
            <a:avLst/>
          </a:prstGeom>
          <a:ln w="12700">
            <a:miter lim="400000"/>
          </a:ln>
        </p:spPr>
        <p:txBody>
          <a:bodyPr wrap="square" lIns="50800" tIns="50800" rIns="50800" bIns="50800" anchor="ctr">
            <a:spAutoFit/>
          </a:bodyPr>
          <a:lstStyle>
            <a:lvl1pPr>
              <a:defRPr kumimoji="0" lang="en-US" sz="1575" normalizeH="0" smtClean="0">
                <a:ln>
                  <a:noFill/>
                </a:ln>
                <a:solidFill>
                  <a:srgbClr val="070A3A"/>
                </a:solidFill>
                <a:effectLst/>
                <a:sym typeface="Helvetica Neue"/>
              </a:defRPr>
            </a:lvl1pPr>
            <a:lvl2pPr>
              <a:defRPr kumimoji="0" lang="en-US" sz="900" normalizeH="0" smtClean="0">
                <a:ln>
                  <a:noFill/>
                </a:ln>
                <a:solidFill>
                  <a:srgbClr val="5E5E5E"/>
                </a:solidFill>
                <a:effectLst/>
                <a:latin typeface="+mn-lt"/>
                <a:ea typeface="+mn-ea"/>
                <a:cs typeface="+mn-cs"/>
                <a:sym typeface="Helvetica Neue"/>
              </a:defRPr>
            </a:lvl2pPr>
            <a:lvl3pPr>
              <a:defRPr kumimoji="0" lang="en-US" sz="900" normalizeH="0" smtClean="0">
                <a:ln>
                  <a:noFill/>
                </a:ln>
                <a:solidFill>
                  <a:srgbClr val="5E5E5E"/>
                </a:solidFill>
                <a:effectLst/>
                <a:latin typeface="+mn-lt"/>
                <a:ea typeface="+mn-ea"/>
                <a:cs typeface="+mn-cs"/>
                <a:sym typeface="Helvetica Neue"/>
              </a:defRPr>
            </a:lvl3pPr>
            <a:lvl4pPr>
              <a:defRPr kumimoji="0" lang="en-US" sz="900" normalizeH="0" smtClean="0">
                <a:ln>
                  <a:noFill/>
                </a:ln>
                <a:solidFill>
                  <a:srgbClr val="5E5E5E"/>
                </a:solidFill>
                <a:effectLst/>
                <a:latin typeface="+mn-lt"/>
                <a:ea typeface="+mn-ea"/>
                <a:cs typeface="+mn-cs"/>
                <a:sym typeface="Helvetica Neue"/>
              </a:defRPr>
            </a:lvl4pPr>
            <a:lvl5pPr>
              <a:defRPr kumimoji="0" lang="en-US" sz="900" normalizeH="0">
                <a:ln>
                  <a:noFill/>
                </a:ln>
                <a:solidFill>
                  <a:srgbClr val="5E5E5E"/>
                </a:solidFill>
                <a:effectLst/>
                <a:latin typeface="+mn-lt"/>
                <a:ea typeface="+mn-ea"/>
                <a:cs typeface="+mn-cs"/>
                <a:sym typeface="Helvetica Neue"/>
              </a:defRPr>
            </a:lvl5pPr>
          </a:lstStyle>
          <a:p>
            <a:pPr lvl="0" defTabSz="116086" rtl="0" fontAlgn="auto" hangingPunct="0">
              <a:lnSpc>
                <a:spcPct val="120000"/>
              </a:lnSpc>
            </a:pPr>
            <a:r>
              <a:rPr lang="en-US" dirty="0"/>
              <a:t>Sub-title</a:t>
            </a:r>
          </a:p>
        </p:txBody>
      </p:sp>
      <p:sp>
        <p:nvSpPr>
          <p:cNvPr id="5" name="Text Placeholder 4">
            <a:extLst>
              <a:ext uri="{FF2B5EF4-FFF2-40B4-BE49-F238E27FC236}">
                <a16:creationId xmlns:a16="http://schemas.microsoft.com/office/drawing/2014/main" id="{9B8C5839-CD80-F547-86AD-81AD596D1337}"/>
              </a:ext>
            </a:extLst>
          </p:cNvPr>
          <p:cNvSpPr>
            <a:spLocks noGrp="1"/>
          </p:cNvSpPr>
          <p:nvPr>
            <p:ph type="body" sz="quarter" idx="14" hasCustomPrompt="1"/>
          </p:nvPr>
        </p:nvSpPr>
        <p:spPr>
          <a:xfrm>
            <a:off x="5177818" y="2396146"/>
            <a:ext cx="3068248" cy="1102519"/>
          </a:xfrm>
          <a:prstGeom prst="rect">
            <a:avLst/>
          </a:prstGeom>
        </p:spPr>
        <p:txBody>
          <a:bodyPr>
            <a:normAutofit/>
          </a:bodyPr>
          <a:lstStyle>
            <a:lvl1pPr>
              <a:lnSpc>
                <a:spcPct val="100000"/>
              </a:lnSpc>
              <a:defRPr sz="1350">
                <a:solidFill>
                  <a:schemeClr val="tx2"/>
                </a:solidFill>
              </a:defRPr>
            </a:lvl1pPr>
            <a:lvl2pPr>
              <a:lnSpc>
                <a:spcPct val="100000"/>
              </a:lnSpc>
              <a:defRPr sz="1350">
                <a:solidFill>
                  <a:schemeClr val="tx2"/>
                </a:solidFill>
              </a:defRPr>
            </a:lvl2pPr>
            <a:lvl3pPr>
              <a:lnSpc>
                <a:spcPct val="100000"/>
              </a:lnSpc>
              <a:defRPr sz="1350">
                <a:solidFill>
                  <a:schemeClr val="tx2"/>
                </a:solidFill>
              </a:defRPr>
            </a:lvl3pPr>
            <a:lvl4pPr>
              <a:lnSpc>
                <a:spcPct val="100000"/>
              </a:lnSpc>
              <a:defRPr sz="1350">
                <a:solidFill>
                  <a:schemeClr val="tx2"/>
                </a:solidFill>
              </a:defRPr>
            </a:lvl4pPr>
            <a:lvl5pPr>
              <a:lnSpc>
                <a:spcPct val="100000"/>
              </a:lnSpc>
              <a:defRPr sz="1350">
                <a:solidFill>
                  <a:schemeClr val="tx2"/>
                </a:solidFill>
              </a:defRPr>
            </a:lvl5pPr>
          </a:lstStyle>
          <a:p>
            <a:pPr lvl="0"/>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 </a:t>
            </a:r>
            <a:r>
              <a:rPr lang="en-US" dirty="0" err="1"/>
              <a:t>audiam</a:t>
            </a:r>
            <a:r>
              <a:rPr lang="en-US" dirty="0"/>
              <a:t> </a:t>
            </a:r>
            <a:r>
              <a:rPr lang="en-US" dirty="0" err="1"/>
              <a:t>eum</a:t>
            </a:r>
            <a:r>
              <a:rPr lang="en-US" dirty="0"/>
              <a:t>. Eu </a:t>
            </a:r>
            <a:r>
              <a:rPr lang="en-US" dirty="0" err="1"/>
              <a:t>nam</a:t>
            </a:r>
            <a:r>
              <a:rPr lang="en-US" dirty="0"/>
              <a:t> </a:t>
            </a:r>
            <a:r>
              <a:rPr lang="en-US" dirty="0" err="1"/>
              <a:t>enim</a:t>
            </a:r>
            <a:r>
              <a:rPr lang="en-US" dirty="0"/>
              <a:t> </a:t>
            </a:r>
            <a:r>
              <a:rPr lang="en-US" dirty="0" err="1"/>
              <a:t>melius</a:t>
            </a:r>
            <a:r>
              <a:rPr lang="en-US" dirty="0"/>
              <a:t> </a:t>
            </a:r>
            <a:r>
              <a:rPr lang="en-US" dirty="0" err="1"/>
              <a:t>ocurreret</a:t>
            </a:r>
            <a:r>
              <a:rPr lang="en-US" dirty="0"/>
              <a:t>, </a:t>
            </a:r>
            <a:r>
              <a:rPr lang="en-US" dirty="0" err="1"/>
              <a:t>mei</a:t>
            </a:r>
            <a:r>
              <a:rPr lang="en-US" dirty="0"/>
              <a:t> </a:t>
            </a:r>
            <a:r>
              <a:rPr lang="en-US" dirty="0" err="1"/>
              <a:t>dicunt</a:t>
            </a:r>
            <a:r>
              <a:rPr lang="en-US" dirty="0"/>
              <a:t> </a:t>
            </a:r>
            <a:r>
              <a:rPr lang="en-US" dirty="0" err="1"/>
              <a:t>fastidii</a:t>
            </a:r>
            <a:r>
              <a:rPr lang="en-US" dirty="0"/>
              <a:t> </a:t>
            </a:r>
            <a:r>
              <a:rPr lang="en-US" dirty="0" err="1"/>
              <a:t>ei</a:t>
            </a:r>
            <a:r>
              <a:rPr lang="en-US" dirty="0"/>
              <a:t>. </a:t>
            </a:r>
            <a:r>
              <a:rPr lang="en-US" dirty="0" err="1"/>
              <a:t>Ea</a:t>
            </a:r>
            <a:r>
              <a:rPr lang="en-US" dirty="0"/>
              <a:t> </a:t>
            </a:r>
            <a:r>
              <a:rPr lang="en-US" dirty="0" err="1"/>
              <a:t>omnes</a:t>
            </a:r>
            <a:r>
              <a:rPr lang="en-US" dirty="0"/>
              <a:t> utroque </a:t>
            </a:r>
            <a:r>
              <a:rPr lang="en-US" dirty="0" err="1"/>
              <a:t>ius</a:t>
            </a:r>
            <a:r>
              <a:rPr lang="en-US" dirty="0"/>
              <a:t>, </a:t>
            </a:r>
            <a:r>
              <a:rPr lang="en-US" dirty="0" err="1"/>
              <a:t>elit</a:t>
            </a:r>
            <a:r>
              <a:rPr lang="en-US" dirty="0"/>
              <a:t> </a:t>
            </a:r>
            <a:r>
              <a:rPr lang="en-US" dirty="0" err="1"/>
              <a:t>iuvaret</a:t>
            </a:r>
            <a:r>
              <a:rPr lang="en-US" dirty="0"/>
              <a:t> has at.</a:t>
            </a:r>
          </a:p>
        </p:txBody>
      </p:sp>
      <p:sp>
        <p:nvSpPr>
          <p:cNvPr id="22" name="Text Placeholder 4">
            <a:extLst>
              <a:ext uri="{FF2B5EF4-FFF2-40B4-BE49-F238E27FC236}">
                <a16:creationId xmlns:a16="http://schemas.microsoft.com/office/drawing/2014/main" id="{DD5E575F-D77A-8141-B93E-0BAECDB4F2D5}"/>
              </a:ext>
            </a:extLst>
          </p:cNvPr>
          <p:cNvSpPr>
            <a:spLocks noGrp="1"/>
          </p:cNvSpPr>
          <p:nvPr>
            <p:ph type="body" sz="quarter" idx="15" hasCustomPrompt="1"/>
          </p:nvPr>
        </p:nvSpPr>
        <p:spPr>
          <a:xfrm>
            <a:off x="657136" y="2396146"/>
            <a:ext cx="3068248" cy="1102519"/>
          </a:xfrm>
          <a:prstGeom prst="rect">
            <a:avLst/>
          </a:prstGeom>
        </p:spPr>
        <p:txBody>
          <a:bodyPr>
            <a:normAutofit/>
          </a:bodyPr>
          <a:lstStyle>
            <a:lvl1pPr>
              <a:lnSpc>
                <a:spcPct val="100000"/>
              </a:lnSpc>
              <a:defRPr sz="1350">
                <a:solidFill>
                  <a:schemeClr val="tx2"/>
                </a:solidFill>
              </a:defRPr>
            </a:lvl1pPr>
            <a:lvl2pPr>
              <a:lnSpc>
                <a:spcPct val="100000"/>
              </a:lnSpc>
              <a:defRPr sz="1350">
                <a:solidFill>
                  <a:schemeClr val="tx2"/>
                </a:solidFill>
              </a:defRPr>
            </a:lvl2pPr>
            <a:lvl3pPr>
              <a:lnSpc>
                <a:spcPct val="100000"/>
              </a:lnSpc>
              <a:defRPr sz="1350">
                <a:solidFill>
                  <a:schemeClr val="tx2"/>
                </a:solidFill>
              </a:defRPr>
            </a:lvl3pPr>
            <a:lvl4pPr>
              <a:lnSpc>
                <a:spcPct val="100000"/>
              </a:lnSpc>
              <a:defRPr sz="1350">
                <a:solidFill>
                  <a:schemeClr val="tx2"/>
                </a:solidFill>
              </a:defRPr>
            </a:lvl4pPr>
            <a:lvl5pPr>
              <a:lnSpc>
                <a:spcPct val="100000"/>
              </a:lnSpc>
              <a:defRPr sz="1350">
                <a:solidFill>
                  <a:schemeClr val="tx2"/>
                </a:solidFill>
              </a:defRPr>
            </a:lvl5pPr>
          </a:lstStyle>
          <a:p>
            <a:pPr lvl="0"/>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 </a:t>
            </a:r>
            <a:r>
              <a:rPr lang="en-US" dirty="0" err="1"/>
              <a:t>audiam</a:t>
            </a:r>
            <a:r>
              <a:rPr lang="en-US" dirty="0"/>
              <a:t> </a:t>
            </a:r>
            <a:r>
              <a:rPr lang="en-US" dirty="0" err="1"/>
              <a:t>eum</a:t>
            </a:r>
            <a:r>
              <a:rPr lang="en-US" dirty="0"/>
              <a:t>. Eu </a:t>
            </a:r>
            <a:r>
              <a:rPr lang="en-US" dirty="0" err="1"/>
              <a:t>nam</a:t>
            </a:r>
            <a:r>
              <a:rPr lang="en-US" dirty="0"/>
              <a:t> </a:t>
            </a:r>
            <a:r>
              <a:rPr lang="en-US" dirty="0" err="1"/>
              <a:t>enim</a:t>
            </a:r>
            <a:r>
              <a:rPr lang="en-US" dirty="0"/>
              <a:t> </a:t>
            </a:r>
            <a:r>
              <a:rPr lang="en-US" dirty="0" err="1"/>
              <a:t>melius</a:t>
            </a:r>
            <a:r>
              <a:rPr lang="en-US" dirty="0"/>
              <a:t> </a:t>
            </a:r>
            <a:r>
              <a:rPr lang="en-US" dirty="0" err="1"/>
              <a:t>ocurreret</a:t>
            </a:r>
            <a:r>
              <a:rPr lang="en-US" dirty="0"/>
              <a:t>, </a:t>
            </a:r>
            <a:r>
              <a:rPr lang="en-US" dirty="0" err="1"/>
              <a:t>mei</a:t>
            </a:r>
            <a:r>
              <a:rPr lang="en-US" dirty="0"/>
              <a:t> </a:t>
            </a:r>
            <a:r>
              <a:rPr lang="en-US" dirty="0" err="1"/>
              <a:t>dicunt</a:t>
            </a:r>
            <a:r>
              <a:rPr lang="en-US" dirty="0"/>
              <a:t> </a:t>
            </a:r>
            <a:r>
              <a:rPr lang="en-US" dirty="0" err="1"/>
              <a:t>fastidii</a:t>
            </a:r>
            <a:r>
              <a:rPr lang="en-US" dirty="0"/>
              <a:t> </a:t>
            </a:r>
            <a:r>
              <a:rPr lang="en-US" dirty="0" err="1"/>
              <a:t>ei</a:t>
            </a:r>
            <a:r>
              <a:rPr lang="en-US" dirty="0"/>
              <a:t>. </a:t>
            </a:r>
            <a:r>
              <a:rPr lang="en-US" dirty="0" err="1"/>
              <a:t>Ea</a:t>
            </a:r>
            <a:r>
              <a:rPr lang="en-US" dirty="0"/>
              <a:t> </a:t>
            </a:r>
            <a:r>
              <a:rPr lang="en-US" dirty="0" err="1"/>
              <a:t>omnes</a:t>
            </a:r>
            <a:r>
              <a:rPr lang="en-US" dirty="0"/>
              <a:t> utroque </a:t>
            </a:r>
            <a:r>
              <a:rPr lang="en-US" dirty="0" err="1"/>
              <a:t>ius</a:t>
            </a:r>
            <a:r>
              <a:rPr lang="en-US" dirty="0"/>
              <a:t>, </a:t>
            </a:r>
            <a:r>
              <a:rPr lang="en-US" dirty="0" err="1"/>
              <a:t>elit</a:t>
            </a:r>
            <a:r>
              <a:rPr lang="en-US" dirty="0"/>
              <a:t> </a:t>
            </a:r>
            <a:r>
              <a:rPr lang="en-US" dirty="0" err="1"/>
              <a:t>iuvaret</a:t>
            </a:r>
            <a:r>
              <a:rPr lang="en-US" dirty="0"/>
              <a:t> has at.</a:t>
            </a:r>
          </a:p>
        </p:txBody>
      </p:sp>
      <p:grpSp>
        <p:nvGrpSpPr>
          <p:cNvPr id="23" name="Group 22">
            <a:extLst>
              <a:ext uri="{FF2B5EF4-FFF2-40B4-BE49-F238E27FC236}">
                <a16:creationId xmlns:a16="http://schemas.microsoft.com/office/drawing/2014/main" id="{FA379236-8841-D244-B6DD-8A94C5AC2C17}"/>
              </a:ext>
            </a:extLst>
          </p:cNvPr>
          <p:cNvGrpSpPr/>
          <p:nvPr userDrawn="1"/>
        </p:nvGrpSpPr>
        <p:grpSpPr>
          <a:xfrm>
            <a:off x="-283" y="4731936"/>
            <a:ext cx="3137834" cy="414993"/>
            <a:chOff x="-755" y="12618496"/>
            <a:chExt cx="8367556" cy="1106648"/>
          </a:xfrm>
        </p:grpSpPr>
        <p:grpSp>
          <p:nvGrpSpPr>
            <p:cNvPr id="24" name="Group 23">
              <a:extLst>
                <a:ext uri="{FF2B5EF4-FFF2-40B4-BE49-F238E27FC236}">
                  <a16:creationId xmlns:a16="http://schemas.microsoft.com/office/drawing/2014/main" id="{E2BDA2F4-5A65-2048-BCEE-7278C6D76F0C}"/>
                </a:ext>
              </a:extLst>
            </p:cNvPr>
            <p:cNvGrpSpPr/>
            <p:nvPr userDrawn="1"/>
          </p:nvGrpSpPr>
          <p:grpSpPr>
            <a:xfrm>
              <a:off x="1" y="12627864"/>
              <a:ext cx="8366800" cy="1097280"/>
              <a:chOff x="-58710091" y="-1"/>
              <a:chExt cx="77340167" cy="10058402"/>
            </a:xfrm>
            <a:solidFill>
              <a:schemeClr val="accent5"/>
            </a:solidFill>
          </p:grpSpPr>
          <p:pic>
            <p:nvPicPr>
              <p:cNvPr id="37" name="Graphic 36">
                <a:extLst>
                  <a:ext uri="{FF2B5EF4-FFF2-40B4-BE49-F238E27FC236}">
                    <a16:creationId xmlns:a16="http://schemas.microsoft.com/office/drawing/2014/main" id="{B4CA1ED2-B81F-D144-A4EF-E898CF6ED8F8}"/>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38" name="Rectangle 37">
                <a:extLst>
                  <a:ext uri="{FF2B5EF4-FFF2-40B4-BE49-F238E27FC236}">
                    <a16:creationId xmlns:a16="http://schemas.microsoft.com/office/drawing/2014/main" id="{A4558DA1-E368-1E45-90BF-AC123B2A3663}"/>
                  </a:ext>
                </a:extLst>
              </p:cNvPr>
              <p:cNvSpPr/>
              <p:nvPr userDrawn="1"/>
            </p:nvSpPr>
            <p:spPr>
              <a:xfrm>
                <a:off x="-58710091" y="-1"/>
                <a:ext cx="70902098"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grpSp>
          <p:nvGrpSpPr>
            <p:cNvPr id="25" name="Group 24">
              <a:extLst>
                <a:ext uri="{FF2B5EF4-FFF2-40B4-BE49-F238E27FC236}">
                  <a16:creationId xmlns:a16="http://schemas.microsoft.com/office/drawing/2014/main" id="{2F34BDE3-5A07-514F-B222-C13794E32308}"/>
                </a:ext>
              </a:extLst>
            </p:cNvPr>
            <p:cNvGrpSpPr/>
            <p:nvPr userDrawn="1"/>
          </p:nvGrpSpPr>
          <p:grpSpPr>
            <a:xfrm>
              <a:off x="-755" y="12627864"/>
              <a:ext cx="2413264" cy="1097280"/>
              <a:chOff x="-3677406" y="-1"/>
              <a:chExt cx="22307482" cy="10058402"/>
            </a:xfrm>
          </p:grpSpPr>
          <p:pic>
            <p:nvPicPr>
              <p:cNvPr id="28" name="Graphic 27">
                <a:extLst>
                  <a:ext uri="{FF2B5EF4-FFF2-40B4-BE49-F238E27FC236}">
                    <a16:creationId xmlns:a16="http://schemas.microsoft.com/office/drawing/2014/main" id="{C22FCBFF-DEB1-5C47-A1D5-3B388B5B47B1}"/>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71676" y="-1"/>
                <a:ext cx="10058400" cy="10058400"/>
              </a:xfrm>
              <a:prstGeom prst="rect">
                <a:avLst/>
              </a:prstGeom>
            </p:spPr>
          </p:pic>
          <p:sp>
            <p:nvSpPr>
              <p:cNvPr id="36" name="Rectangle 35">
                <a:extLst>
                  <a:ext uri="{FF2B5EF4-FFF2-40B4-BE49-F238E27FC236}">
                    <a16:creationId xmlns:a16="http://schemas.microsoft.com/office/drawing/2014/main" id="{6DAA0AC5-209A-8E4E-879B-D23E2E0FD165}"/>
                  </a:ext>
                </a:extLst>
              </p:cNvPr>
              <p:cNvSpPr/>
              <p:nvPr userDrawn="1"/>
            </p:nvSpPr>
            <p:spPr>
              <a:xfrm>
                <a:off x="-3677406" y="-1"/>
                <a:ext cx="15869404"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pic>
          <p:nvPicPr>
            <p:cNvPr id="27" name="Graphic 26">
              <a:extLst>
                <a:ext uri="{FF2B5EF4-FFF2-40B4-BE49-F238E27FC236}">
                  <a16:creationId xmlns:a16="http://schemas.microsoft.com/office/drawing/2014/main" id="{995F1AF0-340B-1B47-9CCA-9C5A34D6D341}"/>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2633" y="12618496"/>
              <a:ext cx="2024109" cy="1097280"/>
            </a:xfrm>
            <a:prstGeom prst="rect">
              <a:avLst/>
            </a:prstGeom>
          </p:spPr>
        </p:pic>
      </p:grpSp>
      <p:sp>
        <p:nvSpPr>
          <p:cNvPr id="6" name="Date Placeholder 5">
            <a:extLst>
              <a:ext uri="{FF2B5EF4-FFF2-40B4-BE49-F238E27FC236}">
                <a16:creationId xmlns:a16="http://schemas.microsoft.com/office/drawing/2014/main" id="{B06031EF-C0B2-EC48-A4FC-E3A735B609DD}"/>
              </a:ext>
            </a:extLst>
          </p:cNvPr>
          <p:cNvSpPr>
            <a:spLocks noGrp="1"/>
          </p:cNvSpPr>
          <p:nvPr>
            <p:ph type="dt" sz="half" idx="16"/>
          </p:nvPr>
        </p:nvSpPr>
        <p:spPr/>
        <p:txBody>
          <a:bodyPr/>
          <a:lstStyle/>
          <a:p>
            <a:r>
              <a:rPr lang="en-US"/>
              <a:t>MON. 2021</a:t>
            </a:r>
            <a:endParaRPr lang="en-US" dirty="0"/>
          </a:p>
        </p:txBody>
      </p:sp>
      <p:sp>
        <p:nvSpPr>
          <p:cNvPr id="9" name="Footer Placeholder 8">
            <a:extLst>
              <a:ext uri="{FF2B5EF4-FFF2-40B4-BE49-F238E27FC236}">
                <a16:creationId xmlns:a16="http://schemas.microsoft.com/office/drawing/2014/main" id="{88F7F9F6-8092-BC46-BB74-CCF66506E1AA}"/>
              </a:ext>
            </a:extLst>
          </p:cNvPr>
          <p:cNvSpPr>
            <a:spLocks noGrp="1"/>
          </p:cNvSpPr>
          <p:nvPr>
            <p:ph type="ftr" sz="quarter" idx="17"/>
          </p:nvPr>
        </p:nvSpPr>
        <p:spPr/>
        <p:txBody>
          <a:bodyPr/>
          <a:lstStyle/>
          <a:p>
            <a:pPr defTabSz="116086">
              <a:lnSpc>
                <a:spcPct val="120000"/>
              </a:lnSpc>
            </a:pPr>
            <a:r>
              <a:rPr lang="en-US"/>
              <a:t>PRESENTATION TITLE</a:t>
            </a:r>
            <a:endParaRPr lang="en-US" dirty="0"/>
          </a:p>
        </p:txBody>
      </p:sp>
      <p:sp>
        <p:nvSpPr>
          <p:cNvPr id="10" name="Slide Number Placeholder 9">
            <a:extLst>
              <a:ext uri="{FF2B5EF4-FFF2-40B4-BE49-F238E27FC236}">
                <a16:creationId xmlns:a16="http://schemas.microsoft.com/office/drawing/2014/main" id="{3C6E15A5-B80F-3A41-830E-5FA709B6E1C2}"/>
              </a:ext>
            </a:extLst>
          </p:cNvPr>
          <p:cNvSpPr>
            <a:spLocks noGrp="1"/>
          </p:cNvSpPr>
          <p:nvPr>
            <p:ph type="sldNum" sz="quarter" idx="18"/>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776828463"/>
      </p:ext>
    </p:extLst>
  </p:cSld>
  <p:clrMapOvr>
    <a:masterClrMapping/>
  </p:clrMapOvr>
  <p:transition spd="med"/>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 Text Shapes (Blue footer)">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324D8E1C-6F82-114B-A6EF-A6281CC5C0F2}"/>
              </a:ext>
            </a:extLst>
          </p:cNvPr>
          <p:cNvGrpSpPr/>
          <p:nvPr userDrawn="1"/>
        </p:nvGrpSpPr>
        <p:grpSpPr>
          <a:xfrm>
            <a:off x="2338754" y="1376837"/>
            <a:ext cx="6659240" cy="3000375"/>
            <a:chOff x="6236677" y="3671566"/>
            <a:chExt cx="17757973" cy="8001000"/>
          </a:xfrm>
        </p:grpSpPr>
        <p:sp>
          <p:nvSpPr>
            <p:cNvPr id="25" name="Graphic 8">
              <a:extLst>
                <a:ext uri="{FF2B5EF4-FFF2-40B4-BE49-F238E27FC236}">
                  <a16:creationId xmlns:a16="http://schemas.microsoft.com/office/drawing/2014/main" id="{9A293DA9-9324-0F48-9C03-FFCB397A6505}"/>
                </a:ext>
              </a:extLst>
            </p:cNvPr>
            <p:cNvSpPr/>
            <p:nvPr/>
          </p:nvSpPr>
          <p:spPr>
            <a:xfrm>
              <a:off x="15255737" y="3671566"/>
              <a:ext cx="8738913" cy="8001000"/>
            </a:xfrm>
            <a:custGeom>
              <a:avLst/>
              <a:gdLst>
                <a:gd name="connsiteX0" fmla="*/ 0 w 8738913"/>
                <a:gd name="connsiteY0" fmla="*/ 0 h 7992908"/>
                <a:gd name="connsiteX1" fmla="*/ 4766680 w 8738913"/>
                <a:gd name="connsiteY1" fmla="*/ 0 h 7992908"/>
                <a:gd name="connsiteX2" fmla="*/ 8738913 w 8738913"/>
                <a:gd name="connsiteY2" fmla="*/ 3996454 h 7992908"/>
                <a:gd name="connsiteX3" fmla="*/ 8738913 w 8738913"/>
                <a:gd name="connsiteY3" fmla="*/ 3996454 h 7992908"/>
                <a:gd name="connsiteX4" fmla="*/ 4766680 w 8738913"/>
                <a:gd name="connsiteY4" fmla="*/ 7992908 h 7992908"/>
                <a:gd name="connsiteX5" fmla="*/ 0 w 8738913"/>
                <a:gd name="connsiteY5" fmla="*/ 7992908 h 7992908"/>
                <a:gd name="connsiteX6" fmla="*/ 0 w 8738913"/>
                <a:gd name="connsiteY6" fmla="*/ 7992908 h 7992908"/>
                <a:gd name="connsiteX7" fmla="*/ 0 w 8738913"/>
                <a:gd name="connsiteY7" fmla="*/ 0 h 7992908"/>
                <a:gd name="connsiteX8" fmla="*/ 0 w 8738913"/>
                <a:gd name="connsiteY8" fmla="*/ 0 h 7992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38913" h="7992908">
                  <a:moveTo>
                    <a:pt x="0" y="0"/>
                  </a:moveTo>
                  <a:lnTo>
                    <a:pt x="4766680" y="0"/>
                  </a:lnTo>
                  <a:cubicBezTo>
                    <a:pt x="6960481" y="0"/>
                    <a:pt x="8738913" y="1789276"/>
                    <a:pt x="8738913" y="3996454"/>
                  </a:cubicBezTo>
                  <a:lnTo>
                    <a:pt x="8738913" y="3996454"/>
                  </a:lnTo>
                  <a:cubicBezTo>
                    <a:pt x="8738913" y="6203632"/>
                    <a:pt x="6960481" y="7992908"/>
                    <a:pt x="4766680" y="7992908"/>
                  </a:cubicBezTo>
                  <a:lnTo>
                    <a:pt x="0" y="7992908"/>
                  </a:lnTo>
                  <a:lnTo>
                    <a:pt x="0" y="7992908"/>
                  </a:lnTo>
                  <a:lnTo>
                    <a:pt x="0" y="0"/>
                  </a:lnTo>
                  <a:lnTo>
                    <a:pt x="0" y="0"/>
                  </a:lnTo>
                  <a:close/>
                </a:path>
              </a:pathLst>
            </a:custGeom>
            <a:solidFill>
              <a:schemeClr val="accent5"/>
            </a:solidFill>
            <a:ln w="79404" cap="flat">
              <a:noFill/>
              <a:prstDash val="solid"/>
              <a:miter/>
            </a:ln>
          </p:spPr>
          <p:txBody>
            <a:bodyPr rtlCol="0" anchor="ctr"/>
            <a:lstStyle/>
            <a:p>
              <a:endParaRPr lang="en-US" sz="900" b="0" i="0" dirty="0">
                <a:latin typeface="FS Albert Pro" panose="02000503040000020004" pitchFamily="2" charset="0"/>
              </a:endParaRPr>
            </a:p>
          </p:txBody>
        </p:sp>
        <p:sp>
          <p:nvSpPr>
            <p:cNvPr id="27" name="Rectangle 26">
              <a:extLst>
                <a:ext uri="{FF2B5EF4-FFF2-40B4-BE49-F238E27FC236}">
                  <a16:creationId xmlns:a16="http://schemas.microsoft.com/office/drawing/2014/main" id="{CBA03BDB-6B07-1B46-AA54-B7CCE2E9F156}"/>
                </a:ext>
              </a:extLst>
            </p:cNvPr>
            <p:cNvSpPr/>
            <p:nvPr userDrawn="1"/>
          </p:nvSpPr>
          <p:spPr>
            <a:xfrm>
              <a:off x="6236677" y="3671566"/>
              <a:ext cx="9019060" cy="8001000"/>
            </a:xfrm>
            <a:prstGeom prst="rect">
              <a:avLst/>
            </a:prstGeom>
            <a:solidFill>
              <a:schemeClr val="accent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28" name="Group 27">
            <a:extLst>
              <a:ext uri="{FF2B5EF4-FFF2-40B4-BE49-F238E27FC236}">
                <a16:creationId xmlns:a16="http://schemas.microsoft.com/office/drawing/2014/main" id="{340A508C-58ED-0C42-B2F0-0D8798438BFF}"/>
              </a:ext>
            </a:extLst>
          </p:cNvPr>
          <p:cNvGrpSpPr/>
          <p:nvPr userDrawn="1"/>
        </p:nvGrpSpPr>
        <p:grpSpPr>
          <a:xfrm>
            <a:off x="-1" y="1376837"/>
            <a:ext cx="4569046" cy="3000375"/>
            <a:chOff x="-1" y="3671566"/>
            <a:chExt cx="12184122" cy="8001000"/>
          </a:xfrm>
        </p:grpSpPr>
        <p:sp>
          <p:nvSpPr>
            <p:cNvPr id="36" name="Graphic 24">
              <a:extLst>
                <a:ext uri="{FF2B5EF4-FFF2-40B4-BE49-F238E27FC236}">
                  <a16:creationId xmlns:a16="http://schemas.microsoft.com/office/drawing/2014/main" id="{D07CB2B5-AA25-FC48-8765-B86FD6DC262E}"/>
                </a:ext>
              </a:extLst>
            </p:cNvPr>
            <p:cNvSpPr/>
            <p:nvPr/>
          </p:nvSpPr>
          <p:spPr>
            <a:xfrm>
              <a:off x="3446358" y="3671566"/>
              <a:ext cx="8737763" cy="8001000"/>
            </a:xfrm>
            <a:custGeom>
              <a:avLst/>
              <a:gdLst>
                <a:gd name="connsiteX0" fmla="*/ 0 w 8737763"/>
                <a:gd name="connsiteY0" fmla="*/ 0 h 7991856"/>
                <a:gd name="connsiteX1" fmla="*/ 4766053 w 8737763"/>
                <a:gd name="connsiteY1" fmla="*/ 0 h 7991856"/>
                <a:gd name="connsiteX2" fmla="*/ 8737763 w 8737763"/>
                <a:gd name="connsiteY2" fmla="*/ 3995928 h 7991856"/>
                <a:gd name="connsiteX3" fmla="*/ 8737763 w 8737763"/>
                <a:gd name="connsiteY3" fmla="*/ 3995928 h 7991856"/>
                <a:gd name="connsiteX4" fmla="*/ 4766053 w 8737763"/>
                <a:gd name="connsiteY4" fmla="*/ 7991856 h 7991856"/>
                <a:gd name="connsiteX5" fmla="*/ 0 w 8737763"/>
                <a:gd name="connsiteY5" fmla="*/ 7991856 h 7991856"/>
                <a:gd name="connsiteX6" fmla="*/ 0 w 8737763"/>
                <a:gd name="connsiteY6" fmla="*/ 7991856 h 7991856"/>
                <a:gd name="connsiteX7" fmla="*/ 0 w 8737763"/>
                <a:gd name="connsiteY7" fmla="*/ 0 h 7991856"/>
                <a:gd name="connsiteX8" fmla="*/ 0 w 8737763"/>
                <a:gd name="connsiteY8" fmla="*/ 0 h 7991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37763" h="7991856">
                  <a:moveTo>
                    <a:pt x="0" y="0"/>
                  </a:moveTo>
                  <a:lnTo>
                    <a:pt x="4766053" y="0"/>
                  </a:lnTo>
                  <a:cubicBezTo>
                    <a:pt x="6959565" y="0"/>
                    <a:pt x="8737763" y="1789041"/>
                    <a:pt x="8737763" y="3995928"/>
                  </a:cubicBezTo>
                  <a:lnTo>
                    <a:pt x="8737763" y="3995928"/>
                  </a:lnTo>
                  <a:cubicBezTo>
                    <a:pt x="8737763" y="6202815"/>
                    <a:pt x="6959565" y="7991856"/>
                    <a:pt x="4766053" y="7991856"/>
                  </a:cubicBezTo>
                  <a:lnTo>
                    <a:pt x="0" y="7991856"/>
                  </a:lnTo>
                  <a:lnTo>
                    <a:pt x="0" y="7991856"/>
                  </a:lnTo>
                  <a:lnTo>
                    <a:pt x="0" y="0"/>
                  </a:lnTo>
                  <a:lnTo>
                    <a:pt x="0" y="0"/>
                  </a:lnTo>
                  <a:close/>
                </a:path>
              </a:pathLst>
            </a:custGeom>
            <a:solidFill>
              <a:schemeClr val="accent6"/>
            </a:solidFill>
            <a:ln w="79404" cap="flat">
              <a:noFill/>
              <a:prstDash val="solid"/>
              <a:miter/>
            </a:ln>
          </p:spPr>
          <p:txBody>
            <a:bodyPr rtlCol="0" anchor="ctr"/>
            <a:lstStyle/>
            <a:p>
              <a:endParaRPr lang="en-US" sz="900" b="0" i="0" dirty="0">
                <a:latin typeface="FS Albert Pro" panose="02000503040000020004" pitchFamily="2" charset="0"/>
              </a:endParaRPr>
            </a:p>
          </p:txBody>
        </p:sp>
        <p:sp>
          <p:nvSpPr>
            <p:cNvPr id="37" name="Rectangle 36">
              <a:extLst>
                <a:ext uri="{FF2B5EF4-FFF2-40B4-BE49-F238E27FC236}">
                  <a16:creationId xmlns:a16="http://schemas.microsoft.com/office/drawing/2014/main" id="{D6D9151A-0933-1148-855B-EFCE298B7645}"/>
                </a:ext>
              </a:extLst>
            </p:cNvPr>
            <p:cNvSpPr/>
            <p:nvPr userDrawn="1"/>
          </p:nvSpPr>
          <p:spPr>
            <a:xfrm>
              <a:off x="-1" y="3671566"/>
              <a:ext cx="3677056" cy="8001000"/>
            </a:xfrm>
            <a:prstGeom prst="rect">
              <a:avLst/>
            </a:prstGeom>
            <a:solidFill>
              <a:schemeClr val="accent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19" name="Group 18">
            <a:extLst>
              <a:ext uri="{FF2B5EF4-FFF2-40B4-BE49-F238E27FC236}">
                <a16:creationId xmlns:a16="http://schemas.microsoft.com/office/drawing/2014/main" id="{5C0146E5-AB4D-CB40-986F-DE8EFFD3E785}"/>
              </a:ext>
            </a:extLst>
          </p:cNvPr>
          <p:cNvGrpSpPr/>
          <p:nvPr userDrawn="1"/>
        </p:nvGrpSpPr>
        <p:grpSpPr>
          <a:xfrm>
            <a:off x="-1" y="4728507"/>
            <a:ext cx="3137834" cy="414993"/>
            <a:chOff x="-755" y="12618496"/>
            <a:chExt cx="8367556" cy="1106648"/>
          </a:xfrm>
        </p:grpSpPr>
        <p:grpSp>
          <p:nvGrpSpPr>
            <p:cNvPr id="29" name="Group 28">
              <a:extLst>
                <a:ext uri="{FF2B5EF4-FFF2-40B4-BE49-F238E27FC236}">
                  <a16:creationId xmlns:a16="http://schemas.microsoft.com/office/drawing/2014/main" id="{DE8EAB9F-ABDC-A041-BD18-52AF9B83AE6E}"/>
                </a:ext>
              </a:extLst>
            </p:cNvPr>
            <p:cNvGrpSpPr/>
            <p:nvPr userDrawn="1"/>
          </p:nvGrpSpPr>
          <p:grpSpPr>
            <a:xfrm>
              <a:off x="1" y="12627864"/>
              <a:ext cx="8366800" cy="1097280"/>
              <a:chOff x="-58710091" y="-1"/>
              <a:chExt cx="77340167" cy="10058402"/>
            </a:xfrm>
            <a:solidFill>
              <a:schemeClr val="accent5"/>
            </a:solidFill>
          </p:grpSpPr>
          <p:pic>
            <p:nvPicPr>
              <p:cNvPr id="34" name="Graphic 33">
                <a:extLst>
                  <a:ext uri="{FF2B5EF4-FFF2-40B4-BE49-F238E27FC236}">
                    <a16:creationId xmlns:a16="http://schemas.microsoft.com/office/drawing/2014/main" id="{67F35D02-BDDA-9243-9C0D-2996D1352D2A}"/>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35" name="Rectangle 34">
                <a:extLst>
                  <a:ext uri="{FF2B5EF4-FFF2-40B4-BE49-F238E27FC236}">
                    <a16:creationId xmlns:a16="http://schemas.microsoft.com/office/drawing/2014/main" id="{37DC8985-5F1B-484C-98D2-C307B6262F07}"/>
                  </a:ext>
                </a:extLst>
              </p:cNvPr>
              <p:cNvSpPr/>
              <p:nvPr userDrawn="1"/>
            </p:nvSpPr>
            <p:spPr>
              <a:xfrm>
                <a:off x="-58710091" y="-1"/>
                <a:ext cx="70902098"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30" name="Group 29">
              <a:extLst>
                <a:ext uri="{FF2B5EF4-FFF2-40B4-BE49-F238E27FC236}">
                  <a16:creationId xmlns:a16="http://schemas.microsoft.com/office/drawing/2014/main" id="{4576CFF5-803B-4646-92F6-067FFE6068F6}"/>
                </a:ext>
              </a:extLst>
            </p:cNvPr>
            <p:cNvGrpSpPr/>
            <p:nvPr userDrawn="1"/>
          </p:nvGrpSpPr>
          <p:grpSpPr>
            <a:xfrm>
              <a:off x="-755" y="12627864"/>
              <a:ext cx="2413264" cy="1097280"/>
              <a:chOff x="-3677406" y="-1"/>
              <a:chExt cx="22307482" cy="10058402"/>
            </a:xfrm>
          </p:grpSpPr>
          <p:pic>
            <p:nvPicPr>
              <p:cNvPr id="32" name="Graphic 31">
                <a:extLst>
                  <a:ext uri="{FF2B5EF4-FFF2-40B4-BE49-F238E27FC236}">
                    <a16:creationId xmlns:a16="http://schemas.microsoft.com/office/drawing/2014/main" id="{36A1E31B-FEB4-0A42-B170-F09C7B275B76}"/>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71676" y="-1"/>
                <a:ext cx="10058400" cy="10058400"/>
              </a:xfrm>
              <a:prstGeom prst="rect">
                <a:avLst/>
              </a:prstGeom>
            </p:spPr>
          </p:pic>
          <p:sp>
            <p:nvSpPr>
              <p:cNvPr id="33" name="Rectangle 32">
                <a:extLst>
                  <a:ext uri="{FF2B5EF4-FFF2-40B4-BE49-F238E27FC236}">
                    <a16:creationId xmlns:a16="http://schemas.microsoft.com/office/drawing/2014/main" id="{37FB6A16-1269-CD4A-9236-EE4889624FB2}"/>
                  </a:ext>
                </a:extLst>
              </p:cNvPr>
              <p:cNvSpPr/>
              <p:nvPr userDrawn="1"/>
            </p:nvSpPr>
            <p:spPr>
              <a:xfrm>
                <a:off x="-3677406" y="-1"/>
                <a:ext cx="15869404" cy="10058402"/>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31" name="Graphic 30">
              <a:extLst>
                <a:ext uri="{FF2B5EF4-FFF2-40B4-BE49-F238E27FC236}">
                  <a16:creationId xmlns:a16="http://schemas.microsoft.com/office/drawing/2014/main" id="{1E4BCDC7-5E3C-A641-8335-2A16CFEAFD60}"/>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2633" y="12618496"/>
              <a:ext cx="2024109" cy="1097280"/>
            </a:xfrm>
            <a:prstGeom prst="rect">
              <a:avLst/>
            </a:prstGeom>
          </p:spPr>
        </p:pic>
      </p:grpSp>
      <p:sp>
        <p:nvSpPr>
          <p:cNvPr id="7" name="Title 3">
            <a:extLst>
              <a:ext uri="{FF2B5EF4-FFF2-40B4-BE49-F238E27FC236}">
                <a16:creationId xmlns:a16="http://schemas.microsoft.com/office/drawing/2014/main" id="{1E95A661-3CC8-1745-87F2-2666C4749870}"/>
              </a:ext>
            </a:extLst>
          </p:cNvPr>
          <p:cNvSpPr>
            <a:spLocks noGrp="1"/>
          </p:cNvSpPr>
          <p:nvPr>
            <p:ph type="title" hasCustomPrompt="1"/>
          </p:nvPr>
        </p:nvSpPr>
        <p:spPr>
          <a:xfrm>
            <a:off x="171450" y="171450"/>
            <a:ext cx="6670736" cy="747365"/>
          </a:xfrm>
          <a:prstGeom prst="rect">
            <a:avLst/>
          </a:prstGeom>
        </p:spPr>
        <p:txBody>
          <a:bodyPr anchor="t">
            <a:noAutofit/>
          </a:bodyPr>
          <a:lstStyle>
            <a:lvl1pPr>
              <a:lnSpc>
                <a:spcPct val="90000"/>
              </a:lnSpc>
              <a:defRPr sz="2250" b="0" i="0" spc="0" baseline="0">
                <a:solidFill>
                  <a:schemeClr val="tx2"/>
                </a:solidFill>
                <a:latin typeface="FS Albert Pro Light" panose="02000503040000020004" pitchFamily="2" charset="0"/>
              </a:defRPr>
            </a:lvl1pPr>
          </a:lstStyle>
          <a:p>
            <a:r>
              <a:rPr lang="en-US" dirty="0"/>
              <a:t>Content slide. </a:t>
            </a:r>
            <a:br>
              <a:rPr lang="en-US" dirty="0"/>
            </a:br>
            <a:r>
              <a:rPr lang="en-US" dirty="0"/>
              <a:t>Lorem ipsum dolor sit </a:t>
            </a:r>
            <a:r>
              <a:rPr lang="en-US" dirty="0" err="1"/>
              <a:t>amet</a:t>
            </a:r>
            <a:r>
              <a:rPr lang="en-US" dirty="0"/>
              <a:t>.</a:t>
            </a:r>
          </a:p>
        </p:txBody>
      </p:sp>
      <p:sp>
        <p:nvSpPr>
          <p:cNvPr id="3" name="Text Placeholder 2">
            <a:extLst>
              <a:ext uri="{FF2B5EF4-FFF2-40B4-BE49-F238E27FC236}">
                <a16:creationId xmlns:a16="http://schemas.microsoft.com/office/drawing/2014/main" id="{40906033-8931-3947-9297-5EEF90DEFA46}"/>
              </a:ext>
            </a:extLst>
          </p:cNvPr>
          <p:cNvSpPr>
            <a:spLocks noGrp="1"/>
          </p:cNvSpPr>
          <p:nvPr>
            <p:ph type="body" sz="quarter" idx="10" hasCustomPrompt="1"/>
          </p:nvPr>
        </p:nvSpPr>
        <p:spPr>
          <a:xfrm>
            <a:off x="657136" y="1710421"/>
            <a:ext cx="1818085" cy="367473"/>
          </a:xfrm>
          <a:prstGeom prst="rect">
            <a:avLst/>
          </a:prstGeom>
          <a:ln w="12700">
            <a:miter lim="400000"/>
          </a:ln>
        </p:spPr>
        <p:txBody>
          <a:bodyPr wrap="square" lIns="50800" tIns="50800" rIns="50800" bIns="50800" anchor="ctr">
            <a:spAutoFit/>
          </a:bodyPr>
          <a:lstStyle>
            <a:lvl1pPr>
              <a:defRPr kumimoji="0" lang="en-US" sz="1575" normalizeH="0" smtClean="0">
                <a:ln>
                  <a:noFill/>
                </a:ln>
                <a:solidFill>
                  <a:srgbClr val="070A3A"/>
                </a:solidFill>
                <a:effectLst/>
                <a:sym typeface="Helvetica Neue"/>
              </a:defRPr>
            </a:lvl1pPr>
            <a:lvl2pPr>
              <a:defRPr kumimoji="0" lang="en-US" sz="900" normalizeH="0" smtClean="0">
                <a:ln>
                  <a:noFill/>
                </a:ln>
                <a:solidFill>
                  <a:srgbClr val="5E5E5E"/>
                </a:solidFill>
                <a:effectLst/>
                <a:latin typeface="+mn-lt"/>
                <a:ea typeface="+mn-ea"/>
                <a:cs typeface="+mn-cs"/>
                <a:sym typeface="Helvetica Neue"/>
              </a:defRPr>
            </a:lvl2pPr>
            <a:lvl3pPr>
              <a:defRPr kumimoji="0" lang="en-US" sz="900" normalizeH="0" smtClean="0">
                <a:ln>
                  <a:noFill/>
                </a:ln>
                <a:solidFill>
                  <a:srgbClr val="5E5E5E"/>
                </a:solidFill>
                <a:effectLst/>
                <a:latin typeface="+mn-lt"/>
                <a:ea typeface="+mn-ea"/>
                <a:cs typeface="+mn-cs"/>
                <a:sym typeface="Helvetica Neue"/>
              </a:defRPr>
            </a:lvl3pPr>
            <a:lvl4pPr>
              <a:defRPr kumimoji="0" lang="en-US" sz="900" normalizeH="0" smtClean="0">
                <a:ln>
                  <a:noFill/>
                </a:ln>
                <a:solidFill>
                  <a:srgbClr val="5E5E5E"/>
                </a:solidFill>
                <a:effectLst/>
                <a:latin typeface="+mn-lt"/>
                <a:ea typeface="+mn-ea"/>
                <a:cs typeface="+mn-cs"/>
                <a:sym typeface="Helvetica Neue"/>
              </a:defRPr>
            </a:lvl4pPr>
            <a:lvl5pPr>
              <a:defRPr kumimoji="0" lang="en-US" sz="900" normalizeH="0">
                <a:ln>
                  <a:noFill/>
                </a:ln>
                <a:solidFill>
                  <a:srgbClr val="5E5E5E"/>
                </a:solidFill>
                <a:effectLst/>
                <a:latin typeface="+mn-lt"/>
                <a:ea typeface="+mn-ea"/>
                <a:cs typeface="+mn-cs"/>
                <a:sym typeface="Helvetica Neue"/>
              </a:defRPr>
            </a:lvl5pPr>
          </a:lstStyle>
          <a:p>
            <a:pPr lvl="0" defTabSz="116086" rtl="0" fontAlgn="auto" hangingPunct="0">
              <a:lnSpc>
                <a:spcPct val="120000"/>
              </a:lnSpc>
            </a:pPr>
            <a:r>
              <a:rPr lang="en-US" dirty="0"/>
              <a:t>Sub-title</a:t>
            </a:r>
          </a:p>
        </p:txBody>
      </p:sp>
      <p:sp>
        <p:nvSpPr>
          <p:cNvPr id="14" name="Text Placeholder 2">
            <a:extLst>
              <a:ext uri="{FF2B5EF4-FFF2-40B4-BE49-F238E27FC236}">
                <a16:creationId xmlns:a16="http://schemas.microsoft.com/office/drawing/2014/main" id="{904DCD23-69A8-4844-88DB-34EB39824C35}"/>
              </a:ext>
            </a:extLst>
          </p:cNvPr>
          <p:cNvSpPr>
            <a:spLocks noGrp="1"/>
          </p:cNvSpPr>
          <p:nvPr>
            <p:ph type="body" sz="quarter" idx="11" hasCustomPrompt="1"/>
          </p:nvPr>
        </p:nvSpPr>
        <p:spPr>
          <a:xfrm>
            <a:off x="5177817" y="1710421"/>
            <a:ext cx="1818085" cy="367473"/>
          </a:xfrm>
          <a:prstGeom prst="rect">
            <a:avLst/>
          </a:prstGeom>
          <a:ln w="12700">
            <a:miter lim="400000"/>
          </a:ln>
        </p:spPr>
        <p:txBody>
          <a:bodyPr wrap="square" lIns="50800" tIns="50800" rIns="50800" bIns="50800" anchor="ctr">
            <a:spAutoFit/>
          </a:bodyPr>
          <a:lstStyle>
            <a:lvl1pPr>
              <a:defRPr kumimoji="0" lang="en-US" sz="1575" normalizeH="0" smtClean="0">
                <a:ln>
                  <a:noFill/>
                </a:ln>
                <a:solidFill>
                  <a:srgbClr val="070A3A"/>
                </a:solidFill>
                <a:effectLst/>
                <a:sym typeface="Helvetica Neue"/>
              </a:defRPr>
            </a:lvl1pPr>
            <a:lvl2pPr>
              <a:defRPr kumimoji="0" lang="en-US" sz="900" normalizeH="0" smtClean="0">
                <a:ln>
                  <a:noFill/>
                </a:ln>
                <a:solidFill>
                  <a:srgbClr val="5E5E5E"/>
                </a:solidFill>
                <a:effectLst/>
                <a:latin typeface="+mn-lt"/>
                <a:ea typeface="+mn-ea"/>
                <a:cs typeface="+mn-cs"/>
                <a:sym typeface="Helvetica Neue"/>
              </a:defRPr>
            </a:lvl2pPr>
            <a:lvl3pPr>
              <a:defRPr kumimoji="0" lang="en-US" sz="900" normalizeH="0" smtClean="0">
                <a:ln>
                  <a:noFill/>
                </a:ln>
                <a:solidFill>
                  <a:srgbClr val="5E5E5E"/>
                </a:solidFill>
                <a:effectLst/>
                <a:latin typeface="+mn-lt"/>
                <a:ea typeface="+mn-ea"/>
                <a:cs typeface="+mn-cs"/>
                <a:sym typeface="Helvetica Neue"/>
              </a:defRPr>
            </a:lvl3pPr>
            <a:lvl4pPr>
              <a:defRPr kumimoji="0" lang="en-US" sz="900" normalizeH="0" smtClean="0">
                <a:ln>
                  <a:noFill/>
                </a:ln>
                <a:solidFill>
                  <a:srgbClr val="5E5E5E"/>
                </a:solidFill>
                <a:effectLst/>
                <a:latin typeface="+mn-lt"/>
                <a:ea typeface="+mn-ea"/>
                <a:cs typeface="+mn-cs"/>
                <a:sym typeface="Helvetica Neue"/>
              </a:defRPr>
            </a:lvl4pPr>
            <a:lvl5pPr>
              <a:defRPr kumimoji="0" lang="en-US" sz="900" normalizeH="0">
                <a:ln>
                  <a:noFill/>
                </a:ln>
                <a:solidFill>
                  <a:srgbClr val="5E5E5E"/>
                </a:solidFill>
                <a:effectLst/>
                <a:latin typeface="+mn-lt"/>
                <a:ea typeface="+mn-ea"/>
                <a:cs typeface="+mn-cs"/>
                <a:sym typeface="Helvetica Neue"/>
              </a:defRPr>
            </a:lvl5pPr>
          </a:lstStyle>
          <a:p>
            <a:pPr lvl="0" defTabSz="116086" rtl="0" fontAlgn="auto" hangingPunct="0">
              <a:lnSpc>
                <a:spcPct val="120000"/>
              </a:lnSpc>
            </a:pPr>
            <a:r>
              <a:rPr lang="en-US" dirty="0"/>
              <a:t>Sub-title</a:t>
            </a:r>
          </a:p>
        </p:txBody>
      </p:sp>
      <p:sp>
        <p:nvSpPr>
          <p:cNvPr id="5" name="Text Placeholder 4">
            <a:extLst>
              <a:ext uri="{FF2B5EF4-FFF2-40B4-BE49-F238E27FC236}">
                <a16:creationId xmlns:a16="http://schemas.microsoft.com/office/drawing/2014/main" id="{9B8C5839-CD80-F547-86AD-81AD596D1337}"/>
              </a:ext>
            </a:extLst>
          </p:cNvPr>
          <p:cNvSpPr>
            <a:spLocks noGrp="1"/>
          </p:cNvSpPr>
          <p:nvPr>
            <p:ph type="body" sz="quarter" idx="14" hasCustomPrompt="1"/>
          </p:nvPr>
        </p:nvSpPr>
        <p:spPr>
          <a:xfrm>
            <a:off x="5177818" y="2396146"/>
            <a:ext cx="3068248" cy="1102519"/>
          </a:xfrm>
          <a:prstGeom prst="rect">
            <a:avLst/>
          </a:prstGeom>
        </p:spPr>
        <p:txBody>
          <a:bodyPr>
            <a:normAutofit/>
          </a:bodyPr>
          <a:lstStyle>
            <a:lvl1pPr>
              <a:lnSpc>
                <a:spcPct val="100000"/>
              </a:lnSpc>
              <a:defRPr sz="1350">
                <a:solidFill>
                  <a:schemeClr val="tx2"/>
                </a:solidFill>
              </a:defRPr>
            </a:lvl1pPr>
            <a:lvl2pPr>
              <a:lnSpc>
                <a:spcPct val="100000"/>
              </a:lnSpc>
              <a:defRPr sz="1350">
                <a:solidFill>
                  <a:schemeClr val="tx2"/>
                </a:solidFill>
              </a:defRPr>
            </a:lvl2pPr>
            <a:lvl3pPr>
              <a:lnSpc>
                <a:spcPct val="100000"/>
              </a:lnSpc>
              <a:defRPr sz="1350">
                <a:solidFill>
                  <a:schemeClr val="tx2"/>
                </a:solidFill>
              </a:defRPr>
            </a:lvl3pPr>
            <a:lvl4pPr>
              <a:lnSpc>
                <a:spcPct val="100000"/>
              </a:lnSpc>
              <a:defRPr sz="1350">
                <a:solidFill>
                  <a:schemeClr val="tx2"/>
                </a:solidFill>
              </a:defRPr>
            </a:lvl4pPr>
            <a:lvl5pPr>
              <a:lnSpc>
                <a:spcPct val="100000"/>
              </a:lnSpc>
              <a:defRPr sz="1350">
                <a:solidFill>
                  <a:schemeClr val="tx2"/>
                </a:solidFill>
              </a:defRPr>
            </a:lvl5pPr>
          </a:lstStyle>
          <a:p>
            <a:pPr lvl="0"/>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 </a:t>
            </a:r>
            <a:r>
              <a:rPr lang="en-US" dirty="0" err="1"/>
              <a:t>audiam</a:t>
            </a:r>
            <a:r>
              <a:rPr lang="en-US" dirty="0"/>
              <a:t> </a:t>
            </a:r>
            <a:r>
              <a:rPr lang="en-US" dirty="0" err="1"/>
              <a:t>eum</a:t>
            </a:r>
            <a:r>
              <a:rPr lang="en-US" dirty="0"/>
              <a:t>. Eu </a:t>
            </a:r>
            <a:r>
              <a:rPr lang="en-US" dirty="0" err="1"/>
              <a:t>nam</a:t>
            </a:r>
            <a:r>
              <a:rPr lang="en-US" dirty="0"/>
              <a:t> </a:t>
            </a:r>
            <a:r>
              <a:rPr lang="en-US" dirty="0" err="1"/>
              <a:t>enim</a:t>
            </a:r>
            <a:r>
              <a:rPr lang="en-US" dirty="0"/>
              <a:t> </a:t>
            </a:r>
            <a:r>
              <a:rPr lang="en-US" dirty="0" err="1"/>
              <a:t>melius</a:t>
            </a:r>
            <a:r>
              <a:rPr lang="en-US" dirty="0"/>
              <a:t> </a:t>
            </a:r>
            <a:r>
              <a:rPr lang="en-US" dirty="0" err="1"/>
              <a:t>ocurreret</a:t>
            </a:r>
            <a:r>
              <a:rPr lang="en-US" dirty="0"/>
              <a:t>, </a:t>
            </a:r>
            <a:r>
              <a:rPr lang="en-US" dirty="0" err="1"/>
              <a:t>mei</a:t>
            </a:r>
            <a:r>
              <a:rPr lang="en-US" dirty="0"/>
              <a:t> </a:t>
            </a:r>
            <a:r>
              <a:rPr lang="en-US" dirty="0" err="1"/>
              <a:t>dicunt</a:t>
            </a:r>
            <a:r>
              <a:rPr lang="en-US" dirty="0"/>
              <a:t> </a:t>
            </a:r>
            <a:r>
              <a:rPr lang="en-US" dirty="0" err="1"/>
              <a:t>fastidii</a:t>
            </a:r>
            <a:r>
              <a:rPr lang="en-US" dirty="0"/>
              <a:t> </a:t>
            </a:r>
            <a:r>
              <a:rPr lang="en-US" dirty="0" err="1"/>
              <a:t>ei</a:t>
            </a:r>
            <a:r>
              <a:rPr lang="en-US" dirty="0"/>
              <a:t>. </a:t>
            </a:r>
            <a:r>
              <a:rPr lang="en-US" dirty="0" err="1"/>
              <a:t>Ea</a:t>
            </a:r>
            <a:r>
              <a:rPr lang="en-US" dirty="0"/>
              <a:t> </a:t>
            </a:r>
            <a:r>
              <a:rPr lang="en-US" dirty="0" err="1"/>
              <a:t>omnes</a:t>
            </a:r>
            <a:r>
              <a:rPr lang="en-US" dirty="0"/>
              <a:t> utroque </a:t>
            </a:r>
            <a:r>
              <a:rPr lang="en-US" dirty="0" err="1"/>
              <a:t>ius</a:t>
            </a:r>
            <a:r>
              <a:rPr lang="en-US" dirty="0"/>
              <a:t>, </a:t>
            </a:r>
            <a:r>
              <a:rPr lang="en-US" dirty="0" err="1"/>
              <a:t>elit</a:t>
            </a:r>
            <a:r>
              <a:rPr lang="en-US" dirty="0"/>
              <a:t> </a:t>
            </a:r>
            <a:r>
              <a:rPr lang="en-US" dirty="0" err="1"/>
              <a:t>iuvaret</a:t>
            </a:r>
            <a:r>
              <a:rPr lang="en-US" dirty="0"/>
              <a:t> has at.</a:t>
            </a:r>
          </a:p>
        </p:txBody>
      </p:sp>
      <p:sp>
        <p:nvSpPr>
          <p:cNvPr id="22" name="Text Placeholder 4">
            <a:extLst>
              <a:ext uri="{FF2B5EF4-FFF2-40B4-BE49-F238E27FC236}">
                <a16:creationId xmlns:a16="http://schemas.microsoft.com/office/drawing/2014/main" id="{DD5E575F-D77A-8141-B93E-0BAECDB4F2D5}"/>
              </a:ext>
            </a:extLst>
          </p:cNvPr>
          <p:cNvSpPr>
            <a:spLocks noGrp="1"/>
          </p:cNvSpPr>
          <p:nvPr>
            <p:ph type="body" sz="quarter" idx="15" hasCustomPrompt="1"/>
          </p:nvPr>
        </p:nvSpPr>
        <p:spPr>
          <a:xfrm>
            <a:off x="657136" y="2396146"/>
            <a:ext cx="3068248" cy="1102519"/>
          </a:xfrm>
          <a:prstGeom prst="rect">
            <a:avLst/>
          </a:prstGeom>
        </p:spPr>
        <p:txBody>
          <a:bodyPr>
            <a:normAutofit/>
          </a:bodyPr>
          <a:lstStyle>
            <a:lvl1pPr>
              <a:lnSpc>
                <a:spcPct val="100000"/>
              </a:lnSpc>
              <a:defRPr sz="1350">
                <a:solidFill>
                  <a:schemeClr val="tx2"/>
                </a:solidFill>
              </a:defRPr>
            </a:lvl1pPr>
            <a:lvl2pPr>
              <a:lnSpc>
                <a:spcPct val="100000"/>
              </a:lnSpc>
              <a:defRPr sz="1350">
                <a:solidFill>
                  <a:schemeClr val="tx2"/>
                </a:solidFill>
              </a:defRPr>
            </a:lvl2pPr>
            <a:lvl3pPr>
              <a:lnSpc>
                <a:spcPct val="100000"/>
              </a:lnSpc>
              <a:defRPr sz="1350">
                <a:solidFill>
                  <a:schemeClr val="tx2"/>
                </a:solidFill>
              </a:defRPr>
            </a:lvl3pPr>
            <a:lvl4pPr>
              <a:lnSpc>
                <a:spcPct val="100000"/>
              </a:lnSpc>
              <a:defRPr sz="1350">
                <a:solidFill>
                  <a:schemeClr val="tx2"/>
                </a:solidFill>
              </a:defRPr>
            </a:lvl4pPr>
            <a:lvl5pPr>
              <a:lnSpc>
                <a:spcPct val="100000"/>
              </a:lnSpc>
              <a:defRPr sz="1350">
                <a:solidFill>
                  <a:schemeClr val="tx2"/>
                </a:solidFill>
              </a:defRPr>
            </a:lvl5pPr>
          </a:lstStyle>
          <a:p>
            <a:pPr lvl="0"/>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 </a:t>
            </a:r>
            <a:r>
              <a:rPr lang="en-US" dirty="0" err="1"/>
              <a:t>audiam</a:t>
            </a:r>
            <a:r>
              <a:rPr lang="en-US" dirty="0"/>
              <a:t> </a:t>
            </a:r>
            <a:r>
              <a:rPr lang="en-US" dirty="0" err="1"/>
              <a:t>eum</a:t>
            </a:r>
            <a:r>
              <a:rPr lang="en-US" dirty="0"/>
              <a:t>. Eu </a:t>
            </a:r>
            <a:r>
              <a:rPr lang="en-US" dirty="0" err="1"/>
              <a:t>nam</a:t>
            </a:r>
            <a:r>
              <a:rPr lang="en-US" dirty="0"/>
              <a:t> </a:t>
            </a:r>
            <a:r>
              <a:rPr lang="en-US" dirty="0" err="1"/>
              <a:t>enim</a:t>
            </a:r>
            <a:r>
              <a:rPr lang="en-US" dirty="0"/>
              <a:t> </a:t>
            </a:r>
            <a:r>
              <a:rPr lang="en-US" dirty="0" err="1"/>
              <a:t>melius</a:t>
            </a:r>
            <a:r>
              <a:rPr lang="en-US" dirty="0"/>
              <a:t> </a:t>
            </a:r>
            <a:r>
              <a:rPr lang="en-US" dirty="0" err="1"/>
              <a:t>ocurreret</a:t>
            </a:r>
            <a:r>
              <a:rPr lang="en-US" dirty="0"/>
              <a:t>, </a:t>
            </a:r>
            <a:r>
              <a:rPr lang="en-US" dirty="0" err="1"/>
              <a:t>mei</a:t>
            </a:r>
            <a:r>
              <a:rPr lang="en-US" dirty="0"/>
              <a:t> </a:t>
            </a:r>
            <a:r>
              <a:rPr lang="en-US" dirty="0" err="1"/>
              <a:t>dicunt</a:t>
            </a:r>
            <a:r>
              <a:rPr lang="en-US" dirty="0"/>
              <a:t> </a:t>
            </a:r>
            <a:r>
              <a:rPr lang="en-US" dirty="0" err="1"/>
              <a:t>fastidii</a:t>
            </a:r>
            <a:r>
              <a:rPr lang="en-US" dirty="0"/>
              <a:t> </a:t>
            </a:r>
            <a:r>
              <a:rPr lang="en-US" dirty="0" err="1"/>
              <a:t>ei</a:t>
            </a:r>
            <a:r>
              <a:rPr lang="en-US" dirty="0"/>
              <a:t>. </a:t>
            </a:r>
            <a:r>
              <a:rPr lang="en-US" dirty="0" err="1"/>
              <a:t>Ea</a:t>
            </a:r>
            <a:r>
              <a:rPr lang="en-US" dirty="0"/>
              <a:t> </a:t>
            </a:r>
            <a:r>
              <a:rPr lang="en-US" dirty="0" err="1"/>
              <a:t>omnes</a:t>
            </a:r>
            <a:r>
              <a:rPr lang="en-US" dirty="0"/>
              <a:t> utroque </a:t>
            </a:r>
            <a:r>
              <a:rPr lang="en-US" dirty="0" err="1"/>
              <a:t>ius</a:t>
            </a:r>
            <a:r>
              <a:rPr lang="en-US" dirty="0"/>
              <a:t>, </a:t>
            </a:r>
            <a:r>
              <a:rPr lang="en-US" dirty="0" err="1"/>
              <a:t>elit</a:t>
            </a:r>
            <a:r>
              <a:rPr lang="en-US" dirty="0"/>
              <a:t> </a:t>
            </a:r>
            <a:r>
              <a:rPr lang="en-US" dirty="0" err="1"/>
              <a:t>iuvaret</a:t>
            </a:r>
            <a:r>
              <a:rPr lang="en-US" dirty="0"/>
              <a:t> has at.</a:t>
            </a:r>
          </a:p>
        </p:txBody>
      </p:sp>
      <p:sp>
        <p:nvSpPr>
          <p:cNvPr id="6" name="Date Placeholder 5">
            <a:extLst>
              <a:ext uri="{FF2B5EF4-FFF2-40B4-BE49-F238E27FC236}">
                <a16:creationId xmlns:a16="http://schemas.microsoft.com/office/drawing/2014/main" id="{3F9C8664-64ED-504C-9C97-3728752F57BF}"/>
              </a:ext>
            </a:extLst>
          </p:cNvPr>
          <p:cNvSpPr>
            <a:spLocks noGrp="1"/>
          </p:cNvSpPr>
          <p:nvPr>
            <p:ph type="dt" sz="half" idx="16"/>
          </p:nvPr>
        </p:nvSpPr>
        <p:spPr/>
        <p:txBody>
          <a:bodyPr/>
          <a:lstStyle>
            <a:lvl1pPr>
              <a:defRPr>
                <a:solidFill>
                  <a:schemeClr val="bg1"/>
                </a:solidFill>
              </a:defRPr>
            </a:lvl1pPr>
          </a:lstStyle>
          <a:p>
            <a:r>
              <a:rPr lang="en-US"/>
              <a:t>MON. 2021</a:t>
            </a:r>
            <a:endParaRPr lang="en-US" dirty="0"/>
          </a:p>
        </p:txBody>
      </p:sp>
      <p:sp>
        <p:nvSpPr>
          <p:cNvPr id="9" name="Footer Placeholder 8">
            <a:extLst>
              <a:ext uri="{FF2B5EF4-FFF2-40B4-BE49-F238E27FC236}">
                <a16:creationId xmlns:a16="http://schemas.microsoft.com/office/drawing/2014/main" id="{6D4C1F4E-B3D2-DE43-8B4C-0C270E00ADC3}"/>
              </a:ext>
            </a:extLst>
          </p:cNvPr>
          <p:cNvSpPr>
            <a:spLocks noGrp="1"/>
          </p:cNvSpPr>
          <p:nvPr>
            <p:ph type="ftr" sz="quarter" idx="17"/>
          </p:nvPr>
        </p:nvSpPr>
        <p:spPr/>
        <p:txBody>
          <a:bodyPr/>
          <a:lstStyle>
            <a:lvl1pPr>
              <a:defRPr>
                <a:solidFill>
                  <a:schemeClr val="bg1"/>
                </a:solidFill>
              </a:defRPr>
            </a:lvl1pPr>
          </a:lstStyle>
          <a:p>
            <a:pPr defTabSz="116086">
              <a:lnSpc>
                <a:spcPct val="120000"/>
              </a:lnSpc>
            </a:pPr>
            <a:r>
              <a:rPr lang="en-US"/>
              <a:t>PRESENTATION TITLE</a:t>
            </a:r>
            <a:endParaRPr lang="en-US" dirty="0"/>
          </a:p>
        </p:txBody>
      </p:sp>
      <p:sp>
        <p:nvSpPr>
          <p:cNvPr id="10" name="Slide Number Placeholder 9">
            <a:extLst>
              <a:ext uri="{FF2B5EF4-FFF2-40B4-BE49-F238E27FC236}">
                <a16:creationId xmlns:a16="http://schemas.microsoft.com/office/drawing/2014/main" id="{D2DA8D39-BDEF-1C42-822B-E13A10913AB5}"/>
              </a:ext>
            </a:extLst>
          </p:cNvPr>
          <p:cNvSpPr>
            <a:spLocks noGrp="1"/>
          </p:cNvSpPr>
          <p:nvPr>
            <p:ph type="sldNum" sz="quarter" idx="18"/>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538644589"/>
      </p:ext>
    </p:extLst>
  </p:cSld>
  <p:clrMapOvr>
    <a:masterClrMapping/>
  </p:clrMapOvr>
  <p:transition spd="med"/>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 Text Shapes (Ultraviolet footer)">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0D4DA6D6-8016-794C-9D19-304265CA7328}"/>
              </a:ext>
            </a:extLst>
          </p:cNvPr>
          <p:cNvGrpSpPr/>
          <p:nvPr userDrawn="1"/>
        </p:nvGrpSpPr>
        <p:grpSpPr>
          <a:xfrm>
            <a:off x="2338754" y="1376837"/>
            <a:ext cx="6659240" cy="3000375"/>
            <a:chOff x="6236677" y="3671566"/>
            <a:chExt cx="17757973" cy="8001000"/>
          </a:xfrm>
        </p:grpSpPr>
        <p:sp>
          <p:nvSpPr>
            <p:cNvPr id="30" name="Graphic 8">
              <a:extLst>
                <a:ext uri="{FF2B5EF4-FFF2-40B4-BE49-F238E27FC236}">
                  <a16:creationId xmlns:a16="http://schemas.microsoft.com/office/drawing/2014/main" id="{6DE60ECD-17A8-E448-BF5C-4E685BD92489}"/>
                </a:ext>
              </a:extLst>
            </p:cNvPr>
            <p:cNvSpPr/>
            <p:nvPr/>
          </p:nvSpPr>
          <p:spPr>
            <a:xfrm>
              <a:off x="15255737" y="3671566"/>
              <a:ext cx="8738913" cy="8001000"/>
            </a:xfrm>
            <a:custGeom>
              <a:avLst/>
              <a:gdLst>
                <a:gd name="connsiteX0" fmla="*/ 0 w 8738913"/>
                <a:gd name="connsiteY0" fmla="*/ 0 h 7992908"/>
                <a:gd name="connsiteX1" fmla="*/ 4766680 w 8738913"/>
                <a:gd name="connsiteY1" fmla="*/ 0 h 7992908"/>
                <a:gd name="connsiteX2" fmla="*/ 8738913 w 8738913"/>
                <a:gd name="connsiteY2" fmla="*/ 3996454 h 7992908"/>
                <a:gd name="connsiteX3" fmla="*/ 8738913 w 8738913"/>
                <a:gd name="connsiteY3" fmla="*/ 3996454 h 7992908"/>
                <a:gd name="connsiteX4" fmla="*/ 4766680 w 8738913"/>
                <a:gd name="connsiteY4" fmla="*/ 7992908 h 7992908"/>
                <a:gd name="connsiteX5" fmla="*/ 0 w 8738913"/>
                <a:gd name="connsiteY5" fmla="*/ 7992908 h 7992908"/>
                <a:gd name="connsiteX6" fmla="*/ 0 w 8738913"/>
                <a:gd name="connsiteY6" fmla="*/ 7992908 h 7992908"/>
                <a:gd name="connsiteX7" fmla="*/ 0 w 8738913"/>
                <a:gd name="connsiteY7" fmla="*/ 0 h 7992908"/>
                <a:gd name="connsiteX8" fmla="*/ 0 w 8738913"/>
                <a:gd name="connsiteY8" fmla="*/ 0 h 7992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38913" h="7992908">
                  <a:moveTo>
                    <a:pt x="0" y="0"/>
                  </a:moveTo>
                  <a:lnTo>
                    <a:pt x="4766680" y="0"/>
                  </a:lnTo>
                  <a:cubicBezTo>
                    <a:pt x="6960481" y="0"/>
                    <a:pt x="8738913" y="1789276"/>
                    <a:pt x="8738913" y="3996454"/>
                  </a:cubicBezTo>
                  <a:lnTo>
                    <a:pt x="8738913" y="3996454"/>
                  </a:lnTo>
                  <a:cubicBezTo>
                    <a:pt x="8738913" y="6203632"/>
                    <a:pt x="6960481" y="7992908"/>
                    <a:pt x="4766680" y="7992908"/>
                  </a:cubicBezTo>
                  <a:lnTo>
                    <a:pt x="0" y="7992908"/>
                  </a:lnTo>
                  <a:lnTo>
                    <a:pt x="0" y="7992908"/>
                  </a:lnTo>
                  <a:lnTo>
                    <a:pt x="0" y="0"/>
                  </a:lnTo>
                  <a:lnTo>
                    <a:pt x="0" y="0"/>
                  </a:lnTo>
                  <a:close/>
                </a:path>
              </a:pathLst>
            </a:custGeom>
            <a:solidFill>
              <a:schemeClr val="accent5"/>
            </a:solidFill>
            <a:ln w="79404" cap="flat">
              <a:noFill/>
              <a:prstDash val="solid"/>
              <a:miter/>
            </a:ln>
          </p:spPr>
          <p:txBody>
            <a:bodyPr rtlCol="0" anchor="ctr"/>
            <a:lstStyle/>
            <a:p>
              <a:endParaRPr lang="en-US" sz="900" b="0" i="0" dirty="0">
                <a:latin typeface="FS Albert Pro" panose="02000503040000020004" pitchFamily="2" charset="0"/>
              </a:endParaRPr>
            </a:p>
          </p:txBody>
        </p:sp>
        <p:sp>
          <p:nvSpPr>
            <p:cNvPr id="31" name="Rectangle 30">
              <a:extLst>
                <a:ext uri="{FF2B5EF4-FFF2-40B4-BE49-F238E27FC236}">
                  <a16:creationId xmlns:a16="http://schemas.microsoft.com/office/drawing/2014/main" id="{016C6FFB-9713-BE47-9589-B082FEDD28BD}"/>
                </a:ext>
              </a:extLst>
            </p:cNvPr>
            <p:cNvSpPr/>
            <p:nvPr userDrawn="1"/>
          </p:nvSpPr>
          <p:spPr>
            <a:xfrm>
              <a:off x="6236677" y="3671566"/>
              <a:ext cx="9019060" cy="8001000"/>
            </a:xfrm>
            <a:prstGeom prst="rect">
              <a:avLst/>
            </a:prstGeom>
            <a:solidFill>
              <a:schemeClr val="accent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32" name="Group 31">
            <a:extLst>
              <a:ext uri="{FF2B5EF4-FFF2-40B4-BE49-F238E27FC236}">
                <a16:creationId xmlns:a16="http://schemas.microsoft.com/office/drawing/2014/main" id="{0B7AE5CB-1E2A-F24C-A019-6EAA18C80F07}"/>
              </a:ext>
            </a:extLst>
          </p:cNvPr>
          <p:cNvGrpSpPr/>
          <p:nvPr userDrawn="1"/>
        </p:nvGrpSpPr>
        <p:grpSpPr>
          <a:xfrm>
            <a:off x="-1" y="1376837"/>
            <a:ext cx="4569046" cy="3000375"/>
            <a:chOff x="-1" y="3671566"/>
            <a:chExt cx="12184122" cy="8001000"/>
          </a:xfrm>
        </p:grpSpPr>
        <p:sp>
          <p:nvSpPr>
            <p:cNvPr id="33" name="Graphic 24">
              <a:extLst>
                <a:ext uri="{FF2B5EF4-FFF2-40B4-BE49-F238E27FC236}">
                  <a16:creationId xmlns:a16="http://schemas.microsoft.com/office/drawing/2014/main" id="{070AC445-CB04-5746-A7AA-EA0A8416D047}"/>
                </a:ext>
              </a:extLst>
            </p:cNvPr>
            <p:cNvSpPr/>
            <p:nvPr/>
          </p:nvSpPr>
          <p:spPr>
            <a:xfrm>
              <a:off x="3446358" y="3671566"/>
              <a:ext cx="8737763" cy="8001000"/>
            </a:xfrm>
            <a:custGeom>
              <a:avLst/>
              <a:gdLst>
                <a:gd name="connsiteX0" fmla="*/ 0 w 8737763"/>
                <a:gd name="connsiteY0" fmla="*/ 0 h 7991856"/>
                <a:gd name="connsiteX1" fmla="*/ 4766053 w 8737763"/>
                <a:gd name="connsiteY1" fmla="*/ 0 h 7991856"/>
                <a:gd name="connsiteX2" fmla="*/ 8737763 w 8737763"/>
                <a:gd name="connsiteY2" fmla="*/ 3995928 h 7991856"/>
                <a:gd name="connsiteX3" fmla="*/ 8737763 w 8737763"/>
                <a:gd name="connsiteY3" fmla="*/ 3995928 h 7991856"/>
                <a:gd name="connsiteX4" fmla="*/ 4766053 w 8737763"/>
                <a:gd name="connsiteY4" fmla="*/ 7991856 h 7991856"/>
                <a:gd name="connsiteX5" fmla="*/ 0 w 8737763"/>
                <a:gd name="connsiteY5" fmla="*/ 7991856 h 7991856"/>
                <a:gd name="connsiteX6" fmla="*/ 0 w 8737763"/>
                <a:gd name="connsiteY6" fmla="*/ 7991856 h 7991856"/>
                <a:gd name="connsiteX7" fmla="*/ 0 w 8737763"/>
                <a:gd name="connsiteY7" fmla="*/ 0 h 7991856"/>
                <a:gd name="connsiteX8" fmla="*/ 0 w 8737763"/>
                <a:gd name="connsiteY8" fmla="*/ 0 h 7991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37763" h="7991856">
                  <a:moveTo>
                    <a:pt x="0" y="0"/>
                  </a:moveTo>
                  <a:lnTo>
                    <a:pt x="4766053" y="0"/>
                  </a:lnTo>
                  <a:cubicBezTo>
                    <a:pt x="6959565" y="0"/>
                    <a:pt x="8737763" y="1789041"/>
                    <a:pt x="8737763" y="3995928"/>
                  </a:cubicBezTo>
                  <a:lnTo>
                    <a:pt x="8737763" y="3995928"/>
                  </a:lnTo>
                  <a:cubicBezTo>
                    <a:pt x="8737763" y="6202815"/>
                    <a:pt x="6959565" y="7991856"/>
                    <a:pt x="4766053" y="7991856"/>
                  </a:cubicBezTo>
                  <a:lnTo>
                    <a:pt x="0" y="7991856"/>
                  </a:lnTo>
                  <a:lnTo>
                    <a:pt x="0" y="7991856"/>
                  </a:lnTo>
                  <a:lnTo>
                    <a:pt x="0" y="0"/>
                  </a:lnTo>
                  <a:lnTo>
                    <a:pt x="0" y="0"/>
                  </a:lnTo>
                  <a:close/>
                </a:path>
              </a:pathLst>
            </a:custGeom>
            <a:solidFill>
              <a:schemeClr val="accent6"/>
            </a:solidFill>
            <a:ln w="79404" cap="flat">
              <a:noFill/>
              <a:prstDash val="solid"/>
              <a:miter/>
            </a:ln>
          </p:spPr>
          <p:txBody>
            <a:bodyPr rtlCol="0" anchor="ctr"/>
            <a:lstStyle/>
            <a:p>
              <a:endParaRPr lang="en-US" sz="900" b="0" i="0" dirty="0">
                <a:latin typeface="FS Albert Pro" panose="02000503040000020004" pitchFamily="2" charset="0"/>
              </a:endParaRPr>
            </a:p>
          </p:txBody>
        </p:sp>
        <p:sp>
          <p:nvSpPr>
            <p:cNvPr id="34" name="Rectangle 33">
              <a:extLst>
                <a:ext uri="{FF2B5EF4-FFF2-40B4-BE49-F238E27FC236}">
                  <a16:creationId xmlns:a16="http://schemas.microsoft.com/office/drawing/2014/main" id="{B6B611C3-5AC8-1B4B-885E-4B604F570534}"/>
                </a:ext>
              </a:extLst>
            </p:cNvPr>
            <p:cNvSpPr/>
            <p:nvPr userDrawn="1"/>
          </p:nvSpPr>
          <p:spPr>
            <a:xfrm>
              <a:off x="-1" y="3671566"/>
              <a:ext cx="3677056" cy="8001000"/>
            </a:xfrm>
            <a:prstGeom prst="rect">
              <a:avLst/>
            </a:prstGeom>
            <a:solidFill>
              <a:schemeClr val="accent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sp>
        <p:nvSpPr>
          <p:cNvPr id="7" name="Title 3">
            <a:extLst>
              <a:ext uri="{FF2B5EF4-FFF2-40B4-BE49-F238E27FC236}">
                <a16:creationId xmlns:a16="http://schemas.microsoft.com/office/drawing/2014/main" id="{1E95A661-3CC8-1745-87F2-2666C4749870}"/>
              </a:ext>
            </a:extLst>
          </p:cNvPr>
          <p:cNvSpPr>
            <a:spLocks noGrp="1"/>
          </p:cNvSpPr>
          <p:nvPr>
            <p:ph type="title" hasCustomPrompt="1"/>
          </p:nvPr>
        </p:nvSpPr>
        <p:spPr>
          <a:xfrm>
            <a:off x="171450" y="171450"/>
            <a:ext cx="6670736" cy="747365"/>
          </a:xfrm>
          <a:prstGeom prst="rect">
            <a:avLst/>
          </a:prstGeom>
        </p:spPr>
        <p:txBody>
          <a:bodyPr anchor="t">
            <a:noAutofit/>
          </a:bodyPr>
          <a:lstStyle>
            <a:lvl1pPr>
              <a:lnSpc>
                <a:spcPct val="90000"/>
              </a:lnSpc>
              <a:defRPr sz="2250" b="0" i="0" spc="0" baseline="0">
                <a:solidFill>
                  <a:schemeClr val="tx2"/>
                </a:solidFill>
                <a:latin typeface="FS Albert Pro Light" panose="02000503040000020004" pitchFamily="2" charset="0"/>
              </a:defRPr>
            </a:lvl1pPr>
          </a:lstStyle>
          <a:p>
            <a:r>
              <a:rPr lang="en-US" dirty="0"/>
              <a:t>Content slide. </a:t>
            </a:r>
            <a:br>
              <a:rPr lang="en-US" dirty="0"/>
            </a:br>
            <a:r>
              <a:rPr lang="en-US" dirty="0"/>
              <a:t>Lorem ipsum dolor sit </a:t>
            </a:r>
            <a:r>
              <a:rPr lang="en-US" dirty="0" err="1"/>
              <a:t>amet</a:t>
            </a:r>
            <a:r>
              <a:rPr lang="en-US" dirty="0"/>
              <a:t>.</a:t>
            </a:r>
          </a:p>
        </p:txBody>
      </p:sp>
      <p:sp>
        <p:nvSpPr>
          <p:cNvPr id="3" name="Text Placeholder 2">
            <a:extLst>
              <a:ext uri="{FF2B5EF4-FFF2-40B4-BE49-F238E27FC236}">
                <a16:creationId xmlns:a16="http://schemas.microsoft.com/office/drawing/2014/main" id="{40906033-8931-3947-9297-5EEF90DEFA46}"/>
              </a:ext>
            </a:extLst>
          </p:cNvPr>
          <p:cNvSpPr>
            <a:spLocks noGrp="1"/>
          </p:cNvSpPr>
          <p:nvPr>
            <p:ph type="body" sz="quarter" idx="10" hasCustomPrompt="1"/>
          </p:nvPr>
        </p:nvSpPr>
        <p:spPr>
          <a:xfrm>
            <a:off x="657136" y="1710421"/>
            <a:ext cx="1818085" cy="367473"/>
          </a:xfrm>
          <a:prstGeom prst="rect">
            <a:avLst/>
          </a:prstGeom>
          <a:ln w="12700">
            <a:miter lim="400000"/>
          </a:ln>
        </p:spPr>
        <p:txBody>
          <a:bodyPr wrap="square" lIns="50800" tIns="50800" rIns="50800" bIns="50800" anchor="ctr">
            <a:spAutoFit/>
          </a:bodyPr>
          <a:lstStyle>
            <a:lvl1pPr>
              <a:defRPr kumimoji="0" lang="en-US" sz="1575" normalizeH="0" smtClean="0">
                <a:ln>
                  <a:noFill/>
                </a:ln>
                <a:solidFill>
                  <a:srgbClr val="070A3A"/>
                </a:solidFill>
                <a:effectLst/>
                <a:sym typeface="Helvetica Neue"/>
              </a:defRPr>
            </a:lvl1pPr>
            <a:lvl2pPr>
              <a:defRPr kumimoji="0" lang="en-US" sz="900" normalizeH="0" smtClean="0">
                <a:ln>
                  <a:noFill/>
                </a:ln>
                <a:solidFill>
                  <a:srgbClr val="5E5E5E"/>
                </a:solidFill>
                <a:effectLst/>
                <a:latin typeface="+mn-lt"/>
                <a:ea typeface="+mn-ea"/>
                <a:cs typeface="+mn-cs"/>
                <a:sym typeface="Helvetica Neue"/>
              </a:defRPr>
            </a:lvl2pPr>
            <a:lvl3pPr>
              <a:defRPr kumimoji="0" lang="en-US" sz="900" normalizeH="0" smtClean="0">
                <a:ln>
                  <a:noFill/>
                </a:ln>
                <a:solidFill>
                  <a:srgbClr val="5E5E5E"/>
                </a:solidFill>
                <a:effectLst/>
                <a:latin typeface="+mn-lt"/>
                <a:ea typeface="+mn-ea"/>
                <a:cs typeface="+mn-cs"/>
                <a:sym typeface="Helvetica Neue"/>
              </a:defRPr>
            </a:lvl3pPr>
            <a:lvl4pPr>
              <a:defRPr kumimoji="0" lang="en-US" sz="900" normalizeH="0" smtClean="0">
                <a:ln>
                  <a:noFill/>
                </a:ln>
                <a:solidFill>
                  <a:srgbClr val="5E5E5E"/>
                </a:solidFill>
                <a:effectLst/>
                <a:latin typeface="+mn-lt"/>
                <a:ea typeface="+mn-ea"/>
                <a:cs typeface="+mn-cs"/>
                <a:sym typeface="Helvetica Neue"/>
              </a:defRPr>
            </a:lvl4pPr>
            <a:lvl5pPr>
              <a:defRPr kumimoji="0" lang="en-US" sz="900" normalizeH="0">
                <a:ln>
                  <a:noFill/>
                </a:ln>
                <a:solidFill>
                  <a:srgbClr val="5E5E5E"/>
                </a:solidFill>
                <a:effectLst/>
                <a:latin typeface="+mn-lt"/>
                <a:ea typeface="+mn-ea"/>
                <a:cs typeface="+mn-cs"/>
                <a:sym typeface="Helvetica Neue"/>
              </a:defRPr>
            </a:lvl5pPr>
          </a:lstStyle>
          <a:p>
            <a:pPr lvl="0" defTabSz="116086" rtl="0" fontAlgn="auto" hangingPunct="0">
              <a:lnSpc>
                <a:spcPct val="120000"/>
              </a:lnSpc>
            </a:pPr>
            <a:r>
              <a:rPr lang="en-US" dirty="0"/>
              <a:t>Sub-title</a:t>
            </a:r>
          </a:p>
        </p:txBody>
      </p:sp>
      <p:sp>
        <p:nvSpPr>
          <p:cNvPr id="14" name="Text Placeholder 2">
            <a:extLst>
              <a:ext uri="{FF2B5EF4-FFF2-40B4-BE49-F238E27FC236}">
                <a16:creationId xmlns:a16="http://schemas.microsoft.com/office/drawing/2014/main" id="{904DCD23-69A8-4844-88DB-34EB39824C35}"/>
              </a:ext>
            </a:extLst>
          </p:cNvPr>
          <p:cNvSpPr>
            <a:spLocks noGrp="1"/>
          </p:cNvSpPr>
          <p:nvPr>
            <p:ph type="body" sz="quarter" idx="11" hasCustomPrompt="1"/>
          </p:nvPr>
        </p:nvSpPr>
        <p:spPr>
          <a:xfrm>
            <a:off x="5177817" y="1710421"/>
            <a:ext cx="1818085" cy="367473"/>
          </a:xfrm>
          <a:prstGeom prst="rect">
            <a:avLst/>
          </a:prstGeom>
          <a:ln w="12700">
            <a:miter lim="400000"/>
          </a:ln>
        </p:spPr>
        <p:txBody>
          <a:bodyPr wrap="square" lIns="50800" tIns="50800" rIns="50800" bIns="50800" anchor="ctr">
            <a:spAutoFit/>
          </a:bodyPr>
          <a:lstStyle>
            <a:lvl1pPr>
              <a:defRPr kumimoji="0" lang="en-US" sz="1575" normalizeH="0" smtClean="0">
                <a:ln>
                  <a:noFill/>
                </a:ln>
                <a:solidFill>
                  <a:srgbClr val="070A3A"/>
                </a:solidFill>
                <a:effectLst/>
                <a:sym typeface="Helvetica Neue"/>
              </a:defRPr>
            </a:lvl1pPr>
            <a:lvl2pPr>
              <a:defRPr kumimoji="0" lang="en-US" sz="900" normalizeH="0" smtClean="0">
                <a:ln>
                  <a:noFill/>
                </a:ln>
                <a:solidFill>
                  <a:srgbClr val="5E5E5E"/>
                </a:solidFill>
                <a:effectLst/>
                <a:latin typeface="+mn-lt"/>
                <a:ea typeface="+mn-ea"/>
                <a:cs typeface="+mn-cs"/>
                <a:sym typeface="Helvetica Neue"/>
              </a:defRPr>
            </a:lvl2pPr>
            <a:lvl3pPr>
              <a:defRPr kumimoji="0" lang="en-US" sz="900" normalizeH="0" smtClean="0">
                <a:ln>
                  <a:noFill/>
                </a:ln>
                <a:solidFill>
                  <a:srgbClr val="5E5E5E"/>
                </a:solidFill>
                <a:effectLst/>
                <a:latin typeface="+mn-lt"/>
                <a:ea typeface="+mn-ea"/>
                <a:cs typeface="+mn-cs"/>
                <a:sym typeface="Helvetica Neue"/>
              </a:defRPr>
            </a:lvl3pPr>
            <a:lvl4pPr>
              <a:defRPr kumimoji="0" lang="en-US" sz="900" normalizeH="0" smtClean="0">
                <a:ln>
                  <a:noFill/>
                </a:ln>
                <a:solidFill>
                  <a:srgbClr val="5E5E5E"/>
                </a:solidFill>
                <a:effectLst/>
                <a:latin typeface="+mn-lt"/>
                <a:ea typeface="+mn-ea"/>
                <a:cs typeface="+mn-cs"/>
                <a:sym typeface="Helvetica Neue"/>
              </a:defRPr>
            </a:lvl4pPr>
            <a:lvl5pPr>
              <a:defRPr kumimoji="0" lang="en-US" sz="900" normalizeH="0">
                <a:ln>
                  <a:noFill/>
                </a:ln>
                <a:solidFill>
                  <a:srgbClr val="5E5E5E"/>
                </a:solidFill>
                <a:effectLst/>
                <a:latin typeface="+mn-lt"/>
                <a:ea typeface="+mn-ea"/>
                <a:cs typeface="+mn-cs"/>
                <a:sym typeface="Helvetica Neue"/>
              </a:defRPr>
            </a:lvl5pPr>
          </a:lstStyle>
          <a:p>
            <a:pPr lvl="0" defTabSz="116086" rtl="0" fontAlgn="auto" hangingPunct="0">
              <a:lnSpc>
                <a:spcPct val="120000"/>
              </a:lnSpc>
            </a:pPr>
            <a:r>
              <a:rPr lang="en-US" dirty="0"/>
              <a:t>Sub-title</a:t>
            </a:r>
          </a:p>
        </p:txBody>
      </p:sp>
      <p:sp>
        <p:nvSpPr>
          <p:cNvPr id="5" name="Text Placeholder 4">
            <a:extLst>
              <a:ext uri="{FF2B5EF4-FFF2-40B4-BE49-F238E27FC236}">
                <a16:creationId xmlns:a16="http://schemas.microsoft.com/office/drawing/2014/main" id="{9B8C5839-CD80-F547-86AD-81AD596D1337}"/>
              </a:ext>
            </a:extLst>
          </p:cNvPr>
          <p:cNvSpPr>
            <a:spLocks noGrp="1"/>
          </p:cNvSpPr>
          <p:nvPr>
            <p:ph type="body" sz="quarter" idx="14" hasCustomPrompt="1"/>
          </p:nvPr>
        </p:nvSpPr>
        <p:spPr>
          <a:xfrm>
            <a:off x="5177818" y="2396146"/>
            <a:ext cx="3068248" cy="1102519"/>
          </a:xfrm>
          <a:prstGeom prst="rect">
            <a:avLst/>
          </a:prstGeom>
        </p:spPr>
        <p:txBody>
          <a:bodyPr>
            <a:normAutofit/>
          </a:bodyPr>
          <a:lstStyle>
            <a:lvl1pPr>
              <a:lnSpc>
                <a:spcPct val="100000"/>
              </a:lnSpc>
              <a:defRPr sz="1350">
                <a:solidFill>
                  <a:schemeClr val="tx2"/>
                </a:solidFill>
              </a:defRPr>
            </a:lvl1pPr>
            <a:lvl2pPr>
              <a:lnSpc>
                <a:spcPct val="100000"/>
              </a:lnSpc>
              <a:defRPr sz="1350">
                <a:solidFill>
                  <a:schemeClr val="tx2"/>
                </a:solidFill>
              </a:defRPr>
            </a:lvl2pPr>
            <a:lvl3pPr>
              <a:lnSpc>
                <a:spcPct val="100000"/>
              </a:lnSpc>
              <a:defRPr sz="1350">
                <a:solidFill>
                  <a:schemeClr val="tx2"/>
                </a:solidFill>
              </a:defRPr>
            </a:lvl3pPr>
            <a:lvl4pPr>
              <a:lnSpc>
                <a:spcPct val="100000"/>
              </a:lnSpc>
              <a:defRPr sz="1350">
                <a:solidFill>
                  <a:schemeClr val="tx2"/>
                </a:solidFill>
              </a:defRPr>
            </a:lvl4pPr>
            <a:lvl5pPr>
              <a:lnSpc>
                <a:spcPct val="100000"/>
              </a:lnSpc>
              <a:defRPr sz="1350">
                <a:solidFill>
                  <a:schemeClr val="tx2"/>
                </a:solidFill>
              </a:defRPr>
            </a:lvl5pPr>
          </a:lstStyle>
          <a:p>
            <a:pPr lvl="0"/>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 </a:t>
            </a:r>
            <a:r>
              <a:rPr lang="en-US" dirty="0" err="1"/>
              <a:t>audiam</a:t>
            </a:r>
            <a:r>
              <a:rPr lang="en-US" dirty="0"/>
              <a:t> </a:t>
            </a:r>
            <a:r>
              <a:rPr lang="en-US" dirty="0" err="1"/>
              <a:t>eum</a:t>
            </a:r>
            <a:r>
              <a:rPr lang="en-US" dirty="0"/>
              <a:t>. Eu </a:t>
            </a:r>
            <a:r>
              <a:rPr lang="en-US" dirty="0" err="1"/>
              <a:t>nam</a:t>
            </a:r>
            <a:r>
              <a:rPr lang="en-US" dirty="0"/>
              <a:t> </a:t>
            </a:r>
            <a:r>
              <a:rPr lang="en-US" dirty="0" err="1"/>
              <a:t>enim</a:t>
            </a:r>
            <a:r>
              <a:rPr lang="en-US" dirty="0"/>
              <a:t> </a:t>
            </a:r>
            <a:r>
              <a:rPr lang="en-US" dirty="0" err="1"/>
              <a:t>melius</a:t>
            </a:r>
            <a:r>
              <a:rPr lang="en-US" dirty="0"/>
              <a:t> </a:t>
            </a:r>
            <a:r>
              <a:rPr lang="en-US" dirty="0" err="1"/>
              <a:t>ocurreret</a:t>
            </a:r>
            <a:r>
              <a:rPr lang="en-US" dirty="0"/>
              <a:t>, </a:t>
            </a:r>
            <a:r>
              <a:rPr lang="en-US" dirty="0" err="1"/>
              <a:t>mei</a:t>
            </a:r>
            <a:r>
              <a:rPr lang="en-US" dirty="0"/>
              <a:t> </a:t>
            </a:r>
            <a:r>
              <a:rPr lang="en-US" dirty="0" err="1"/>
              <a:t>dicunt</a:t>
            </a:r>
            <a:r>
              <a:rPr lang="en-US" dirty="0"/>
              <a:t> </a:t>
            </a:r>
            <a:r>
              <a:rPr lang="en-US" dirty="0" err="1"/>
              <a:t>fastidii</a:t>
            </a:r>
            <a:r>
              <a:rPr lang="en-US" dirty="0"/>
              <a:t> </a:t>
            </a:r>
            <a:r>
              <a:rPr lang="en-US" dirty="0" err="1"/>
              <a:t>ei</a:t>
            </a:r>
            <a:r>
              <a:rPr lang="en-US" dirty="0"/>
              <a:t>. </a:t>
            </a:r>
            <a:r>
              <a:rPr lang="en-US" dirty="0" err="1"/>
              <a:t>Ea</a:t>
            </a:r>
            <a:r>
              <a:rPr lang="en-US" dirty="0"/>
              <a:t> </a:t>
            </a:r>
            <a:r>
              <a:rPr lang="en-US" dirty="0" err="1"/>
              <a:t>omnes</a:t>
            </a:r>
            <a:r>
              <a:rPr lang="en-US" dirty="0"/>
              <a:t> utroque </a:t>
            </a:r>
            <a:r>
              <a:rPr lang="en-US" dirty="0" err="1"/>
              <a:t>ius</a:t>
            </a:r>
            <a:r>
              <a:rPr lang="en-US" dirty="0"/>
              <a:t>, </a:t>
            </a:r>
            <a:r>
              <a:rPr lang="en-US" dirty="0" err="1"/>
              <a:t>elit</a:t>
            </a:r>
            <a:r>
              <a:rPr lang="en-US" dirty="0"/>
              <a:t> </a:t>
            </a:r>
            <a:r>
              <a:rPr lang="en-US" dirty="0" err="1"/>
              <a:t>iuvaret</a:t>
            </a:r>
            <a:r>
              <a:rPr lang="en-US" dirty="0"/>
              <a:t> has at.</a:t>
            </a:r>
          </a:p>
        </p:txBody>
      </p:sp>
      <p:sp>
        <p:nvSpPr>
          <p:cNvPr id="22" name="Text Placeholder 4">
            <a:extLst>
              <a:ext uri="{FF2B5EF4-FFF2-40B4-BE49-F238E27FC236}">
                <a16:creationId xmlns:a16="http://schemas.microsoft.com/office/drawing/2014/main" id="{DD5E575F-D77A-8141-B93E-0BAECDB4F2D5}"/>
              </a:ext>
            </a:extLst>
          </p:cNvPr>
          <p:cNvSpPr>
            <a:spLocks noGrp="1"/>
          </p:cNvSpPr>
          <p:nvPr>
            <p:ph type="body" sz="quarter" idx="15" hasCustomPrompt="1"/>
          </p:nvPr>
        </p:nvSpPr>
        <p:spPr>
          <a:xfrm>
            <a:off x="657136" y="2396146"/>
            <a:ext cx="3068248" cy="1102519"/>
          </a:xfrm>
          <a:prstGeom prst="rect">
            <a:avLst/>
          </a:prstGeom>
        </p:spPr>
        <p:txBody>
          <a:bodyPr>
            <a:normAutofit/>
          </a:bodyPr>
          <a:lstStyle>
            <a:lvl1pPr>
              <a:lnSpc>
                <a:spcPct val="100000"/>
              </a:lnSpc>
              <a:defRPr sz="1350">
                <a:solidFill>
                  <a:schemeClr val="tx2"/>
                </a:solidFill>
              </a:defRPr>
            </a:lvl1pPr>
            <a:lvl2pPr>
              <a:lnSpc>
                <a:spcPct val="100000"/>
              </a:lnSpc>
              <a:defRPr sz="1350">
                <a:solidFill>
                  <a:schemeClr val="tx2"/>
                </a:solidFill>
              </a:defRPr>
            </a:lvl2pPr>
            <a:lvl3pPr>
              <a:lnSpc>
                <a:spcPct val="100000"/>
              </a:lnSpc>
              <a:defRPr sz="1350">
                <a:solidFill>
                  <a:schemeClr val="tx2"/>
                </a:solidFill>
              </a:defRPr>
            </a:lvl3pPr>
            <a:lvl4pPr>
              <a:lnSpc>
                <a:spcPct val="100000"/>
              </a:lnSpc>
              <a:defRPr sz="1350">
                <a:solidFill>
                  <a:schemeClr val="tx2"/>
                </a:solidFill>
              </a:defRPr>
            </a:lvl4pPr>
            <a:lvl5pPr>
              <a:lnSpc>
                <a:spcPct val="100000"/>
              </a:lnSpc>
              <a:defRPr sz="1350">
                <a:solidFill>
                  <a:schemeClr val="tx2"/>
                </a:solidFill>
              </a:defRPr>
            </a:lvl5pPr>
          </a:lstStyle>
          <a:p>
            <a:pPr lvl="0"/>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 </a:t>
            </a:r>
            <a:r>
              <a:rPr lang="en-US" dirty="0" err="1"/>
              <a:t>audiam</a:t>
            </a:r>
            <a:r>
              <a:rPr lang="en-US" dirty="0"/>
              <a:t> </a:t>
            </a:r>
            <a:r>
              <a:rPr lang="en-US" dirty="0" err="1"/>
              <a:t>eum</a:t>
            </a:r>
            <a:r>
              <a:rPr lang="en-US" dirty="0"/>
              <a:t>. Eu </a:t>
            </a:r>
            <a:r>
              <a:rPr lang="en-US" dirty="0" err="1"/>
              <a:t>nam</a:t>
            </a:r>
            <a:r>
              <a:rPr lang="en-US" dirty="0"/>
              <a:t> </a:t>
            </a:r>
            <a:r>
              <a:rPr lang="en-US" dirty="0" err="1"/>
              <a:t>enim</a:t>
            </a:r>
            <a:r>
              <a:rPr lang="en-US" dirty="0"/>
              <a:t> </a:t>
            </a:r>
            <a:r>
              <a:rPr lang="en-US" dirty="0" err="1"/>
              <a:t>melius</a:t>
            </a:r>
            <a:r>
              <a:rPr lang="en-US" dirty="0"/>
              <a:t> </a:t>
            </a:r>
            <a:r>
              <a:rPr lang="en-US" dirty="0" err="1"/>
              <a:t>ocurreret</a:t>
            </a:r>
            <a:r>
              <a:rPr lang="en-US" dirty="0"/>
              <a:t>, </a:t>
            </a:r>
            <a:r>
              <a:rPr lang="en-US" dirty="0" err="1"/>
              <a:t>mei</a:t>
            </a:r>
            <a:r>
              <a:rPr lang="en-US" dirty="0"/>
              <a:t> </a:t>
            </a:r>
            <a:r>
              <a:rPr lang="en-US" dirty="0" err="1"/>
              <a:t>dicunt</a:t>
            </a:r>
            <a:r>
              <a:rPr lang="en-US" dirty="0"/>
              <a:t> </a:t>
            </a:r>
            <a:r>
              <a:rPr lang="en-US" dirty="0" err="1"/>
              <a:t>fastidii</a:t>
            </a:r>
            <a:r>
              <a:rPr lang="en-US" dirty="0"/>
              <a:t> </a:t>
            </a:r>
            <a:r>
              <a:rPr lang="en-US" dirty="0" err="1"/>
              <a:t>ei</a:t>
            </a:r>
            <a:r>
              <a:rPr lang="en-US" dirty="0"/>
              <a:t>. </a:t>
            </a:r>
            <a:r>
              <a:rPr lang="en-US" dirty="0" err="1"/>
              <a:t>Ea</a:t>
            </a:r>
            <a:r>
              <a:rPr lang="en-US" dirty="0"/>
              <a:t> </a:t>
            </a:r>
            <a:r>
              <a:rPr lang="en-US" dirty="0" err="1"/>
              <a:t>omnes</a:t>
            </a:r>
            <a:r>
              <a:rPr lang="en-US" dirty="0"/>
              <a:t> utroque </a:t>
            </a:r>
            <a:r>
              <a:rPr lang="en-US" dirty="0" err="1"/>
              <a:t>ius</a:t>
            </a:r>
            <a:r>
              <a:rPr lang="en-US" dirty="0"/>
              <a:t>, </a:t>
            </a:r>
            <a:r>
              <a:rPr lang="en-US" dirty="0" err="1"/>
              <a:t>elit</a:t>
            </a:r>
            <a:r>
              <a:rPr lang="en-US" dirty="0"/>
              <a:t> </a:t>
            </a:r>
            <a:r>
              <a:rPr lang="en-US" dirty="0" err="1"/>
              <a:t>iuvaret</a:t>
            </a:r>
            <a:r>
              <a:rPr lang="en-US" dirty="0"/>
              <a:t> has at.</a:t>
            </a:r>
          </a:p>
        </p:txBody>
      </p:sp>
      <p:grpSp>
        <p:nvGrpSpPr>
          <p:cNvPr id="23" name="Group 22">
            <a:extLst>
              <a:ext uri="{FF2B5EF4-FFF2-40B4-BE49-F238E27FC236}">
                <a16:creationId xmlns:a16="http://schemas.microsoft.com/office/drawing/2014/main" id="{222351D6-FB39-0C4F-8E30-0F51E039E2DB}"/>
              </a:ext>
            </a:extLst>
          </p:cNvPr>
          <p:cNvGrpSpPr/>
          <p:nvPr userDrawn="1"/>
        </p:nvGrpSpPr>
        <p:grpSpPr>
          <a:xfrm>
            <a:off x="-283" y="4730621"/>
            <a:ext cx="3137834" cy="416308"/>
            <a:chOff x="-755" y="12614990"/>
            <a:chExt cx="8367556" cy="1110154"/>
          </a:xfrm>
        </p:grpSpPr>
        <p:grpSp>
          <p:nvGrpSpPr>
            <p:cNvPr id="24" name="Group 23">
              <a:extLst>
                <a:ext uri="{FF2B5EF4-FFF2-40B4-BE49-F238E27FC236}">
                  <a16:creationId xmlns:a16="http://schemas.microsoft.com/office/drawing/2014/main" id="{DA7447D6-FC14-4D48-80FB-AF4208AF26A3}"/>
                </a:ext>
              </a:extLst>
            </p:cNvPr>
            <p:cNvGrpSpPr/>
            <p:nvPr userDrawn="1"/>
          </p:nvGrpSpPr>
          <p:grpSpPr>
            <a:xfrm>
              <a:off x="1" y="12627864"/>
              <a:ext cx="8366800" cy="1097280"/>
              <a:chOff x="-58710091" y="-1"/>
              <a:chExt cx="77340167" cy="10058402"/>
            </a:xfrm>
            <a:solidFill>
              <a:schemeClr val="accent5"/>
            </a:solidFill>
          </p:grpSpPr>
          <p:pic>
            <p:nvPicPr>
              <p:cNvPr id="37" name="Graphic 36">
                <a:extLst>
                  <a:ext uri="{FF2B5EF4-FFF2-40B4-BE49-F238E27FC236}">
                    <a16:creationId xmlns:a16="http://schemas.microsoft.com/office/drawing/2014/main" id="{1D488AFB-90E1-F949-8AD3-AA1797C28ED5}"/>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38" name="Rectangle 37">
                <a:extLst>
                  <a:ext uri="{FF2B5EF4-FFF2-40B4-BE49-F238E27FC236}">
                    <a16:creationId xmlns:a16="http://schemas.microsoft.com/office/drawing/2014/main" id="{4D7E91D7-B3C5-444D-A835-6949D9457646}"/>
                  </a:ext>
                </a:extLst>
              </p:cNvPr>
              <p:cNvSpPr/>
              <p:nvPr userDrawn="1"/>
            </p:nvSpPr>
            <p:spPr>
              <a:xfrm>
                <a:off x="-58710091" y="-1"/>
                <a:ext cx="70902098" cy="10058402"/>
              </a:xfrm>
              <a:prstGeom prst="rect">
                <a:avLst/>
              </a:prstGeom>
              <a:solidFill>
                <a:schemeClr val="accent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25" name="Group 24">
              <a:extLst>
                <a:ext uri="{FF2B5EF4-FFF2-40B4-BE49-F238E27FC236}">
                  <a16:creationId xmlns:a16="http://schemas.microsoft.com/office/drawing/2014/main" id="{4ECC8625-BDDE-6D44-9B13-350CB808FC84}"/>
                </a:ext>
              </a:extLst>
            </p:cNvPr>
            <p:cNvGrpSpPr/>
            <p:nvPr userDrawn="1"/>
          </p:nvGrpSpPr>
          <p:grpSpPr>
            <a:xfrm>
              <a:off x="-755" y="12627864"/>
              <a:ext cx="2413264" cy="1097280"/>
              <a:chOff x="-3677406" y="-1"/>
              <a:chExt cx="22307482" cy="10058402"/>
            </a:xfrm>
            <a:solidFill>
              <a:schemeClr val="bg2"/>
            </a:solidFill>
          </p:grpSpPr>
          <p:pic>
            <p:nvPicPr>
              <p:cNvPr id="28" name="Graphic 27">
                <a:extLst>
                  <a:ext uri="{FF2B5EF4-FFF2-40B4-BE49-F238E27FC236}">
                    <a16:creationId xmlns:a16="http://schemas.microsoft.com/office/drawing/2014/main" id="{D09F84A9-3380-934C-8629-DBC8CD639E3E}"/>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71676" y="-1"/>
                <a:ext cx="10058400" cy="10058400"/>
              </a:xfrm>
              <a:prstGeom prst="rect">
                <a:avLst/>
              </a:prstGeom>
            </p:spPr>
          </p:pic>
          <p:sp>
            <p:nvSpPr>
              <p:cNvPr id="36" name="Rectangle 35">
                <a:extLst>
                  <a:ext uri="{FF2B5EF4-FFF2-40B4-BE49-F238E27FC236}">
                    <a16:creationId xmlns:a16="http://schemas.microsoft.com/office/drawing/2014/main" id="{10125889-AB0C-9C4C-A302-16EE209D8C1E}"/>
                  </a:ext>
                </a:extLst>
              </p:cNvPr>
              <p:cNvSpPr/>
              <p:nvPr userDrawn="1"/>
            </p:nvSpPr>
            <p:spPr>
              <a:xfrm>
                <a:off x="-3677406" y="-1"/>
                <a:ext cx="15869404"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27" name="Graphic 26">
              <a:extLst>
                <a:ext uri="{FF2B5EF4-FFF2-40B4-BE49-F238E27FC236}">
                  <a16:creationId xmlns:a16="http://schemas.microsoft.com/office/drawing/2014/main" id="{EDBD5C9B-CCEA-E64D-807E-DBE14612D8BE}"/>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2632" y="12614990"/>
              <a:ext cx="2024109" cy="1097280"/>
            </a:xfrm>
            <a:prstGeom prst="rect">
              <a:avLst/>
            </a:prstGeom>
          </p:spPr>
        </p:pic>
      </p:grpSp>
      <p:sp>
        <p:nvSpPr>
          <p:cNvPr id="6" name="Date Placeholder 5">
            <a:extLst>
              <a:ext uri="{FF2B5EF4-FFF2-40B4-BE49-F238E27FC236}">
                <a16:creationId xmlns:a16="http://schemas.microsoft.com/office/drawing/2014/main" id="{8F732241-D0F8-BB42-BA75-6BD48D5429E8}"/>
              </a:ext>
            </a:extLst>
          </p:cNvPr>
          <p:cNvSpPr>
            <a:spLocks noGrp="1"/>
          </p:cNvSpPr>
          <p:nvPr>
            <p:ph type="dt" sz="half" idx="16"/>
          </p:nvPr>
        </p:nvSpPr>
        <p:spPr/>
        <p:txBody>
          <a:bodyPr/>
          <a:lstStyle/>
          <a:p>
            <a:r>
              <a:rPr lang="en-US"/>
              <a:t>MON. 2021</a:t>
            </a:r>
            <a:endParaRPr lang="en-US" dirty="0"/>
          </a:p>
        </p:txBody>
      </p:sp>
      <p:sp>
        <p:nvSpPr>
          <p:cNvPr id="9" name="Footer Placeholder 8">
            <a:extLst>
              <a:ext uri="{FF2B5EF4-FFF2-40B4-BE49-F238E27FC236}">
                <a16:creationId xmlns:a16="http://schemas.microsoft.com/office/drawing/2014/main" id="{BC858F05-98CE-B046-BB3D-5AC697EC5D8D}"/>
              </a:ext>
            </a:extLst>
          </p:cNvPr>
          <p:cNvSpPr>
            <a:spLocks noGrp="1"/>
          </p:cNvSpPr>
          <p:nvPr>
            <p:ph type="ftr" sz="quarter" idx="17"/>
          </p:nvPr>
        </p:nvSpPr>
        <p:spPr/>
        <p:txBody>
          <a:bodyPr/>
          <a:lstStyle/>
          <a:p>
            <a:pPr defTabSz="116086">
              <a:lnSpc>
                <a:spcPct val="120000"/>
              </a:lnSpc>
            </a:pPr>
            <a:r>
              <a:rPr lang="en-US"/>
              <a:t>PRESENTATION TITLE</a:t>
            </a:r>
            <a:endParaRPr lang="en-US" dirty="0"/>
          </a:p>
        </p:txBody>
      </p:sp>
      <p:sp>
        <p:nvSpPr>
          <p:cNvPr id="10" name="Slide Number Placeholder 9">
            <a:extLst>
              <a:ext uri="{FF2B5EF4-FFF2-40B4-BE49-F238E27FC236}">
                <a16:creationId xmlns:a16="http://schemas.microsoft.com/office/drawing/2014/main" id="{182368C2-10BC-9B4E-9BCB-129709E45CAA}"/>
              </a:ext>
            </a:extLst>
          </p:cNvPr>
          <p:cNvSpPr>
            <a:spLocks noGrp="1"/>
          </p:cNvSpPr>
          <p:nvPr>
            <p:ph type="sldNum" sz="quarter" idx="18"/>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1565024319"/>
      </p:ext>
    </p:extLst>
  </p:cSld>
  <p:clrMapOvr>
    <a:masterClrMapping/>
  </p:clrMapOvr>
  <p:transition spd="med"/>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 Text Shapes (Boosted footer)">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076A3AFC-584C-004E-86F8-37028DBD2B8E}"/>
              </a:ext>
            </a:extLst>
          </p:cNvPr>
          <p:cNvGrpSpPr/>
          <p:nvPr userDrawn="1"/>
        </p:nvGrpSpPr>
        <p:grpSpPr>
          <a:xfrm>
            <a:off x="3897165" y="1376837"/>
            <a:ext cx="5103671" cy="2996946"/>
            <a:chOff x="10392441" y="3671566"/>
            <a:chExt cx="13609788" cy="7991856"/>
          </a:xfrm>
        </p:grpSpPr>
        <p:sp>
          <p:nvSpPr>
            <p:cNvPr id="43" name="Graphic 24">
              <a:extLst>
                <a:ext uri="{FF2B5EF4-FFF2-40B4-BE49-F238E27FC236}">
                  <a16:creationId xmlns:a16="http://schemas.microsoft.com/office/drawing/2014/main" id="{F47837A7-4503-5541-9934-0AD0B8E09801}"/>
                </a:ext>
              </a:extLst>
            </p:cNvPr>
            <p:cNvSpPr/>
            <p:nvPr userDrawn="1"/>
          </p:nvSpPr>
          <p:spPr>
            <a:xfrm>
              <a:off x="15264466" y="3671566"/>
              <a:ext cx="8737763" cy="7991856"/>
            </a:xfrm>
            <a:custGeom>
              <a:avLst/>
              <a:gdLst>
                <a:gd name="connsiteX0" fmla="*/ 0 w 8737763"/>
                <a:gd name="connsiteY0" fmla="*/ 0 h 7991856"/>
                <a:gd name="connsiteX1" fmla="*/ 4766053 w 8737763"/>
                <a:gd name="connsiteY1" fmla="*/ 0 h 7991856"/>
                <a:gd name="connsiteX2" fmla="*/ 8737763 w 8737763"/>
                <a:gd name="connsiteY2" fmla="*/ 3995928 h 7991856"/>
                <a:gd name="connsiteX3" fmla="*/ 8737763 w 8737763"/>
                <a:gd name="connsiteY3" fmla="*/ 3995928 h 7991856"/>
                <a:gd name="connsiteX4" fmla="*/ 4766053 w 8737763"/>
                <a:gd name="connsiteY4" fmla="*/ 7991856 h 7991856"/>
                <a:gd name="connsiteX5" fmla="*/ 0 w 8737763"/>
                <a:gd name="connsiteY5" fmla="*/ 7991856 h 7991856"/>
                <a:gd name="connsiteX6" fmla="*/ 0 w 8737763"/>
                <a:gd name="connsiteY6" fmla="*/ 7991856 h 7991856"/>
                <a:gd name="connsiteX7" fmla="*/ 0 w 8737763"/>
                <a:gd name="connsiteY7" fmla="*/ 0 h 7991856"/>
                <a:gd name="connsiteX8" fmla="*/ 0 w 8737763"/>
                <a:gd name="connsiteY8" fmla="*/ 0 h 7991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37763" h="7991856">
                  <a:moveTo>
                    <a:pt x="0" y="0"/>
                  </a:moveTo>
                  <a:lnTo>
                    <a:pt x="4766053" y="0"/>
                  </a:lnTo>
                  <a:cubicBezTo>
                    <a:pt x="6959565" y="0"/>
                    <a:pt x="8737763" y="1789041"/>
                    <a:pt x="8737763" y="3995928"/>
                  </a:cubicBezTo>
                  <a:lnTo>
                    <a:pt x="8737763" y="3995928"/>
                  </a:lnTo>
                  <a:cubicBezTo>
                    <a:pt x="8737763" y="6202815"/>
                    <a:pt x="6959565" y="7991856"/>
                    <a:pt x="4766053" y="7991856"/>
                  </a:cubicBezTo>
                  <a:lnTo>
                    <a:pt x="0" y="7991856"/>
                  </a:lnTo>
                  <a:lnTo>
                    <a:pt x="0" y="7991856"/>
                  </a:lnTo>
                  <a:lnTo>
                    <a:pt x="0" y="0"/>
                  </a:lnTo>
                  <a:lnTo>
                    <a:pt x="0" y="0"/>
                  </a:lnTo>
                  <a:close/>
                </a:path>
              </a:pathLst>
            </a:custGeom>
            <a:solidFill>
              <a:schemeClr val="accent1"/>
            </a:solidFill>
            <a:ln w="79404" cap="flat">
              <a:noFill/>
              <a:prstDash val="solid"/>
              <a:miter/>
            </a:ln>
          </p:spPr>
          <p:txBody>
            <a:bodyPr rtlCol="0" anchor="ctr"/>
            <a:lstStyle/>
            <a:p>
              <a:endParaRPr lang="en-US" sz="900" b="0" i="0" dirty="0">
                <a:latin typeface="FS Albert Pro" panose="02000503040000020004" pitchFamily="2" charset="0"/>
              </a:endParaRPr>
            </a:p>
          </p:txBody>
        </p:sp>
        <p:sp>
          <p:nvSpPr>
            <p:cNvPr id="41" name="Rectangle 40">
              <a:extLst>
                <a:ext uri="{FF2B5EF4-FFF2-40B4-BE49-F238E27FC236}">
                  <a16:creationId xmlns:a16="http://schemas.microsoft.com/office/drawing/2014/main" id="{9B4A397E-F1C2-804B-832B-3FA51BFBE1E5}"/>
                </a:ext>
              </a:extLst>
            </p:cNvPr>
            <p:cNvSpPr/>
            <p:nvPr userDrawn="1"/>
          </p:nvSpPr>
          <p:spPr>
            <a:xfrm>
              <a:off x="10392441" y="3671566"/>
              <a:ext cx="5755777" cy="7991856"/>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16" name="Group 15">
            <a:extLst>
              <a:ext uri="{FF2B5EF4-FFF2-40B4-BE49-F238E27FC236}">
                <a16:creationId xmlns:a16="http://schemas.microsoft.com/office/drawing/2014/main" id="{E1BE8A6D-645E-D647-85E2-9E125B86EA29}"/>
              </a:ext>
            </a:extLst>
          </p:cNvPr>
          <p:cNvGrpSpPr/>
          <p:nvPr userDrawn="1"/>
        </p:nvGrpSpPr>
        <p:grpSpPr>
          <a:xfrm>
            <a:off x="1006900" y="1376837"/>
            <a:ext cx="5221553" cy="2996946"/>
            <a:chOff x="2685066" y="3671566"/>
            <a:chExt cx="13924142" cy="7991856"/>
          </a:xfrm>
        </p:grpSpPr>
        <p:sp>
          <p:nvSpPr>
            <p:cNvPr id="42" name="Graphic 24">
              <a:extLst>
                <a:ext uri="{FF2B5EF4-FFF2-40B4-BE49-F238E27FC236}">
                  <a16:creationId xmlns:a16="http://schemas.microsoft.com/office/drawing/2014/main" id="{F8014638-4596-2A47-939C-F558A1E1B440}"/>
                </a:ext>
              </a:extLst>
            </p:cNvPr>
            <p:cNvSpPr/>
            <p:nvPr userDrawn="1"/>
          </p:nvSpPr>
          <p:spPr>
            <a:xfrm>
              <a:off x="7871445" y="3671566"/>
              <a:ext cx="8737763" cy="7991856"/>
            </a:xfrm>
            <a:custGeom>
              <a:avLst/>
              <a:gdLst>
                <a:gd name="connsiteX0" fmla="*/ 0 w 8737763"/>
                <a:gd name="connsiteY0" fmla="*/ 0 h 7991856"/>
                <a:gd name="connsiteX1" fmla="*/ 4766053 w 8737763"/>
                <a:gd name="connsiteY1" fmla="*/ 0 h 7991856"/>
                <a:gd name="connsiteX2" fmla="*/ 8737763 w 8737763"/>
                <a:gd name="connsiteY2" fmla="*/ 3995928 h 7991856"/>
                <a:gd name="connsiteX3" fmla="*/ 8737763 w 8737763"/>
                <a:gd name="connsiteY3" fmla="*/ 3995928 h 7991856"/>
                <a:gd name="connsiteX4" fmla="*/ 4766053 w 8737763"/>
                <a:gd name="connsiteY4" fmla="*/ 7991856 h 7991856"/>
                <a:gd name="connsiteX5" fmla="*/ 0 w 8737763"/>
                <a:gd name="connsiteY5" fmla="*/ 7991856 h 7991856"/>
                <a:gd name="connsiteX6" fmla="*/ 0 w 8737763"/>
                <a:gd name="connsiteY6" fmla="*/ 7991856 h 7991856"/>
                <a:gd name="connsiteX7" fmla="*/ 0 w 8737763"/>
                <a:gd name="connsiteY7" fmla="*/ 0 h 7991856"/>
                <a:gd name="connsiteX8" fmla="*/ 0 w 8737763"/>
                <a:gd name="connsiteY8" fmla="*/ 0 h 7991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37763" h="7991856">
                  <a:moveTo>
                    <a:pt x="0" y="0"/>
                  </a:moveTo>
                  <a:lnTo>
                    <a:pt x="4766053" y="0"/>
                  </a:lnTo>
                  <a:cubicBezTo>
                    <a:pt x="6959565" y="0"/>
                    <a:pt x="8737763" y="1789041"/>
                    <a:pt x="8737763" y="3995928"/>
                  </a:cubicBezTo>
                  <a:lnTo>
                    <a:pt x="8737763" y="3995928"/>
                  </a:lnTo>
                  <a:cubicBezTo>
                    <a:pt x="8737763" y="6202815"/>
                    <a:pt x="6959565" y="7991856"/>
                    <a:pt x="4766053" y="7991856"/>
                  </a:cubicBezTo>
                  <a:lnTo>
                    <a:pt x="0" y="7991856"/>
                  </a:lnTo>
                  <a:lnTo>
                    <a:pt x="0" y="7991856"/>
                  </a:lnTo>
                  <a:lnTo>
                    <a:pt x="0" y="0"/>
                  </a:lnTo>
                  <a:lnTo>
                    <a:pt x="0" y="0"/>
                  </a:lnTo>
                  <a:close/>
                </a:path>
              </a:pathLst>
            </a:custGeom>
            <a:solidFill>
              <a:schemeClr val="accent2"/>
            </a:solidFill>
            <a:ln w="79404" cap="flat">
              <a:noFill/>
              <a:prstDash val="solid"/>
              <a:miter/>
            </a:ln>
          </p:spPr>
          <p:txBody>
            <a:bodyPr rtlCol="0" anchor="ctr"/>
            <a:lstStyle/>
            <a:p>
              <a:endParaRPr lang="en-US" sz="900" b="0" i="0" dirty="0">
                <a:latin typeface="FS Albert Pro" panose="02000503040000020004" pitchFamily="2" charset="0"/>
              </a:endParaRPr>
            </a:p>
          </p:txBody>
        </p:sp>
        <p:sp>
          <p:nvSpPr>
            <p:cNvPr id="45" name="Rectangle 44">
              <a:extLst>
                <a:ext uri="{FF2B5EF4-FFF2-40B4-BE49-F238E27FC236}">
                  <a16:creationId xmlns:a16="http://schemas.microsoft.com/office/drawing/2014/main" id="{EA88DD36-2CD9-8D4D-A958-65EDE12890D4}"/>
                </a:ext>
              </a:extLst>
            </p:cNvPr>
            <p:cNvSpPr/>
            <p:nvPr userDrawn="1"/>
          </p:nvSpPr>
          <p:spPr>
            <a:xfrm>
              <a:off x="2685066" y="3671566"/>
              <a:ext cx="6764244" cy="7991856"/>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sp>
        <p:nvSpPr>
          <p:cNvPr id="11" name="Graphic 8">
            <a:extLst>
              <a:ext uri="{FF2B5EF4-FFF2-40B4-BE49-F238E27FC236}">
                <a16:creationId xmlns:a16="http://schemas.microsoft.com/office/drawing/2014/main" id="{9A0ECAB0-D7F0-CF48-8EBE-66130BF3E2E3}"/>
              </a:ext>
            </a:extLst>
          </p:cNvPr>
          <p:cNvSpPr/>
          <p:nvPr/>
        </p:nvSpPr>
        <p:spPr>
          <a:xfrm>
            <a:off x="-2" y="1376837"/>
            <a:ext cx="2996946" cy="2996946"/>
          </a:xfrm>
          <a:custGeom>
            <a:avLst/>
            <a:gdLst>
              <a:gd name="connsiteX0" fmla="*/ 0 w 7991856"/>
              <a:gd name="connsiteY0" fmla="*/ 0 h 7991856"/>
              <a:gd name="connsiteX1" fmla="*/ 3995928 w 7991856"/>
              <a:gd name="connsiteY1" fmla="*/ 0 h 7991856"/>
              <a:gd name="connsiteX2" fmla="*/ 7991856 w 7991856"/>
              <a:gd name="connsiteY2" fmla="*/ 3995928 h 7991856"/>
              <a:gd name="connsiteX3" fmla="*/ 7991856 w 7991856"/>
              <a:gd name="connsiteY3" fmla="*/ 3995928 h 7991856"/>
              <a:gd name="connsiteX4" fmla="*/ 3995928 w 7991856"/>
              <a:gd name="connsiteY4" fmla="*/ 7991856 h 7991856"/>
              <a:gd name="connsiteX5" fmla="*/ 0 w 7991856"/>
              <a:gd name="connsiteY5" fmla="*/ 7991856 h 7991856"/>
              <a:gd name="connsiteX6" fmla="*/ 0 w 7991856"/>
              <a:gd name="connsiteY6" fmla="*/ 7991856 h 7991856"/>
              <a:gd name="connsiteX7" fmla="*/ 0 w 7991856"/>
              <a:gd name="connsiteY7" fmla="*/ 0 h 7991856"/>
              <a:gd name="connsiteX8" fmla="*/ 0 w 7991856"/>
              <a:gd name="connsiteY8" fmla="*/ 0 h 7991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91856" h="7991856">
                <a:moveTo>
                  <a:pt x="0" y="0"/>
                </a:moveTo>
                <a:lnTo>
                  <a:pt x="3995928" y="0"/>
                </a:lnTo>
                <a:cubicBezTo>
                  <a:pt x="6202815" y="0"/>
                  <a:pt x="7991856" y="1789041"/>
                  <a:pt x="7991856" y="3995928"/>
                </a:cubicBezTo>
                <a:lnTo>
                  <a:pt x="7991856" y="3995928"/>
                </a:lnTo>
                <a:cubicBezTo>
                  <a:pt x="7991856" y="6202815"/>
                  <a:pt x="6202815" y="7991856"/>
                  <a:pt x="3995928" y="7991856"/>
                </a:cubicBezTo>
                <a:lnTo>
                  <a:pt x="0" y="7991856"/>
                </a:lnTo>
                <a:lnTo>
                  <a:pt x="0" y="7991856"/>
                </a:lnTo>
                <a:lnTo>
                  <a:pt x="0" y="0"/>
                </a:lnTo>
                <a:lnTo>
                  <a:pt x="0" y="0"/>
                </a:lnTo>
                <a:close/>
              </a:path>
            </a:pathLst>
          </a:custGeom>
          <a:solidFill>
            <a:schemeClr val="accent6"/>
          </a:solidFill>
          <a:ln w="79915" cap="flat">
            <a:noFill/>
            <a:prstDash val="solid"/>
            <a:miter/>
          </a:ln>
        </p:spPr>
        <p:txBody>
          <a:bodyPr rtlCol="0" anchor="ctr"/>
          <a:lstStyle/>
          <a:p>
            <a:endParaRPr lang="en-US" sz="900" b="0" i="0" dirty="0">
              <a:latin typeface="FS Albert Pro" panose="02000503040000020004" pitchFamily="2" charset="0"/>
            </a:endParaRPr>
          </a:p>
        </p:txBody>
      </p:sp>
      <p:sp>
        <p:nvSpPr>
          <p:cNvPr id="7" name="Title 3">
            <a:extLst>
              <a:ext uri="{FF2B5EF4-FFF2-40B4-BE49-F238E27FC236}">
                <a16:creationId xmlns:a16="http://schemas.microsoft.com/office/drawing/2014/main" id="{1E95A661-3CC8-1745-87F2-2666C4749870}"/>
              </a:ext>
            </a:extLst>
          </p:cNvPr>
          <p:cNvSpPr>
            <a:spLocks noGrp="1"/>
          </p:cNvSpPr>
          <p:nvPr>
            <p:ph type="title" hasCustomPrompt="1"/>
          </p:nvPr>
        </p:nvSpPr>
        <p:spPr>
          <a:xfrm>
            <a:off x="171450" y="171450"/>
            <a:ext cx="5184836" cy="747365"/>
          </a:xfrm>
          <a:prstGeom prst="rect">
            <a:avLst/>
          </a:prstGeom>
        </p:spPr>
        <p:txBody>
          <a:bodyPr anchor="t">
            <a:noAutofit/>
          </a:bodyPr>
          <a:lstStyle>
            <a:lvl1pPr>
              <a:lnSpc>
                <a:spcPct val="90000"/>
              </a:lnSpc>
              <a:defRPr sz="2250" b="0" i="0" spc="0" baseline="0">
                <a:solidFill>
                  <a:schemeClr val="tx2"/>
                </a:solidFill>
                <a:latin typeface="FS Albert Pro Light" panose="02000503040000020004" pitchFamily="2" charset="0"/>
              </a:defRPr>
            </a:lvl1pPr>
          </a:lstStyle>
          <a:p>
            <a:r>
              <a:rPr lang="en-US" dirty="0"/>
              <a:t>Content slide. </a:t>
            </a:r>
            <a:br>
              <a:rPr lang="en-US" dirty="0"/>
            </a:br>
            <a:r>
              <a:rPr lang="en-US" dirty="0"/>
              <a:t>Lorem ipsum dolor sit </a:t>
            </a:r>
            <a:r>
              <a:rPr lang="en-US" dirty="0" err="1"/>
              <a:t>amet</a:t>
            </a:r>
            <a:r>
              <a:rPr lang="en-US" dirty="0"/>
              <a:t>.</a:t>
            </a:r>
          </a:p>
        </p:txBody>
      </p:sp>
      <p:grpSp>
        <p:nvGrpSpPr>
          <p:cNvPr id="58" name="Group 57">
            <a:extLst>
              <a:ext uri="{FF2B5EF4-FFF2-40B4-BE49-F238E27FC236}">
                <a16:creationId xmlns:a16="http://schemas.microsoft.com/office/drawing/2014/main" id="{458225AB-70A3-4D4B-85B9-C5BAECEC8824}"/>
              </a:ext>
            </a:extLst>
          </p:cNvPr>
          <p:cNvGrpSpPr/>
          <p:nvPr userDrawn="1"/>
        </p:nvGrpSpPr>
        <p:grpSpPr>
          <a:xfrm>
            <a:off x="-283" y="4731936"/>
            <a:ext cx="3137834" cy="414993"/>
            <a:chOff x="-755" y="12618496"/>
            <a:chExt cx="8367556" cy="1106648"/>
          </a:xfrm>
        </p:grpSpPr>
        <p:grpSp>
          <p:nvGrpSpPr>
            <p:cNvPr id="59" name="Group 58">
              <a:extLst>
                <a:ext uri="{FF2B5EF4-FFF2-40B4-BE49-F238E27FC236}">
                  <a16:creationId xmlns:a16="http://schemas.microsoft.com/office/drawing/2014/main" id="{E01255AD-3E2B-DC43-A005-5BB4E08D4334}"/>
                </a:ext>
              </a:extLst>
            </p:cNvPr>
            <p:cNvGrpSpPr/>
            <p:nvPr userDrawn="1"/>
          </p:nvGrpSpPr>
          <p:grpSpPr>
            <a:xfrm>
              <a:off x="1" y="12627864"/>
              <a:ext cx="8366800" cy="1097280"/>
              <a:chOff x="-58710091" y="-1"/>
              <a:chExt cx="77340167" cy="10058402"/>
            </a:xfrm>
            <a:solidFill>
              <a:schemeClr val="accent5"/>
            </a:solidFill>
          </p:grpSpPr>
          <p:pic>
            <p:nvPicPr>
              <p:cNvPr id="64" name="Graphic 63">
                <a:extLst>
                  <a:ext uri="{FF2B5EF4-FFF2-40B4-BE49-F238E27FC236}">
                    <a16:creationId xmlns:a16="http://schemas.microsoft.com/office/drawing/2014/main" id="{3E8B75EF-BA76-E74D-940C-D7594A70E3B2}"/>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65" name="Rectangle 64">
                <a:extLst>
                  <a:ext uri="{FF2B5EF4-FFF2-40B4-BE49-F238E27FC236}">
                    <a16:creationId xmlns:a16="http://schemas.microsoft.com/office/drawing/2014/main" id="{F9125420-E467-C046-B407-6BD59EB55E09}"/>
                  </a:ext>
                </a:extLst>
              </p:cNvPr>
              <p:cNvSpPr/>
              <p:nvPr userDrawn="1"/>
            </p:nvSpPr>
            <p:spPr>
              <a:xfrm>
                <a:off x="-58710091" y="-1"/>
                <a:ext cx="70902098"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grpSp>
          <p:nvGrpSpPr>
            <p:cNvPr id="60" name="Group 59">
              <a:extLst>
                <a:ext uri="{FF2B5EF4-FFF2-40B4-BE49-F238E27FC236}">
                  <a16:creationId xmlns:a16="http://schemas.microsoft.com/office/drawing/2014/main" id="{1C03C68A-1210-8644-82BA-2CF22D69F8F9}"/>
                </a:ext>
              </a:extLst>
            </p:cNvPr>
            <p:cNvGrpSpPr/>
            <p:nvPr userDrawn="1"/>
          </p:nvGrpSpPr>
          <p:grpSpPr>
            <a:xfrm>
              <a:off x="-755" y="12627864"/>
              <a:ext cx="2413264" cy="1097280"/>
              <a:chOff x="-3677406" y="-1"/>
              <a:chExt cx="22307482" cy="10058402"/>
            </a:xfrm>
          </p:grpSpPr>
          <p:pic>
            <p:nvPicPr>
              <p:cNvPr id="62" name="Graphic 61">
                <a:extLst>
                  <a:ext uri="{FF2B5EF4-FFF2-40B4-BE49-F238E27FC236}">
                    <a16:creationId xmlns:a16="http://schemas.microsoft.com/office/drawing/2014/main" id="{F3952D9A-7F83-AE4B-8985-7A25A083FBCD}"/>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71676" y="-1"/>
                <a:ext cx="10058400" cy="10058400"/>
              </a:xfrm>
              <a:prstGeom prst="rect">
                <a:avLst/>
              </a:prstGeom>
            </p:spPr>
          </p:pic>
          <p:sp>
            <p:nvSpPr>
              <p:cNvPr id="63" name="Rectangle 62">
                <a:extLst>
                  <a:ext uri="{FF2B5EF4-FFF2-40B4-BE49-F238E27FC236}">
                    <a16:creationId xmlns:a16="http://schemas.microsoft.com/office/drawing/2014/main" id="{528C247A-5D0E-3546-A80F-04BD0185D813}"/>
                  </a:ext>
                </a:extLst>
              </p:cNvPr>
              <p:cNvSpPr/>
              <p:nvPr userDrawn="1"/>
            </p:nvSpPr>
            <p:spPr>
              <a:xfrm>
                <a:off x="-3677406" y="-1"/>
                <a:ext cx="15869404"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pic>
          <p:nvPicPr>
            <p:cNvPr id="61" name="Graphic 60">
              <a:extLst>
                <a:ext uri="{FF2B5EF4-FFF2-40B4-BE49-F238E27FC236}">
                  <a16:creationId xmlns:a16="http://schemas.microsoft.com/office/drawing/2014/main" id="{DDC484F3-577C-094A-95BB-83E41B407AD4}"/>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2633" y="12618496"/>
              <a:ext cx="2024109" cy="1097280"/>
            </a:xfrm>
            <a:prstGeom prst="rect">
              <a:avLst/>
            </a:prstGeom>
          </p:spPr>
        </p:pic>
      </p:grpSp>
      <p:sp>
        <p:nvSpPr>
          <p:cNvPr id="5" name="Date Placeholder 4">
            <a:extLst>
              <a:ext uri="{FF2B5EF4-FFF2-40B4-BE49-F238E27FC236}">
                <a16:creationId xmlns:a16="http://schemas.microsoft.com/office/drawing/2014/main" id="{D934FBCE-3F74-224A-A968-9CEA11AF4B95}"/>
              </a:ext>
            </a:extLst>
          </p:cNvPr>
          <p:cNvSpPr>
            <a:spLocks noGrp="1"/>
          </p:cNvSpPr>
          <p:nvPr>
            <p:ph type="dt" sz="half" idx="22"/>
          </p:nvPr>
        </p:nvSpPr>
        <p:spPr/>
        <p:txBody>
          <a:bodyPr/>
          <a:lstStyle/>
          <a:p>
            <a:r>
              <a:rPr lang="en-US"/>
              <a:t>MON. 2021</a:t>
            </a:r>
            <a:endParaRPr lang="en-US" dirty="0"/>
          </a:p>
        </p:txBody>
      </p:sp>
      <p:sp>
        <p:nvSpPr>
          <p:cNvPr id="6" name="Footer Placeholder 5">
            <a:extLst>
              <a:ext uri="{FF2B5EF4-FFF2-40B4-BE49-F238E27FC236}">
                <a16:creationId xmlns:a16="http://schemas.microsoft.com/office/drawing/2014/main" id="{41B86563-A217-CB41-B047-8F1ECDAA0715}"/>
              </a:ext>
            </a:extLst>
          </p:cNvPr>
          <p:cNvSpPr>
            <a:spLocks noGrp="1"/>
          </p:cNvSpPr>
          <p:nvPr>
            <p:ph type="ftr" sz="quarter" idx="23"/>
          </p:nvPr>
        </p:nvSpPr>
        <p:spPr/>
        <p:txBody>
          <a:bodyPr/>
          <a:lstStyle/>
          <a:p>
            <a:pPr defTabSz="116086">
              <a:lnSpc>
                <a:spcPct val="120000"/>
              </a:lnSpc>
            </a:pPr>
            <a:r>
              <a:rPr lang="en-US"/>
              <a:t>PRESENTATION TITLE</a:t>
            </a:r>
            <a:endParaRPr lang="en-US" dirty="0"/>
          </a:p>
        </p:txBody>
      </p:sp>
      <p:sp>
        <p:nvSpPr>
          <p:cNvPr id="9" name="Slide Number Placeholder 8">
            <a:extLst>
              <a:ext uri="{FF2B5EF4-FFF2-40B4-BE49-F238E27FC236}">
                <a16:creationId xmlns:a16="http://schemas.microsoft.com/office/drawing/2014/main" id="{98B104BE-7FB7-8941-B3D2-FF0C399D464F}"/>
              </a:ext>
            </a:extLst>
          </p:cNvPr>
          <p:cNvSpPr>
            <a:spLocks noGrp="1"/>
          </p:cNvSpPr>
          <p:nvPr>
            <p:ph type="sldNum" sz="quarter" idx="24"/>
          </p:nvPr>
        </p:nvSpPr>
        <p:spPr/>
        <p:txBody>
          <a:bodyPr/>
          <a:lstStyle/>
          <a:p>
            <a:fld id="{86CB4B4D-7CA3-9044-876B-883B54F8677D}" type="slidenum">
              <a:rPr lang="en-US" smtClean="0"/>
              <a:pPr/>
              <a:t>‹#›</a:t>
            </a:fld>
            <a:endParaRPr lang="en-US" dirty="0"/>
          </a:p>
        </p:txBody>
      </p:sp>
      <p:sp>
        <p:nvSpPr>
          <p:cNvPr id="28" name="Text Placeholder 2">
            <a:extLst>
              <a:ext uri="{FF2B5EF4-FFF2-40B4-BE49-F238E27FC236}">
                <a16:creationId xmlns:a16="http://schemas.microsoft.com/office/drawing/2014/main" id="{08EE0B9A-D79D-D347-B7C2-9F08F5821C2E}"/>
              </a:ext>
            </a:extLst>
          </p:cNvPr>
          <p:cNvSpPr>
            <a:spLocks noGrp="1"/>
          </p:cNvSpPr>
          <p:nvPr>
            <p:ph type="body" sz="quarter" idx="10" hasCustomPrompt="1"/>
          </p:nvPr>
        </p:nvSpPr>
        <p:spPr>
          <a:xfrm>
            <a:off x="677917" y="1887394"/>
            <a:ext cx="1818085" cy="367473"/>
          </a:xfrm>
          <a:prstGeom prst="rect">
            <a:avLst/>
          </a:prstGeom>
          <a:ln w="12700">
            <a:miter lim="400000"/>
          </a:ln>
        </p:spPr>
        <p:txBody>
          <a:bodyPr wrap="square" lIns="50800" tIns="50800" rIns="50800" bIns="50800" anchor="ctr">
            <a:spAutoFit/>
          </a:bodyPr>
          <a:lstStyle>
            <a:lvl1pPr>
              <a:defRPr kumimoji="0" lang="en-US" sz="1575" normalizeH="0" smtClean="0">
                <a:ln>
                  <a:noFill/>
                </a:ln>
                <a:solidFill>
                  <a:srgbClr val="070A3A"/>
                </a:solidFill>
                <a:effectLst/>
                <a:sym typeface="Helvetica Neue"/>
              </a:defRPr>
            </a:lvl1pPr>
            <a:lvl2pPr>
              <a:defRPr kumimoji="0" lang="en-US" sz="900" normalizeH="0" smtClean="0">
                <a:ln>
                  <a:noFill/>
                </a:ln>
                <a:solidFill>
                  <a:srgbClr val="5E5E5E"/>
                </a:solidFill>
                <a:effectLst/>
                <a:latin typeface="+mn-lt"/>
                <a:ea typeface="+mn-ea"/>
                <a:cs typeface="+mn-cs"/>
                <a:sym typeface="Helvetica Neue"/>
              </a:defRPr>
            </a:lvl2pPr>
            <a:lvl3pPr>
              <a:defRPr kumimoji="0" lang="en-US" sz="900" normalizeH="0" smtClean="0">
                <a:ln>
                  <a:noFill/>
                </a:ln>
                <a:solidFill>
                  <a:srgbClr val="5E5E5E"/>
                </a:solidFill>
                <a:effectLst/>
                <a:latin typeface="+mn-lt"/>
                <a:ea typeface="+mn-ea"/>
                <a:cs typeface="+mn-cs"/>
                <a:sym typeface="Helvetica Neue"/>
              </a:defRPr>
            </a:lvl3pPr>
            <a:lvl4pPr>
              <a:defRPr kumimoji="0" lang="en-US" sz="900" normalizeH="0" smtClean="0">
                <a:ln>
                  <a:noFill/>
                </a:ln>
                <a:solidFill>
                  <a:srgbClr val="5E5E5E"/>
                </a:solidFill>
                <a:effectLst/>
                <a:latin typeface="+mn-lt"/>
                <a:ea typeface="+mn-ea"/>
                <a:cs typeface="+mn-cs"/>
                <a:sym typeface="Helvetica Neue"/>
              </a:defRPr>
            </a:lvl4pPr>
            <a:lvl5pPr>
              <a:defRPr kumimoji="0" lang="en-US" sz="900" normalizeH="0">
                <a:ln>
                  <a:noFill/>
                </a:ln>
                <a:solidFill>
                  <a:srgbClr val="5E5E5E"/>
                </a:solidFill>
                <a:effectLst/>
                <a:latin typeface="+mn-lt"/>
                <a:ea typeface="+mn-ea"/>
                <a:cs typeface="+mn-cs"/>
                <a:sym typeface="Helvetica Neue"/>
              </a:defRPr>
            </a:lvl5pPr>
          </a:lstStyle>
          <a:p>
            <a:pPr lvl="0" defTabSz="116086" rtl="0" fontAlgn="auto" hangingPunct="0">
              <a:lnSpc>
                <a:spcPct val="120000"/>
              </a:lnSpc>
            </a:pPr>
            <a:r>
              <a:rPr lang="en-US" dirty="0"/>
              <a:t>Sub-title</a:t>
            </a:r>
          </a:p>
        </p:txBody>
      </p:sp>
      <p:sp>
        <p:nvSpPr>
          <p:cNvPr id="29" name="Text Placeholder 2">
            <a:extLst>
              <a:ext uri="{FF2B5EF4-FFF2-40B4-BE49-F238E27FC236}">
                <a16:creationId xmlns:a16="http://schemas.microsoft.com/office/drawing/2014/main" id="{53466A08-897F-5549-8D44-3E90F7C24445}"/>
              </a:ext>
            </a:extLst>
          </p:cNvPr>
          <p:cNvSpPr>
            <a:spLocks noGrp="1"/>
          </p:cNvSpPr>
          <p:nvPr>
            <p:ph type="body" sz="quarter" idx="11" hasCustomPrompt="1"/>
          </p:nvPr>
        </p:nvSpPr>
        <p:spPr>
          <a:xfrm>
            <a:off x="6642168" y="1887394"/>
            <a:ext cx="1818085" cy="367473"/>
          </a:xfrm>
          <a:prstGeom prst="rect">
            <a:avLst/>
          </a:prstGeom>
          <a:ln w="12700">
            <a:miter lim="400000"/>
          </a:ln>
        </p:spPr>
        <p:txBody>
          <a:bodyPr wrap="square" lIns="50800" tIns="50800" rIns="50800" bIns="50800" anchor="ctr">
            <a:spAutoFit/>
          </a:bodyPr>
          <a:lstStyle>
            <a:lvl1pPr>
              <a:defRPr kumimoji="0" lang="en-US" sz="1575" normalizeH="0" smtClean="0">
                <a:ln>
                  <a:noFill/>
                </a:ln>
                <a:solidFill>
                  <a:schemeClr val="bg1">
                    <a:lumMod val="95000"/>
                  </a:schemeClr>
                </a:solidFill>
                <a:effectLst/>
                <a:sym typeface="Helvetica Neue"/>
              </a:defRPr>
            </a:lvl1pPr>
            <a:lvl2pPr>
              <a:defRPr kumimoji="0" lang="en-US" sz="900" normalizeH="0" smtClean="0">
                <a:ln>
                  <a:noFill/>
                </a:ln>
                <a:solidFill>
                  <a:srgbClr val="5E5E5E"/>
                </a:solidFill>
                <a:effectLst/>
                <a:latin typeface="+mn-lt"/>
                <a:ea typeface="+mn-ea"/>
                <a:cs typeface="+mn-cs"/>
                <a:sym typeface="Helvetica Neue"/>
              </a:defRPr>
            </a:lvl2pPr>
            <a:lvl3pPr>
              <a:defRPr kumimoji="0" lang="en-US" sz="900" normalizeH="0" smtClean="0">
                <a:ln>
                  <a:noFill/>
                </a:ln>
                <a:solidFill>
                  <a:srgbClr val="5E5E5E"/>
                </a:solidFill>
                <a:effectLst/>
                <a:latin typeface="+mn-lt"/>
                <a:ea typeface="+mn-ea"/>
                <a:cs typeface="+mn-cs"/>
                <a:sym typeface="Helvetica Neue"/>
              </a:defRPr>
            </a:lvl3pPr>
            <a:lvl4pPr>
              <a:defRPr kumimoji="0" lang="en-US" sz="900" normalizeH="0" smtClean="0">
                <a:ln>
                  <a:noFill/>
                </a:ln>
                <a:solidFill>
                  <a:srgbClr val="5E5E5E"/>
                </a:solidFill>
                <a:effectLst/>
                <a:latin typeface="+mn-lt"/>
                <a:ea typeface="+mn-ea"/>
                <a:cs typeface="+mn-cs"/>
                <a:sym typeface="Helvetica Neue"/>
              </a:defRPr>
            </a:lvl4pPr>
            <a:lvl5pPr>
              <a:defRPr kumimoji="0" lang="en-US" sz="900" normalizeH="0">
                <a:ln>
                  <a:noFill/>
                </a:ln>
                <a:solidFill>
                  <a:srgbClr val="5E5E5E"/>
                </a:solidFill>
                <a:effectLst/>
                <a:latin typeface="+mn-lt"/>
                <a:ea typeface="+mn-ea"/>
                <a:cs typeface="+mn-cs"/>
                <a:sym typeface="Helvetica Neue"/>
              </a:defRPr>
            </a:lvl5pPr>
          </a:lstStyle>
          <a:p>
            <a:pPr lvl="0" defTabSz="116086" rtl="0" fontAlgn="auto" hangingPunct="0">
              <a:lnSpc>
                <a:spcPct val="120000"/>
              </a:lnSpc>
            </a:pPr>
            <a:r>
              <a:rPr lang="en-US" dirty="0"/>
              <a:t>Sub-title</a:t>
            </a:r>
          </a:p>
        </p:txBody>
      </p:sp>
      <p:sp>
        <p:nvSpPr>
          <p:cNvPr id="30" name="Text Placeholder 4">
            <a:extLst>
              <a:ext uri="{FF2B5EF4-FFF2-40B4-BE49-F238E27FC236}">
                <a16:creationId xmlns:a16="http://schemas.microsoft.com/office/drawing/2014/main" id="{18A75531-CEEB-EE47-85D0-E3C5D4E9EF47}"/>
              </a:ext>
            </a:extLst>
          </p:cNvPr>
          <p:cNvSpPr>
            <a:spLocks noGrp="1"/>
          </p:cNvSpPr>
          <p:nvPr>
            <p:ph type="body" sz="quarter" idx="15" hasCustomPrompt="1"/>
          </p:nvPr>
        </p:nvSpPr>
        <p:spPr>
          <a:xfrm>
            <a:off x="677918" y="2552338"/>
            <a:ext cx="1920200" cy="1102519"/>
          </a:xfrm>
          <a:prstGeom prst="rect">
            <a:avLst/>
          </a:prstGeom>
        </p:spPr>
        <p:txBody>
          <a:bodyPr>
            <a:normAutofit/>
          </a:bodyPr>
          <a:lstStyle>
            <a:lvl1pPr>
              <a:lnSpc>
                <a:spcPct val="100000"/>
              </a:lnSpc>
              <a:defRPr sz="1350">
                <a:solidFill>
                  <a:schemeClr val="tx2"/>
                </a:solidFill>
              </a:defRPr>
            </a:lvl1pPr>
            <a:lvl2pPr>
              <a:lnSpc>
                <a:spcPct val="100000"/>
              </a:lnSpc>
              <a:defRPr sz="1350">
                <a:solidFill>
                  <a:schemeClr val="tx2"/>
                </a:solidFill>
              </a:defRPr>
            </a:lvl2pPr>
            <a:lvl3pPr>
              <a:lnSpc>
                <a:spcPct val="100000"/>
              </a:lnSpc>
              <a:defRPr sz="1350">
                <a:solidFill>
                  <a:schemeClr val="tx2"/>
                </a:solidFill>
              </a:defRPr>
            </a:lvl3pPr>
            <a:lvl4pPr>
              <a:lnSpc>
                <a:spcPct val="100000"/>
              </a:lnSpc>
              <a:defRPr sz="1350">
                <a:solidFill>
                  <a:schemeClr val="tx2"/>
                </a:solidFill>
              </a:defRPr>
            </a:lvl4pPr>
            <a:lvl5pPr>
              <a:lnSpc>
                <a:spcPct val="100000"/>
              </a:lnSpc>
              <a:defRPr sz="1350">
                <a:solidFill>
                  <a:schemeClr val="tx2"/>
                </a:solidFill>
              </a:defRPr>
            </a:lvl5pPr>
          </a:lstStyle>
          <a:p>
            <a:pPr lvl="0"/>
            <a:r>
              <a:rPr lang="en-US" dirty="0"/>
              <a:t>Lorem ipsum dolor sit </a:t>
            </a:r>
          </a:p>
          <a:p>
            <a:pPr lvl="0"/>
            <a:r>
              <a:rPr lang="en-US" dirty="0" err="1"/>
              <a:t>amet</a:t>
            </a:r>
            <a:r>
              <a:rPr lang="en-US" dirty="0"/>
              <a:t>, an minim </a:t>
            </a:r>
            <a:r>
              <a:rPr lang="en-US" dirty="0" err="1"/>
              <a:t>aeque</a:t>
            </a:r>
            <a:r>
              <a:rPr lang="en-US" dirty="0"/>
              <a:t> </a:t>
            </a:r>
          </a:p>
          <a:p>
            <a:pPr lvl="0"/>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a:t>
            </a:r>
          </a:p>
          <a:p>
            <a:pPr lvl="0"/>
            <a:r>
              <a:rPr lang="en-US" dirty="0"/>
              <a:t>facer, no </a:t>
            </a:r>
            <a:r>
              <a:rPr lang="en-US" dirty="0" err="1"/>
              <a:t>suas</a:t>
            </a:r>
            <a:r>
              <a:rPr lang="en-US" dirty="0"/>
              <a:t> ipsum.</a:t>
            </a:r>
          </a:p>
        </p:txBody>
      </p:sp>
      <p:sp>
        <p:nvSpPr>
          <p:cNvPr id="31" name="Text Placeholder 2">
            <a:extLst>
              <a:ext uri="{FF2B5EF4-FFF2-40B4-BE49-F238E27FC236}">
                <a16:creationId xmlns:a16="http://schemas.microsoft.com/office/drawing/2014/main" id="{077C3E50-9194-704B-BCF6-CAD050128A60}"/>
              </a:ext>
            </a:extLst>
          </p:cNvPr>
          <p:cNvSpPr>
            <a:spLocks noGrp="1"/>
          </p:cNvSpPr>
          <p:nvPr>
            <p:ph type="body" sz="quarter" idx="19" hasCustomPrompt="1"/>
          </p:nvPr>
        </p:nvSpPr>
        <p:spPr>
          <a:xfrm>
            <a:off x="3647497" y="1887394"/>
            <a:ext cx="1818085" cy="367473"/>
          </a:xfrm>
          <a:prstGeom prst="rect">
            <a:avLst/>
          </a:prstGeom>
          <a:ln w="12700">
            <a:miter lim="400000"/>
          </a:ln>
        </p:spPr>
        <p:txBody>
          <a:bodyPr wrap="square" lIns="50800" tIns="50800" rIns="50800" bIns="50800" anchor="ctr">
            <a:spAutoFit/>
          </a:bodyPr>
          <a:lstStyle>
            <a:lvl1pPr>
              <a:defRPr kumimoji="0" lang="en-US" sz="1575" normalizeH="0" smtClean="0">
                <a:ln>
                  <a:noFill/>
                </a:ln>
                <a:solidFill>
                  <a:schemeClr val="accent6"/>
                </a:solidFill>
                <a:effectLst/>
                <a:sym typeface="Helvetica Neue"/>
              </a:defRPr>
            </a:lvl1pPr>
            <a:lvl2pPr>
              <a:defRPr kumimoji="0" lang="en-US" sz="900" normalizeH="0" smtClean="0">
                <a:ln>
                  <a:noFill/>
                </a:ln>
                <a:solidFill>
                  <a:srgbClr val="5E5E5E"/>
                </a:solidFill>
                <a:effectLst/>
                <a:latin typeface="+mn-lt"/>
                <a:ea typeface="+mn-ea"/>
                <a:cs typeface="+mn-cs"/>
                <a:sym typeface="Helvetica Neue"/>
              </a:defRPr>
            </a:lvl2pPr>
            <a:lvl3pPr>
              <a:defRPr kumimoji="0" lang="en-US" sz="900" normalizeH="0" smtClean="0">
                <a:ln>
                  <a:noFill/>
                </a:ln>
                <a:solidFill>
                  <a:srgbClr val="5E5E5E"/>
                </a:solidFill>
                <a:effectLst/>
                <a:latin typeface="+mn-lt"/>
                <a:ea typeface="+mn-ea"/>
                <a:cs typeface="+mn-cs"/>
                <a:sym typeface="Helvetica Neue"/>
              </a:defRPr>
            </a:lvl3pPr>
            <a:lvl4pPr>
              <a:defRPr kumimoji="0" lang="en-US" sz="900" normalizeH="0" smtClean="0">
                <a:ln>
                  <a:noFill/>
                </a:ln>
                <a:solidFill>
                  <a:srgbClr val="5E5E5E"/>
                </a:solidFill>
                <a:effectLst/>
                <a:latin typeface="+mn-lt"/>
                <a:ea typeface="+mn-ea"/>
                <a:cs typeface="+mn-cs"/>
                <a:sym typeface="Helvetica Neue"/>
              </a:defRPr>
            </a:lvl4pPr>
            <a:lvl5pPr>
              <a:defRPr kumimoji="0" lang="en-US" sz="900" normalizeH="0">
                <a:ln>
                  <a:noFill/>
                </a:ln>
                <a:solidFill>
                  <a:srgbClr val="5E5E5E"/>
                </a:solidFill>
                <a:effectLst/>
                <a:latin typeface="+mn-lt"/>
                <a:ea typeface="+mn-ea"/>
                <a:cs typeface="+mn-cs"/>
                <a:sym typeface="Helvetica Neue"/>
              </a:defRPr>
            </a:lvl5pPr>
          </a:lstStyle>
          <a:p>
            <a:pPr lvl="0" defTabSz="116086" rtl="0" fontAlgn="auto" hangingPunct="0">
              <a:lnSpc>
                <a:spcPct val="120000"/>
              </a:lnSpc>
            </a:pPr>
            <a:r>
              <a:rPr lang="en-US" dirty="0"/>
              <a:t>Sub-title</a:t>
            </a:r>
          </a:p>
        </p:txBody>
      </p:sp>
      <p:sp>
        <p:nvSpPr>
          <p:cNvPr id="32" name="Text Placeholder 4">
            <a:extLst>
              <a:ext uri="{FF2B5EF4-FFF2-40B4-BE49-F238E27FC236}">
                <a16:creationId xmlns:a16="http://schemas.microsoft.com/office/drawing/2014/main" id="{F98AE12D-A052-1D46-97BB-E1E0A10B7D35}"/>
              </a:ext>
            </a:extLst>
          </p:cNvPr>
          <p:cNvSpPr>
            <a:spLocks noGrp="1"/>
          </p:cNvSpPr>
          <p:nvPr>
            <p:ph type="body" sz="quarter" idx="20" hasCustomPrompt="1"/>
          </p:nvPr>
        </p:nvSpPr>
        <p:spPr>
          <a:xfrm>
            <a:off x="3647497" y="2552338"/>
            <a:ext cx="1910150" cy="1102519"/>
          </a:xfrm>
          <a:prstGeom prst="rect">
            <a:avLst/>
          </a:prstGeom>
        </p:spPr>
        <p:txBody>
          <a:bodyPr>
            <a:normAutofit/>
          </a:bodyPr>
          <a:lstStyle>
            <a:lvl1pPr>
              <a:lnSpc>
                <a:spcPct val="100000"/>
              </a:lnSpc>
              <a:defRPr sz="1350">
                <a:solidFill>
                  <a:schemeClr val="accent6"/>
                </a:solidFill>
              </a:defRPr>
            </a:lvl1pPr>
            <a:lvl2pPr>
              <a:lnSpc>
                <a:spcPct val="100000"/>
              </a:lnSpc>
              <a:defRPr sz="1350">
                <a:solidFill>
                  <a:schemeClr val="tx2"/>
                </a:solidFill>
              </a:defRPr>
            </a:lvl2pPr>
            <a:lvl3pPr>
              <a:lnSpc>
                <a:spcPct val="100000"/>
              </a:lnSpc>
              <a:defRPr sz="1350">
                <a:solidFill>
                  <a:schemeClr val="tx2"/>
                </a:solidFill>
              </a:defRPr>
            </a:lvl3pPr>
            <a:lvl4pPr>
              <a:lnSpc>
                <a:spcPct val="100000"/>
              </a:lnSpc>
              <a:defRPr sz="1350">
                <a:solidFill>
                  <a:schemeClr val="tx2"/>
                </a:solidFill>
              </a:defRPr>
            </a:lvl4pPr>
            <a:lvl5pPr>
              <a:lnSpc>
                <a:spcPct val="100000"/>
              </a:lnSpc>
              <a:defRPr sz="1350">
                <a:solidFill>
                  <a:schemeClr val="tx2"/>
                </a:solidFill>
              </a:defRPr>
            </a:lvl5pPr>
          </a:lstStyle>
          <a:p>
            <a:pPr lvl="0"/>
            <a:r>
              <a:rPr lang="en-US" dirty="0"/>
              <a:t>Lorem ipsum dolor sit </a:t>
            </a:r>
          </a:p>
          <a:p>
            <a:pPr lvl="0"/>
            <a:r>
              <a:rPr lang="en-US" dirty="0" err="1"/>
              <a:t>amet</a:t>
            </a:r>
            <a:r>
              <a:rPr lang="en-US" dirty="0"/>
              <a:t>, an minim </a:t>
            </a:r>
            <a:r>
              <a:rPr lang="en-US" dirty="0" err="1"/>
              <a:t>aeque</a:t>
            </a:r>
            <a:r>
              <a:rPr lang="en-US" dirty="0"/>
              <a:t> </a:t>
            </a:r>
          </a:p>
          <a:p>
            <a:pPr lvl="0"/>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a:t>
            </a:r>
          </a:p>
          <a:p>
            <a:pPr lvl="0"/>
            <a:r>
              <a:rPr lang="en-US" dirty="0"/>
              <a:t>facer, no </a:t>
            </a:r>
            <a:r>
              <a:rPr lang="en-US" dirty="0" err="1"/>
              <a:t>suas</a:t>
            </a:r>
            <a:r>
              <a:rPr lang="en-US" dirty="0"/>
              <a:t> ipsum.</a:t>
            </a:r>
          </a:p>
        </p:txBody>
      </p:sp>
      <p:sp>
        <p:nvSpPr>
          <p:cNvPr id="33" name="Text Placeholder 4">
            <a:extLst>
              <a:ext uri="{FF2B5EF4-FFF2-40B4-BE49-F238E27FC236}">
                <a16:creationId xmlns:a16="http://schemas.microsoft.com/office/drawing/2014/main" id="{20AE8195-2735-FE4F-8497-F5874AAEC2F4}"/>
              </a:ext>
            </a:extLst>
          </p:cNvPr>
          <p:cNvSpPr>
            <a:spLocks noGrp="1"/>
          </p:cNvSpPr>
          <p:nvPr>
            <p:ph type="body" sz="quarter" idx="21" hasCustomPrompt="1"/>
          </p:nvPr>
        </p:nvSpPr>
        <p:spPr>
          <a:xfrm>
            <a:off x="6642167" y="2552338"/>
            <a:ext cx="1956050" cy="1102519"/>
          </a:xfrm>
          <a:prstGeom prst="rect">
            <a:avLst/>
          </a:prstGeom>
        </p:spPr>
        <p:txBody>
          <a:bodyPr>
            <a:normAutofit/>
          </a:bodyPr>
          <a:lstStyle>
            <a:lvl1pPr>
              <a:lnSpc>
                <a:spcPct val="100000"/>
              </a:lnSpc>
              <a:defRPr sz="1350">
                <a:solidFill>
                  <a:schemeClr val="accent6"/>
                </a:solidFill>
              </a:defRPr>
            </a:lvl1pPr>
            <a:lvl2pPr>
              <a:lnSpc>
                <a:spcPct val="100000"/>
              </a:lnSpc>
              <a:defRPr sz="1350">
                <a:solidFill>
                  <a:schemeClr val="tx2"/>
                </a:solidFill>
              </a:defRPr>
            </a:lvl2pPr>
            <a:lvl3pPr>
              <a:lnSpc>
                <a:spcPct val="100000"/>
              </a:lnSpc>
              <a:defRPr sz="1350">
                <a:solidFill>
                  <a:schemeClr val="tx2"/>
                </a:solidFill>
              </a:defRPr>
            </a:lvl3pPr>
            <a:lvl4pPr>
              <a:lnSpc>
                <a:spcPct val="100000"/>
              </a:lnSpc>
              <a:defRPr sz="1350">
                <a:solidFill>
                  <a:schemeClr val="tx2"/>
                </a:solidFill>
              </a:defRPr>
            </a:lvl4pPr>
            <a:lvl5pPr>
              <a:lnSpc>
                <a:spcPct val="100000"/>
              </a:lnSpc>
              <a:defRPr sz="1350">
                <a:solidFill>
                  <a:schemeClr val="tx2"/>
                </a:solidFill>
              </a:defRPr>
            </a:lvl5pPr>
          </a:lstStyle>
          <a:p>
            <a:pPr lvl="0"/>
            <a:r>
              <a:rPr lang="en-US" dirty="0"/>
              <a:t>Lorem ipsum dolor sit </a:t>
            </a:r>
          </a:p>
          <a:p>
            <a:pPr lvl="0"/>
            <a:r>
              <a:rPr lang="en-US" dirty="0" err="1"/>
              <a:t>amet</a:t>
            </a:r>
            <a:r>
              <a:rPr lang="en-US" dirty="0"/>
              <a:t>, an minim </a:t>
            </a:r>
            <a:r>
              <a:rPr lang="en-US" dirty="0" err="1"/>
              <a:t>aeque</a:t>
            </a:r>
            <a:r>
              <a:rPr lang="en-US" dirty="0"/>
              <a:t> </a:t>
            </a:r>
          </a:p>
          <a:p>
            <a:pPr lvl="0"/>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a:t>
            </a:r>
          </a:p>
        </p:txBody>
      </p:sp>
    </p:spTree>
    <p:extLst>
      <p:ext uri="{BB962C8B-B14F-4D97-AF65-F5344CB8AC3E}">
        <p14:creationId xmlns:p14="http://schemas.microsoft.com/office/powerpoint/2010/main" val="2258278733"/>
      </p:ext>
    </p:extLst>
  </p:cSld>
  <p:clrMapOvr>
    <a:masterClrMapping/>
  </p:clrMapOvr>
  <p:transition spd="med"/>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 Text Shapes (Blue footer)">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076A3AFC-584C-004E-86F8-37028DBD2B8E}"/>
              </a:ext>
            </a:extLst>
          </p:cNvPr>
          <p:cNvGrpSpPr/>
          <p:nvPr userDrawn="1"/>
        </p:nvGrpSpPr>
        <p:grpSpPr>
          <a:xfrm>
            <a:off x="3897165" y="1376837"/>
            <a:ext cx="5103671" cy="2996946"/>
            <a:chOff x="10392441" y="3671566"/>
            <a:chExt cx="13609788" cy="7991856"/>
          </a:xfrm>
        </p:grpSpPr>
        <p:sp>
          <p:nvSpPr>
            <p:cNvPr id="43" name="Graphic 24">
              <a:extLst>
                <a:ext uri="{FF2B5EF4-FFF2-40B4-BE49-F238E27FC236}">
                  <a16:creationId xmlns:a16="http://schemas.microsoft.com/office/drawing/2014/main" id="{F47837A7-4503-5541-9934-0AD0B8E09801}"/>
                </a:ext>
              </a:extLst>
            </p:cNvPr>
            <p:cNvSpPr/>
            <p:nvPr userDrawn="1"/>
          </p:nvSpPr>
          <p:spPr>
            <a:xfrm>
              <a:off x="15264466" y="3671566"/>
              <a:ext cx="8737763" cy="7991856"/>
            </a:xfrm>
            <a:custGeom>
              <a:avLst/>
              <a:gdLst>
                <a:gd name="connsiteX0" fmla="*/ 0 w 8737763"/>
                <a:gd name="connsiteY0" fmla="*/ 0 h 7991856"/>
                <a:gd name="connsiteX1" fmla="*/ 4766053 w 8737763"/>
                <a:gd name="connsiteY1" fmla="*/ 0 h 7991856"/>
                <a:gd name="connsiteX2" fmla="*/ 8737763 w 8737763"/>
                <a:gd name="connsiteY2" fmla="*/ 3995928 h 7991856"/>
                <a:gd name="connsiteX3" fmla="*/ 8737763 w 8737763"/>
                <a:gd name="connsiteY3" fmla="*/ 3995928 h 7991856"/>
                <a:gd name="connsiteX4" fmla="*/ 4766053 w 8737763"/>
                <a:gd name="connsiteY4" fmla="*/ 7991856 h 7991856"/>
                <a:gd name="connsiteX5" fmla="*/ 0 w 8737763"/>
                <a:gd name="connsiteY5" fmla="*/ 7991856 h 7991856"/>
                <a:gd name="connsiteX6" fmla="*/ 0 w 8737763"/>
                <a:gd name="connsiteY6" fmla="*/ 7991856 h 7991856"/>
                <a:gd name="connsiteX7" fmla="*/ 0 w 8737763"/>
                <a:gd name="connsiteY7" fmla="*/ 0 h 7991856"/>
                <a:gd name="connsiteX8" fmla="*/ 0 w 8737763"/>
                <a:gd name="connsiteY8" fmla="*/ 0 h 7991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37763" h="7991856">
                  <a:moveTo>
                    <a:pt x="0" y="0"/>
                  </a:moveTo>
                  <a:lnTo>
                    <a:pt x="4766053" y="0"/>
                  </a:lnTo>
                  <a:cubicBezTo>
                    <a:pt x="6959565" y="0"/>
                    <a:pt x="8737763" y="1789041"/>
                    <a:pt x="8737763" y="3995928"/>
                  </a:cubicBezTo>
                  <a:lnTo>
                    <a:pt x="8737763" y="3995928"/>
                  </a:lnTo>
                  <a:cubicBezTo>
                    <a:pt x="8737763" y="6202815"/>
                    <a:pt x="6959565" y="7991856"/>
                    <a:pt x="4766053" y="7991856"/>
                  </a:cubicBezTo>
                  <a:lnTo>
                    <a:pt x="0" y="7991856"/>
                  </a:lnTo>
                  <a:lnTo>
                    <a:pt x="0" y="7991856"/>
                  </a:lnTo>
                  <a:lnTo>
                    <a:pt x="0" y="0"/>
                  </a:lnTo>
                  <a:lnTo>
                    <a:pt x="0" y="0"/>
                  </a:lnTo>
                  <a:close/>
                </a:path>
              </a:pathLst>
            </a:custGeom>
            <a:solidFill>
              <a:schemeClr val="accent1"/>
            </a:solidFill>
            <a:ln w="79404" cap="flat">
              <a:noFill/>
              <a:prstDash val="solid"/>
              <a:miter/>
            </a:ln>
          </p:spPr>
          <p:txBody>
            <a:bodyPr rtlCol="0" anchor="ctr"/>
            <a:lstStyle/>
            <a:p>
              <a:endParaRPr lang="en-US" sz="900" b="0" i="0" dirty="0">
                <a:latin typeface="FS Albert Pro" panose="02000503040000020004" pitchFamily="2" charset="0"/>
              </a:endParaRPr>
            </a:p>
          </p:txBody>
        </p:sp>
        <p:sp>
          <p:nvSpPr>
            <p:cNvPr id="41" name="Rectangle 40">
              <a:extLst>
                <a:ext uri="{FF2B5EF4-FFF2-40B4-BE49-F238E27FC236}">
                  <a16:creationId xmlns:a16="http://schemas.microsoft.com/office/drawing/2014/main" id="{9B4A397E-F1C2-804B-832B-3FA51BFBE1E5}"/>
                </a:ext>
              </a:extLst>
            </p:cNvPr>
            <p:cNvSpPr/>
            <p:nvPr userDrawn="1"/>
          </p:nvSpPr>
          <p:spPr>
            <a:xfrm>
              <a:off x="10392441" y="3671566"/>
              <a:ext cx="5755777" cy="7991856"/>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16" name="Group 15">
            <a:extLst>
              <a:ext uri="{FF2B5EF4-FFF2-40B4-BE49-F238E27FC236}">
                <a16:creationId xmlns:a16="http://schemas.microsoft.com/office/drawing/2014/main" id="{E1BE8A6D-645E-D647-85E2-9E125B86EA29}"/>
              </a:ext>
            </a:extLst>
          </p:cNvPr>
          <p:cNvGrpSpPr/>
          <p:nvPr userDrawn="1"/>
        </p:nvGrpSpPr>
        <p:grpSpPr>
          <a:xfrm>
            <a:off x="1006900" y="1376837"/>
            <a:ext cx="5221553" cy="2996946"/>
            <a:chOff x="2685066" y="3671566"/>
            <a:chExt cx="13924142" cy="7991856"/>
          </a:xfrm>
        </p:grpSpPr>
        <p:sp>
          <p:nvSpPr>
            <p:cNvPr id="42" name="Graphic 24">
              <a:extLst>
                <a:ext uri="{FF2B5EF4-FFF2-40B4-BE49-F238E27FC236}">
                  <a16:creationId xmlns:a16="http://schemas.microsoft.com/office/drawing/2014/main" id="{F8014638-4596-2A47-939C-F558A1E1B440}"/>
                </a:ext>
              </a:extLst>
            </p:cNvPr>
            <p:cNvSpPr/>
            <p:nvPr userDrawn="1"/>
          </p:nvSpPr>
          <p:spPr>
            <a:xfrm>
              <a:off x="7871445" y="3671566"/>
              <a:ext cx="8737763" cy="7991856"/>
            </a:xfrm>
            <a:custGeom>
              <a:avLst/>
              <a:gdLst>
                <a:gd name="connsiteX0" fmla="*/ 0 w 8737763"/>
                <a:gd name="connsiteY0" fmla="*/ 0 h 7991856"/>
                <a:gd name="connsiteX1" fmla="*/ 4766053 w 8737763"/>
                <a:gd name="connsiteY1" fmla="*/ 0 h 7991856"/>
                <a:gd name="connsiteX2" fmla="*/ 8737763 w 8737763"/>
                <a:gd name="connsiteY2" fmla="*/ 3995928 h 7991856"/>
                <a:gd name="connsiteX3" fmla="*/ 8737763 w 8737763"/>
                <a:gd name="connsiteY3" fmla="*/ 3995928 h 7991856"/>
                <a:gd name="connsiteX4" fmla="*/ 4766053 w 8737763"/>
                <a:gd name="connsiteY4" fmla="*/ 7991856 h 7991856"/>
                <a:gd name="connsiteX5" fmla="*/ 0 w 8737763"/>
                <a:gd name="connsiteY5" fmla="*/ 7991856 h 7991856"/>
                <a:gd name="connsiteX6" fmla="*/ 0 w 8737763"/>
                <a:gd name="connsiteY6" fmla="*/ 7991856 h 7991856"/>
                <a:gd name="connsiteX7" fmla="*/ 0 w 8737763"/>
                <a:gd name="connsiteY7" fmla="*/ 0 h 7991856"/>
                <a:gd name="connsiteX8" fmla="*/ 0 w 8737763"/>
                <a:gd name="connsiteY8" fmla="*/ 0 h 7991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37763" h="7991856">
                  <a:moveTo>
                    <a:pt x="0" y="0"/>
                  </a:moveTo>
                  <a:lnTo>
                    <a:pt x="4766053" y="0"/>
                  </a:lnTo>
                  <a:cubicBezTo>
                    <a:pt x="6959565" y="0"/>
                    <a:pt x="8737763" y="1789041"/>
                    <a:pt x="8737763" y="3995928"/>
                  </a:cubicBezTo>
                  <a:lnTo>
                    <a:pt x="8737763" y="3995928"/>
                  </a:lnTo>
                  <a:cubicBezTo>
                    <a:pt x="8737763" y="6202815"/>
                    <a:pt x="6959565" y="7991856"/>
                    <a:pt x="4766053" y="7991856"/>
                  </a:cubicBezTo>
                  <a:lnTo>
                    <a:pt x="0" y="7991856"/>
                  </a:lnTo>
                  <a:lnTo>
                    <a:pt x="0" y="7991856"/>
                  </a:lnTo>
                  <a:lnTo>
                    <a:pt x="0" y="0"/>
                  </a:lnTo>
                  <a:lnTo>
                    <a:pt x="0" y="0"/>
                  </a:lnTo>
                  <a:close/>
                </a:path>
              </a:pathLst>
            </a:custGeom>
            <a:solidFill>
              <a:schemeClr val="accent2"/>
            </a:solidFill>
            <a:ln w="79404" cap="flat">
              <a:noFill/>
              <a:prstDash val="solid"/>
              <a:miter/>
            </a:ln>
          </p:spPr>
          <p:txBody>
            <a:bodyPr rtlCol="0" anchor="ctr"/>
            <a:lstStyle/>
            <a:p>
              <a:endParaRPr lang="en-US" sz="900" b="0" i="0" dirty="0">
                <a:latin typeface="FS Albert Pro" panose="02000503040000020004" pitchFamily="2" charset="0"/>
              </a:endParaRPr>
            </a:p>
          </p:txBody>
        </p:sp>
        <p:sp>
          <p:nvSpPr>
            <p:cNvPr id="45" name="Rectangle 44">
              <a:extLst>
                <a:ext uri="{FF2B5EF4-FFF2-40B4-BE49-F238E27FC236}">
                  <a16:creationId xmlns:a16="http://schemas.microsoft.com/office/drawing/2014/main" id="{EA88DD36-2CD9-8D4D-A958-65EDE12890D4}"/>
                </a:ext>
              </a:extLst>
            </p:cNvPr>
            <p:cNvSpPr/>
            <p:nvPr userDrawn="1"/>
          </p:nvSpPr>
          <p:spPr>
            <a:xfrm>
              <a:off x="2685066" y="3671566"/>
              <a:ext cx="6764244" cy="7991856"/>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sp>
        <p:nvSpPr>
          <p:cNvPr id="11" name="Graphic 8">
            <a:extLst>
              <a:ext uri="{FF2B5EF4-FFF2-40B4-BE49-F238E27FC236}">
                <a16:creationId xmlns:a16="http://schemas.microsoft.com/office/drawing/2014/main" id="{9A0ECAB0-D7F0-CF48-8EBE-66130BF3E2E3}"/>
              </a:ext>
            </a:extLst>
          </p:cNvPr>
          <p:cNvSpPr/>
          <p:nvPr/>
        </p:nvSpPr>
        <p:spPr>
          <a:xfrm>
            <a:off x="-2" y="1376837"/>
            <a:ext cx="2996946" cy="2996946"/>
          </a:xfrm>
          <a:custGeom>
            <a:avLst/>
            <a:gdLst>
              <a:gd name="connsiteX0" fmla="*/ 0 w 7991856"/>
              <a:gd name="connsiteY0" fmla="*/ 0 h 7991856"/>
              <a:gd name="connsiteX1" fmla="*/ 3995928 w 7991856"/>
              <a:gd name="connsiteY1" fmla="*/ 0 h 7991856"/>
              <a:gd name="connsiteX2" fmla="*/ 7991856 w 7991856"/>
              <a:gd name="connsiteY2" fmla="*/ 3995928 h 7991856"/>
              <a:gd name="connsiteX3" fmla="*/ 7991856 w 7991856"/>
              <a:gd name="connsiteY3" fmla="*/ 3995928 h 7991856"/>
              <a:gd name="connsiteX4" fmla="*/ 3995928 w 7991856"/>
              <a:gd name="connsiteY4" fmla="*/ 7991856 h 7991856"/>
              <a:gd name="connsiteX5" fmla="*/ 0 w 7991856"/>
              <a:gd name="connsiteY5" fmla="*/ 7991856 h 7991856"/>
              <a:gd name="connsiteX6" fmla="*/ 0 w 7991856"/>
              <a:gd name="connsiteY6" fmla="*/ 7991856 h 7991856"/>
              <a:gd name="connsiteX7" fmla="*/ 0 w 7991856"/>
              <a:gd name="connsiteY7" fmla="*/ 0 h 7991856"/>
              <a:gd name="connsiteX8" fmla="*/ 0 w 7991856"/>
              <a:gd name="connsiteY8" fmla="*/ 0 h 7991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91856" h="7991856">
                <a:moveTo>
                  <a:pt x="0" y="0"/>
                </a:moveTo>
                <a:lnTo>
                  <a:pt x="3995928" y="0"/>
                </a:lnTo>
                <a:cubicBezTo>
                  <a:pt x="6202815" y="0"/>
                  <a:pt x="7991856" y="1789041"/>
                  <a:pt x="7991856" y="3995928"/>
                </a:cubicBezTo>
                <a:lnTo>
                  <a:pt x="7991856" y="3995928"/>
                </a:lnTo>
                <a:cubicBezTo>
                  <a:pt x="7991856" y="6202815"/>
                  <a:pt x="6202815" y="7991856"/>
                  <a:pt x="3995928" y="7991856"/>
                </a:cubicBezTo>
                <a:lnTo>
                  <a:pt x="0" y="7991856"/>
                </a:lnTo>
                <a:lnTo>
                  <a:pt x="0" y="7991856"/>
                </a:lnTo>
                <a:lnTo>
                  <a:pt x="0" y="0"/>
                </a:lnTo>
                <a:lnTo>
                  <a:pt x="0" y="0"/>
                </a:lnTo>
                <a:close/>
              </a:path>
            </a:pathLst>
          </a:custGeom>
          <a:solidFill>
            <a:schemeClr val="accent6"/>
          </a:solidFill>
          <a:ln w="79915" cap="flat">
            <a:noFill/>
            <a:prstDash val="solid"/>
            <a:miter/>
          </a:ln>
        </p:spPr>
        <p:txBody>
          <a:bodyPr rtlCol="0" anchor="ctr"/>
          <a:lstStyle/>
          <a:p>
            <a:endParaRPr lang="en-US" sz="900" b="0" i="0" dirty="0">
              <a:latin typeface="FS Albert Pro" panose="02000503040000020004" pitchFamily="2" charset="0"/>
            </a:endParaRPr>
          </a:p>
        </p:txBody>
      </p:sp>
      <p:sp>
        <p:nvSpPr>
          <p:cNvPr id="7" name="Title 3">
            <a:extLst>
              <a:ext uri="{FF2B5EF4-FFF2-40B4-BE49-F238E27FC236}">
                <a16:creationId xmlns:a16="http://schemas.microsoft.com/office/drawing/2014/main" id="{1E95A661-3CC8-1745-87F2-2666C4749870}"/>
              </a:ext>
            </a:extLst>
          </p:cNvPr>
          <p:cNvSpPr>
            <a:spLocks noGrp="1"/>
          </p:cNvSpPr>
          <p:nvPr>
            <p:ph type="title" hasCustomPrompt="1"/>
          </p:nvPr>
        </p:nvSpPr>
        <p:spPr>
          <a:xfrm>
            <a:off x="171450" y="171450"/>
            <a:ext cx="5184836" cy="747365"/>
          </a:xfrm>
          <a:prstGeom prst="rect">
            <a:avLst/>
          </a:prstGeom>
        </p:spPr>
        <p:txBody>
          <a:bodyPr anchor="t">
            <a:noAutofit/>
          </a:bodyPr>
          <a:lstStyle>
            <a:lvl1pPr>
              <a:lnSpc>
                <a:spcPct val="90000"/>
              </a:lnSpc>
              <a:defRPr sz="2250" b="0" i="0" spc="0" baseline="0">
                <a:solidFill>
                  <a:schemeClr val="tx2"/>
                </a:solidFill>
                <a:latin typeface="FS Albert Pro Light" panose="02000503040000020004" pitchFamily="2" charset="0"/>
              </a:defRPr>
            </a:lvl1pPr>
          </a:lstStyle>
          <a:p>
            <a:r>
              <a:rPr lang="en-US" dirty="0"/>
              <a:t>Content slide. </a:t>
            </a:r>
            <a:br>
              <a:rPr lang="en-US" dirty="0"/>
            </a:br>
            <a:r>
              <a:rPr lang="en-US" dirty="0"/>
              <a:t>Lorem ipsum dolor sit </a:t>
            </a:r>
            <a:r>
              <a:rPr lang="en-US" dirty="0" err="1"/>
              <a:t>amet</a:t>
            </a:r>
            <a:r>
              <a:rPr lang="en-US" dirty="0"/>
              <a:t>.</a:t>
            </a:r>
          </a:p>
        </p:txBody>
      </p:sp>
      <p:grpSp>
        <p:nvGrpSpPr>
          <p:cNvPr id="49" name="Group 48">
            <a:extLst>
              <a:ext uri="{FF2B5EF4-FFF2-40B4-BE49-F238E27FC236}">
                <a16:creationId xmlns:a16="http://schemas.microsoft.com/office/drawing/2014/main" id="{5F3CF31A-1A50-FD49-8E41-EE1871268684}"/>
              </a:ext>
            </a:extLst>
          </p:cNvPr>
          <p:cNvGrpSpPr/>
          <p:nvPr userDrawn="1"/>
        </p:nvGrpSpPr>
        <p:grpSpPr>
          <a:xfrm>
            <a:off x="-283" y="4731936"/>
            <a:ext cx="3137834" cy="414993"/>
            <a:chOff x="-755" y="12618496"/>
            <a:chExt cx="8367556" cy="1106648"/>
          </a:xfrm>
        </p:grpSpPr>
        <p:grpSp>
          <p:nvGrpSpPr>
            <p:cNvPr id="50" name="Group 49">
              <a:extLst>
                <a:ext uri="{FF2B5EF4-FFF2-40B4-BE49-F238E27FC236}">
                  <a16:creationId xmlns:a16="http://schemas.microsoft.com/office/drawing/2014/main" id="{728A00C7-21C4-AD40-9645-A6AC8B587D10}"/>
                </a:ext>
              </a:extLst>
            </p:cNvPr>
            <p:cNvGrpSpPr/>
            <p:nvPr userDrawn="1"/>
          </p:nvGrpSpPr>
          <p:grpSpPr>
            <a:xfrm>
              <a:off x="1" y="12627864"/>
              <a:ext cx="8366800" cy="1097280"/>
              <a:chOff x="-58710091" y="-1"/>
              <a:chExt cx="77340167" cy="10058402"/>
            </a:xfrm>
            <a:solidFill>
              <a:schemeClr val="accent5"/>
            </a:solidFill>
          </p:grpSpPr>
          <p:pic>
            <p:nvPicPr>
              <p:cNvPr id="55" name="Graphic 54">
                <a:extLst>
                  <a:ext uri="{FF2B5EF4-FFF2-40B4-BE49-F238E27FC236}">
                    <a16:creationId xmlns:a16="http://schemas.microsoft.com/office/drawing/2014/main" id="{412FC4FE-A478-ED4F-8C0B-643824EA34FD}"/>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56" name="Rectangle 55">
                <a:extLst>
                  <a:ext uri="{FF2B5EF4-FFF2-40B4-BE49-F238E27FC236}">
                    <a16:creationId xmlns:a16="http://schemas.microsoft.com/office/drawing/2014/main" id="{2E7C4FFA-AF38-2041-8392-89B6F7F48FE3}"/>
                  </a:ext>
                </a:extLst>
              </p:cNvPr>
              <p:cNvSpPr/>
              <p:nvPr userDrawn="1"/>
            </p:nvSpPr>
            <p:spPr>
              <a:xfrm>
                <a:off x="-58710091" y="-1"/>
                <a:ext cx="70902098"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51" name="Group 50">
              <a:extLst>
                <a:ext uri="{FF2B5EF4-FFF2-40B4-BE49-F238E27FC236}">
                  <a16:creationId xmlns:a16="http://schemas.microsoft.com/office/drawing/2014/main" id="{1D4458C6-1ED5-6844-89C6-3A80142F0E16}"/>
                </a:ext>
              </a:extLst>
            </p:cNvPr>
            <p:cNvGrpSpPr/>
            <p:nvPr userDrawn="1"/>
          </p:nvGrpSpPr>
          <p:grpSpPr>
            <a:xfrm>
              <a:off x="-755" y="12627864"/>
              <a:ext cx="2413264" cy="1097280"/>
              <a:chOff x="-3677406" y="-1"/>
              <a:chExt cx="22307482" cy="10058402"/>
            </a:xfrm>
          </p:grpSpPr>
          <p:pic>
            <p:nvPicPr>
              <p:cNvPr id="53" name="Graphic 52">
                <a:extLst>
                  <a:ext uri="{FF2B5EF4-FFF2-40B4-BE49-F238E27FC236}">
                    <a16:creationId xmlns:a16="http://schemas.microsoft.com/office/drawing/2014/main" id="{5D50236B-4E8E-AF47-A347-37284717DEF3}"/>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71676" y="-1"/>
                <a:ext cx="10058400" cy="10058400"/>
              </a:xfrm>
              <a:prstGeom prst="rect">
                <a:avLst/>
              </a:prstGeom>
            </p:spPr>
          </p:pic>
          <p:sp>
            <p:nvSpPr>
              <p:cNvPr id="54" name="Rectangle 53">
                <a:extLst>
                  <a:ext uri="{FF2B5EF4-FFF2-40B4-BE49-F238E27FC236}">
                    <a16:creationId xmlns:a16="http://schemas.microsoft.com/office/drawing/2014/main" id="{62ABCCF2-0DAF-0B40-86DC-9EF75F508714}"/>
                  </a:ext>
                </a:extLst>
              </p:cNvPr>
              <p:cNvSpPr/>
              <p:nvPr userDrawn="1"/>
            </p:nvSpPr>
            <p:spPr>
              <a:xfrm>
                <a:off x="-3677406" y="-1"/>
                <a:ext cx="15869404" cy="10058402"/>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52" name="Graphic 51">
              <a:extLst>
                <a:ext uri="{FF2B5EF4-FFF2-40B4-BE49-F238E27FC236}">
                  <a16:creationId xmlns:a16="http://schemas.microsoft.com/office/drawing/2014/main" id="{23FAF17C-9EC4-4544-86FA-35FC63D09AF7}"/>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2633" y="12618496"/>
              <a:ext cx="2024109" cy="1097280"/>
            </a:xfrm>
            <a:prstGeom prst="rect">
              <a:avLst/>
            </a:prstGeom>
          </p:spPr>
        </p:pic>
      </p:grpSp>
      <p:sp>
        <p:nvSpPr>
          <p:cNvPr id="4" name="Date Placeholder 3">
            <a:extLst>
              <a:ext uri="{FF2B5EF4-FFF2-40B4-BE49-F238E27FC236}">
                <a16:creationId xmlns:a16="http://schemas.microsoft.com/office/drawing/2014/main" id="{FD71ECBC-0FA4-384F-9EBB-634631BDD6C8}"/>
              </a:ext>
            </a:extLst>
          </p:cNvPr>
          <p:cNvSpPr>
            <a:spLocks noGrp="1"/>
          </p:cNvSpPr>
          <p:nvPr>
            <p:ph type="dt" sz="half" idx="22"/>
          </p:nvPr>
        </p:nvSpPr>
        <p:spPr/>
        <p:txBody>
          <a:bodyPr/>
          <a:lstStyle>
            <a:lvl1pPr>
              <a:defRPr>
                <a:solidFill>
                  <a:schemeClr val="bg1"/>
                </a:solidFill>
              </a:defRPr>
            </a:lvl1pPr>
          </a:lstStyle>
          <a:p>
            <a:r>
              <a:rPr lang="en-US"/>
              <a:t>MON. 2021</a:t>
            </a:r>
            <a:endParaRPr lang="en-US" dirty="0"/>
          </a:p>
        </p:txBody>
      </p:sp>
      <p:sp>
        <p:nvSpPr>
          <p:cNvPr id="5" name="Footer Placeholder 4">
            <a:extLst>
              <a:ext uri="{FF2B5EF4-FFF2-40B4-BE49-F238E27FC236}">
                <a16:creationId xmlns:a16="http://schemas.microsoft.com/office/drawing/2014/main" id="{57442A41-BE93-0E41-BD30-11225D82A42D}"/>
              </a:ext>
            </a:extLst>
          </p:cNvPr>
          <p:cNvSpPr>
            <a:spLocks noGrp="1"/>
          </p:cNvSpPr>
          <p:nvPr>
            <p:ph type="ftr" sz="quarter" idx="23"/>
          </p:nvPr>
        </p:nvSpPr>
        <p:spPr/>
        <p:txBody>
          <a:bodyPr/>
          <a:lstStyle>
            <a:lvl1pPr>
              <a:defRPr>
                <a:solidFill>
                  <a:schemeClr val="bg1"/>
                </a:solidFill>
              </a:defRPr>
            </a:lvl1pPr>
          </a:lstStyle>
          <a:p>
            <a:pPr defTabSz="116086">
              <a:lnSpc>
                <a:spcPct val="120000"/>
              </a:lnSpc>
            </a:pPr>
            <a:r>
              <a:rPr lang="en-US"/>
              <a:t>PRESENTATION TITLE</a:t>
            </a:r>
            <a:endParaRPr lang="en-US" dirty="0"/>
          </a:p>
        </p:txBody>
      </p:sp>
      <p:sp>
        <p:nvSpPr>
          <p:cNvPr id="6" name="Slide Number Placeholder 5">
            <a:extLst>
              <a:ext uri="{FF2B5EF4-FFF2-40B4-BE49-F238E27FC236}">
                <a16:creationId xmlns:a16="http://schemas.microsoft.com/office/drawing/2014/main" id="{600A1655-325C-F446-AC74-83E1E5AE5830}"/>
              </a:ext>
            </a:extLst>
          </p:cNvPr>
          <p:cNvSpPr>
            <a:spLocks noGrp="1"/>
          </p:cNvSpPr>
          <p:nvPr>
            <p:ph type="sldNum" sz="quarter" idx="24"/>
          </p:nvPr>
        </p:nvSpPr>
        <p:spPr/>
        <p:txBody>
          <a:bodyPr/>
          <a:lstStyle/>
          <a:p>
            <a:fld id="{86CB4B4D-7CA3-9044-876B-883B54F8677D}" type="slidenum">
              <a:rPr lang="en-US" smtClean="0"/>
              <a:pPr/>
              <a:t>‹#›</a:t>
            </a:fld>
            <a:endParaRPr lang="en-US" dirty="0"/>
          </a:p>
        </p:txBody>
      </p:sp>
      <p:sp>
        <p:nvSpPr>
          <p:cNvPr id="28" name="Text Placeholder 2">
            <a:extLst>
              <a:ext uri="{FF2B5EF4-FFF2-40B4-BE49-F238E27FC236}">
                <a16:creationId xmlns:a16="http://schemas.microsoft.com/office/drawing/2014/main" id="{C423BE95-3BCF-5248-B9AE-3BCE7716A119}"/>
              </a:ext>
            </a:extLst>
          </p:cNvPr>
          <p:cNvSpPr>
            <a:spLocks noGrp="1"/>
          </p:cNvSpPr>
          <p:nvPr>
            <p:ph type="body" sz="quarter" idx="10" hasCustomPrompt="1"/>
          </p:nvPr>
        </p:nvSpPr>
        <p:spPr>
          <a:xfrm>
            <a:off x="677917" y="1887394"/>
            <a:ext cx="1818085" cy="367473"/>
          </a:xfrm>
          <a:prstGeom prst="rect">
            <a:avLst/>
          </a:prstGeom>
          <a:ln w="12700">
            <a:miter lim="400000"/>
          </a:ln>
        </p:spPr>
        <p:txBody>
          <a:bodyPr wrap="square" lIns="50800" tIns="50800" rIns="50800" bIns="50800" anchor="ctr">
            <a:spAutoFit/>
          </a:bodyPr>
          <a:lstStyle>
            <a:lvl1pPr>
              <a:defRPr kumimoji="0" lang="en-US" sz="1575" normalizeH="0" smtClean="0">
                <a:ln>
                  <a:noFill/>
                </a:ln>
                <a:solidFill>
                  <a:srgbClr val="070A3A"/>
                </a:solidFill>
                <a:effectLst/>
                <a:sym typeface="Helvetica Neue"/>
              </a:defRPr>
            </a:lvl1pPr>
            <a:lvl2pPr>
              <a:defRPr kumimoji="0" lang="en-US" sz="900" normalizeH="0" smtClean="0">
                <a:ln>
                  <a:noFill/>
                </a:ln>
                <a:solidFill>
                  <a:srgbClr val="5E5E5E"/>
                </a:solidFill>
                <a:effectLst/>
                <a:latin typeface="+mn-lt"/>
                <a:ea typeface="+mn-ea"/>
                <a:cs typeface="+mn-cs"/>
                <a:sym typeface="Helvetica Neue"/>
              </a:defRPr>
            </a:lvl2pPr>
            <a:lvl3pPr>
              <a:defRPr kumimoji="0" lang="en-US" sz="900" normalizeH="0" smtClean="0">
                <a:ln>
                  <a:noFill/>
                </a:ln>
                <a:solidFill>
                  <a:srgbClr val="5E5E5E"/>
                </a:solidFill>
                <a:effectLst/>
                <a:latin typeface="+mn-lt"/>
                <a:ea typeface="+mn-ea"/>
                <a:cs typeface="+mn-cs"/>
                <a:sym typeface="Helvetica Neue"/>
              </a:defRPr>
            </a:lvl3pPr>
            <a:lvl4pPr>
              <a:defRPr kumimoji="0" lang="en-US" sz="900" normalizeH="0" smtClean="0">
                <a:ln>
                  <a:noFill/>
                </a:ln>
                <a:solidFill>
                  <a:srgbClr val="5E5E5E"/>
                </a:solidFill>
                <a:effectLst/>
                <a:latin typeface="+mn-lt"/>
                <a:ea typeface="+mn-ea"/>
                <a:cs typeface="+mn-cs"/>
                <a:sym typeface="Helvetica Neue"/>
              </a:defRPr>
            </a:lvl4pPr>
            <a:lvl5pPr>
              <a:defRPr kumimoji="0" lang="en-US" sz="900" normalizeH="0">
                <a:ln>
                  <a:noFill/>
                </a:ln>
                <a:solidFill>
                  <a:srgbClr val="5E5E5E"/>
                </a:solidFill>
                <a:effectLst/>
                <a:latin typeface="+mn-lt"/>
                <a:ea typeface="+mn-ea"/>
                <a:cs typeface="+mn-cs"/>
                <a:sym typeface="Helvetica Neue"/>
              </a:defRPr>
            </a:lvl5pPr>
          </a:lstStyle>
          <a:p>
            <a:pPr lvl="0" defTabSz="116086" rtl="0" fontAlgn="auto" hangingPunct="0">
              <a:lnSpc>
                <a:spcPct val="120000"/>
              </a:lnSpc>
            </a:pPr>
            <a:r>
              <a:rPr lang="en-US" dirty="0"/>
              <a:t>Sub-title</a:t>
            </a:r>
          </a:p>
        </p:txBody>
      </p:sp>
      <p:sp>
        <p:nvSpPr>
          <p:cNvPr id="29" name="Text Placeholder 2">
            <a:extLst>
              <a:ext uri="{FF2B5EF4-FFF2-40B4-BE49-F238E27FC236}">
                <a16:creationId xmlns:a16="http://schemas.microsoft.com/office/drawing/2014/main" id="{5B2A5BDF-503F-4748-B7DF-76E3FCF80292}"/>
              </a:ext>
            </a:extLst>
          </p:cNvPr>
          <p:cNvSpPr>
            <a:spLocks noGrp="1"/>
          </p:cNvSpPr>
          <p:nvPr>
            <p:ph type="body" sz="quarter" idx="11" hasCustomPrompt="1"/>
          </p:nvPr>
        </p:nvSpPr>
        <p:spPr>
          <a:xfrm>
            <a:off x="6642168" y="1887394"/>
            <a:ext cx="1818085" cy="367473"/>
          </a:xfrm>
          <a:prstGeom prst="rect">
            <a:avLst/>
          </a:prstGeom>
          <a:ln w="12700">
            <a:miter lim="400000"/>
          </a:ln>
        </p:spPr>
        <p:txBody>
          <a:bodyPr wrap="square" lIns="50800" tIns="50800" rIns="50800" bIns="50800" anchor="ctr">
            <a:spAutoFit/>
          </a:bodyPr>
          <a:lstStyle>
            <a:lvl1pPr>
              <a:defRPr kumimoji="0" lang="en-US" sz="1575" normalizeH="0" smtClean="0">
                <a:ln>
                  <a:noFill/>
                </a:ln>
                <a:solidFill>
                  <a:schemeClr val="bg1">
                    <a:lumMod val="95000"/>
                  </a:schemeClr>
                </a:solidFill>
                <a:effectLst/>
                <a:sym typeface="Helvetica Neue"/>
              </a:defRPr>
            </a:lvl1pPr>
            <a:lvl2pPr>
              <a:defRPr kumimoji="0" lang="en-US" sz="900" normalizeH="0" smtClean="0">
                <a:ln>
                  <a:noFill/>
                </a:ln>
                <a:solidFill>
                  <a:srgbClr val="5E5E5E"/>
                </a:solidFill>
                <a:effectLst/>
                <a:latin typeface="+mn-lt"/>
                <a:ea typeface="+mn-ea"/>
                <a:cs typeface="+mn-cs"/>
                <a:sym typeface="Helvetica Neue"/>
              </a:defRPr>
            </a:lvl2pPr>
            <a:lvl3pPr>
              <a:defRPr kumimoji="0" lang="en-US" sz="900" normalizeH="0" smtClean="0">
                <a:ln>
                  <a:noFill/>
                </a:ln>
                <a:solidFill>
                  <a:srgbClr val="5E5E5E"/>
                </a:solidFill>
                <a:effectLst/>
                <a:latin typeface="+mn-lt"/>
                <a:ea typeface="+mn-ea"/>
                <a:cs typeface="+mn-cs"/>
                <a:sym typeface="Helvetica Neue"/>
              </a:defRPr>
            </a:lvl3pPr>
            <a:lvl4pPr>
              <a:defRPr kumimoji="0" lang="en-US" sz="900" normalizeH="0" smtClean="0">
                <a:ln>
                  <a:noFill/>
                </a:ln>
                <a:solidFill>
                  <a:srgbClr val="5E5E5E"/>
                </a:solidFill>
                <a:effectLst/>
                <a:latin typeface="+mn-lt"/>
                <a:ea typeface="+mn-ea"/>
                <a:cs typeface="+mn-cs"/>
                <a:sym typeface="Helvetica Neue"/>
              </a:defRPr>
            </a:lvl4pPr>
            <a:lvl5pPr>
              <a:defRPr kumimoji="0" lang="en-US" sz="900" normalizeH="0">
                <a:ln>
                  <a:noFill/>
                </a:ln>
                <a:solidFill>
                  <a:srgbClr val="5E5E5E"/>
                </a:solidFill>
                <a:effectLst/>
                <a:latin typeface="+mn-lt"/>
                <a:ea typeface="+mn-ea"/>
                <a:cs typeface="+mn-cs"/>
                <a:sym typeface="Helvetica Neue"/>
              </a:defRPr>
            </a:lvl5pPr>
          </a:lstStyle>
          <a:p>
            <a:pPr lvl="0" defTabSz="116086" rtl="0" fontAlgn="auto" hangingPunct="0">
              <a:lnSpc>
                <a:spcPct val="120000"/>
              </a:lnSpc>
            </a:pPr>
            <a:r>
              <a:rPr lang="en-US" dirty="0"/>
              <a:t>Sub-title</a:t>
            </a:r>
          </a:p>
        </p:txBody>
      </p:sp>
      <p:sp>
        <p:nvSpPr>
          <p:cNvPr id="30" name="Text Placeholder 4">
            <a:extLst>
              <a:ext uri="{FF2B5EF4-FFF2-40B4-BE49-F238E27FC236}">
                <a16:creationId xmlns:a16="http://schemas.microsoft.com/office/drawing/2014/main" id="{356656E5-4884-E641-8EA9-7B41F4B81A49}"/>
              </a:ext>
            </a:extLst>
          </p:cNvPr>
          <p:cNvSpPr>
            <a:spLocks noGrp="1"/>
          </p:cNvSpPr>
          <p:nvPr>
            <p:ph type="body" sz="quarter" idx="15" hasCustomPrompt="1"/>
          </p:nvPr>
        </p:nvSpPr>
        <p:spPr>
          <a:xfrm>
            <a:off x="677918" y="2552338"/>
            <a:ext cx="1920200" cy="1102519"/>
          </a:xfrm>
          <a:prstGeom prst="rect">
            <a:avLst/>
          </a:prstGeom>
        </p:spPr>
        <p:txBody>
          <a:bodyPr>
            <a:normAutofit/>
          </a:bodyPr>
          <a:lstStyle>
            <a:lvl1pPr>
              <a:lnSpc>
                <a:spcPct val="100000"/>
              </a:lnSpc>
              <a:defRPr sz="1350">
                <a:solidFill>
                  <a:schemeClr val="tx2"/>
                </a:solidFill>
              </a:defRPr>
            </a:lvl1pPr>
            <a:lvl2pPr>
              <a:lnSpc>
                <a:spcPct val="100000"/>
              </a:lnSpc>
              <a:defRPr sz="1350">
                <a:solidFill>
                  <a:schemeClr val="tx2"/>
                </a:solidFill>
              </a:defRPr>
            </a:lvl2pPr>
            <a:lvl3pPr>
              <a:lnSpc>
                <a:spcPct val="100000"/>
              </a:lnSpc>
              <a:defRPr sz="1350">
                <a:solidFill>
                  <a:schemeClr val="tx2"/>
                </a:solidFill>
              </a:defRPr>
            </a:lvl3pPr>
            <a:lvl4pPr>
              <a:lnSpc>
                <a:spcPct val="100000"/>
              </a:lnSpc>
              <a:defRPr sz="1350">
                <a:solidFill>
                  <a:schemeClr val="tx2"/>
                </a:solidFill>
              </a:defRPr>
            </a:lvl4pPr>
            <a:lvl5pPr>
              <a:lnSpc>
                <a:spcPct val="100000"/>
              </a:lnSpc>
              <a:defRPr sz="1350">
                <a:solidFill>
                  <a:schemeClr val="tx2"/>
                </a:solidFill>
              </a:defRPr>
            </a:lvl5pPr>
          </a:lstStyle>
          <a:p>
            <a:pPr lvl="0"/>
            <a:r>
              <a:rPr lang="en-US" dirty="0"/>
              <a:t>Lorem ipsum dolor sit </a:t>
            </a:r>
          </a:p>
          <a:p>
            <a:pPr lvl="0"/>
            <a:r>
              <a:rPr lang="en-US" dirty="0" err="1"/>
              <a:t>amet</a:t>
            </a:r>
            <a:r>
              <a:rPr lang="en-US" dirty="0"/>
              <a:t>, an minim </a:t>
            </a:r>
            <a:r>
              <a:rPr lang="en-US" dirty="0" err="1"/>
              <a:t>aeque</a:t>
            </a:r>
            <a:r>
              <a:rPr lang="en-US" dirty="0"/>
              <a:t> </a:t>
            </a:r>
          </a:p>
          <a:p>
            <a:pPr lvl="0"/>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a:t>
            </a:r>
          </a:p>
          <a:p>
            <a:pPr lvl="0"/>
            <a:r>
              <a:rPr lang="en-US" dirty="0"/>
              <a:t>facer, no </a:t>
            </a:r>
            <a:r>
              <a:rPr lang="en-US" dirty="0" err="1"/>
              <a:t>suas</a:t>
            </a:r>
            <a:r>
              <a:rPr lang="en-US" dirty="0"/>
              <a:t> ipsum.</a:t>
            </a:r>
          </a:p>
        </p:txBody>
      </p:sp>
      <p:sp>
        <p:nvSpPr>
          <p:cNvPr id="31" name="Text Placeholder 2">
            <a:extLst>
              <a:ext uri="{FF2B5EF4-FFF2-40B4-BE49-F238E27FC236}">
                <a16:creationId xmlns:a16="http://schemas.microsoft.com/office/drawing/2014/main" id="{C5F14E70-CA4F-2347-A5CF-AF47ADC38FE8}"/>
              </a:ext>
            </a:extLst>
          </p:cNvPr>
          <p:cNvSpPr>
            <a:spLocks noGrp="1"/>
          </p:cNvSpPr>
          <p:nvPr>
            <p:ph type="body" sz="quarter" idx="19" hasCustomPrompt="1"/>
          </p:nvPr>
        </p:nvSpPr>
        <p:spPr>
          <a:xfrm>
            <a:off x="3647497" y="1887394"/>
            <a:ext cx="1818085" cy="367473"/>
          </a:xfrm>
          <a:prstGeom prst="rect">
            <a:avLst/>
          </a:prstGeom>
          <a:ln w="12700">
            <a:miter lim="400000"/>
          </a:ln>
        </p:spPr>
        <p:txBody>
          <a:bodyPr wrap="square" lIns="50800" tIns="50800" rIns="50800" bIns="50800" anchor="ctr">
            <a:spAutoFit/>
          </a:bodyPr>
          <a:lstStyle>
            <a:lvl1pPr>
              <a:defRPr kumimoji="0" lang="en-US" sz="1575" normalizeH="0" smtClean="0">
                <a:ln>
                  <a:noFill/>
                </a:ln>
                <a:solidFill>
                  <a:schemeClr val="accent6"/>
                </a:solidFill>
                <a:effectLst/>
                <a:sym typeface="Helvetica Neue"/>
              </a:defRPr>
            </a:lvl1pPr>
            <a:lvl2pPr>
              <a:defRPr kumimoji="0" lang="en-US" sz="900" normalizeH="0" smtClean="0">
                <a:ln>
                  <a:noFill/>
                </a:ln>
                <a:solidFill>
                  <a:srgbClr val="5E5E5E"/>
                </a:solidFill>
                <a:effectLst/>
                <a:latin typeface="+mn-lt"/>
                <a:ea typeface="+mn-ea"/>
                <a:cs typeface="+mn-cs"/>
                <a:sym typeface="Helvetica Neue"/>
              </a:defRPr>
            </a:lvl2pPr>
            <a:lvl3pPr>
              <a:defRPr kumimoji="0" lang="en-US" sz="900" normalizeH="0" smtClean="0">
                <a:ln>
                  <a:noFill/>
                </a:ln>
                <a:solidFill>
                  <a:srgbClr val="5E5E5E"/>
                </a:solidFill>
                <a:effectLst/>
                <a:latin typeface="+mn-lt"/>
                <a:ea typeface="+mn-ea"/>
                <a:cs typeface="+mn-cs"/>
                <a:sym typeface="Helvetica Neue"/>
              </a:defRPr>
            </a:lvl3pPr>
            <a:lvl4pPr>
              <a:defRPr kumimoji="0" lang="en-US" sz="900" normalizeH="0" smtClean="0">
                <a:ln>
                  <a:noFill/>
                </a:ln>
                <a:solidFill>
                  <a:srgbClr val="5E5E5E"/>
                </a:solidFill>
                <a:effectLst/>
                <a:latin typeface="+mn-lt"/>
                <a:ea typeface="+mn-ea"/>
                <a:cs typeface="+mn-cs"/>
                <a:sym typeface="Helvetica Neue"/>
              </a:defRPr>
            </a:lvl4pPr>
            <a:lvl5pPr>
              <a:defRPr kumimoji="0" lang="en-US" sz="900" normalizeH="0">
                <a:ln>
                  <a:noFill/>
                </a:ln>
                <a:solidFill>
                  <a:srgbClr val="5E5E5E"/>
                </a:solidFill>
                <a:effectLst/>
                <a:latin typeface="+mn-lt"/>
                <a:ea typeface="+mn-ea"/>
                <a:cs typeface="+mn-cs"/>
                <a:sym typeface="Helvetica Neue"/>
              </a:defRPr>
            </a:lvl5pPr>
          </a:lstStyle>
          <a:p>
            <a:pPr lvl="0" defTabSz="116086" rtl="0" fontAlgn="auto" hangingPunct="0">
              <a:lnSpc>
                <a:spcPct val="120000"/>
              </a:lnSpc>
            </a:pPr>
            <a:r>
              <a:rPr lang="en-US" dirty="0"/>
              <a:t>Sub-title</a:t>
            </a:r>
          </a:p>
        </p:txBody>
      </p:sp>
      <p:sp>
        <p:nvSpPr>
          <p:cNvPr id="32" name="Text Placeholder 4">
            <a:extLst>
              <a:ext uri="{FF2B5EF4-FFF2-40B4-BE49-F238E27FC236}">
                <a16:creationId xmlns:a16="http://schemas.microsoft.com/office/drawing/2014/main" id="{B9D11928-ED1E-B04F-824D-DAF2DF197E23}"/>
              </a:ext>
            </a:extLst>
          </p:cNvPr>
          <p:cNvSpPr>
            <a:spLocks noGrp="1"/>
          </p:cNvSpPr>
          <p:nvPr>
            <p:ph type="body" sz="quarter" idx="20" hasCustomPrompt="1"/>
          </p:nvPr>
        </p:nvSpPr>
        <p:spPr>
          <a:xfrm>
            <a:off x="3647497" y="2552338"/>
            <a:ext cx="1910150" cy="1102519"/>
          </a:xfrm>
          <a:prstGeom prst="rect">
            <a:avLst/>
          </a:prstGeom>
        </p:spPr>
        <p:txBody>
          <a:bodyPr>
            <a:normAutofit/>
          </a:bodyPr>
          <a:lstStyle>
            <a:lvl1pPr>
              <a:lnSpc>
                <a:spcPct val="100000"/>
              </a:lnSpc>
              <a:defRPr sz="1350">
                <a:solidFill>
                  <a:schemeClr val="accent6"/>
                </a:solidFill>
              </a:defRPr>
            </a:lvl1pPr>
            <a:lvl2pPr>
              <a:lnSpc>
                <a:spcPct val="100000"/>
              </a:lnSpc>
              <a:defRPr sz="1350">
                <a:solidFill>
                  <a:schemeClr val="tx2"/>
                </a:solidFill>
              </a:defRPr>
            </a:lvl2pPr>
            <a:lvl3pPr>
              <a:lnSpc>
                <a:spcPct val="100000"/>
              </a:lnSpc>
              <a:defRPr sz="1350">
                <a:solidFill>
                  <a:schemeClr val="tx2"/>
                </a:solidFill>
              </a:defRPr>
            </a:lvl3pPr>
            <a:lvl4pPr>
              <a:lnSpc>
                <a:spcPct val="100000"/>
              </a:lnSpc>
              <a:defRPr sz="1350">
                <a:solidFill>
                  <a:schemeClr val="tx2"/>
                </a:solidFill>
              </a:defRPr>
            </a:lvl4pPr>
            <a:lvl5pPr>
              <a:lnSpc>
                <a:spcPct val="100000"/>
              </a:lnSpc>
              <a:defRPr sz="1350">
                <a:solidFill>
                  <a:schemeClr val="tx2"/>
                </a:solidFill>
              </a:defRPr>
            </a:lvl5pPr>
          </a:lstStyle>
          <a:p>
            <a:pPr lvl="0"/>
            <a:r>
              <a:rPr lang="en-US" dirty="0"/>
              <a:t>Lorem ipsum dolor sit </a:t>
            </a:r>
          </a:p>
          <a:p>
            <a:pPr lvl="0"/>
            <a:r>
              <a:rPr lang="en-US" dirty="0" err="1"/>
              <a:t>amet</a:t>
            </a:r>
            <a:r>
              <a:rPr lang="en-US" dirty="0"/>
              <a:t>, an minim </a:t>
            </a:r>
            <a:r>
              <a:rPr lang="en-US" dirty="0" err="1"/>
              <a:t>aeque</a:t>
            </a:r>
            <a:r>
              <a:rPr lang="en-US" dirty="0"/>
              <a:t> </a:t>
            </a:r>
          </a:p>
          <a:p>
            <a:pPr lvl="0"/>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a:t>
            </a:r>
          </a:p>
          <a:p>
            <a:pPr lvl="0"/>
            <a:r>
              <a:rPr lang="en-US" dirty="0"/>
              <a:t>facer, no </a:t>
            </a:r>
            <a:r>
              <a:rPr lang="en-US" dirty="0" err="1"/>
              <a:t>suas</a:t>
            </a:r>
            <a:r>
              <a:rPr lang="en-US" dirty="0"/>
              <a:t> ipsum.</a:t>
            </a:r>
          </a:p>
        </p:txBody>
      </p:sp>
      <p:sp>
        <p:nvSpPr>
          <p:cNvPr id="33" name="Text Placeholder 4">
            <a:extLst>
              <a:ext uri="{FF2B5EF4-FFF2-40B4-BE49-F238E27FC236}">
                <a16:creationId xmlns:a16="http://schemas.microsoft.com/office/drawing/2014/main" id="{875E0117-6E33-714C-A050-F6C0B7E6E920}"/>
              </a:ext>
            </a:extLst>
          </p:cNvPr>
          <p:cNvSpPr>
            <a:spLocks noGrp="1"/>
          </p:cNvSpPr>
          <p:nvPr>
            <p:ph type="body" sz="quarter" idx="21" hasCustomPrompt="1"/>
          </p:nvPr>
        </p:nvSpPr>
        <p:spPr>
          <a:xfrm>
            <a:off x="6642167" y="2552338"/>
            <a:ext cx="1956050" cy="1102519"/>
          </a:xfrm>
          <a:prstGeom prst="rect">
            <a:avLst/>
          </a:prstGeom>
        </p:spPr>
        <p:txBody>
          <a:bodyPr>
            <a:normAutofit/>
          </a:bodyPr>
          <a:lstStyle>
            <a:lvl1pPr>
              <a:lnSpc>
                <a:spcPct val="100000"/>
              </a:lnSpc>
              <a:defRPr sz="1350">
                <a:solidFill>
                  <a:schemeClr val="accent6"/>
                </a:solidFill>
              </a:defRPr>
            </a:lvl1pPr>
            <a:lvl2pPr>
              <a:lnSpc>
                <a:spcPct val="100000"/>
              </a:lnSpc>
              <a:defRPr sz="1350">
                <a:solidFill>
                  <a:schemeClr val="tx2"/>
                </a:solidFill>
              </a:defRPr>
            </a:lvl2pPr>
            <a:lvl3pPr>
              <a:lnSpc>
                <a:spcPct val="100000"/>
              </a:lnSpc>
              <a:defRPr sz="1350">
                <a:solidFill>
                  <a:schemeClr val="tx2"/>
                </a:solidFill>
              </a:defRPr>
            </a:lvl3pPr>
            <a:lvl4pPr>
              <a:lnSpc>
                <a:spcPct val="100000"/>
              </a:lnSpc>
              <a:defRPr sz="1350">
                <a:solidFill>
                  <a:schemeClr val="tx2"/>
                </a:solidFill>
              </a:defRPr>
            </a:lvl4pPr>
            <a:lvl5pPr>
              <a:lnSpc>
                <a:spcPct val="100000"/>
              </a:lnSpc>
              <a:defRPr sz="1350">
                <a:solidFill>
                  <a:schemeClr val="tx2"/>
                </a:solidFill>
              </a:defRPr>
            </a:lvl5pPr>
          </a:lstStyle>
          <a:p>
            <a:pPr lvl="0"/>
            <a:r>
              <a:rPr lang="en-US" dirty="0"/>
              <a:t>Lorem ipsum dolor sit </a:t>
            </a:r>
          </a:p>
          <a:p>
            <a:pPr lvl="0"/>
            <a:r>
              <a:rPr lang="en-US" dirty="0" err="1"/>
              <a:t>amet</a:t>
            </a:r>
            <a:r>
              <a:rPr lang="en-US" dirty="0"/>
              <a:t>, an minim </a:t>
            </a:r>
            <a:r>
              <a:rPr lang="en-US" dirty="0" err="1"/>
              <a:t>aeque</a:t>
            </a:r>
            <a:r>
              <a:rPr lang="en-US" dirty="0"/>
              <a:t> </a:t>
            </a:r>
          </a:p>
          <a:p>
            <a:pPr lvl="0"/>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a:t>
            </a:r>
          </a:p>
        </p:txBody>
      </p:sp>
    </p:spTree>
    <p:extLst>
      <p:ext uri="{BB962C8B-B14F-4D97-AF65-F5344CB8AC3E}">
        <p14:creationId xmlns:p14="http://schemas.microsoft.com/office/powerpoint/2010/main" val="2866217993"/>
      </p:ext>
    </p:extLst>
  </p:cSld>
  <p:clrMapOvr>
    <a:masterClrMapping/>
  </p:clrMapOvr>
  <p:transition spd="med"/>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 Text Shapes (Ultraviolet footer)">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076A3AFC-584C-004E-86F8-37028DBD2B8E}"/>
              </a:ext>
            </a:extLst>
          </p:cNvPr>
          <p:cNvGrpSpPr/>
          <p:nvPr userDrawn="1"/>
        </p:nvGrpSpPr>
        <p:grpSpPr>
          <a:xfrm>
            <a:off x="3897165" y="1376837"/>
            <a:ext cx="5103671" cy="2996946"/>
            <a:chOff x="10392441" y="3671566"/>
            <a:chExt cx="13609788" cy="7991856"/>
          </a:xfrm>
        </p:grpSpPr>
        <p:sp>
          <p:nvSpPr>
            <p:cNvPr id="43" name="Graphic 24">
              <a:extLst>
                <a:ext uri="{FF2B5EF4-FFF2-40B4-BE49-F238E27FC236}">
                  <a16:creationId xmlns:a16="http://schemas.microsoft.com/office/drawing/2014/main" id="{F47837A7-4503-5541-9934-0AD0B8E09801}"/>
                </a:ext>
              </a:extLst>
            </p:cNvPr>
            <p:cNvSpPr/>
            <p:nvPr userDrawn="1"/>
          </p:nvSpPr>
          <p:spPr>
            <a:xfrm>
              <a:off x="15264466" y="3671566"/>
              <a:ext cx="8737763" cy="7991856"/>
            </a:xfrm>
            <a:custGeom>
              <a:avLst/>
              <a:gdLst>
                <a:gd name="connsiteX0" fmla="*/ 0 w 8737763"/>
                <a:gd name="connsiteY0" fmla="*/ 0 h 7991856"/>
                <a:gd name="connsiteX1" fmla="*/ 4766053 w 8737763"/>
                <a:gd name="connsiteY1" fmla="*/ 0 h 7991856"/>
                <a:gd name="connsiteX2" fmla="*/ 8737763 w 8737763"/>
                <a:gd name="connsiteY2" fmla="*/ 3995928 h 7991856"/>
                <a:gd name="connsiteX3" fmla="*/ 8737763 w 8737763"/>
                <a:gd name="connsiteY3" fmla="*/ 3995928 h 7991856"/>
                <a:gd name="connsiteX4" fmla="*/ 4766053 w 8737763"/>
                <a:gd name="connsiteY4" fmla="*/ 7991856 h 7991856"/>
                <a:gd name="connsiteX5" fmla="*/ 0 w 8737763"/>
                <a:gd name="connsiteY5" fmla="*/ 7991856 h 7991856"/>
                <a:gd name="connsiteX6" fmla="*/ 0 w 8737763"/>
                <a:gd name="connsiteY6" fmla="*/ 7991856 h 7991856"/>
                <a:gd name="connsiteX7" fmla="*/ 0 w 8737763"/>
                <a:gd name="connsiteY7" fmla="*/ 0 h 7991856"/>
                <a:gd name="connsiteX8" fmla="*/ 0 w 8737763"/>
                <a:gd name="connsiteY8" fmla="*/ 0 h 7991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37763" h="7991856">
                  <a:moveTo>
                    <a:pt x="0" y="0"/>
                  </a:moveTo>
                  <a:lnTo>
                    <a:pt x="4766053" y="0"/>
                  </a:lnTo>
                  <a:cubicBezTo>
                    <a:pt x="6959565" y="0"/>
                    <a:pt x="8737763" y="1789041"/>
                    <a:pt x="8737763" y="3995928"/>
                  </a:cubicBezTo>
                  <a:lnTo>
                    <a:pt x="8737763" y="3995928"/>
                  </a:lnTo>
                  <a:cubicBezTo>
                    <a:pt x="8737763" y="6202815"/>
                    <a:pt x="6959565" y="7991856"/>
                    <a:pt x="4766053" y="7991856"/>
                  </a:cubicBezTo>
                  <a:lnTo>
                    <a:pt x="0" y="7991856"/>
                  </a:lnTo>
                  <a:lnTo>
                    <a:pt x="0" y="7991856"/>
                  </a:lnTo>
                  <a:lnTo>
                    <a:pt x="0" y="0"/>
                  </a:lnTo>
                  <a:lnTo>
                    <a:pt x="0" y="0"/>
                  </a:lnTo>
                  <a:close/>
                </a:path>
              </a:pathLst>
            </a:custGeom>
            <a:solidFill>
              <a:schemeClr val="accent1"/>
            </a:solidFill>
            <a:ln w="79404" cap="flat">
              <a:noFill/>
              <a:prstDash val="solid"/>
              <a:miter/>
            </a:ln>
          </p:spPr>
          <p:txBody>
            <a:bodyPr rtlCol="0" anchor="ctr"/>
            <a:lstStyle/>
            <a:p>
              <a:endParaRPr lang="en-US" sz="900" b="0" i="0" dirty="0">
                <a:latin typeface="FS Albert Pro" panose="02000503040000020004" pitchFamily="2" charset="0"/>
              </a:endParaRPr>
            </a:p>
          </p:txBody>
        </p:sp>
        <p:sp>
          <p:nvSpPr>
            <p:cNvPr id="41" name="Rectangle 40">
              <a:extLst>
                <a:ext uri="{FF2B5EF4-FFF2-40B4-BE49-F238E27FC236}">
                  <a16:creationId xmlns:a16="http://schemas.microsoft.com/office/drawing/2014/main" id="{9B4A397E-F1C2-804B-832B-3FA51BFBE1E5}"/>
                </a:ext>
              </a:extLst>
            </p:cNvPr>
            <p:cNvSpPr/>
            <p:nvPr userDrawn="1"/>
          </p:nvSpPr>
          <p:spPr>
            <a:xfrm>
              <a:off x="10392441" y="3671566"/>
              <a:ext cx="5755777" cy="7991856"/>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16" name="Group 15">
            <a:extLst>
              <a:ext uri="{FF2B5EF4-FFF2-40B4-BE49-F238E27FC236}">
                <a16:creationId xmlns:a16="http://schemas.microsoft.com/office/drawing/2014/main" id="{E1BE8A6D-645E-D647-85E2-9E125B86EA29}"/>
              </a:ext>
            </a:extLst>
          </p:cNvPr>
          <p:cNvGrpSpPr/>
          <p:nvPr userDrawn="1"/>
        </p:nvGrpSpPr>
        <p:grpSpPr>
          <a:xfrm>
            <a:off x="1006900" y="1376837"/>
            <a:ext cx="5221553" cy="2996946"/>
            <a:chOff x="2685066" y="3671566"/>
            <a:chExt cx="13924142" cy="7991856"/>
          </a:xfrm>
        </p:grpSpPr>
        <p:sp>
          <p:nvSpPr>
            <p:cNvPr id="42" name="Graphic 24">
              <a:extLst>
                <a:ext uri="{FF2B5EF4-FFF2-40B4-BE49-F238E27FC236}">
                  <a16:creationId xmlns:a16="http://schemas.microsoft.com/office/drawing/2014/main" id="{F8014638-4596-2A47-939C-F558A1E1B440}"/>
                </a:ext>
              </a:extLst>
            </p:cNvPr>
            <p:cNvSpPr/>
            <p:nvPr userDrawn="1"/>
          </p:nvSpPr>
          <p:spPr>
            <a:xfrm>
              <a:off x="7871445" y="3671566"/>
              <a:ext cx="8737763" cy="7991856"/>
            </a:xfrm>
            <a:custGeom>
              <a:avLst/>
              <a:gdLst>
                <a:gd name="connsiteX0" fmla="*/ 0 w 8737763"/>
                <a:gd name="connsiteY0" fmla="*/ 0 h 7991856"/>
                <a:gd name="connsiteX1" fmla="*/ 4766053 w 8737763"/>
                <a:gd name="connsiteY1" fmla="*/ 0 h 7991856"/>
                <a:gd name="connsiteX2" fmla="*/ 8737763 w 8737763"/>
                <a:gd name="connsiteY2" fmla="*/ 3995928 h 7991856"/>
                <a:gd name="connsiteX3" fmla="*/ 8737763 w 8737763"/>
                <a:gd name="connsiteY3" fmla="*/ 3995928 h 7991856"/>
                <a:gd name="connsiteX4" fmla="*/ 4766053 w 8737763"/>
                <a:gd name="connsiteY4" fmla="*/ 7991856 h 7991856"/>
                <a:gd name="connsiteX5" fmla="*/ 0 w 8737763"/>
                <a:gd name="connsiteY5" fmla="*/ 7991856 h 7991856"/>
                <a:gd name="connsiteX6" fmla="*/ 0 w 8737763"/>
                <a:gd name="connsiteY6" fmla="*/ 7991856 h 7991856"/>
                <a:gd name="connsiteX7" fmla="*/ 0 w 8737763"/>
                <a:gd name="connsiteY7" fmla="*/ 0 h 7991856"/>
                <a:gd name="connsiteX8" fmla="*/ 0 w 8737763"/>
                <a:gd name="connsiteY8" fmla="*/ 0 h 7991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37763" h="7991856">
                  <a:moveTo>
                    <a:pt x="0" y="0"/>
                  </a:moveTo>
                  <a:lnTo>
                    <a:pt x="4766053" y="0"/>
                  </a:lnTo>
                  <a:cubicBezTo>
                    <a:pt x="6959565" y="0"/>
                    <a:pt x="8737763" y="1789041"/>
                    <a:pt x="8737763" y="3995928"/>
                  </a:cubicBezTo>
                  <a:lnTo>
                    <a:pt x="8737763" y="3995928"/>
                  </a:lnTo>
                  <a:cubicBezTo>
                    <a:pt x="8737763" y="6202815"/>
                    <a:pt x="6959565" y="7991856"/>
                    <a:pt x="4766053" y="7991856"/>
                  </a:cubicBezTo>
                  <a:lnTo>
                    <a:pt x="0" y="7991856"/>
                  </a:lnTo>
                  <a:lnTo>
                    <a:pt x="0" y="7991856"/>
                  </a:lnTo>
                  <a:lnTo>
                    <a:pt x="0" y="0"/>
                  </a:lnTo>
                  <a:lnTo>
                    <a:pt x="0" y="0"/>
                  </a:lnTo>
                  <a:close/>
                </a:path>
              </a:pathLst>
            </a:custGeom>
            <a:solidFill>
              <a:schemeClr val="accent2"/>
            </a:solidFill>
            <a:ln w="79404" cap="flat">
              <a:noFill/>
              <a:prstDash val="solid"/>
              <a:miter/>
            </a:ln>
          </p:spPr>
          <p:txBody>
            <a:bodyPr rtlCol="0" anchor="ctr"/>
            <a:lstStyle/>
            <a:p>
              <a:endParaRPr lang="en-US" sz="900" b="0" i="0" dirty="0">
                <a:latin typeface="FS Albert Pro" panose="02000503040000020004" pitchFamily="2" charset="0"/>
              </a:endParaRPr>
            </a:p>
          </p:txBody>
        </p:sp>
        <p:sp>
          <p:nvSpPr>
            <p:cNvPr id="45" name="Rectangle 44">
              <a:extLst>
                <a:ext uri="{FF2B5EF4-FFF2-40B4-BE49-F238E27FC236}">
                  <a16:creationId xmlns:a16="http://schemas.microsoft.com/office/drawing/2014/main" id="{EA88DD36-2CD9-8D4D-A958-65EDE12890D4}"/>
                </a:ext>
              </a:extLst>
            </p:cNvPr>
            <p:cNvSpPr/>
            <p:nvPr userDrawn="1"/>
          </p:nvSpPr>
          <p:spPr>
            <a:xfrm>
              <a:off x="2685066" y="3671566"/>
              <a:ext cx="6764244" cy="7991856"/>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sp>
        <p:nvSpPr>
          <p:cNvPr id="11" name="Graphic 8">
            <a:extLst>
              <a:ext uri="{FF2B5EF4-FFF2-40B4-BE49-F238E27FC236}">
                <a16:creationId xmlns:a16="http://schemas.microsoft.com/office/drawing/2014/main" id="{9A0ECAB0-D7F0-CF48-8EBE-66130BF3E2E3}"/>
              </a:ext>
            </a:extLst>
          </p:cNvPr>
          <p:cNvSpPr/>
          <p:nvPr/>
        </p:nvSpPr>
        <p:spPr>
          <a:xfrm>
            <a:off x="0" y="1376837"/>
            <a:ext cx="2996946" cy="2996946"/>
          </a:xfrm>
          <a:custGeom>
            <a:avLst/>
            <a:gdLst>
              <a:gd name="connsiteX0" fmla="*/ 0 w 7991856"/>
              <a:gd name="connsiteY0" fmla="*/ 0 h 7991856"/>
              <a:gd name="connsiteX1" fmla="*/ 3995928 w 7991856"/>
              <a:gd name="connsiteY1" fmla="*/ 0 h 7991856"/>
              <a:gd name="connsiteX2" fmla="*/ 7991856 w 7991856"/>
              <a:gd name="connsiteY2" fmla="*/ 3995928 h 7991856"/>
              <a:gd name="connsiteX3" fmla="*/ 7991856 w 7991856"/>
              <a:gd name="connsiteY3" fmla="*/ 3995928 h 7991856"/>
              <a:gd name="connsiteX4" fmla="*/ 3995928 w 7991856"/>
              <a:gd name="connsiteY4" fmla="*/ 7991856 h 7991856"/>
              <a:gd name="connsiteX5" fmla="*/ 0 w 7991856"/>
              <a:gd name="connsiteY5" fmla="*/ 7991856 h 7991856"/>
              <a:gd name="connsiteX6" fmla="*/ 0 w 7991856"/>
              <a:gd name="connsiteY6" fmla="*/ 7991856 h 7991856"/>
              <a:gd name="connsiteX7" fmla="*/ 0 w 7991856"/>
              <a:gd name="connsiteY7" fmla="*/ 0 h 7991856"/>
              <a:gd name="connsiteX8" fmla="*/ 0 w 7991856"/>
              <a:gd name="connsiteY8" fmla="*/ 0 h 7991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91856" h="7991856">
                <a:moveTo>
                  <a:pt x="0" y="0"/>
                </a:moveTo>
                <a:lnTo>
                  <a:pt x="3995928" y="0"/>
                </a:lnTo>
                <a:cubicBezTo>
                  <a:pt x="6202815" y="0"/>
                  <a:pt x="7991856" y="1789041"/>
                  <a:pt x="7991856" y="3995928"/>
                </a:cubicBezTo>
                <a:lnTo>
                  <a:pt x="7991856" y="3995928"/>
                </a:lnTo>
                <a:cubicBezTo>
                  <a:pt x="7991856" y="6202815"/>
                  <a:pt x="6202815" y="7991856"/>
                  <a:pt x="3995928" y="7991856"/>
                </a:cubicBezTo>
                <a:lnTo>
                  <a:pt x="0" y="7991856"/>
                </a:lnTo>
                <a:lnTo>
                  <a:pt x="0" y="7991856"/>
                </a:lnTo>
                <a:lnTo>
                  <a:pt x="0" y="0"/>
                </a:lnTo>
                <a:lnTo>
                  <a:pt x="0" y="0"/>
                </a:lnTo>
                <a:close/>
              </a:path>
            </a:pathLst>
          </a:custGeom>
          <a:solidFill>
            <a:schemeClr val="accent6"/>
          </a:solidFill>
          <a:ln w="79915" cap="flat">
            <a:noFill/>
            <a:prstDash val="solid"/>
            <a:miter/>
          </a:ln>
        </p:spPr>
        <p:txBody>
          <a:bodyPr rtlCol="0" anchor="ctr"/>
          <a:lstStyle/>
          <a:p>
            <a:endParaRPr lang="en-US" sz="900" b="0" i="0" dirty="0">
              <a:latin typeface="FS Albert Pro" panose="02000503040000020004" pitchFamily="2" charset="0"/>
            </a:endParaRPr>
          </a:p>
        </p:txBody>
      </p:sp>
      <p:sp>
        <p:nvSpPr>
          <p:cNvPr id="7" name="Title 3">
            <a:extLst>
              <a:ext uri="{FF2B5EF4-FFF2-40B4-BE49-F238E27FC236}">
                <a16:creationId xmlns:a16="http://schemas.microsoft.com/office/drawing/2014/main" id="{1E95A661-3CC8-1745-87F2-2666C4749870}"/>
              </a:ext>
            </a:extLst>
          </p:cNvPr>
          <p:cNvSpPr>
            <a:spLocks noGrp="1"/>
          </p:cNvSpPr>
          <p:nvPr>
            <p:ph type="title" hasCustomPrompt="1"/>
          </p:nvPr>
        </p:nvSpPr>
        <p:spPr>
          <a:xfrm>
            <a:off x="171450" y="171450"/>
            <a:ext cx="5184836" cy="747365"/>
          </a:xfrm>
          <a:prstGeom prst="rect">
            <a:avLst/>
          </a:prstGeom>
        </p:spPr>
        <p:txBody>
          <a:bodyPr anchor="t">
            <a:noAutofit/>
          </a:bodyPr>
          <a:lstStyle>
            <a:lvl1pPr>
              <a:lnSpc>
                <a:spcPct val="90000"/>
              </a:lnSpc>
              <a:defRPr sz="2250" b="0" i="0" spc="0" baseline="0">
                <a:solidFill>
                  <a:schemeClr val="tx2"/>
                </a:solidFill>
                <a:latin typeface="FS Albert Pro Light" panose="02000503040000020004" pitchFamily="2" charset="0"/>
              </a:defRPr>
            </a:lvl1pPr>
          </a:lstStyle>
          <a:p>
            <a:r>
              <a:rPr lang="en-US" dirty="0"/>
              <a:t>Content slide. </a:t>
            </a:r>
            <a:br>
              <a:rPr lang="en-US" dirty="0"/>
            </a:br>
            <a:r>
              <a:rPr lang="en-US" dirty="0"/>
              <a:t>Lorem ipsum dolor sit </a:t>
            </a:r>
            <a:r>
              <a:rPr lang="en-US" dirty="0" err="1"/>
              <a:t>amet</a:t>
            </a:r>
            <a:r>
              <a:rPr lang="en-US" dirty="0"/>
              <a:t>.</a:t>
            </a:r>
          </a:p>
        </p:txBody>
      </p:sp>
      <p:sp>
        <p:nvSpPr>
          <p:cNvPr id="3" name="Text Placeholder 2">
            <a:extLst>
              <a:ext uri="{FF2B5EF4-FFF2-40B4-BE49-F238E27FC236}">
                <a16:creationId xmlns:a16="http://schemas.microsoft.com/office/drawing/2014/main" id="{40906033-8931-3947-9297-5EEF90DEFA46}"/>
              </a:ext>
            </a:extLst>
          </p:cNvPr>
          <p:cNvSpPr>
            <a:spLocks noGrp="1"/>
          </p:cNvSpPr>
          <p:nvPr>
            <p:ph type="body" sz="quarter" idx="10" hasCustomPrompt="1"/>
          </p:nvPr>
        </p:nvSpPr>
        <p:spPr>
          <a:xfrm>
            <a:off x="677917" y="1887394"/>
            <a:ext cx="1818085" cy="367473"/>
          </a:xfrm>
          <a:prstGeom prst="rect">
            <a:avLst/>
          </a:prstGeom>
          <a:ln w="12700">
            <a:miter lim="400000"/>
          </a:ln>
        </p:spPr>
        <p:txBody>
          <a:bodyPr wrap="square" lIns="50800" tIns="50800" rIns="50800" bIns="50800" anchor="ctr">
            <a:spAutoFit/>
          </a:bodyPr>
          <a:lstStyle>
            <a:lvl1pPr>
              <a:defRPr kumimoji="0" lang="en-US" sz="1575" normalizeH="0" smtClean="0">
                <a:ln>
                  <a:noFill/>
                </a:ln>
                <a:solidFill>
                  <a:srgbClr val="070A3A"/>
                </a:solidFill>
                <a:effectLst/>
                <a:sym typeface="Helvetica Neue"/>
              </a:defRPr>
            </a:lvl1pPr>
            <a:lvl2pPr>
              <a:defRPr kumimoji="0" lang="en-US" sz="900" normalizeH="0" smtClean="0">
                <a:ln>
                  <a:noFill/>
                </a:ln>
                <a:solidFill>
                  <a:srgbClr val="5E5E5E"/>
                </a:solidFill>
                <a:effectLst/>
                <a:latin typeface="+mn-lt"/>
                <a:ea typeface="+mn-ea"/>
                <a:cs typeface="+mn-cs"/>
                <a:sym typeface="Helvetica Neue"/>
              </a:defRPr>
            </a:lvl2pPr>
            <a:lvl3pPr>
              <a:defRPr kumimoji="0" lang="en-US" sz="900" normalizeH="0" smtClean="0">
                <a:ln>
                  <a:noFill/>
                </a:ln>
                <a:solidFill>
                  <a:srgbClr val="5E5E5E"/>
                </a:solidFill>
                <a:effectLst/>
                <a:latin typeface="+mn-lt"/>
                <a:ea typeface="+mn-ea"/>
                <a:cs typeface="+mn-cs"/>
                <a:sym typeface="Helvetica Neue"/>
              </a:defRPr>
            </a:lvl3pPr>
            <a:lvl4pPr>
              <a:defRPr kumimoji="0" lang="en-US" sz="900" normalizeH="0" smtClean="0">
                <a:ln>
                  <a:noFill/>
                </a:ln>
                <a:solidFill>
                  <a:srgbClr val="5E5E5E"/>
                </a:solidFill>
                <a:effectLst/>
                <a:latin typeface="+mn-lt"/>
                <a:ea typeface="+mn-ea"/>
                <a:cs typeface="+mn-cs"/>
                <a:sym typeface="Helvetica Neue"/>
              </a:defRPr>
            </a:lvl4pPr>
            <a:lvl5pPr>
              <a:defRPr kumimoji="0" lang="en-US" sz="900" normalizeH="0">
                <a:ln>
                  <a:noFill/>
                </a:ln>
                <a:solidFill>
                  <a:srgbClr val="5E5E5E"/>
                </a:solidFill>
                <a:effectLst/>
                <a:latin typeface="+mn-lt"/>
                <a:ea typeface="+mn-ea"/>
                <a:cs typeface="+mn-cs"/>
                <a:sym typeface="Helvetica Neue"/>
              </a:defRPr>
            </a:lvl5pPr>
          </a:lstStyle>
          <a:p>
            <a:pPr lvl="0" defTabSz="116086" rtl="0" fontAlgn="auto" hangingPunct="0">
              <a:lnSpc>
                <a:spcPct val="120000"/>
              </a:lnSpc>
            </a:pPr>
            <a:r>
              <a:rPr lang="en-US" dirty="0"/>
              <a:t>Sub-title</a:t>
            </a:r>
          </a:p>
        </p:txBody>
      </p:sp>
      <p:sp>
        <p:nvSpPr>
          <p:cNvPr id="14" name="Text Placeholder 2">
            <a:extLst>
              <a:ext uri="{FF2B5EF4-FFF2-40B4-BE49-F238E27FC236}">
                <a16:creationId xmlns:a16="http://schemas.microsoft.com/office/drawing/2014/main" id="{904DCD23-69A8-4844-88DB-34EB39824C35}"/>
              </a:ext>
            </a:extLst>
          </p:cNvPr>
          <p:cNvSpPr>
            <a:spLocks noGrp="1"/>
          </p:cNvSpPr>
          <p:nvPr>
            <p:ph type="body" sz="quarter" idx="11" hasCustomPrompt="1"/>
          </p:nvPr>
        </p:nvSpPr>
        <p:spPr>
          <a:xfrm>
            <a:off x="6642168" y="1887394"/>
            <a:ext cx="1818085" cy="367473"/>
          </a:xfrm>
          <a:prstGeom prst="rect">
            <a:avLst/>
          </a:prstGeom>
          <a:ln w="12700">
            <a:miter lim="400000"/>
          </a:ln>
        </p:spPr>
        <p:txBody>
          <a:bodyPr wrap="square" lIns="50800" tIns="50800" rIns="50800" bIns="50800" anchor="ctr">
            <a:spAutoFit/>
          </a:bodyPr>
          <a:lstStyle>
            <a:lvl1pPr>
              <a:defRPr kumimoji="0" lang="en-US" sz="1575" normalizeH="0" smtClean="0">
                <a:ln>
                  <a:noFill/>
                </a:ln>
                <a:solidFill>
                  <a:schemeClr val="bg1">
                    <a:lumMod val="95000"/>
                  </a:schemeClr>
                </a:solidFill>
                <a:effectLst/>
                <a:sym typeface="Helvetica Neue"/>
              </a:defRPr>
            </a:lvl1pPr>
            <a:lvl2pPr>
              <a:defRPr kumimoji="0" lang="en-US" sz="900" normalizeH="0" smtClean="0">
                <a:ln>
                  <a:noFill/>
                </a:ln>
                <a:solidFill>
                  <a:srgbClr val="5E5E5E"/>
                </a:solidFill>
                <a:effectLst/>
                <a:latin typeface="+mn-lt"/>
                <a:ea typeface="+mn-ea"/>
                <a:cs typeface="+mn-cs"/>
                <a:sym typeface="Helvetica Neue"/>
              </a:defRPr>
            </a:lvl2pPr>
            <a:lvl3pPr>
              <a:defRPr kumimoji="0" lang="en-US" sz="900" normalizeH="0" smtClean="0">
                <a:ln>
                  <a:noFill/>
                </a:ln>
                <a:solidFill>
                  <a:srgbClr val="5E5E5E"/>
                </a:solidFill>
                <a:effectLst/>
                <a:latin typeface="+mn-lt"/>
                <a:ea typeface="+mn-ea"/>
                <a:cs typeface="+mn-cs"/>
                <a:sym typeface="Helvetica Neue"/>
              </a:defRPr>
            </a:lvl3pPr>
            <a:lvl4pPr>
              <a:defRPr kumimoji="0" lang="en-US" sz="900" normalizeH="0" smtClean="0">
                <a:ln>
                  <a:noFill/>
                </a:ln>
                <a:solidFill>
                  <a:srgbClr val="5E5E5E"/>
                </a:solidFill>
                <a:effectLst/>
                <a:latin typeface="+mn-lt"/>
                <a:ea typeface="+mn-ea"/>
                <a:cs typeface="+mn-cs"/>
                <a:sym typeface="Helvetica Neue"/>
              </a:defRPr>
            </a:lvl4pPr>
            <a:lvl5pPr>
              <a:defRPr kumimoji="0" lang="en-US" sz="900" normalizeH="0">
                <a:ln>
                  <a:noFill/>
                </a:ln>
                <a:solidFill>
                  <a:srgbClr val="5E5E5E"/>
                </a:solidFill>
                <a:effectLst/>
                <a:latin typeface="+mn-lt"/>
                <a:ea typeface="+mn-ea"/>
                <a:cs typeface="+mn-cs"/>
                <a:sym typeface="Helvetica Neue"/>
              </a:defRPr>
            </a:lvl5pPr>
          </a:lstStyle>
          <a:p>
            <a:pPr lvl="0" defTabSz="116086" rtl="0" fontAlgn="auto" hangingPunct="0">
              <a:lnSpc>
                <a:spcPct val="120000"/>
              </a:lnSpc>
            </a:pPr>
            <a:r>
              <a:rPr lang="en-US" dirty="0"/>
              <a:t>Sub-title</a:t>
            </a:r>
          </a:p>
        </p:txBody>
      </p:sp>
      <p:sp>
        <p:nvSpPr>
          <p:cNvPr id="22" name="Text Placeholder 4">
            <a:extLst>
              <a:ext uri="{FF2B5EF4-FFF2-40B4-BE49-F238E27FC236}">
                <a16:creationId xmlns:a16="http://schemas.microsoft.com/office/drawing/2014/main" id="{DD5E575F-D77A-8141-B93E-0BAECDB4F2D5}"/>
              </a:ext>
            </a:extLst>
          </p:cNvPr>
          <p:cNvSpPr>
            <a:spLocks noGrp="1"/>
          </p:cNvSpPr>
          <p:nvPr>
            <p:ph type="body" sz="quarter" idx="15" hasCustomPrompt="1"/>
          </p:nvPr>
        </p:nvSpPr>
        <p:spPr>
          <a:xfrm>
            <a:off x="677918" y="2552338"/>
            <a:ext cx="1920200" cy="1102519"/>
          </a:xfrm>
          <a:prstGeom prst="rect">
            <a:avLst/>
          </a:prstGeom>
        </p:spPr>
        <p:txBody>
          <a:bodyPr>
            <a:normAutofit/>
          </a:bodyPr>
          <a:lstStyle>
            <a:lvl1pPr>
              <a:lnSpc>
                <a:spcPct val="100000"/>
              </a:lnSpc>
              <a:defRPr sz="1350">
                <a:solidFill>
                  <a:schemeClr val="tx2"/>
                </a:solidFill>
              </a:defRPr>
            </a:lvl1pPr>
            <a:lvl2pPr>
              <a:lnSpc>
                <a:spcPct val="100000"/>
              </a:lnSpc>
              <a:defRPr sz="1350">
                <a:solidFill>
                  <a:schemeClr val="tx2"/>
                </a:solidFill>
              </a:defRPr>
            </a:lvl2pPr>
            <a:lvl3pPr>
              <a:lnSpc>
                <a:spcPct val="100000"/>
              </a:lnSpc>
              <a:defRPr sz="1350">
                <a:solidFill>
                  <a:schemeClr val="tx2"/>
                </a:solidFill>
              </a:defRPr>
            </a:lvl3pPr>
            <a:lvl4pPr>
              <a:lnSpc>
                <a:spcPct val="100000"/>
              </a:lnSpc>
              <a:defRPr sz="1350">
                <a:solidFill>
                  <a:schemeClr val="tx2"/>
                </a:solidFill>
              </a:defRPr>
            </a:lvl4pPr>
            <a:lvl5pPr>
              <a:lnSpc>
                <a:spcPct val="100000"/>
              </a:lnSpc>
              <a:defRPr sz="1350">
                <a:solidFill>
                  <a:schemeClr val="tx2"/>
                </a:solidFill>
              </a:defRPr>
            </a:lvl5pPr>
          </a:lstStyle>
          <a:p>
            <a:pPr lvl="0"/>
            <a:r>
              <a:rPr lang="en-US" dirty="0"/>
              <a:t>Lorem ipsum dolor sit </a:t>
            </a:r>
          </a:p>
          <a:p>
            <a:pPr lvl="0"/>
            <a:r>
              <a:rPr lang="en-US" dirty="0" err="1"/>
              <a:t>amet</a:t>
            </a:r>
            <a:r>
              <a:rPr lang="en-US" dirty="0"/>
              <a:t>, an minim </a:t>
            </a:r>
            <a:r>
              <a:rPr lang="en-US" dirty="0" err="1"/>
              <a:t>aeque</a:t>
            </a:r>
            <a:r>
              <a:rPr lang="en-US" dirty="0"/>
              <a:t> </a:t>
            </a:r>
          </a:p>
          <a:p>
            <a:pPr lvl="0"/>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a:t>
            </a:r>
          </a:p>
          <a:p>
            <a:pPr lvl="0"/>
            <a:r>
              <a:rPr lang="en-US" dirty="0"/>
              <a:t>facer, no </a:t>
            </a:r>
            <a:r>
              <a:rPr lang="en-US" dirty="0" err="1"/>
              <a:t>suas</a:t>
            </a:r>
            <a:r>
              <a:rPr lang="en-US" dirty="0"/>
              <a:t> ipsum.</a:t>
            </a:r>
          </a:p>
        </p:txBody>
      </p:sp>
      <p:sp>
        <p:nvSpPr>
          <p:cNvPr id="25" name="Text Placeholder 2">
            <a:extLst>
              <a:ext uri="{FF2B5EF4-FFF2-40B4-BE49-F238E27FC236}">
                <a16:creationId xmlns:a16="http://schemas.microsoft.com/office/drawing/2014/main" id="{D90580E3-D5FA-3047-A8E9-E9592EF8970F}"/>
              </a:ext>
            </a:extLst>
          </p:cNvPr>
          <p:cNvSpPr>
            <a:spLocks noGrp="1"/>
          </p:cNvSpPr>
          <p:nvPr>
            <p:ph type="body" sz="quarter" idx="19" hasCustomPrompt="1"/>
          </p:nvPr>
        </p:nvSpPr>
        <p:spPr>
          <a:xfrm>
            <a:off x="3647497" y="1887394"/>
            <a:ext cx="1818085" cy="367473"/>
          </a:xfrm>
          <a:prstGeom prst="rect">
            <a:avLst/>
          </a:prstGeom>
          <a:ln w="12700">
            <a:miter lim="400000"/>
          </a:ln>
        </p:spPr>
        <p:txBody>
          <a:bodyPr wrap="square" lIns="50800" tIns="50800" rIns="50800" bIns="50800" anchor="ctr">
            <a:spAutoFit/>
          </a:bodyPr>
          <a:lstStyle>
            <a:lvl1pPr>
              <a:defRPr kumimoji="0" lang="en-US" sz="1575" normalizeH="0" smtClean="0">
                <a:ln>
                  <a:noFill/>
                </a:ln>
                <a:solidFill>
                  <a:schemeClr val="accent6"/>
                </a:solidFill>
                <a:effectLst/>
                <a:sym typeface="Helvetica Neue"/>
              </a:defRPr>
            </a:lvl1pPr>
            <a:lvl2pPr>
              <a:defRPr kumimoji="0" lang="en-US" sz="900" normalizeH="0" smtClean="0">
                <a:ln>
                  <a:noFill/>
                </a:ln>
                <a:solidFill>
                  <a:srgbClr val="5E5E5E"/>
                </a:solidFill>
                <a:effectLst/>
                <a:latin typeface="+mn-lt"/>
                <a:ea typeface="+mn-ea"/>
                <a:cs typeface="+mn-cs"/>
                <a:sym typeface="Helvetica Neue"/>
              </a:defRPr>
            </a:lvl2pPr>
            <a:lvl3pPr>
              <a:defRPr kumimoji="0" lang="en-US" sz="900" normalizeH="0" smtClean="0">
                <a:ln>
                  <a:noFill/>
                </a:ln>
                <a:solidFill>
                  <a:srgbClr val="5E5E5E"/>
                </a:solidFill>
                <a:effectLst/>
                <a:latin typeface="+mn-lt"/>
                <a:ea typeface="+mn-ea"/>
                <a:cs typeface="+mn-cs"/>
                <a:sym typeface="Helvetica Neue"/>
              </a:defRPr>
            </a:lvl3pPr>
            <a:lvl4pPr>
              <a:defRPr kumimoji="0" lang="en-US" sz="900" normalizeH="0" smtClean="0">
                <a:ln>
                  <a:noFill/>
                </a:ln>
                <a:solidFill>
                  <a:srgbClr val="5E5E5E"/>
                </a:solidFill>
                <a:effectLst/>
                <a:latin typeface="+mn-lt"/>
                <a:ea typeface="+mn-ea"/>
                <a:cs typeface="+mn-cs"/>
                <a:sym typeface="Helvetica Neue"/>
              </a:defRPr>
            </a:lvl4pPr>
            <a:lvl5pPr>
              <a:defRPr kumimoji="0" lang="en-US" sz="900" normalizeH="0">
                <a:ln>
                  <a:noFill/>
                </a:ln>
                <a:solidFill>
                  <a:srgbClr val="5E5E5E"/>
                </a:solidFill>
                <a:effectLst/>
                <a:latin typeface="+mn-lt"/>
                <a:ea typeface="+mn-ea"/>
                <a:cs typeface="+mn-cs"/>
                <a:sym typeface="Helvetica Neue"/>
              </a:defRPr>
            </a:lvl5pPr>
          </a:lstStyle>
          <a:p>
            <a:pPr lvl="0" defTabSz="116086" rtl="0" fontAlgn="auto" hangingPunct="0">
              <a:lnSpc>
                <a:spcPct val="120000"/>
              </a:lnSpc>
            </a:pPr>
            <a:r>
              <a:rPr lang="en-US" dirty="0"/>
              <a:t>Sub-title</a:t>
            </a:r>
          </a:p>
        </p:txBody>
      </p:sp>
      <p:sp>
        <p:nvSpPr>
          <p:cNvPr id="26" name="Text Placeholder 4">
            <a:extLst>
              <a:ext uri="{FF2B5EF4-FFF2-40B4-BE49-F238E27FC236}">
                <a16:creationId xmlns:a16="http://schemas.microsoft.com/office/drawing/2014/main" id="{67592159-56D7-8146-94CE-61C567860D5B}"/>
              </a:ext>
            </a:extLst>
          </p:cNvPr>
          <p:cNvSpPr>
            <a:spLocks noGrp="1"/>
          </p:cNvSpPr>
          <p:nvPr>
            <p:ph type="body" sz="quarter" idx="20" hasCustomPrompt="1"/>
          </p:nvPr>
        </p:nvSpPr>
        <p:spPr>
          <a:xfrm>
            <a:off x="3647497" y="2552338"/>
            <a:ext cx="1910150" cy="1102519"/>
          </a:xfrm>
          <a:prstGeom prst="rect">
            <a:avLst/>
          </a:prstGeom>
        </p:spPr>
        <p:txBody>
          <a:bodyPr>
            <a:normAutofit/>
          </a:bodyPr>
          <a:lstStyle>
            <a:lvl1pPr>
              <a:lnSpc>
                <a:spcPct val="100000"/>
              </a:lnSpc>
              <a:defRPr sz="1350">
                <a:solidFill>
                  <a:schemeClr val="accent6"/>
                </a:solidFill>
              </a:defRPr>
            </a:lvl1pPr>
            <a:lvl2pPr>
              <a:lnSpc>
                <a:spcPct val="100000"/>
              </a:lnSpc>
              <a:defRPr sz="1350">
                <a:solidFill>
                  <a:schemeClr val="tx2"/>
                </a:solidFill>
              </a:defRPr>
            </a:lvl2pPr>
            <a:lvl3pPr>
              <a:lnSpc>
                <a:spcPct val="100000"/>
              </a:lnSpc>
              <a:defRPr sz="1350">
                <a:solidFill>
                  <a:schemeClr val="tx2"/>
                </a:solidFill>
              </a:defRPr>
            </a:lvl3pPr>
            <a:lvl4pPr>
              <a:lnSpc>
                <a:spcPct val="100000"/>
              </a:lnSpc>
              <a:defRPr sz="1350">
                <a:solidFill>
                  <a:schemeClr val="tx2"/>
                </a:solidFill>
              </a:defRPr>
            </a:lvl4pPr>
            <a:lvl5pPr>
              <a:lnSpc>
                <a:spcPct val="100000"/>
              </a:lnSpc>
              <a:defRPr sz="1350">
                <a:solidFill>
                  <a:schemeClr val="tx2"/>
                </a:solidFill>
              </a:defRPr>
            </a:lvl5pPr>
          </a:lstStyle>
          <a:p>
            <a:pPr lvl="0"/>
            <a:r>
              <a:rPr lang="en-US" dirty="0"/>
              <a:t>Lorem ipsum dolor sit </a:t>
            </a:r>
          </a:p>
          <a:p>
            <a:pPr lvl="0"/>
            <a:r>
              <a:rPr lang="en-US" dirty="0" err="1"/>
              <a:t>amet</a:t>
            </a:r>
            <a:r>
              <a:rPr lang="en-US" dirty="0"/>
              <a:t>, an minim </a:t>
            </a:r>
            <a:r>
              <a:rPr lang="en-US" dirty="0" err="1"/>
              <a:t>aeque</a:t>
            </a:r>
            <a:r>
              <a:rPr lang="en-US" dirty="0"/>
              <a:t> </a:t>
            </a:r>
          </a:p>
          <a:p>
            <a:pPr lvl="0"/>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a:t>
            </a:r>
          </a:p>
          <a:p>
            <a:pPr lvl="0"/>
            <a:r>
              <a:rPr lang="en-US" dirty="0"/>
              <a:t>facer, no </a:t>
            </a:r>
            <a:r>
              <a:rPr lang="en-US" dirty="0" err="1"/>
              <a:t>suas</a:t>
            </a:r>
            <a:r>
              <a:rPr lang="en-US" dirty="0"/>
              <a:t> ipsum.</a:t>
            </a:r>
          </a:p>
        </p:txBody>
      </p:sp>
      <p:sp>
        <p:nvSpPr>
          <p:cNvPr id="27" name="Text Placeholder 4">
            <a:extLst>
              <a:ext uri="{FF2B5EF4-FFF2-40B4-BE49-F238E27FC236}">
                <a16:creationId xmlns:a16="http://schemas.microsoft.com/office/drawing/2014/main" id="{3681F3E5-5096-2944-8208-C7122D761D18}"/>
              </a:ext>
            </a:extLst>
          </p:cNvPr>
          <p:cNvSpPr>
            <a:spLocks noGrp="1"/>
          </p:cNvSpPr>
          <p:nvPr>
            <p:ph type="body" sz="quarter" idx="21" hasCustomPrompt="1"/>
          </p:nvPr>
        </p:nvSpPr>
        <p:spPr>
          <a:xfrm>
            <a:off x="6642167" y="2552338"/>
            <a:ext cx="1981768" cy="1102519"/>
          </a:xfrm>
          <a:prstGeom prst="rect">
            <a:avLst/>
          </a:prstGeom>
        </p:spPr>
        <p:txBody>
          <a:bodyPr>
            <a:normAutofit/>
          </a:bodyPr>
          <a:lstStyle>
            <a:lvl1pPr>
              <a:lnSpc>
                <a:spcPct val="100000"/>
              </a:lnSpc>
              <a:defRPr sz="1350">
                <a:solidFill>
                  <a:schemeClr val="accent6"/>
                </a:solidFill>
              </a:defRPr>
            </a:lvl1pPr>
            <a:lvl2pPr>
              <a:lnSpc>
                <a:spcPct val="100000"/>
              </a:lnSpc>
              <a:defRPr sz="1350">
                <a:solidFill>
                  <a:schemeClr val="tx2"/>
                </a:solidFill>
              </a:defRPr>
            </a:lvl2pPr>
            <a:lvl3pPr>
              <a:lnSpc>
                <a:spcPct val="100000"/>
              </a:lnSpc>
              <a:defRPr sz="1350">
                <a:solidFill>
                  <a:schemeClr val="tx2"/>
                </a:solidFill>
              </a:defRPr>
            </a:lvl3pPr>
            <a:lvl4pPr>
              <a:lnSpc>
                <a:spcPct val="100000"/>
              </a:lnSpc>
              <a:defRPr sz="1350">
                <a:solidFill>
                  <a:schemeClr val="tx2"/>
                </a:solidFill>
              </a:defRPr>
            </a:lvl4pPr>
            <a:lvl5pPr>
              <a:lnSpc>
                <a:spcPct val="100000"/>
              </a:lnSpc>
              <a:defRPr sz="1350">
                <a:solidFill>
                  <a:schemeClr val="tx2"/>
                </a:solidFill>
              </a:defRPr>
            </a:lvl5pPr>
          </a:lstStyle>
          <a:p>
            <a:pPr lvl="0"/>
            <a:r>
              <a:rPr lang="en-US" dirty="0"/>
              <a:t>Lorem ipsum dolor sit </a:t>
            </a:r>
          </a:p>
          <a:p>
            <a:pPr lvl="0"/>
            <a:r>
              <a:rPr lang="en-US" dirty="0" err="1"/>
              <a:t>amet</a:t>
            </a:r>
            <a:r>
              <a:rPr lang="en-US" dirty="0"/>
              <a:t>, an minim </a:t>
            </a:r>
            <a:r>
              <a:rPr lang="en-US" dirty="0" err="1"/>
              <a:t>aeque</a:t>
            </a:r>
            <a:r>
              <a:rPr lang="en-US" dirty="0"/>
              <a:t> </a:t>
            </a:r>
          </a:p>
          <a:p>
            <a:pPr lvl="0"/>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a:t>
            </a:r>
          </a:p>
        </p:txBody>
      </p:sp>
      <p:grpSp>
        <p:nvGrpSpPr>
          <p:cNvPr id="33" name="Group 32">
            <a:extLst>
              <a:ext uri="{FF2B5EF4-FFF2-40B4-BE49-F238E27FC236}">
                <a16:creationId xmlns:a16="http://schemas.microsoft.com/office/drawing/2014/main" id="{5A5147F3-A291-BA45-88C2-64951CA3C0FB}"/>
              </a:ext>
            </a:extLst>
          </p:cNvPr>
          <p:cNvGrpSpPr/>
          <p:nvPr userDrawn="1"/>
        </p:nvGrpSpPr>
        <p:grpSpPr>
          <a:xfrm>
            <a:off x="-283" y="4730621"/>
            <a:ext cx="3137834" cy="416308"/>
            <a:chOff x="-755" y="12614990"/>
            <a:chExt cx="8367556" cy="1110154"/>
          </a:xfrm>
        </p:grpSpPr>
        <p:grpSp>
          <p:nvGrpSpPr>
            <p:cNvPr id="34" name="Group 33">
              <a:extLst>
                <a:ext uri="{FF2B5EF4-FFF2-40B4-BE49-F238E27FC236}">
                  <a16:creationId xmlns:a16="http://schemas.microsoft.com/office/drawing/2014/main" id="{8674423D-4E37-B348-A864-AD89D8B9E066}"/>
                </a:ext>
              </a:extLst>
            </p:cNvPr>
            <p:cNvGrpSpPr/>
            <p:nvPr userDrawn="1"/>
          </p:nvGrpSpPr>
          <p:grpSpPr>
            <a:xfrm>
              <a:off x="1" y="12627864"/>
              <a:ext cx="8366800" cy="1097280"/>
              <a:chOff x="-58710091" y="-1"/>
              <a:chExt cx="77340167" cy="10058402"/>
            </a:xfrm>
            <a:solidFill>
              <a:schemeClr val="accent5"/>
            </a:solidFill>
          </p:grpSpPr>
          <p:pic>
            <p:nvPicPr>
              <p:cNvPr id="46" name="Graphic 45">
                <a:extLst>
                  <a:ext uri="{FF2B5EF4-FFF2-40B4-BE49-F238E27FC236}">
                    <a16:creationId xmlns:a16="http://schemas.microsoft.com/office/drawing/2014/main" id="{4E1940AA-27FE-894D-8007-D9E8259B5F79}"/>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47" name="Rectangle 46">
                <a:extLst>
                  <a:ext uri="{FF2B5EF4-FFF2-40B4-BE49-F238E27FC236}">
                    <a16:creationId xmlns:a16="http://schemas.microsoft.com/office/drawing/2014/main" id="{D69301CF-4EC0-EE48-A4C7-DC87246710BE}"/>
                  </a:ext>
                </a:extLst>
              </p:cNvPr>
              <p:cNvSpPr/>
              <p:nvPr userDrawn="1"/>
            </p:nvSpPr>
            <p:spPr>
              <a:xfrm>
                <a:off x="-58710091" y="-1"/>
                <a:ext cx="70902098" cy="10058402"/>
              </a:xfrm>
              <a:prstGeom prst="rect">
                <a:avLst/>
              </a:prstGeom>
              <a:solidFill>
                <a:schemeClr val="accent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35" name="Group 34">
              <a:extLst>
                <a:ext uri="{FF2B5EF4-FFF2-40B4-BE49-F238E27FC236}">
                  <a16:creationId xmlns:a16="http://schemas.microsoft.com/office/drawing/2014/main" id="{4F51E70E-44E5-9845-BCCA-BA3DDF476F1D}"/>
                </a:ext>
              </a:extLst>
            </p:cNvPr>
            <p:cNvGrpSpPr/>
            <p:nvPr userDrawn="1"/>
          </p:nvGrpSpPr>
          <p:grpSpPr>
            <a:xfrm>
              <a:off x="-755" y="12627864"/>
              <a:ext cx="2413264" cy="1097280"/>
              <a:chOff x="-3677406" y="-1"/>
              <a:chExt cx="22307482" cy="10058402"/>
            </a:xfrm>
            <a:solidFill>
              <a:schemeClr val="bg2"/>
            </a:solidFill>
          </p:grpSpPr>
          <p:pic>
            <p:nvPicPr>
              <p:cNvPr id="37" name="Graphic 36">
                <a:extLst>
                  <a:ext uri="{FF2B5EF4-FFF2-40B4-BE49-F238E27FC236}">
                    <a16:creationId xmlns:a16="http://schemas.microsoft.com/office/drawing/2014/main" id="{552A35D3-D622-6E4E-8713-54ABF5D996BD}"/>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71676" y="-1"/>
                <a:ext cx="10058400" cy="10058400"/>
              </a:xfrm>
              <a:prstGeom prst="rect">
                <a:avLst/>
              </a:prstGeom>
            </p:spPr>
          </p:pic>
          <p:sp>
            <p:nvSpPr>
              <p:cNvPr id="44" name="Rectangle 43">
                <a:extLst>
                  <a:ext uri="{FF2B5EF4-FFF2-40B4-BE49-F238E27FC236}">
                    <a16:creationId xmlns:a16="http://schemas.microsoft.com/office/drawing/2014/main" id="{E9D06DEA-56D8-D54D-9D48-74F3F6243CC9}"/>
                  </a:ext>
                </a:extLst>
              </p:cNvPr>
              <p:cNvSpPr/>
              <p:nvPr userDrawn="1"/>
            </p:nvSpPr>
            <p:spPr>
              <a:xfrm>
                <a:off x="-3677406" y="-1"/>
                <a:ext cx="15869404"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36" name="Graphic 35">
              <a:extLst>
                <a:ext uri="{FF2B5EF4-FFF2-40B4-BE49-F238E27FC236}">
                  <a16:creationId xmlns:a16="http://schemas.microsoft.com/office/drawing/2014/main" id="{49DBAF47-1F65-6246-93A8-FAF7C41AA4EC}"/>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2632" y="12614990"/>
              <a:ext cx="2024109" cy="1097280"/>
            </a:xfrm>
            <a:prstGeom prst="rect">
              <a:avLst/>
            </a:prstGeom>
          </p:spPr>
        </p:pic>
      </p:grpSp>
      <p:sp>
        <p:nvSpPr>
          <p:cNvPr id="4" name="Date Placeholder 3">
            <a:extLst>
              <a:ext uri="{FF2B5EF4-FFF2-40B4-BE49-F238E27FC236}">
                <a16:creationId xmlns:a16="http://schemas.microsoft.com/office/drawing/2014/main" id="{04D3AF61-3035-1849-A4CD-11CD3A147674}"/>
              </a:ext>
            </a:extLst>
          </p:cNvPr>
          <p:cNvSpPr>
            <a:spLocks noGrp="1"/>
          </p:cNvSpPr>
          <p:nvPr>
            <p:ph type="dt" sz="half" idx="22"/>
          </p:nvPr>
        </p:nvSpPr>
        <p:spPr/>
        <p:txBody>
          <a:bodyPr/>
          <a:lstStyle/>
          <a:p>
            <a:r>
              <a:rPr lang="en-US"/>
              <a:t>MON. 2021</a:t>
            </a:r>
            <a:endParaRPr lang="en-US" dirty="0"/>
          </a:p>
        </p:txBody>
      </p:sp>
      <p:sp>
        <p:nvSpPr>
          <p:cNvPr id="5" name="Footer Placeholder 4">
            <a:extLst>
              <a:ext uri="{FF2B5EF4-FFF2-40B4-BE49-F238E27FC236}">
                <a16:creationId xmlns:a16="http://schemas.microsoft.com/office/drawing/2014/main" id="{B32F5423-1937-604E-8BA5-B7C7537D36D5}"/>
              </a:ext>
            </a:extLst>
          </p:cNvPr>
          <p:cNvSpPr>
            <a:spLocks noGrp="1"/>
          </p:cNvSpPr>
          <p:nvPr>
            <p:ph type="ftr" sz="quarter" idx="23"/>
          </p:nvPr>
        </p:nvSpPr>
        <p:spPr/>
        <p:txBody>
          <a:bodyPr/>
          <a:lstStyle/>
          <a:p>
            <a:pPr defTabSz="116086">
              <a:lnSpc>
                <a:spcPct val="120000"/>
              </a:lnSpc>
            </a:pPr>
            <a:r>
              <a:rPr lang="en-US"/>
              <a:t>PRESENTATION TITLE</a:t>
            </a:r>
            <a:endParaRPr lang="en-US" dirty="0"/>
          </a:p>
        </p:txBody>
      </p:sp>
      <p:sp>
        <p:nvSpPr>
          <p:cNvPr id="6" name="Slide Number Placeholder 5">
            <a:extLst>
              <a:ext uri="{FF2B5EF4-FFF2-40B4-BE49-F238E27FC236}">
                <a16:creationId xmlns:a16="http://schemas.microsoft.com/office/drawing/2014/main" id="{8087E2E8-182E-0141-A929-4D82590B37FC}"/>
              </a:ext>
            </a:extLst>
          </p:cNvPr>
          <p:cNvSpPr>
            <a:spLocks noGrp="1"/>
          </p:cNvSpPr>
          <p:nvPr>
            <p:ph type="sldNum" sz="quarter" idx="24"/>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3464665986"/>
      </p:ext>
    </p:extLst>
  </p:cSld>
  <p:clrMapOvr>
    <a:masterClrMapping/>
  </p:clrMapOvr>
  <p:transition spd="med"/>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 Text Shape (Boosted footer)">
    <p:bg>
      <p:bgPr>
        <a:solidFill>
          <a:schemeClr val="accent3"/>
        </a:solidFill>
        <a:effectLst/>
      </p:bgPr>
    </p:bg>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BE81DEDC-8A1C-C74C-8444-913629E06939}"/>
              </a:ext>
            </a:extLst>
          </p:cNvPr>
          <p:cNvGrpSpPr/>
          <p:nvPr userDrawn="1"/>
        </p:nvGrpSpPr>
        <p:grpSpPr>
          <a:xfrm>
            <a:off x="-283" y="1376837"/>
            <a:ext cx="9001119" cy="2996946"/>
            <a:chOff x="-755" y="3671566"/>
            <a:chExt cx="24002984" cy="7991856"/>
          </a:xfrm>
          <a:solidFill>
            <a:schemeClr val="bg1"/>
          </a:solidFill>
        </p:grpSpPr>
        <p:sp>
          <p:nvSpPr>
            <p:cNvPr id="44" name="Graphic 24">
              <a:extLst>
                <a:ext uri="{FF2B5EF4-FFF2-40B4-BE49-F238E27FC236}">
                  <a16:creationId xmlns:a16="http://schemas.microsoft.com/office/drawing/2014/main" id="{95BE185E-FDE2-5D4A-B397-48B8DA570743}"/>
                </a:ext>
              </a:extLst>
            </p:cNvPr>
            <p:cNvSpPr/>
            <p:nvPr userDrawn="1"/>
          </p:nvSpPr>
          <p:spPr>
            <a:xfrm>
              <a:off x="15264466" y="3671566"/>
              <a:ext cx="8737763" cy="7991856"/>
            </a:xfrm>
            <a:custGeom>
              <a:avLst/>
              <a:gdLst>
                <a:gd name="connsiteX0" fmla="*/ 0 w 8737763"/>
                <a:gd name="connsiteY0" fmla="*/ 0 h 7991856"/>
                <a:gd name="connsiteX1" fmla="*/ 4766053 w 8737763"/>
                <a:gd name="connsiteY1" fmla="*/ 0 h 7991856"/>
                <a:gd name="connsiteX2" fmla="*/ 8737763 w 8737763"/>
                <a:gd name="connsiteY2" fmla="*/ 3995928 h 7991856"/>
                <a:gd name="connsiteX3" fmla="*/ 8737763 w 8737763"/>
                <a:gd name="connsiteY3" fmla="*/ 3995928 h 7991856"/>
                <a:gd name="connsiteX4" fmla="*/ 4766053 w 8737763"/>
                <a:gd name="connsiteY4" fmla="*/ 7991856 h 7991856"/>
                <a:gd name="connsiteX5" fmla="*/ 0 w 8737763"/>
                <a:gd name="connsiteY5" fmla="*/ 7991856 h 7991856"/>
                <a:gd name="connsiteX6" fmla="*/ 0 w 8737763"/>
                <a:gd name="connsiteY6" fmla="*/ 7991856 h 7991856"/>
                <a:gd name="connsiteX7" fmla="*/ 0 w 8737763"/>
                <a:gd name="connsiteY7" fmla="*/ 0 h 7991856"/>
                <a:gd name="connsiteX8" fmla="*/ 0 w 8737763"/>
                <a:gd name="connsiteY8" fmla="*/ 0 h 7991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37763" h="7991856">
                  <a:moveTo>
                    <a:pt x="0" y="0"/>
                  </a:moveTo>
                  <a:lnTo>
                    <a:pt x="4766053" y="0"/>
                  </a:lnTo>
                  <a:cubicBezTo>
                    <a:pt x="6959565" y="0"/>
                    <a:pt x="8737763" y="1789041"/>
                    <a:pt x="8737763" y="3995928"/>
                  </a:cubicBezTo>
                  <a:lnTo>
                    <a:pt x="8737763" y="3995928"/>
                  </a:lnTo>
                  <a:cubicBezTo>
                    <a:pt x="8737763" y="6202815"/>
                    <a:pt x="6959565" y="7991856"/>
                    <a:pt x="4766053" y="7991856"/>
                  </a:cubicBezTo>
                  <a:lnTo>
                    <a:pt x="0" y="7991856"/>
                  </a:lnTo>
                  <a:lnTo>
                    <a:pt x="0" y="7991856"/>
                  </a:lnTo>
                  <a:lnTo>
                    <a:pt x="0" y="0"/>
                  </a:lnTo>
                  <a:lnTo>
                    <a:pt x="0" y="0"/>
                  </a:lnTo>
                  <a:close/>
                </a:path>
              </a:pathLst>
            </a:custGeom>
            <a:grpFill/>
            <a:ln w="79404" cap="flat">
              <a:noFill/>
              <a:prstDash val="solid"/>
              <a:miter/>
            </a:ln>
          </p:spPr>
          <p:txBody>
            <a:bodyPr rtlCol="0" anchor="ctr"/>
            <a:lstStyle/>
            <a:p>
              <a:endParaRPr lang="en-US" sz="900" b="0" i="0" dirty="0">
                <a:latin typeface="FS Albert Pro" panose="02000503040000020004" pitchFamily="2" charset="0"/>
              </a:endParaRPr>
            </a:p>
          </p:txBody>
        </p:sp>
        <p:sp>
          <p:nvSpPr>
            <p:cNvPr id="45" name="Rectangle 44">
              <a:extLst>
                <a:ext uri="{FF2B5EF4-FFF2-40B4-BE49-F238E27FC236}">
                  <a16:creationId xmlns:a16="http://schemas.microsoft.com/office/drawing/2014/main" id="{57B7B779-59FA-A742-96DE-E9788B4BEFFB}"/>
                </a:ext>
              </a:extLst>
            </p:cNvPr>
            <p:cNvSpPr/>
            <p:nvPr userDrawn="1"/>
          </p:nvSpPr>
          <p:spPr>
            <a:xfrm>
              <a:off x="-755" y="3671566"/>
              <a:ext cx="16148973" cy="7991856"/>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28" name="Group 27">
            <a:extLst>
              <a:ext uri="{FF2B5EF4-FFF2-40B4-BE49-F238E27FC236}">
                <a16:creationId xmlns:a16="http://schemas.microsoft.com/office/drawing/2014/main" id="{60839430-6C47-9A47-8E79-3926707FFE83}"/>
              </a:ext>
            </a:extLst>
          </p:cNvPr>
          <p:cNvGrpSpPr/>
          <p:nvPr userDrawn="1"/>
        </p:nvGrpSpPr>
        <p:grpSpPr>
          <a:xfrm>
            <a:off x="-283" y="4731936"/>
            <a:ext cx="3137834" cy="414993"/>
            <a:chOff x="-755" y="12618496"/>
            <a:chExt cx="8367556" cy="1106648"/>
          </a:xfrm>
        </p:grpSpPr>
        <p:grpSp>
          <p:nvGrpSpPr>
            <p:cNvPr id="29" name="Group 28">
              <a:extLst>
                <a:ext uri="{FF2B5EF4-FFF2-40B4-BE49-F238E27FC236}">
                  <a16:creationId xmlns:a16="http://schemas.microsoft.com/office/drawing/2014/main" id="{81346D15-EDFF-F942-818D-8F7D08418F48}"/>
                </a:ext>
              </a:extLst>
            </p:cNvPr>
            <p:cNvGrpSpPr/>
            <p:nvPr userDrawn="1"/>
          </p:nvGrpSpPr>
          <p:grpSpPr>
            <a:xfrm>
              <a:off x="1" y="12627864"/>
              <a:ext cx="8366800" cy="1097280"/>
              <a:chOff x="-58710091" y="-1"/>
              <a:chExt cx="77340167" cy="10058402"/>
            </a:xfrm>
            <a:solidFill>
              <a:schemeClr val="accent5"/>
            </a:solidFill>
          </p:grpSpPr>
          <p:pic>
            <p:nvPicPr>
              <p:cNvPr id="37" name="Graphic 36">
                <a:extLst>
                  <a:ext uri="{FF2B5EF4-FFF2-40B4-BE49-F238E27FC236}">
                    <a16:creationId xmlns:a16="http://schemas.microsoft.com/office/drawing/2014/main" id="{CCB6647F-F45C-2E47-9377-960924C351CB}"/>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38" name="Rectangle 37">
                <a:extLst>
                  <a:ext uri="{FF2B5EF4-FFF2-40B4-BE49-F238E27FC236}">
                    <a16:creationId xmlns:a16="http://schemas.microsoft.com/office/drawing/2014/main" id="{9A3DF1CD-B6A7-C74A-9663-F43C43E62974}"/>
                  </a:ext>
                </a:extLst>
              </p:cNvPr>
              <p:cNvSpPr/>
              <p:nvPr userDrawn="1"/>
            </p:nvSpPr>
            <p:spPr>
              <a:xfrm>
                <a:off x="-58710091" y="-1"/>
                <a:ext cx="70902098"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30" name="Group 29">
              <a:extLst>
                <a:ext uri="{FF2B5EF4-FFF2-40B4-BE49-F238E27FC236}">
                  <a16:creationId xmlns:a16="http://schemas.microsoft.com/office/drawing/2014/main" id="{5A4684F9-F293-7045-89F4-27FA34323DA9}"/>
                </a:ext>
              </a:extLst>
            </p:cNvPr>
            <p:cNvGrpSpPr/>
            <p:nvPr userDrawn="1"/>
          </p:nvGrpSpPr>
          <p:grpSpPr>
            <a:xfrm>
              <a:off x="-755" y="12627864"/>
              <a:ext cx="2413264" cy="1097280"/>
              <a:chOff x="-3677406" y="-1"/>
              <a:chExt cx="22307482" cy="10058402"/>
            </a:xfrm>
          </p:grpSpPr>
          <p:pic>
            <p:nvPicPr>
              <p:cNvPr id="32" name="Graphic 31">
                <a:extLst>
                  <a:ext uri="{FF2B5EF4-FFF2-40B4-BE49-F238E27FC236}">
                    <a16:creationId xmlns:a16="http://schemas.microsoft.com/office/drawing/2014/main" id="{2D05B055-5B39-A945-BC0B-7E14DE5F299F}"/>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71676" y="-1"/>
                <a:ext cx="10058400" cy="10058400"/>
              </a:xfrm>
              <a:prstGeom prst="rect">
                <a:avLst/>
              </a:prstGeom>
            </p:spPr>
          </p:pic>
          <p:sp>
            <p:nvSpPr>
              <p:cNvPr id="36" name="Rectangle 35">
                <a:extLst>
                  <a:ext uri="{FF2B5EF4-FFF2-40B4-BE49-F238E27FC236}">
                    <a16:creationId xmlns:a16="http://schemas.microsoft.com/office/drawing/2014/main" id="{50495CAC-FE65-E24C-8600-1398E29BB943}"/>
                  </a:ext>
                </a:extLst>
              </p:cNvPr>
              <p:cNvSpPr/>
              <p:nvPr userDrawn="1"/>
            </p:nvSpPr>
            <p:spPr>
              <a:xfrm>
                <a:off x="-3677406" y="-1"/>
                <a:ext cx="15869404"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31" name="Graphic 30">
              <a:extLst>
                <a:ext uri="{FF2B5EF4-FFF2-40B4-BE49-F238E27FC236}">
                  <a16:creationId xmlns:a16="http://schemas.microsoft.com/office/drawing/2014/main" id="{0D680E2B-16EA-E044-8E22-1C8D2C33034E}"/>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2633" y="12618496"/>
              <a:ext cx="2024109" cy="1097280"/>
            </a:xfrm>
            <a:prstGeom prst="rect">
              <a:avLst/>
            </a:prstGeom>
          </p:spPr>
        </p:pic>
      </p:grpSp>
      <p:sp>
        <p:nvSpPr>
          <p:cNvPr id="7" name="Title 3">
            <a:extLst>
              <a:ext uri="{FF2B5EF4-FFF2-40B4-BE49-F238E27FC236}">
                <a16:creationId xmlns:a16="http://schemas.microsoft.com/office/drawing/2014/main" id="{1E95A661-3CC8-1745-87F2-2666C4749870}"/>
              </a:ext>
            </a:extLst>
          </p:cNvPr>
          <p:cNvSpPr>
            <a:spLocks noGrp="1"/>
          </p:cNvSpPr>
          <p:nvPr>
            <p:ph type="title" hasCustomPrompt="1"/>
          </p:nvPr>
        </p:nvSpPr>
        <p:spPr>
          <a:xfrm>
            <a:off x="171450" y="171450"/>
            <a:ext cx="5184836" cy="747365"/>
          </a:xfrm>
          <a:prstGeom prst="rect">
            <a:avLst/>
          </a:prstGeom>
        </p:spPr>
        <p:txBody>
          <a:bodyPr anchor="t">
            <a:noAutofit/>
          </a:bodyPr>
          <a:lstStyle>
            <a:lvl1pPr>
              <a:lnSpc>
                <a:spcPct val="90000"/>
              </a:lnSpc>
              <a:defRPr sz="2250" b="0" i="0" spc="0" baseline="0">
                <a:solidFill>
                  <a:schemeClr val="bg1"/>
                </a:solidFill>
                <a:latin typeface="FS Albert Pro Light" panose="02000503040000020004" pitchFamily="2" charset="0"/>
              </a:defRPr>
            </a:lvl1pPr>
          </a:lstStyle>
          <a:p>
            <a:r>
              <a:rPr lang="en-US" dirty="0"/>
              <a:t>Content slide. </a:t>
            </a:r>
            <a:br>
              <a:rPr lang="en-US" dirty="0"/>
            </a:br>
            <a:r>
              <a:rPr lang="en-US" dirty="0"/>
              <a:t>Lorem ipsum dolor sit </a:t>
            </a:r>
            <a:r>
              <a:rPr lang="en-US" dirty="0" err="1"/>
              <a:t>amet</a:t>
            </a:r>
            <a:r>
              <a:rPr lang="en-US" dirty="0"/>
              <a:t>.</a:t>
            </a:r>
          </a:p>
        </p:txBody>
      </p:sp>
      <p:sp>
        <p:nvSpPr>
          <p:cNvPr id="3" name="Text Placeholder 2">
            <a:extLst>
              <a:ext uri="{FF2B5EF4-FFF2-40B4-BE49-F238E27FC236}">
                <a16:creationId xmlns:a16="http://schemas.microsoft.com/office/drawing/2014/main" id="{40906033-8931-3947-9297-5EEF90DEFA46}"/>
              </a:ext>
            </a:extLst>
          </p:cNvPr>
          <p:cNvSpPr>
            <a:spLocks noGrp="1"/>
          </p:cNvSpPr>
          <p:nvPr>
            <p:ph type="body" sz="quarter" idx="10" hasCustomPrompt="1"/>
          </p:nvPr>
        </p:nvSpPr>
        <p:spPr>
          <a:xfrm>
            <a:off x="217076" y="1887394"/>
            <a:ext cx="1818085" cy="367473"/>
          </a:xfrm>
          <a:prstGeom prst="rect">
            <a:avLst/>
          </a:prstGeom>
          <a:ln w="12700">
            <a:miter lim="400000"/>
          </a:ln>
        </p:spPr>
        <p:txBody>
          <a:bodyPr wrap="square" lIns="50800" tIns="50800" rIns="50800" bIns="50800" anchor="ctr">
            <a:spAutoFit/>
          </a:bodyPr>
          <a:lstStyle>
            <a:lvl1pPr>
              <a:defRPr kumimoji="0" lang="en-US" sz="1575" normalizeH="0" smtClean="0">
                <a:ln>
                  <a:noFill/>
                </a:ln>
                <a:solidFill>
                  <a:srgbClr val="070A3A"/>
                </a:solidFill>
                <a:effectLst/>
                <a:sym typeface="Helvetica Neue"/>
              </a:defRPr>
            </a:lvl1pPr>
            <a:lvl2pPr>
              <a:defRPr kumimoji="0" lang="en-US" sz="900" normalizeH="0" smtClean="0">
                <a:ln>
                  <a:noFill/>
                </a:ln>
                <a:solidFill>
                  <a:srgbClr val="5E5E5E"/>
                </a:solidFill>
                <a:effectLst/>
                <a:latin typeface="+mn-lt"/>
                <a:ea typeface="+mn-ea"/>
                <a:cs typeface="+mn-cs"/>
                <a:sym typeface="Helvetica Neue"/>
              </a:defRPr>
            </a:lvl2pPr>
            <a:lvl3pPr>
              <a:defRPr kumimoji="0" lang="en-US" sz="900" normalizeH="0" smtClean="0">
                <a:ln>
                  <a:noFill/>
                </a:ln>
                <a:solidFill>
                  <a:srgbClr val="5E5E5E"/>
                </a:solidFill>
                <a:effectLst/>
                <a:latin typeface="+mn-lt"/>
                <a:ea typeface="+mn-ea"/>
                <a:cs typeface="+mn-cs"/>
                <a:sym typeface="Helvetica Neue"/>
              </a:defRPr>
            </a:lvl3pPr>
            <a:lvl4pPr>
              <a:defRPr kumimoji="0" lang="en-US" sz="900" normalizeH="0" smtClean="0">
                <a:ln>
                  <a:noFill/>
                </a:ln>
                <a:solidFill>
                  <a:srgbClr val="5E5E5E"/>
                </a:solidFill>
                <a:effectLst/>
                <a:latin typeface="+mn-lt"/>
                <a:ea typeface="+mn-ea"/>
                <a:cs typeface="+mn-cs"/>
                <a:sym typeface="Helvetica Neue"/>
              </a:defRPr>
            </a:lvl4pPr>
            <a:lvl5pPr>
              <a:defRPr kumimoji="0" lang="en-US" sz="900" normalizeH="0">
                <a:ln>
                  <a:noFill/>
                </a:ln>
                <a:solidFill>
                  <a:srgbClr val="5E5E5E"/>
                </a:solidFill>
                <a:effectLst/>
                <a:latin typeface="+mn-lt"/>
                <a:ea typeface="+mn-ea"/>
                <a:cs typeface="+mn-cs"/>
                <a:sym typeface="Helvetica Neue"/>
              </a:defRPr>
            </a:lvl5pPr>
          </a:lstStyle>
          <a:p>
            <a:pPr lvl="0" defTabSz="116086" rtl="0" fontAlgn="auto" hangingPunct="0">
              <a:lnSpc>
                <a:spcPct val="120000"/>
              </a:lnSpc>
            </a:pPr>
            <a:r>
              <a:rPr lang="en-US" dirty="0"/>
              <a:t>Sub-title</a:t>
            </a:r>
          </a:p>
        </p:txBody>
      </p:sp>
      <p:sp>
        <p:nvSpPr>
          <p:cNvPr id="14" name="Text Placeholder 2">
            <a:extLst>
              <a:ext uri="{FF2B5EF4-FFF2-40B4-BE49-F238E27FC236}">
                <a16:creationId xmlns:a16="http://schemas.microsoft.com/office/drawing/2014/main" id="{904DCD23-69A8-4844-88DB-34EB39824C35}"/>
              </a:ext>
            </a:extLst>
          </p:cNvPr>
          <p:cNvSpPr>
            <a:spLocks noGrp="1"/>
          </p:cNvSpPr>
          <p:nvPr>
            <p:ph type="body" sz="quarter" idx="11" hasCustomPrompt="1"/>
          </p:nvPr>
        </p:nvSpPr>
        <p:spPr>
          <a:xfrm>
            <a:off x="6009285" y="1887394"/>
            <a:ext cx="1818085" cy="367473"/>
          </a:xfrm>
          <a:prstGeom prst="rect">
            <a:avLst/>
          </a:prstGeom>
          <a:ln w="12700">
            <a:miter lim="400000"/>
          </a:ln>
        </p:spPr>
        <p:txBody>
          <a:bodyPr wrap="square" lIns="50800" tIns="50800" rIns="50800" bIns="50800" anchor="ctr">
            <a:spAutoFit/>
          </a:bodyPr>
          <a:lstStyle>
            <a:lvl1pPr>
              <a:defRPr kumimoji="0" lang="en-US" sz="1575" normalizeH="0" smtClean="0">
                <a:ln>
                  <a:noFill/>
                </a:ln>
                <a:solidFill>
                  <a:schemeClr val="accent1"/>
                </a:solidFill>
                <a:effectLst/>
                <a:sym typeface="Helvetica Neue"/>
              </a:defRPr>
            </a:lvl1pPr>
            <a:lvl2pPr>
              <a:defRPr kumimoji="0" lang="en-US" sz="900" normalizeH="0" smtClean="0">
                <a:ln>
                  <a:noFill/>
                </a:ln>
                <a:solidFill>
                  <a:srgbClr val="5E5E5E"/>
                </a:solidFill>
                <a:effectLst/>
                <a:latin typeface="+mn-lt"/>
                <a:ea typeface="+mn-ea"/>
                <a:cs typeface="+mn-cs"/>
                <a:sym typeface="Helvetica Neue"/>
              </a:defRPr>
            </a:lvl2pPr>
            <a:lvl3pPr>
              <a:defRPr kumimoji="0" lang="en-US" sz="900" normalizeH="0" smtClean="0">
                <a:ln>
                  <a:noFill/>
                </a:ln>
                <a:solidFill>
                  <a:srgbClr val="5E5E5E"/>
                </a:solidFill>
                <a:effectLst/>
                <a:latin typeface="+mn-lt"/>
                <a:ea typeface="+mn-ea"/>
                <a:cs typeface="+mn-cs"/>
                <a:sym typeface="Helvetica Neue"/>
              </a:defRPr>
            </a:lvl3pPr>
            <a:lvl4pPr>
              <a:defRPr kumimoji="0" lang="en-US" sz="900" normalizeH="0" smtClean="0">
                <a:ln>
                  <a:noFill/>
                </a:ln>
                <a:solidFill>
                  <a:srgbClr val="5E5E5E"/>
                </a:solidFill>
                <a:effectLst/>
                <a:latin typeface="+mn-lt"/>
                <a:ea typeface="+mn-ea"/>
                <a:cs typeface="+mn-cs"/>
                <a:sym typeface="Helvetica Neue"/>
              </a:defRPr>
            </a:lvl4pPr>
            <a:lvl5pPr>
              <a:defRPr kumimoji="0" lang="en-US" sz="900" normalizeH="0">
                <a:ln>
                  <a:noFill/>
                </a:ln>
                <a:solidFill>
                  <a:srgbClr val="5E5E5E"/>
                </a:solidFill>
                <a:effectLst/>
                <a:latin typeface="+mn-lt"/>
                <a:ea typeface="+mn-ea"/>
                <a:cs typeface="+mn-cs"/>
                <a:sym typeface="Helvetica Neue"/>
              </a:defRPr>
            </a:lvl5pPr>
          </a:lstStyle>
          <a:p>
            <a:pPr lvl="0" defTabSz="116086" rtl="0" fontAlgn="auto" hangingPunct="0">
              <a:lnSpc>
                <a:spcPct val="120000"/>
              </a:lnSpc>
            </a:pPr>
            <a:r>
              <a:rPr lang="en-US" dirty="0"/>
              <a:t>Sub-title</a:t>
            </a:r>
          </a:p>
        </p:txBody>
      </p:sp>
      <p:sp>
        <p:nvSpPr>
          <p:cNvPr id="22" name="Text Placeholder 4">
            <a:extLst>
              <a:ext uri="{FF2B5EF4-FFF2-40B4-BE49-F238E27FC236}">
                <a16:creationId xmlns:a16="http://schemas.microsoft.com/office/drawing/2014/main" id="{DD5E575F-D77A-8141-B93E-0BAECDB4F2D5}"/>
              </a:ext>
            </a:extLst>
          </p:cNvPr>
          <p:cNvSpPr>
            <a:spLocks noGrp="1"/>
          </p:cNvSpPr>
          <p:nvPr>
            <p:ph type="body" sz="quarter" idx="15" hasCustomPrompt="1"/>
          </p:nvPr>
        </p:nvSpPr>
        <p:spPr>
          <a:xfrm>
            <a:off x="196294" y="2552338"/>
            <a:ext cx="1929686" cy="1102519"/>
          </a:xfrm>
          <a:prstGeom prst="rect">
            <a:avLst/>
          </a:prstGeom>
        </p:spPr>
        <p:txBody>
          <a:bodyPr>
            <a:normAutofit/>
          </a:bodyPr>
          <a:lstStyle>
            <a:lvl1pPr>
              <a:lnSpc>
                <a:spcPct val="100000"/>
              </a:lnSpc>
              <a:defRPr sz="1350">
                <a:solidFill>
                  <a:schemeClr val="tx2"/>
                </a:solidFill>
              </a:defRPr>
            </a:lvl1pPr>
            <a:lvl2pPr>
              <a:lnSpc>
                <a:spcPct val="100000"/>
              </a:lnSpc>
              <a:defRPr sz="1350">
                <a:solidFill>
                  <a:schemeClr val="tx2"/>
                </a:solidFill>
              </a:defRPr>
            </a:lvl2pPr>
            <a:lvl3pPr>
              <a:lnSpc>
                <a:spcPct val="100000"/>
              </a:lnSpc>
              <a:defRPr sz="1350">
                <a:solidFill>
                  <a:schemeClr val="tx2"/>
                </a:solidFill>
              </a:defRPr>
            </a:lvl3pPr>
            <a:lvl4pPr>
              <a:lnSpc>
                <a:spcPct val="100000"/>
              </a:lnSpc>
              <a:defRPr sz="1350">
                <a:solidFill>
                  <a:schemeClr val="tx2"/>
                </a:solidFill>
              </a:defRPr>
            </a:lvl4pPr>
            <a:lvl5pPr>
              <a:lnSpc>
                <a:spcPct val="100000"/>
              </a:lnSpc>
              <a:defRPr sz="1350">
                <a:solidFill>
                  <a:schemeClr val="tx2"/>
                </a:solidFill>
              </a:defRPr>
            </a:lvl5pPr>
          </a:lstStyle>
          <a:p>
            <a:pPr lvl="0"/>
            <a:r>
              <a:rPr lang="en-US" dirty="0"/>
              <a:t>Lorem ipsum dolor sit </a:t>
            </a:r>
          </a:p>
          <a:p>
            <a:pPr lvl="0"/>
            <a:r>
              <a:rPr lang="en-US" dirty="0" err="1"/>
              <a:t>amet</a:t>
            </a:r>
            <a:r>
              <a:rPr lang="en-US" dirty="0"/>
              <a:t>, an minim </a:t>
            </a:r>
            <a:r>
              <a:rPr lang="en-US" dirty="0" err="1"/>
              <a:t>aeque</a:t>
            </a:r>
            <a:r>
              <a:rPr lang="en-US" dirty="0"/>
              <a:t> </a:t>
            </a:r>
          </a:p>
          <a:p>
            <a:pPr lvl="0"/>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a:t>
            </a:r>
          </a:p>
        </p:txBody>
      </p:sp>
      <p:sp>
        <p:nvSpPr>
          <p:cNvPr id="25" name="Text Placeholder 2">
            <a:extLst>
              <a:ext uri="{FF2B5EF4-FFF2-40B4-BE49-F238E27FC236}">
                <a16:creationId xmlns:a16="http://schemas.microsoft.com/office/drawing/2014/main" id="{D90580E3-D5FA-3047-A8E9-E9592EF8970F}"/>
              </a:ext>
            </a:extLst>
          </p:cNvPr>
          <p:cNvSpPr>
            <a:spLocks noGrp="1"/>
          </p:cNvSpPr>
          <p:nvPr>
            <p:ph type="body" sz="quarter" idx="19" hasCustomPrompt="1"/>
          </p:nvPr>
        </p:nvSpPr>
        <p:spPr>
          <a:xfrm>
            <a:off x="3118376" y="1887394"/>
            <a:ext cx="1818085" cy="367473"/>
          </a:xfrm>
          <a:prstGeom prst="rect">
            <a:avLst/>
          </a:prstGeom>
          <a:ln w="12700">
            <a:miter lim="400000"/>
          </a:ln>
        </p:spPr>
        <p:txBody>
          <a:bodyPr wrap="square" lIns="50800" tIns="50800" rIns="50800" bIns="50800" anchor="ctr">
            <a:spAutoFit/>
          </a:bodyPr>
          <a:lstStyle>
            <a:lvl1pPr>
              <a:defRPr kumimoji="0" lang="en-US" sz="1575" normalizeH="0" smtClean="0">
                <a:ln>
                  <a:noFill/>
                </a:ln>
                <a:solidFill>
                  <a:schemeClr val="accent1"/>
                </a:solidFill>
                <a:effectLst/>
                <a:sym typeface="Helvetica Neue"/>
              </a:defRPr>
            </a:lvl1pPr>
            <a:lvl2pPr>
              <a:defRPr kumimoji="0" lang="en-US" sz="900" normalizeH="0" smtClean="0">
                <a:ln>
                  <a:noFill/>
                </a:ln>
                <a:solidFill>
                  <a:srgbClr val="5E5E5E"/>
                </a:solidFill>
                <a:effectLst/>
                <a:latin typeface="+mn-lt"/>
                <a:ea typeface="+mn-ea"/>
                <a:cs typeface="+mn-cs"/>
                <a:sym typeface="Helvetica Neue"/>
              </a:defRPr>
            </a:lvl2pPr>
            <a:lvl3pPr>
              <a:defRPr kumimoji="0" lang="en-US" sz="900" normalizeH="0" smtClean="0">
                <a:ln>
                  <a:noFill/>
                </a:ln>
                <a:solidFill>
                  <a:srgbClr val="5E5E5E"/>
                </a:solidFill>
                <a:effectLst/>
                <a:latin typeface="+mn-lt"/>
                <a:ea typeface="+mn-ea"/>
                <a:cs typeface="+mn-cs"/>
                <a:sym typeface="Helvetica Neue"/>
              </a:defRPr>
            </a:lvl3pPr>
            <a:lvl4pPr>
              <a:defRPr kumimoji="0" lang="en-US" sz="900" normalizeH="0" smtClean="0">
                <a:ln>
                  <a:noFill/>
                </a:ln>
                <a:solidFill>
                  <a:srgbClr val="5E5E5E"/>
                </a:solidFill>
                <a:effectLst/>
                <a:latin typeface="+mn-lt"/>
                <a:ea typeface="+mn-ea"/>
                <a:cs typeface="+mn-cs"/>
                <a:sym typeface="Helvetica Neue"/>
              </a:defRPr>
            </a:lvl4pPr>
            <a:lvl5pPr>
              <a:defRPr kumimoji="0" lang="en-US" sz="900" normalizeH="0">
                <a:ln>
                  <a:noFill/>
                </a:ln>
                <a:solidFill>
                  <a:srgbClr val="5E5E5E"/>
                </a:solidFill>
                <a:effectLst/>
                <a:latin typeface="+mn-lt"/>
                <a:ea typeface="+mn-ea"/>
                <a:cs typeface="+mn-cs"/>
                <a:sym typeface="Helvetica Neue"/>
              </a:defRPr>
            </a:lvl5pPr>
          </a:lstStyle>
          <a:p>
            <a:pPr lvl="0" defTabSz="116086" rtl="0" fontAlgn="auto" hangingPunct="0">
              <a:lnSpc>
                <a:spcPct val="120000"/>
              </a:lnSpc>
            </a:pPr>
            <a:r>
              <a:rPr lang="en-US" dirty="0"/>
              <a:t>Sub-title</a:t>
            </a:r>
          </a:p>
        </p:txBody>
      </p:sp>
      <p:sp>
        <p:nvSpPr>
          <p:cNvPr id="26" name="Text Placeholder 4">
            <a:extLst>
              <a:ext uri="{FF2B5EF4-FFF2-40B4-BE49-F238E27FC236}">
                <a16:creationId xmlns:a16="http://schemas.microsoft.com/office/drawing/2014/main" id="{67592159-56D7-8146-94CE-61C567860D5B}"/>
              </a:ext>
            </a:extLst>
          </p:cNvPr>
          <p:cNvSpPr>
            <a:spLocks noGrp="1"/>
          </p:cNvSpPr>
          <p:nvPr>
            <p:ph type="body" sz="quarter" idx="20" hasCustomPrompt="1"/>
          </p:nvPr>
        </p:nvSpPr>
        <p:spPr>
          <a:xfrm>
            <a:off x="3118376" y="2552338"/>
            <a:ext cx="1929686" cy="1102519"/>
          </a:xfrm>
          <a:prstGeom prst="rect">
            <a:avLst/>
          </a:prstGeom>
        </p:spPr>
        <p:txBody>
          <a:bodyPr>
            <a:normAutofit/>
          </a:bodyPr>
          <a:lstStyle>
            <a:lvl1pPr>
              <a:lnSpc>
                <a:spcPct val="100000"/>
              </a:lnSpc>
              <a:defRPr sz="1350">
                <a:solidFill>
                  <a:schemeClr val="accent1"/>
                </a:solidFill>
              </a:defRPr>
            </a:lvl1pPr>
            <a:lvl2pPr>
              <a:lnSpc>
                <a:spcPct val="100000"/>
              </a:lnSpc>
              <a:defRPr sz="1350">
                <a:solidFill>
                  <a:schemeClr val="tx2"/>
                </a:solidFill>
              </a:defRPr>
            </a:lvl2pPr>
            <a:lvl3pPr>
              <a:lnSpc>
                <a:spcPct val="100000"/>
              </a:lnSpc>
              <a:defRPr sz="1350">
                <a:solidFill>
                  <a:schemeClr val="tx2"/>
                </a:solidFill>
              </a:defRPr>
            </a:lvl3pPr>
            <a:lvl4pPr>
              <a:lnSpc>
                <a:spcPct val="100000"/>
              </a:lnSpc>
              <a:defRPr sz="1350">
                <a:solidFill>
                  <a:schemeClr val="tx2"/>
                </a:solidFill>
              </a:defRPr>
            </a:lvl4pPr>
            <a:lvl5pPr>
              <a:lnSpc>
                <a:spcPct val="100000"/>
              </a:lnSpc>
              <a:defRPr sz="1350">
                <a:solidFill>
                  <a:schemeClr val="tx2"/>
                </a:solidFill>
              </a:defRPr>
            </a:lvl5pPr>
          </a:lstStyle>
          <a:p>
            <a:pPr lvl="0"/>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a:t>
            </a:r>
          </a:p>
        </p:txBody>
      </p:sp>
      <p:sp>
        <p:nvSpPr>
          <p:cNvPr id="27" name="Text Placeholder 4">
            <a:extLst>
              <a:ext uri="{FF2B5EF4-FFF2-40B4-BE49-F238E27FC236}">
                <a16:creationId xmlns:a16="http://schemas.microsoft.com/office/drawing/2014/main" id="{3681F3E5-5096-2944-8208-C7122D761D18}"/>
              </a:ext>
            </a:extLst>
          </p:cNvPr>
          <p:cNvSpPr>
            <a:spLocks noGrp="1"/>
          </p:cNvSpPr>
          <p:nvPr>
            <p:ph type="body" sz="quarter" idx="21" hasCustomPrompt="1"/>
          </p:nvPr>
        </p:nvSpPr>
        <p:spPr>
          <a:xfrm>
            <a:off x="6009285" y="2552338"/>
            <a:ext cx="1929686" cy="1102519"/>
          </a:xfrm>
          <a:prstGeom prst="rect">
            <a:avLst/>
          </a:prstGeom>
        </p:spPr>
        <p:txBody>
          <a:bodyPr>
            <a:normAutofit/>
          </a:bodyPr>
          <a:lstStyle>
            <a:lvl1pPr>
              <a:lnSpc>
                <a:spcPct val="100000"/>
              </a:lnSpc>
              <a:defRPr sz="1350">
                <a:solidFill>
                  <a:schemeClr val="accent1"/>
                </a:solidFill>
              </a:defRPr>
            </a:lvl1pPr>
            <a:lvl2pPr>
              <a:lnSpc>
                <a:spcPct val="100000"/>
              </a:lnSpc>
              <a:defRPr sz="1350">
                <a:solidFill>
                  <a:schemeClr val="tx2"/>
                </a:solidFill>
              </a:defRPr>
            </a:lvl2pPr>
            <a:lvl3pPr>
              <a:lnSpc>
                <a:spcPct val="100000"/>
              </a:lnSpc>
              <a:defRPr sz="1350">
                <a:solidFill>
                  <a:schemeClr val="tx2"/>
                </a:solidFill>
              </a:defRPr>
            </a:lvl3pPr>
            <a:lvl4pPr>
              <a:lnSpc>
                <a:spcPct val="100000"/>
              </a:lnSpc>
              <a:defRPr sz="1350">
                <a:solidFill>
                  <a:schemeClr val="tx2"/>
                </a:solidFill>
              </a:defRPr>
            </a:lvl4pPr>
            <a:lvl5pPr>
              <a:lnSpc>
                <a:spcPct val="100000"/>
              </a:lnSpc>
              <a:defRPr sz="1350">
                <a:solidFill>
                  <a:schemeClr val="tx2"/>
                </a:solidFill>
              </a:defRPr>
            </a:lvl5pPr>
          </a:lstStyle>
          <a:p>
            <a:pPr lvl="0"/>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a:t>
            </a:r>
          </a:p>
        </p:txBody>
      </p:sp>
      <p:sp>
        <p:nvSpPr>
          <p:cNvPr id="5" name="Date Placeholder 4">
            <a:extLst>
              <a:ext uri="{FF2B5EF4-FFF2-40B4-BE49-F238E27FC236}">
                <a16:creationId xmlns:a16="http://schemas.microsoft.com/office/drawing/2014/main" id="{7691096E-055E-8348-8780-48F5B56ACA33}"/>
              </a:ext>
            </a:extLst>
          </p:cNvPr>
          <p:cNvSpPr>
            <a:spLocks noGrp="1"/>
          </p:cNvSpPr>
          <p:nvPr>
            <p:ph type="dt" sz="half" idx="22"/>
          </p:nvPr>
        </p:nvSpPr>
        <p:spPr/>
        <p:txBody>
          <a:bodyPr/>
          <a:lstStyle/>
          <a:p>
            <a:r>
              <a:rPr lang="en-US"/>
              <a:t>MON. 2021</a:t>
            </a:r>
            <a:endParaRPr lang="en-US" dirty="0"/>
          </a:p>
        </p:txBody>
      </p:sp>
      <p:sp>
        <p:nvSpPr>
          <p:cNvPr id="6" name="Footer Placeholder 5">
            <a:extLst>
              <a:ext uri="{FF2B5EF4-FFF2-40B4-BE49-F238E27FC236}">
                <a16:creationId xmlns:a16="http://schemas.microsoft.com/office/drawing/2014/main" id="{CB56E326-58FC-7B47-AB06-9D73F65A0AD0}"/>
              </a:ext>
            </a:extLst>
          </p:cNvPr>
          <p:cNvSpPr>
            <a:spLocks noGrp="1"/>
          </p:cNvSpPr>
          <p:nvPr>
            <p:ph type="ftr" sz="quarter" idx="23"/>
          </p:nvPr>
        </p:nvSpPr>
        <p:spPr/>
        <p:txBody>
          <a:bodyPr/>
          <a:lstStyle/>
          <a:p>
            <a:pPr defTabSz="116086">
              <a:lnSpc>
                <a:spcPct val="120000"/>
              </a:lnSpc>
            </a:pPr>
            <a:r>
              <a:rPr lang="en-US"/>
              <a:t>PRESENTATION TITLE</a:t>
            </a:r>
            <a:endParaRPr lang="en-US" dirty="0"/>
          </a:p>
        </p:txBody>
      </p:sp>
      <p:sp>
        <p:nvSpPr>
          <p:cNvPr id="9" name="Slide Number Placeholder 8">
            <a:extLst>
              <a:ext uri="{FF2B5EF4-FFF2-40B4-BE49-F238E27FC236}">
                <a16:creationId xmlns:a16="http://schemas.microsoft.com/office/drawing/2014/main" id="{436DD055-8D33-1D4B-A439-7019FBB7228B}"/>
              </a:ext>
            </a:extLst>
          </p:cNvPr>
          <p:cNvSpPr>
            <a:spLocks noGrp="1"/>
          </p:cNvSpPr>
          <p:nvPr>
            <p:ph type="sldNum" sz="quarter" idx="24"/>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1205366030"/>
      </p:ext>
    </p:extLst>
  </p:cSld>
  <p:clrMapOvr>
    <a:masterClrMapping/>
  </p:clrMapOvr>
  <p:transition spd="med"/>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 Text Shape (Blue footer)">
    <p:bg>
      <p:bgPr>
        <a:solidFill>
          <a:schemeClr val="accent5"/>
        </a:solidFill>
        <a:effectLst/>
      </p:bgPr>
    </p:bg>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C00E520C-FB61-354C-B58C-54308AAB6808}"/>
              </a:ext>
            </a:extLst>
          </p:cNvPr>
          <p:cNvGrpSpPr/>
          <p:nvPr userDrawn="1"/>
        </p:nvGrpSpPr>
        <p:grpSpPr>
          <a:xfrm>
            <a:off x="-283" y="1376837"/>
            <a:ext cx="9001119" cy="2996946"/>
            <a:chOff x="-755" y="3671566"/>
            <a:chExt cx="24002984" cy="7991856"/>
          </a:xfrm>
          <a:solidFill>
            <a:schemeClr val="bg1"/>
          </a:solidFill>
        </p:grpSpPr>
        <p:sp>
          <p:nvSpPr>
            <p:cNvPr id="31" name="Graphic 24">
              <a:extLst>
                <a:ext uri="{FF2B5EF4-FFF2-40B4-BE49-F238E27FC236}">
                  <a16:creationId xmlns:a16="http://schemas.microsoft.com/office/drawing/2014/main" id="{F816A9B2-D3E2-9A42-BD44-B1B4A99C9AE4}"/>
                </a:ext>
              </a:extLst>
            </p:cNvPr>
            <p:cNvSpPr/>
            <p:nvPr userDrawn="1"/>
          </p:nvSpPr>
          <p:spPr>
            <a:xfrm>
              <a:off x="15264466" y="3671566"/>
              <a:ext cx="8737763" cy="7991856"/>
            </a:xfrm>
            <a:custGeom>
              <a:avLst/>
              <a:gdLst>
                <a:gd name="connsiteX0" fmla="*/ 0 w 8737763"/>
                <a:gd name="connsiteY0" fmla="*/ 0 h 7991856"/>
                <a:gd name="connsiteX1" fmla="*/ 4766053 w 8737763"/>
                <a:gd name="connsiteY1" fmla="*/ 0 h 7991856"/>
                <a:gd name="connsiteX2" fmla="*/ 8737763 w 8737763"/>
                <a:gd name="connsiteY2" fmla="*/ 3995928 h 7991856"/>
                <a:gd name="connsiteX3" fmla="*/ 8737763 w 8737763"/>
                <a:gd name="connsiteY3" fmla="*/ 3995928 h 7991856"/>
                <a:gd name="connsiteX4" fmla="*/ 4766053 w 8737763"/>
                <a:gd name="connsiteY4" fmla="*/ 7991856 h 7991856"/>
                <a:gd name="connsiteX5" fmla="*/ 0 w 8737763"/>
                <a:gd name="connsiteY5" fmla="*/ 7991856 h 7991856"/>
                <a:gd name="connsiteX6" fmla="*/ 0 w 8737763"/>
                <a:gd name="connsiteY6" fmla="*/ 7991856 h 7991856"/>
                <a:gd name="connsiteX7" fmla="*/ 0 w 8737763"/>
                <a:gd name="connsiteY7" fmla="*/ 0 h 7991856"/>
                <a:gd name="connsiteX8" fmla="*/ 0 w 8737763"/>
                <a:gd name="connsiteY8" fmla="*/ 0 h 7991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37763" h="7991856">
                  <a:moveTo>
                    <a:pt x="0" y="0"/>
                  </a:moveTo>
                  <a:lnTo>
                    <a:pt x="4766053" y="0"/>
                  </a:lnTo>
                  <a:cubicBezTo>
                    <a:pt x="6959565" y="0"/>
                    <a:pt x="8737763" y="1789041"/>
                    <a:pt x="8737763" y="3995928"/>
                  </a:cubicBezTo>
                  <a:lnTo>
                    <a:pt x="8737763" y="3995928"/>
                  </a:lnTo>
                  <a:cubicBezTo>
                    <a:pt x="8737763" y="6202815"/>
                    <a:pt x="6959565" y="7991856"/>
                    <a:pt x="4766053" y="7991856"/>
                  </a:cubicBezTo>
                  <a:lnTo>
                    <a:pt x="0" y="7991856"/>
                  </a:lnTo>
                  <a:lnTo>
                    <a:pt x="0" y="7991856"/>
                  </a:lnTo>
                  <a:lnTo>
                    <a:pt x="0" y="0"/>
                  </a:lnTo>
                  <a:lnTo>
                    <a:pt x="0" y="0"/>
                  </a:lnTo>
                  <a:close/>
                </a:path>
              </a:pathLst>
            </a:custGeom>
            <a:grpFill/>
            <a:ln w="79404" cap="flat">
              <a:noFill/>
              <a:prstDash val="solid"/>
              <a:miter/>
            </a:ln>
          </p:spPr>
          <p:txBody>
            <a:bodyPr rtlCol="0" anchor="ctr"/>
            <a:lstStyle/>
            <a:p>
              <a:endParaRPr lang="en-US" sz="900" b="0" i="0" dirty="0">
                <a:latin typeface="FS Albert Pro" panose="02000503040000020004" pitchFamily="2" charset="0"/>
              </a:endParaRPr>
            </a:p>
          </p:txBody>
        </p:sp>
        <p:sp>
          <p:nvSpPr>
            <p:cNvPr id="32" name="Rectangle 31">
              <a:extLst>
                <a:ext uri="{FF2B5EF4-FFF2-40B4-BE49-F238E27FC236}">
                  <a16:creationId xmlns:a16="http://schemas.microsoft.com/office/drawing/2014/main" id="{9687963E-8956-B542-8D4D-F2CEDC8357D2}"/>
                </a:ext>
              </a:extLst>
            </p:cNvPr>
            <p:cNvSpPr/>
            <p:nvPr userDrawn="1"/>
          </p:nvSpPr>
          <p:spPr>
            <a:xfrm>
              <a:off x="-755" y="3671566"/>
              <a:ext cx="16148973" cy="7991856"/>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23" name="Group 22">
            <a:extLst>
              <a:ext uri="{FF2B5EF4-FFF2-40B4-BE49-F238E27FC236}">
                <a16:creationId xmlns:a16="http://schemas.microsoft.com/office/drawing/2014/main" id="{222715AF-6998-2A40-9A7D-D383DBB0B651}"/>
              </a:ext>
            </a:extLst>
          </p:cNvPr>
          <p:cNvGrpSpPr/>
          <p:nvPr userDrawn="1"/>
        </p:nvGrpSpPr>
        <p:grpSpPr>
          <a:xfrm>
            <a:off x="-283" y="4731936"/>
            <a:ext cx="3137834" cy="414993"/>
            <a:chOff x="-755" y="12618496"/>
            <a:chExt cx="8367556" cy="1106648"/>
          </a:xfrm>
        </p:grpSpPr>
        <p:grpSp>
          <p:nvGrpSpPr>
            <p:cNvPr id="24" name="Group 23">
              <a:extLst>
                <a:ext uri="{FF2B5EF4-FFF2-40B4-BE49-F238E27FC236}">
                  <a16:creationId xmlns:a16="http://schemas.microsoft.com/office/drawing/2014/main" id="{E7901DA7-C1B6-7D4C-AC5B-D78A9E91BA81}"/>
                </a:ext>
              </a:extLst>
            </p:cNvPr>
            <p:cNvGrpSpPr/>
            <p:nvPr userDrawn="1"/>
          </p:nvGrpSpPr>
          <p:grpSpPr>
            <a:xfrm>
              <a:off x="1" y="12627864"/>
              <a:ext cx="8366800" cy="1097280"/>
              <a:chOff x="-58710091" y="-1"/>
              <a:chExt cx="77340167" cy="10058402"/>
            </a:xfrm>
            <a:solidFill>
              <a:schemeClr val="accent5"/>
            </a:solidFill>
          </p:grpSpPr>
          <p:pic>
            <p:nvPicPr>
              <p:cNvPr id="38" name="Graphic 37">
                <a:extLst>
                  <a:ext uri="{FF2B5EF4-FFF2-40B4-BE49-F238E27FC236}">
                    <a16:creationId xmlns:a16="http://schemas.microsoft.com/office/drawing/2014/main" id="{8A81188C-7229-DF49-935B-7C14FB895A4A}"/>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39" name="Rectangle 38">
                <a:extLst>
                  <a:ext uri="{FF2B5EF4-FFF2-40B4-BE49-F238E27FC236}">
                    <a16:creationId xmlns:a16="http://schemas.microsoft.com/office/drawing/2014/main" id="{E0EF9342-5C45-E14F-8169-B26422D64D36}"/>
                  </a:ext>
                </a:extLst>
              </p:cNvPr>
              <p:cNvSpPr/>
              <p:nvPr userDrawn="1"/>
            </p:nvSpPr>
            <p:spPr>
              <a:xfrm>
                <a:off x="-58710091" y="-1"/>
                <a:ext cx="70902098"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33" name="Group 32">
              <a:extLst>
                <a:ext uri="{FF2B5EF4-FFF2-40B4-BE49-F238E27FC236}">
                  <a16:creationId xmlns:a16="http://schemas.microsoft.com/office/drawing/2014/main" id="{4884DC89-2EF5-D04E-9A8C-9D9A99152AD0}"/>
                </a:ext>
              </a:extLst>
            </p:cNvPr>
            <p:cNvGrpSpPr/>
            <p:nvPr userDrawn="1"/>
          </p:nvGrpSpPr>
          <p:grpSpPr>
            <a:xfrm>
              <a:off x="-755" y="12627864"/>
              <a:ext cx="2413264" cy="1097280"/>
              <a:chOff x="-3677406" y="-1"/>
              <a:chExt cx="22307482" cy="10058402"/>
            </a:xfrm>
          </p:grpSpPr>
          <p:pic>
            <p:nvPicPr>
              <p:cNvPr id="36" name="Graphic 35">
                <a:extLst>
                  <a:ext uri="{FF2B5EF4-FFF2-40B4-BE49-F238E27FC236}">
                    <a16:creationId xmlns:a16="http://schemas.microsoft.com/office/drawing/2014/main" id="{E0D3AAEF-7DAF-B345-B246-006A7DF8F2D2}"/>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71676" y="-1"/>
                <a:ext cx="10058400" cy="10058400"/>
              </a:xfrm>
              <a:prstGeom prst="rect">
                <a:avLst/>
              </a:prstGeom>
            </p:spPr>
          </p:pic>
          <p:sp>
            <p:nvSpPr>
              <p:cNvPr id="37" name="Rectangle 36">
                <a:extLst>
                  <a:ext uri="{FF2B5EF4-FFF2-40B4-BE49-F238E27FC236}">
                    <a16:creationId xmlns:a16="http://schemas.microsoft.com/office/drawing/2014/main" id="{61E07381-11E3-D146-BEE6-260E2DD07A56}"/>
                  </a:ext>
                </a:extLst>
              </p:cNvPr>
              <p:cNvSpPr/>
              <p:nvPr userDrawn="1"/>
            </p:nvSpPr>
            <p:spPr>
              <a:xfrm>
                <a:off x="-3677406" y="-1"/>
                <a:ext cx="15869404" cy="10058402"/>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34" name="Graphic 33">
              <a:extLst>
                <a:ext uri="{FF2B5EF4-FFF2-40B4-BE49-F238E27FC236}">
                  <a16:creationId xmlns:a16="http://schemas.microsoft.com/office/drawing/2014/main" id="{2DE36060-E5B0-5341-A424-5A7709DDE384}"/>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2633" y="12618496"/>
              <a:ext cx="2024109" cy="1097280"/>
            </a:xfrm>
            <a:prstGeom prst="rect">
              <a:avLst/>
            </a:prstGeom>
          </p:spPr>
        </p:pic>
      </p:grpSp>
      <p:sp>
        <p:nvSpPr>
          <p:cNvPr id="7" name="Title 3">
            <a:extLst>
              <a:ext uri="{FF2B5EF4-FFF2-40B4-BE49-F238E27FC236}">
                <a16:creationId xmlns:a16="http://schemas.microsoft.com/office/drawing/2014/main" id="{1E95A661-3CC8-1745-87F2-2666C4749870}"/>
              </a:ext>
            </a:extLst>
          </p:cNvPr>
          <p:cNvSpPr>
            <a:spLocks noGrp="1"/>
          </p:cNvSpPr>
          <p:nvPr>
            <p:ph type="title" hasCustomPrompt="1"/>
          </p:nvPr>
        </p:nvSpPr>
        <p:spPr>
          <a:xfrm>
            <a:off x="171450" y="171450"/>
            <a:ext cx="5184836" cy="747365"/>
          </a:xfrm>
          <a:prstGeom prst="rect">
            <a:avLst/>
          </a:prstGeom>
        </p:spPr>
        <p:txBody>
          <a:bodyPr anchor="t">
            <a:noAutofit/>
          </a:bodyPr>
          <a:lstStyle>
            <a:lvl1pPr>
              <a:lnSpc>
                <a:spcPct val="90000"/>
              </a:lnSpc>
              <a:defRPr sz="2250" b="0" i="0" spc="0" baseline="0">
                <a:solidFill>
                  <a:schemeClr val="tx2"/>
                </a:solidFill>
                <a:latin typeface="FS Albert Pro Light" panose="02000503040000020004" pitchFamily="2" charset="0"/>
              </a:defRPr>
            </a:lvl1pPr>
          </a:lstStyle>
          <a:p>
            <a:r>
              <a:rPr lang="en-US" dirty="0"/>
              <a:t>Content slide. </a:t>
            </a:r>
            <a:br>
              <a:rPr lang="en-US" dirty="0"/>
            </a:br>
            <a:r>
              <a:rPr lang="en-US" dirty="0"/>
              <a:t>Lorem ipsum dolor sit </a:t>
            </a:r>
            <a:r>
              <a:rPr lang="en-US" dirty="0" err="1"/>
              <a:t>amet</a:t>
            </a:r>
            <a:r>
              <a:rPr lang="en-US" dirty="0"/>
              <a:t>.</a:t>
            </a:r>
          </a:p>
        </p:txBody>
      </p:sp>
      <p:sp>
        <p:nvSpPr>
          <p:cNvPr id="3" name="Text Placeholder 2">
            <a:extLst>
              <a:ext uri="{FF2B5EF4-FFF2-40B4-BE49-F238E27FC236}">
                <a16:creationId xmlns:a16="http://schemas.microsoft.com/office/drawing/2014/main" id="{40906033-8931-3947-9297-5EEF90DEFA46}"/>
              </a:ext>
            </a:extLst>
          </p:cNvPr>
          <p:cNvSpPr>
            <a:spLocks noGrp="1"/>
          </p:cNvSpPr>
          <p:nvPr>
            <p:ph type="body" sz="quarter" idx="10" hasCustomPrompt="1"/>
          </p:nvPr>
        </p:nvSpPr>
        <p:spPr>
          <a:xfrm>
            <a:off x="217076" y="1887394"/>
            <a:ext cx="1818085" cy="367473"/>
          </a:xfrm>
          <a:prstGeom prst="rect">
            <a:avLst/>
          </a:prstGeom>
          <a:ln w="12700">
            <a:miter lim="400000"/>
          </a:ln>
        </p:spPr>
        <p:txBody>
          <a:bodyPr wrap="square" lIns="50800" tIns="50800" rIns="50800" bIns="50800" anchor="ctr">
            <a:spAutoFit/>
          </a:bodyPr>
          <a:lstStyle>
            <a:lvl1pPr>
              <a:defRPr kumimoji="0" lang="en-US" sz="1575" normalizeH="0" smtClean="0">
                <a:ln>
                  <a:noFill/>
                </a:ln>
                <a:solidFill>
                  <a:srgbClr val="070A3A"/>
                </a:solidFill>
                <a:effectLst/>
                <a:sym typeface="Helvetica Neue"/>
              </a:defRPr>
            </a:lvl1pPr>
            <a:lvl2pPr>
              <a:defRPr kumimoji="0" lang="en-US" sz="900" normalizeH="0" smtClean="0">
                <a:ln>
                  <a:noFill/>
                </a:ln>
                <a:solidFill>
                  <a:srgbClr val="5E5E5E"/>
                </a:solidFill>
                <a:effectLst/>
                <a:latin typeface="+mn-lt"/>
                <a:ea typeface="+mn-ea"/>
                <a:cs typeface="+mn-cs"/>
                <a:sym typeface="Helvetica Neue"/>
              </a:defRPr>
            </a:lvl2pPr>
            <a:lvl3pPr>
              <a:defRPr kumimoji="0" lang="en-US" sz="900" normalizeH="0" smtClean="0">
                <a:ln>
                  <a:noFill/>
                </a:ln>
                <a:solidFill>
                  <a:srgbClr val="5E5E5E"/>
                </a:solidFill>
                <a:effectLst/>
                <a:latin typeface="+mn-lt"/>
                <a:ea typeface="+mn-ea"/>
                <a:cs typeface="+mn-cs"/>
                <a:sym typeface="Helvetica Neue"/>
              </a:defRPr>
            </a:lvl3pPr>
            <a:lvl4pPr>
              <a:defRPr kumimoji="0" lang="en-US" sz="900" normalizeH="0" smtClean="0">
                <a:ln>
                  <a:noFill/>
                </a:ln>
                <a:solidFill>
                  <a:srgbClr val="5E5E5E"/>
                </a:solidFill>
                <a:effectLst/>
                <a:latin typeface="+mn-lt"/>
                <a:ea typeface="+mn-ea"/>
                <a:cs typeface="+mn-cs"/>
                <a:sym typeface="Helvetica Neue"/>
              </a:defRPr>
            </a:lvl4pPr>
            <a:lvl5pPr>
              <a:defRPr kumimoji="0" lang="en-US" sz="900" normalizeH="0">
                <a:ln>
                  <a:noFill/>
                </a:ln>
                <a:solidFill>
                  <a:srgbClr val="5E5E5E"/>
                </a:solidFill>
                <a:effectLst/>
                <a:latin typeface="+mn-lt"/>
                <a:ea typeface="+mn-ea"/>
                <a:cs typeface="+mn-cs"/>
                <a:sym typeface="Helvetica Neue"/>
              </a:defRPr>
            </a:lvl5pPr>
          </a:lstStyle>
          <a:p>
            <a:pPr lvl="0" defTabSz="116086" rtl="0" fontAlgn="auto" hangingPunct="0">
              <a:lnSpc>
                <a:spcPct val="120000"/>
              </a:lnSpc>
            </a:pPr>
            <a:r>
              <a:rPr lang="en-US" dirty="0"/>
              <a:t>Sub-title</a:t>
            </a:r>
          </a:p>
        </p:txBody>
      </p:sp>
      <p:sp>
        <p:nvSpPr>
          <p:cNvPr id="14" name="Text Placeholder 2">
            <a:extLst>
              <a:ext uri="{FF2B5EF4-FFF2-40B4-BE49-F238E27FC236}">
                <a16:creationId xmlns:a16="http://schemas.microsoft.com/office/drawing/2014/main" id="{904DCD23-69A8-4844-88DB-34EB39824C35}"/>
              </a:ext>
            </a:extLst>
          </p:cNvPr>
          <p:cNvSpPr>
            <a:spLocks noGrp="1"/>
          </p:cNvSpPr>
          <p:nvPr>
            <p:ph type="body" sz="quarter" idx="11" hasCustomPrompt="1"/>
          </p:nvPr>
        </p:nvSpPr>
        <p:spPr>
          <a:xfrm>
            <a:off x="6009285" y="1887394"/>
            <a:ext cx="1818085" cy="367473"/>
          </a:xfrm>
          <a:prstGeom prst="rect">
            <a:avLst/>
          </a:prstGeom>
          <a:ln w="12700">
            <a:miter lim="400000"/>
          </a:ln>
        </p:spPr>
        <p:txBody>
          <a:bodyPr wrap="square" lIns="50800" tIns="50800" rIns="50800" bIns="50800" anchor="ctr">
            <a:spAutoFit/>
          </a:bodyPr>
          <a:lstStyle>
            <a:lvl1pPr>
              <a:defRPr kumimoji="0" lang="en-US" sz="1575" normalizeH="0" smtClean="0">
                <a:ln>
                  <a:noFill/>
                </a:ln>
                <a:solidFill>
                  <a:schemeClr val="accent1"/>
                </a:solidFill>
                <a:effectLst/>
                <a:sym typeface="Helvetica Neue"/>
              </a:defRPr>
            </a:lvl1pPr>
            <a:lvl2pPr>
              <a:defRPr kumimoji="0" lang="en-US" sz="900" normalizeH="0" smtClean="0">
                <a:ln>
                  <a:noFill/>
                </a:ln>
                <a:solidFill>
                  <a:srgbClr val="5E5E5E"/>
                </a:solidFill>
                <a:effectLst/>
                <a:latin typeface="+mn-lt"/>
                <a:ea typeface="+mn-ea"/>
                <a:cs typeface="+mn-cs"/>
                <a:sym typeface="Helvetica Neue"/>
              </a:defRPr>
            </a:lvl2pPr>
            <a:lvl3pPr>
              <a:defRPr kumimoji="0" lang="en-US" sz="900" normalizeH="0" smtClean="0">
                <a:ln>
                  <a:noFill/>
                </a:ln>
                <a:solidFill>
                  <a:srgbClr val="5E5E5E"/>
                </a:solidFill>
                <a:effectLst/>
                <a:latin typeface="+mn-lt"/>
                <a:ea typeface="+mn-ea"/>
                <a:cs typeface="+mn-cs"/>
                <a:sym typeface="Helvetica Neue"/>
              </a:defRPr>
            </a:lvl3pPr>
            <a:lvl4pPr>
              <a:defRPr kumimoji="0" lang="en-US" sz="900" normalizeH="0" smtClean="0">
                <a:ln>
                  <a:noFill/>
                </a:ln>
                <a:solidFill>
                  <a:srgbClr val="5E5E5E"/>
                </a:solidFill>
                <a:effectLst/>
                <a:latin typeface="+mn-lt"/>
                <a:ea typeface="+mn-ea"/>
                <a:cs typeface="+mn-cs"/>
                <a:sym typeface="Helvetica Neue"/>
              </a:defRPr>
            </a:lvl4pPr>
            <a:lvl5pPr>
              <a:defRPr kumimoji="0" lang="en-US" sz="900" normalizeH="0">
                <a:ln>
                  <a:noFill/>
                </a:ln>
                <a:solidFill>
                  <a:srgbClr val="5E5E5E"/>
                </a:solidFill>
                <a:effectLst/>
                <a:latin typeface="+mn-lt"/>
                <a:ea typeface="+mn-ea"/>
                <a:cs typeface="+mn-cs"/>
                <a:sym typeface="Helvetica Neue"/>
              </a:defRPr>
            </a:lvl5pPr>
          </a:lstStyle>
          <a:p>
            <a:pPr lvl="0" defTabSz="116086" rtl="0" fontAlgn="auto" hangingPunct="0">
              <a:lnSpc>
                <a:spcPct val="120000"/>
              </a:lnSpc>
            </a:pPr>
            <a:r>
              <a:rPr lang="en-US" dirty="0"/>
              <a:t>Sub-title</a:t>
            </a:r>
          </a:p>
        </p:txBody>
      </p:sp>
      <p:sp>
        <p:nvSpPr>
          <p:cNvPr id="22" name="Text Placeholder 4">
            <a:extLst>
              <a:ext uri="{FF2B5EF4-FFF2-40B4-BE49-F238E27FC236}">
                <a16:creationId xmlns:a16="http://schemas.microsoft.com/office/drawing/2014/main" id="{DD5E575F-D77A-8141-B93E-0BAECDB4F2D5}"/>
              </a:ext>
            </a:extLst>
          </p:cNvPr>
          <p:cNvSpPr>
            <a:spLocks noGrp="1"/>
          </p:cNvSpPr>
          <p:nvPr>
            <p:ph type="body" sz="quarter" idx="15" hasCustomPrompt="1"/>
          </p:nvPr>
        </p:nvSpPr>
        <p:spPr>
          <a:xfrm>
            <a:off x="196295" y="2552338"/>
            <a:ext cx="1936950" cy="1102519"/>
          </a:xfrm>
          <a:prstGeom prst="rect">
            <a:avLst/>
          </a:prstGeom>
        </p:spPr>
        <p:txBody>
          <a:bodyPr>
            <a:normAutofit/>
          </a:bodyPr>
          <a:lstStyle>
            <a:lvl1pPr>
              <a:lnSpc>
                <a:spcPct val="100000"/>
              </a:lnSpc>
              <a:defRPr sz="1350">
                <a:solidFill>
                  <a:schemeClr val="tx2"/>
                </a:solidFill>
              </a:defRPr>
            </a:lvl1pPr>
            <a:lvl2pPr>
              <a:lnSpc>
                <a:spcPct val="100000"/>
              </a:lnSpc>
              <a:defRPr sz="1350">
                <a:solidFill>
                  <a:schemeClr val="tx2"/>
                </a:solidFill>
              </a:defRPr>
            </a:lvl2pPr>
            <a:lvl3pPr>
              <a:lnSpc>
                <a:spcPct val="100000"/>
              </a:lnSpc>
              <a:defRPr sz="1350">
                <a:solidFill>
                  <a:schemeClr val="tx2"/>
                </a:solidFill>
              </a:defRPr>
            </a:lvl3pPr>
            <a:lvl4pPr>
              <a:lnSpc>
                <a:spcPct val="100000"/>
              </a:lnSpc>
              <a:defRPr sz="1350">
                <a:solidFill>
                  <a:schemeClr val="tx2"/>
                </a:solidFill>
              </a:defRPr>
            </a:lvl4pPr>
            <a:lvl5pPr>
              <a:lnSpc>
                <a:spcPct val="100000"/>
              </a:lnSpc>
              <a:defRPr sz="1350">
                <a:solidFill>
                  <a:schemeClr val="tx2"/>
                </a:solidFill>
              </a:defRPr>
            </a:lvl5pPr>
          </a:lstStyle>
          <a:p>
            <a:pPr lvl="0"/>
            <a:r>
              <a:rPr lang="en-US" dirty="0"/>
              <a:t>Lorem ipsum dolor sit </a:t>
            </a:r>
          </a:p>
          <a:p>
            <a:pPr lvl="0"/>
            <a:r>
              <a:rPr lang="en-US" dirty="0" err="1"/>
              <a:t>amet</a:t>
            </a:r>
            <a:r>
              <a:rPr lang="en-US" dirty="0"/>
              <a:t>, an minim </a:t>
            </a:r>
            <a:r>
              <a:rPr lang="en-US" dirty="0" err="1"/>
              <a:t>aeque</a:t>
            </a:r>
            <a:r>
              <a:rPr lang="en-US" dirty="0"/>
              <a:t> </a:t>
            </a:r>
          </a:p>
          <a:p>
            <a:pPr lvl="0"/>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a:t>
            </a:r>
          </a:p>
        </p:txBody>
      </p:sp>
      <p:sp>
        <p:nvSpPr>
          <p:cNvPr id="25" name="Text Placeholder 2">
            <a:extLst>
              <a:ext uri="{FF2B5EF4-FFF2-40B4-BE49-F238E27FC236}">
                <a16:creationId xmlns:a16="http://schemas.microsoft.com/office/drawing/2014/main" id="{D90580E3-D5FA-3047-A8E9-E9592EF8970F}"/>
              </a:ext>
            </a:extLst>
          </p:cNvPr>
          <p:cNvSpPr>
            <a:spLocks noGrp="1"/>
          </p:cNvSpPr>
          <p:nvPr>
            <p:ph type="body" sz="quarter" idx="19" hasCustomPrompt="1"/>
          </p:nvPr>
        </p:nvSpPr>
        <p:spPr>
          <a:xfrm>
            <a:off x="3118376" y="1887394"/>
            <a:ext cx="1818085" cy="367473"/>
          </a:xfrm>
          <a:prstGeom prst="rect">
            <a:avLst/>
          </a:prstGeom>
          <a:ln w="12700">
            <a:miter lim="400000"/>
          </a:ln>
        </p:spPr>
        <p:txBody>
          <a:bodyPr wrap="square" lIns="50800" tIns="50800" rIns="50800" bIns="50800" anchor="ctr">
            <a:spAutoFit/>
          </a:bodyPr>
          <a:lstStyle>
            <a:lvl1pPr>
              <a:defRPr kumimoji="0" lang="en-US" sz="1575" normalizeH="0" smtClean="0">
                <a:ln>
                  <a:noFill/>
                </a:ln>
                <a:solidFill>
                  <a:schemeClr val="accent1"/>
                </a:solidFill>
                <a:effectLst/>
                <a:sym typeface="Helvetica Neue"/>
              </a:defRPr>
            </a:lvl1pPr>
            <a:lvl2pPr>
              <a:defRPr kumimoji="0" lang="en-US" sz="900" normalizeH="0" smtClean="0">
                <a:ln>
                  <a:noFill/>
                </a:ln>
                <a:solidFill>
                  <a:srgbClr val="5E5E5E"/>
                </a:solidFill>
                <a:effectLst/>
                <a:latin typeface="+mn-lt"/>
                <a:ea typeface="+mn-ea"/>
                <a:cs typeface="+mn-cs"/>
                <a:sym typeface="Helvetica Neue"/>
              </a:defRPr>
            </a:lvl2pPr>
            <a:lvl3pPr>
              <a:defRPr kumimoji="0" lang="en-US" sz="900" normalizeH="0" smtClean="0">
                <a:ln>
                  <a:noFill/>
                </a:ln>
                <a:solidFill>
                  <a:srgbClr val="5E5E5E"/>
                </a:solidFill>
                <a:effectLst/>
                <a:latin typeface="+mn-lt"/>
                <a:ea typeface="+mn-ea"/>
                <a:cs typeface="+mn-cs"/>
                <a:sym typeface="Helvetica Neue"/>
              </a:defRPr>
            </a:lvl3pPr>
            <a:lvl4pPr>
              <a:defRPr kumimoji="0" lang="en-US" sz="900" normalizeH="0" smtClean="0">
                <a:ln>
                  <a:noFill/>
                </a:ln>
                <a:solidFill>
                  <a:srgbClr val="5E5E5E"/>
                </a:solidFill>
                <a:effectLst/>
                <a:latin typeface="+mn-lt"/>
                <a:ea typeface="+mn-ea"/>
                <a:cs typeface="+mn-cs"/>
                <a:sym typeface="Helvetica Neue"/>
              </a:defRPr>
            </a:lvl4pPr>
            <a:lvl5pPr>
              <a:defRPr kumimoji="0" lang="en-US" sz="900" normalizeH="0">
                <a:ln>
                  <a:noFill/>
                </a:ln>
                <a:solidFill>
                  <a:srgbClr val="5E5E5E"/>
                </a:solidFill>
                <a:effectLst/>
                <a:latin typeface="+mn-lt"/>
                <a:ea typeface="+mn-ea"/>
                <a:cs typeface="+mn-cs"/>
                <a:sym typeface="Helvetica Neue"/>
              </a:defRPr>
            </a:lvl5pPr>
          </a:lstStyle>
          <a:p>
            <a:pPr lvl="0" defTabSz="116086" rtl="0" fontAlgn="auto" hangingPunct="0">
              <a:lnSpc>
                <a:spcPct val="120000"/>
              </a:lnSpc>
            </a:pPr>
            <a:r>
              <a:rPr lang="en-US" dirty="0"/>
              <a:t>Sub-title</a:t>
            </a:r>
          </a:p>
        </p:txBody>
      </p:sp>
      <p:sp>
        <p:nvSpPr>
          <p:cNvPr id="26" name="Text Placeholder 4">
            <a:extLst>
              <a:ext uri="{FF2B5EF4-FFF2-40B4-BE49-F238E27FC236}">
                <a16:creationId xmlns:a16="http://schemas.microsoft.com/office/drawing/2014/main" id="{67592159-56D7-8146-94CE-61C567860D5B}"/>
              </a:ext>
            </a:extLst>
          </p:cNvPr>
          <p:cNvSpPr>
            <a:spLocks noGrp="1"/>
          </p:cNvSpPr>
          <p:nvPr>
            <p:ph type="body" sz="quarter" idx="20" hasCustomPrompt="1"/>
          </p:nvPr>
        </p:nvSpPr>
        <p:spPr>
          <a:xfrm>
            <a:off x="3118376" y="2552338"/>
            <a:ext cx="1936950" cy="1102519"/>
          </a:xfrm>
          <a:prstGeom prst="rect">
            <a:avLst/>
          </a:prstGeom>
        </p:spPr>
        <p:txBody>
          <a:bodyPr>
            <a:normAutofit/>
          </a:bodyPr>
          <a:lstStyle>
            <a:lvl1pPr>
              <a:lnSpc>
                <a:spcPct val="100000"/>
              </a:lnSpc>
              <a:defRPr sz="1350">
                <a:solidFill>
                  <a:schemeClr val="accent1"/>
                </a:solidFill>
              </a:defRPr>
            </a:lvl1pPr>
            <a:lvl2pPr>
              <a:lnSpc>
                <a:spcPct val="100000"/>
              </a:lnSpc>
              <a:defRPr sz="1350">
                <a:solidFill>
                  <a:schemeClr val="tx2"/>
                </a:solidFill>
              </a:defRPr>
            </a:lvl2pPr>
            <a:lvl3pPr>
              <a:lnSpc>
                <a:spcPct val="100000"/>
              </a:lnSpc>
              <a:defRPr sz="1350">
                <a:solidFill>
                  <a:schemeClr val="tx2"/>
                </a:solidFill>
              </a:defRPr>
            </a:lvl3pPr>
            <a:lvl4pPr>
              <a:lnSpc>
                <a:spcPct val="100000"/>
              </a:lnSpc>
              <a:defRPr sz="1350">
                <a:solidFill>
                  <a:schemeClr val="tx2"/>
                </a:solidFill>
              </a:defRPr>
            </a:lvl4pPr>
            <a:lvl5pPr>
              <a:lnSpc>
                <a:spcPct val="100000"/>
              </a:lnSpc>
              <a:defRPr sz="1350">
                <a:solidFill>
                  <a:schemeClr val="tx2"/>
                </a:solidFill>
              </a:defRPr>
            </a:lvl5pPr>
          </a:lstStyle>
          <a:p>
            <a:pPr lvl="0"/>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a:t>
            </a:r>
          </a:p>
        </p:txBody>
      </p:sp>
      <p:sp>
        <p:nvSpPr>
          <p:cNvPr id="27" name="Text Placeholder 4">
            <a:extLst>
              <a:ext uri="{FF2B5EF4-FFF2-40B4-BE49-F238E27FC236}">
                <a16:creationId xmlns:a16="http://schemas.microsoft.com/office/drawing/2014/main" id="{3681F3E5-5096-2944-8208-C7122D761D18}"/>
              </a:ext>
            </a:extLst>
          </p:cNvPr>
          <p:cNvSpPr>
            <a:spLocks noGrp="1"/>
          </p:cNvSpPr>
          <p:nvPr>
            <p:ph type="body" sz="quarter" idx="21" hasCustomPrompt="1"/>
          </p:nvPr>
        </p:nvSpPr>
        <p:spPr>
          <a:xfrm>
            <a:off x="6009285" y="2552338"/>
            <a:ext cx="1936950" cy="1102519"/>
          </a:xfrm>
          <a:prstGeom prst="rect">
            <a:avLst/>
          </a:prstGeom>
        </p:spPr>
        <p:txBody>
          <a:bodyPr>
            <a:normAutofit/>
          </a:bodyPr>
          <a:lstStyle>
            <a:lvl1pPr>
              <a:lnSpc>
                <a:spcPct val="100000"/>
              </a:lnSpc>
              <a:defRPr sz="1350">
                <a:solidFill>
                  <a:schemeClr val="accent1"/>
                </a:solidFill>
              </a:defRPr>
            </a:lvl1pPr>
            <a:lvl2pPr>
              <a:lnSpc>
                <a:spcPct val="100000"/>
              </a:lnSpc>
              <a:defRPr sz="1350">
                <a:solidFill>
                  <a:schemeClr val="tx2"/>
                </a:solidFill>
              </a:defRPr>
            </a:lvl2pPr>
            <a:lvl3pPr>
              <a:lnSpc>
                <a:spcPct val="100000"/>
              </a:lnSpc>
              <a:defRPr sz="1350">
                <a:solidFill>
                  <a:schemeClr val="tx2"/>
                </a:solidFill>
              </a:defRPr>
            </a:lvl3pPr>
            <a:lvl4pPr>
              <a:lnSpc>
                <a:spcPct val="100000"/>
              </a:lnSpc>
              <a:defRPr sz="1350">
                <a:solidFill>
                  <a:schemeClr val="tx2"/>
                </a:solidFill>
              </a:defRPr>
            </a:lvl4pPr>
            <a:lvl5pPr>
              <a:lnSpc>
                <a:spcPct val="100000"/>
              </a:lnSpc>
              <a:defRPr sz="1350">
                <a:solidFill>
                  <a:schemeClr val="tx2"/>
                </a:solidFill>
              </a:defRPr>
            </a:lvl5pPr>
          </a:lstStyle>
          <a:p>
            <a:pPr lvl="0"/>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a:t>
            </a:r>
          </a:p>
        </p:txBody>
      </p:sp>
      <p:sp>
        <p:nvSpPr>
          <p:cNvPr id="5" name="Date Placeholder 4">
            <a:extLst>
              <a:ext uri="{FF2B5EF4-FFF2-40B4-BE49-F238E27FC236}">
                <a16:creationId xmlns:a16="http://schemas.microsoft.com/office/drawing/2014/main" id="{1C99F72F-B069-AA49-A207-792869BBFD92}"/>
              </a:ext>
            </a:extLst>
          </p:cNvPr>
          <p:cNvSpPr>
            <a:spLocks noGrp="1"/>
          </p:cNvSpPr>
          <p:nvPr>
            <p:ph type="dt" sz="half" idx="22"/>
          </p:nvPr>
        </p:nvSpPr>
        <p:spPr/>
        <p:txBody>
          <a:bodyPr/>
          <a:lstStyle>
            <a:lvl1pPr>
              <a:defRPr>
                <a:solidFill>
                  <a:schemeClr val="bg1"/>
                </a:solidFill>
              </a:defRPr>
            </a:lvl1pPr>
          </a:lstStyle>
          <a:p>
            <a:r>
              <a:rPr lang="en-US"/>
              <a:t>MON. 2021</a:t>
            </a:r>
            <a:endParaRPr lang="en-US" dirty="0"/>
          </a:p>
        </p:txBody>
      </p:sp>
      <p:sp>
        <p:nvSpPr>
          <p:cNvPr id="6" name="Footer Placeholder 5">
            <a:extLst>
              <a:ext uri="{FF2B5EF4-FFF2-40B4-BE49-F238E27FC236}">
                <a16:creationId xmlns:a16="http://schemas.microsoft.com/office/drawing/2014/main" id="{2DC7C4D1-549D-E64B-8F68-9AA74EEE8310}"/>
              </a:ext>
            </a:extLst>
          </p:cNvPr>
          <p:cNvSpPr>
            <a:spLocks noGrp="1"/>
          </p:cNvSpPr>
          <p:nvPr>
            <p:ph type="ftr" sz="quarter" idx="23"/>
          </p:nvPr>
        </p:nvSpPr>
        <p:spPr/>
        <p:txBody>
          <a:bodyPr/>
          <a:lstStyle>
            <a:lvl1pPr>
              <a:defRPr>
                <a:solidFill>
                  <a:schemeClr val="bg1"/>
                </a:solidFill>
              </a:defRPr>
            </a:lvl1pPr>
          </a:lstStyle>
          <a:p>
            <a:pPr defTabSz="116086">
              <a:lnSpc>
                <a:spcPct val="120000"/>
              </a:lnSpc>
            </a:pPr>
            <a:r>
              <a:rPr lang="en-US"/>
              <a:t>PRESENTATION TITLE</a:t>
            </a:r>
            <a:endParaRPr lang="en-US" dirty="0"/>
          </a:p>
        </p:txBody>
      </p:sp>
      <p:sp>
        <p:nvSpPr>
          <p:cNvPr id="9" name="Slide Number Placeholder 8">
            <a:extLst>
              <a:ext uri="{FF2B5EF4-FFF2-40B4-BE49-F238E27FC236}">
                <a16:creationId xmlns:a16="http://schemas.microsoft.com/office/drawing/2014/main" id="{C5AD5A10-A410-7B47-8020-AC60B85D66A1}"/>
              </a:ext>
            </a:extLst>
          </p:cNvPr>
          <p:cNvSpPr>
            <a:spLocks noGrp="1"/>
          </p:cNvSpPr>
          <p:nvPr>
            <p:ph type="sldNum" sz="quarter" idx="24"/>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4190240218"/>
      </p:ext>
    </p:extLst>
  </p:cSld>
  <p:clrMapOvr>
    <a:masterClrMapping/>
  </p:clrMapOvr>
  <p:transition spd="med"/>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 Text Shape (Ultraviolet footer)">
    <p:bg>
      <p:bgPr>
        <a:solidFill>
          <a:schemeClr val="accent1"/>
        </a:solidFill>
        <a:effectLst/>
      </p:bgPr>
    </p:bg>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C00E520C-FB61-354C-B58C-54308AAB6808}"/>
              </a:ext>
            </a:extLst>
          </p:cNvPr>
          <p:cNvGrpSpPr/>
          <p:nvPr userDrawn="1"/>
        </p:nvGrpSpPr>
        <p:grpSpPr>
          <a:xfrm>
            <a:off x="-283" y="1376837"/>
            <a:ext cx="9001119" cy="2996946"/>
            <a:chOff x="-755" y="3671566"/>
            <a:chExt cx="24002984" cy="7991856"/>
          </a:xfrm>
          <a:solidFill>
            <a:schemeClr val="bg1"/>
          </a:solidFill>
        </p:grpSpPr>
        <p:sp>
          <p:nvSpPr>
            <p:cNvPr id="31" name="Graphic 24">
              <a:extLst>
                <a:ext uri="{FF2B5EF4-FFF2-40B4-BE49-F238E27FC236}">
                  <a16:creationId xmlns:a16="http://schemas.microsoft.com/office/drawing/2014/main" id="{F816A9B2-D3E2-9A42-BD44-B1B4A99C9AE4}"/>
                </a:ext>
              </a:extLst>
            </p:cNvPr>
            <p:cNvSpPr/>
            <p:nvPr userDrawn="1"/>
          </p:nvSpPr>
          <p:spPr>
            <a:xfrm>
              <a:off x="15264466" y="3671566"/>
              <a:ext cx="8737763" cy="7991856"/>
            </a:xfrm>
            <a:custGeom>
              <a:avLst/>
              <a:gdLst>
                <a:gd name="connsiteX0" fmla="*/ 0 w 8737763"/>
                <a:gd name="connsiteY0" fmla="*/ 0 h 7991856"/>
                <a:gd name="connsiteX1" fmla="*/ 4766053 w 8737763"/>
                <a:gd name="connsiteY1" fmla="*/ 0 h 7991856"/>
                <a:gd name="connsiteX2" fmla="*/ 8737763 w 8737763"/>
                <a:gd name="connsiteY2" fmla="*/ 3995928 h 7991856"/>
                <a:gd name="connsiteX3" fmla="*/ 8737763 w 8737763"/>
                <a:gd name="connsiteY3" fmla="*/ 3995928 h 7991856"/>
                <a:gd name="connsiteX4" fmla="*/ 4766053 w 8737763"/>
                <a:gd name="connsiteY4" fmla="*/ 7991856 h 7991856"/>
                <a:gd name="connsiteX5" fmla="*/ 0 w 8737763"/>
                <a:gd name="connsiteY5" fmla="*/ 7991856 h 7991856"/>
                <a:gd name="connsiteX6" fmla="*/ 0 w 8737763"/>
                <a:gd name="connsiteY6" fmla="*/ 7991856 h 7991856"/>
                <a:gd name="connsiteX7" fmla="*/ 0 w 8737763"/>
                <a:gd name="connsiteY7" fmla="*/ 0 h 7991856"/>
                <a:gd name="connsiteX8" fmla="*/ 0 w 8737763"/>
                <a:gd name="connsiteY8" fmla="*/ 0 h 7991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37763" h="7991856">
                  <a:moveTo>
                    <a:pt x="0" y="0"/>
                  </a:moveTo>
                  <a:lnTo>
                    <a:pt x="4766053" y="0"/>
                  </a:lnTo>
                  <a:cubicBezTo>
                    <a:pt x="6959565" y="0"/>
                    <a:pt x="8737763" y="1789041"/>
                    <a:pt x="8737763" y="3995928"/>
                  </a:cubicBezTo>
                  <a:lnTo>
                    <a:pt x="8737763" y="3995928"/>
                  </a:lnTo>
                  <a:cubicBezTo>
                    <a:pt x="8737763" y="6202815"/>
                    <a:pt x="6959565" y="7991856"/>
                    <a:pt x="4766053" y="7991856"/>
                  </a:cubicBezTo>
                  <a:lnTo>
                    <a:pt x="0" y="7991856"/>
                  </a:lnTo>
                  <a:lnTo>
                    <a:pt x="0" y="7991856"/>
                  </a:lnTo>
                  <a:lnTo>
                    <a:pt x="0" y="0"/>
                  </a:lnTo>
                  <a:lnTo>
                    <a:pt x="0" y="0"/>
                  </a:lnTo>
                  <a:close/>
                </a:path>
              </a:pathLst>
            </a:custGeom>
            <a:grpFill/>
            <a:ln w="79404" cap="flat">
              <a:noFill/>
              <a:prstDash val="solid"/>
              <a:miter/>
            </a:ln>
          </p:spPr>
          <p:txBody>
            <a:bodyPr rtlCol="0" anchor="ctr"/>
            <a:lstStyle/>
            <a:p>
              <a:endParaRPr lang="en-US" sz="900" b="0" i="0" dirty="0">
                <a:latin typeface="FS Albert Pro" panose="02000503040000020004" pitchFamily="2" charset="0"/>
              </a:endParaRPr>
            </a:p>
          </p:txBody>
        </p:sp>
        <p:sp>
          <p:nvSpPr>
            <p:cNvPr id="32" name="Rectangle 31">
              <a:extLst>
                <a:ext uri="{FF2B5EF4-FFF2-40B4-BE49-F238E27FC236}">
                  <a16:creationId xmlns:a16="http://schemas.microsoft.com/office/drawing/2014/main" id="{9687963E-8956-B542-8D4D-F2CEDC8357D2}"/>
                </a:ext>
              </a:extLst>
            </p:cNvPr>
            <p:cNvSpPr/>
            <p:nvPr userDrawn="1"/>
          </p:nvSpPr>
          <p:spPr>
            <a:xfrm>
              <a:off x="-755" y="3671566"/>
              <a:ext cx="16148973" cy="7991856"/>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sp>
        <p:nvSpPr>
          <p:cNvPr id="7" name="Title 3">
            <a:extLst>
              <a:ext uri="{FF2B5EF4-FFF2-40B4-BE49-F238E27FC236}">
                <a16:creationId xmlns:a16="http://schemas.microsoft.com/office/drawing/2014/main" id="{1E95A661-3CC8-1745-87F2-2666C4749870}"/>
              </a:ext>
            </a:extLst>
          </p:cNvPr>
          <p:cNvSpPr>
            <a:spLocks noGrp="1"/>
          </p:cNvSpPr>
          <p:nvPr>
            <p:ph type="title" hasCustomPrompt="1"/>
          </p:nvPr>
        </p:nvSpPr>
        <p:spPr>
          <a:xfrm>
            <a:off x="171450" y="171450"/>
            <a:ext cx="5184836" cy="747365"/>
          </a:xfrm>
          <a:prstGeom prst="rect">
            <a:avLst/>
          </a:prstGeom>
        </p:spPr>
        <p:txBody>
          <a:bodyPr anchor="t">
            <a:noAutofit/>
          </a:bodyPr>
          <a:lstStyle>
            <a:lvl1pPr>
              <a:lnSpc>
                <a:spcPct val="90000"/>
              </a:lnSpc>
              <a:defRPr sz="2250" b="0" i="0" spc="0" baseline="0">
                <a:solidFill>
                  <a:schemeClr val="bg1"/>
                </a:solidFill>
                <a:latin typeface="FS Albert Pro Light" panose="02000503040000020004" pitchFamily="2" charset="0"/>
              </a:defRPr>
            </a:lvl1pPr>
          </a:lstStyle>
          <a:p>
            <a:r>
              <a:rPr lang="en-US" dirty="0"/>
              <a:t>Content slide. </a:t>
            </a:r>
            <a:br>
              <a:rPr lang="en-US" dirty="0"/>
            </a:br>
            <a:r>
              <a:rPr lang="en-US" dirty="0"/>
              <a:t>Lorem ipsum dolor sit </a:t>
            </a:r>
            <a:r>
              <a:rPr lang="en-US" dirty="0" err="1"/>
              <a:t>amet</a:t>
            </a:r>
            <a:r>
              <a:rPr lang="en-US" dirty="0"/>
              <a:t>.</a:t>
            </a:r>
          </a:p>
        </p:txBody>
      </p:sp>
      <p:sp>
        <p:nvSpPr>
          <p:cNvPr id="3" name="Text Placeholder 2">
            <a:extLst>
              <a:ext uri="{FF2B5EF4-FFF2-40B4-BE49-F238E27FC236}">
                <a16:creationId xmlns:a16="http://schemas.microsoft.com/office/drawing/2014/main" id="{40906033-8931-3947-9297-5EEF90DEFA46}"/>
              </a:ext>
            </a:extLst>
          </p:cNvPr>
          <p:cNvSpPr>
            <a:spLocks noGrp="1"/>
          </p:cNvSpPr>
          <p:nvPr>
            <p:ph type="body" sz="quarter" idx="10" hasCustomPrompt="1"/>
          </p:nvPr>
        </p:nvSpPr>
        <p:spPr>
          <a:xfrm>
            <a:off x="217076" y="1887394"/>
            <a:ext cx="1818085" cy="367473"/>
          </a:xfrm>
          <a:prstGeom prst="rect">
            <a:avLst/>
          </a:prstGeom>
          <a:ln w="12700">
            <a:miter lim="400000"/>
          </a:ln>
        </p:spPr>
        <p:txBody>
          <a:bodyPr wrap="square" lIns="50800" tIns="50800" rIns="50800" bIns="50800" anchor="ctr">
            <a:spAutoFit/>
          </a:bodyPr>
          <a:lstStyle>
            <a:lvl1pPr>
              <a:defRPr kumimoji="0" lang="en-US" sz="1575" normalizeH="0" smtClean="0">
                <a:ln>
                  <a:noFill/>
                </a:ln>
                <a:solidFill>
                  <a:srgbClr val="070A3A"/>
                </a:solidFill>
                <a:effectLst/>
                <a:sym typeface="Helvetica Neue"/>
              </a:defRPr>
            </a:lvl1pPr>
            <a:lvl2pPr>
              <a:defRPr kumimoji="0" lang="en-US" sz="900" normalizeH="0" smtClean="0">
                <a:ln>
                  <a:noFill/>
                </a:ln>
                <a:solidFill>
                  <a:srgbClr val="5E5E5E"/>
                </a:solidFill>
                <a:effectLst/>
                <a:latin typeface="+mn-lt"/>
                <a:ea typeface="+mn-ea"/>
                <a:cs typeface="+mn-cs"/>
                <a:sym typeface="Helvetica Neue"/>
              </a:defRPr>
            </a:lvl2pPr>
            <a:lvl3pPr>
              <a:defRPr kumimoji="0" lang="en-US" sz="900" normalizeH="0" smtClean="0">
                <a:ln>
                  <a:noFill/>
                </a:ln>
                <a:solidFill>
                  <a:srgbClr val="5E5E5E"/>
                </a:solidFill>
                <a:effectLst/>
                <a:latin typeface="+mn-lt"/>
                <a:ea typeface="+mn-ea"/>
                <a:cs typeface="+mn-cs"/>
                <a:sym typeface="Helvetica Neue"/>
              </a:defRPr>
            </a:lvl3pPr>
            <a:lvl4pPr>
              <a:defRPr kumimoji="0" lang="en-US" sz="900" normalizeH="0" smtClean="0">
                <a:ln>
                  <a:noFill/>
                </a:ln>
                <a:solidFill>
                  <a:srgbClr val="5E5E5E"/>
                </a:solidFill>
                <a:effectLst/>
                <a:latin typeface="+mn-lt"/>
                <a:ea typeface="+mn-ea"/>
                <a:cs typeface="+mn-cs"/>
                <a:sym typeface="Helvetica Neue"/>
              </a:defRPr>
            </a:lvl4pPr>
            <a:lvl5pPr>
              <a:defRPr kumimoji="0" lang="en-US" sz="900" normalizeH="0">
                <a:ln>
                  <a:noFill/>
                </a:ln>
                <a:solidFill>
                  <a:srgbClr val="5E5E5E"/>
                </a:solidFill>
                <a:effectLst/>
                <a:latin typeface="+mn-lt"/>
                <a:ea typeface="+mn-ea"/>
                <a:cs typeface="+mn-cs"/>
                <a:sym typeface="Helvetica Neue"/>
              </a:defRPr>
            </a:lvl5pPr>
          </a:lstStyle>
          <a:p>
            <a:pPr lvl="0" defTabSz="116086" rtl="0" fontAlgn="auto" hangingPunct="0">
              <a:lnSpc>
                <a:spcPct val="120000"/>
              </a:lnSpc>
            </a:pPr>
            <a:r>
              <a:rPr lang="en-US" dirty="0"/>
              <a:t>Sub-title</a:t>
            </a:r>
          </a:p>
        </p:txBody>
      </p:sp>
      <p:sp>
        <p:nvSpPr>
          <p:cNvPr id="14" name="Text Placeholder 2">
            <a:extLst>
              <a:ext uri="{FF2B5EF4-FFF2-40B4-BE49-F238E27FC236}">
                <a16:creationId xmlns:a16="http://schemas.microsoft.com/office/drawing/2014/main" id="{904DCD23-69A8-4844-88DB-34EB39824C35}"/>
              </a:ext>
            </a:extLst>
          </p:cNvPr>
          <p:cNvSpPr>
            <a:spLocks noGrp="1"/>
          </p:cNvSpPr>
          <p:nvPr>
            <p:ph type="body" sz="quarter" idx="11" hasCustomPrompt="1"/>
          </p:nvPr>
        </p:nvSpPr>
        <p:spPr>
          <a:xfrm>
            <a:off x="6009285" y="1887394"/>
            <a:ext cx="1818085" cy="367473"/>
          </a:xfrm>
          <a:prstGeom prst="rect">
            <a:avLst/>
          </a:prstGeom>
          <a:ln w="12700">
            <a:miter lim="400000"/>
          </a:ln>
        </p:spPr>
        <p:txBody>
          <a:bodyPr wrap="square" lIns="50800" tIns="50800" rIns="50800" bIns="50800" anchor="ctr">
            <a:spAutoFit/>
          </a:bodyPr>
          <a:lstStyle>
            <a:lvl1pPr>
              <a:defRPr kumimoji="0" lang="en-US" sz="1575" normalizeH="0" smtClean="0">
                <a:ln>
                  <a:noFill/>
                </a:ln>
                <a:solidFill>
                  <a:schemeClr val="accent1"/>
                </a:solidFill>
                <a:effectLst/>
                <a:sym typeface="Helvetica Neue"/>
              </a:defRPr>
            </a:lvl1pPr>
            <a:lvl2pPr>
              <a:defRPr kumimoji="0" lang="en-US" sz="900" normalizeH="0" smtClean="0">
                <a:ln>
                  <a:noFill/>
                </a:ln>
                <a:solidFill>
                  <a:srgbClr val="5E5E5E"/>
                </a:solidFill>
                <a:effectLst/>
                <a:latin typeface="+mn-lt"/>
                <a:ea typeface="+mn-ea"/>
                <a:cs typeface="+mn-cs"/>
                <a:sym typeface="Helvetica Neue"/>
              </a:defRPr>
            </a:lvl2pPr>
            <a:lvl3pPr>
              <a:defRPr kumimoji="0" lang="en-US" sz="900" normalizeH="0" smtClean="0">
                <a:ln>
                  <a:noFill/>
                </a:ln>
                <a:solidFill>
                  <a:srgbClr val="5E5E5E"/>
                </a:solidFill>
                <a:effectLst/>
                <a:latin typeface="+mn-lt"/>
                <a:ea typeface="+mn-ea"/>
                <a:cs typeface="+mn-cs"/>
                <a:sym typeface="Helvetica Neue"/>
              </a:defRPr>
            </a:lvl3pPr>
            <a:lvl4pPr>
              <a:defRPr kumimoji="0" lang="en-US" sz="900" normalizeH="0" smtClean="0">
                <a:ln>
                  <a:noFill/>
                </a:ln>
                <a:solidFill>
                  <a:srgbClr val="5E5E5E"/>
                </a:solidFill>
                <a:effectLst/>
                <a:latin typeface="+mn-lt"/>
                <a:ea typeface="+mn-ea"/>
                <a:cs typeface="+mn-cs"/>
                <a:sym typeface="Helvetica Neue"/>
              </a:defRPr>
            </a:lvl4pPr>
            <a:lvl5pPr>
              <a:defRPr kumimoji="0" lang="en-US" sz="900" normalizeH="0">
                <a:ln>
                  <a:noFill/>
                </a:ln>
                <a:solidFill>
                  <a:srgbClr val="5E5E5E"/>
                </a:solidFill>
                <a:effectLst/>
                <a:latin typeface="+mn-lt"/>
                <a:ea typeface="+mn-ea"/>
                <a:cs typeface="+mn-cs"/>
                <a:sym typeface="Helvetica Neue"/>
              </a:defRPr>
            </a:lvl5pPr>
          </a:lstStyle>
          <a:p>
            <a:pPr lvl="0" defTabSz="116086" rtl="0" fontAlgn="auto" hangingPunct="0">
              <a:lnSpc>
                <a:spcPct val="120000"/>
              </a:lnSpc>
            </a:pPr>
            <a:r>
              <a:rPr lang="en-US" dirty="0"/>
              <a:t>Sub-title</a:t>
            </a:r>
          </a:p>
        </p:txBody>
      </p:sp>
      <p:sp>
        <p:nvSpPr>
          <p:cNvPr id="22" name="Text Placeholder 4">
            <a:extLst>
              <a:ext uri="{FF2B5EF4-FFF2-40B4-BE49-F238E27FC236}">
                <a16:creationId xmlns:a16="http://schemas.microsoft.com/office/drawing/2014/main" id="{DD5E575F-D77A-8141-B93E-0BAECDB4F2D5}"/>
              </a:ext>
            </a:extLst>
          </p:cNvPr>
          <p:cNvSpPr>
            <a:spLocks noGrp="1"/>
          </p:cNvSpPr>
          <p:nvPr>
            <p:ph type="body" sz="quarter" idx="15" hasCustomPrompt="1"/>
          </p:nvPr>
        </p:nvSpPr>
        <p:spPr>
          <a:xfrm>
            <a:off x="196295" y="2552338"/>
            <a:ext cx="1936950" cy="1102519"/>
          </a:xfrm>
          <a:prstGeom prst="rect">
            <a:avLst/>
          </a:prstGeom>
        </p:spPr>
        <p:txBody>
          <a:bodyPr>
            <a:normAutofit/>
          </a:bodyPr>
          <a:lstStyle>
            <a:lvl1pPr>
              <a:lnSpc>
                <a:spcPct val="100000"/>
              </a:lnSpc>
              <a:defRPr sz="1350">
                <a:solidFill>
                  <a:schemeClr val="tx2"/>
                </a:solidFill>
              </a:defRPr>
            </a:lvl1pPr>
            <a:lvl2pPr>
              <a:lnSpc>
                <a:spcPct val="100000"/>
              </a:lnSpc>
              <a:defRPr sz="1350">
                <a:solidFill>
                  <a:schemeClr val="tx2"/>
                </a:solidFill>
              </a:defRPr>
            </a:lvl2pPr>
            <a:lvl3pPr>
              <a:lnSpc>
                <a:spcPct val="100000"/>
              </a:lnSpc>
              <a:defRPr sz="1350">
                <a:solidFill>
                  <a:schemeClr val="tx2"/>
                </a:solidFill>
              </a:defRPr>
            </a:lvl3pPr>
            <a:lvl4pPr>
              <a:lnSpc>
                <a:spcPct val="100000"/>
              </a:lnSpc>
              <a:defRPr sz="1350">
                <a:solidFill>
                  <a:schemeClr val="tx2"/>
                </a:solidFill>
              </a:defRPr>
            </a:lvl4pPr>
            <a:lvl5pPr>
              <a:lnSpc>
                <a:spcPct val="100000"/>
              </a:lnSpc>
              <a:defRPr sz="1350">
                <a:solidFill>
                  <a:schemeClr val="tx2"/>
                </a:solidFill>
              </a:defRPr>
            </a:lvl5pPr>
          </a:lstStyle>
          <a:p>
            <a:pPr lvl="0"/>
            <a:r>
              <a:rPr lang="en-US" dirty="0"/>
              <a:t>Lorem ipsum dolor sit </a:t>
            </a:r>
          </a:p>
          <a:p>
            <a:pPr lvl="0"/>
            <a:r>
              <a:rPr lang="en-US" dirty="0" err="1"/>
              <a:t>amet</a:t>
            </a:r>
            <a:r>
              <a:rPr lang="en-US" dirty="0"/>
              <a:t>, an minim </a:t>
            </a:r>
            <a:r>
              <a:rPr lang="en-US" dirty="0" err="1"/>
              <a:t>aeque</a:t>
            </a:r>
            <a:r>
              <a:rPr lang="en-US" dirty="0"/>
              <a:t> </a:t>
            </a:r>
          </a:p>
          <a:p>
            <a:pPr lvl="0"/>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a:t>
            </a:r>
          </a:p>
        </p:txBody>
      </p:sp>
      <p:sp>
        <p:nvSpPr>
          <p:cNvPr id="25" name="Text Placeholder 2">
            <a:extLst>
              <a:ext uri="{FF2B5EF4-FFF2-40B4-BE49-F238E27FC236}">
                <a16:creationId xmlns:a16="http://schemas.microsoft.com/office/drawing/2014/main" id="{D90580E3-D5FA-3047-A8E9-E9592EF8970F}"/>
              </a:ext>
            </a:extLst>
          </p:cNvPr>
          <p:cNvSpPr>
            <a:spLocks noGrp="1"/>
          </p:cNvSpPr>
          <p:nvPr>
            <p:ph type="body" sz="quarter" idx="19" hasCustomPrompt="1"/>
          </p:nvPr>
        </p:nvSpPr>
        <p:spPr>
          <a:xfrm>
            <a:off x="3118376" y="1887394"/>
            <a:ext cx="1818085" cy="367473"/>
          </a:xfrm>
          <a:prstGeom prst="rect">
            <a:avLst/>
          </a:prstGeom>
          <a:ln w="12700">
            <a:miter lim="400000"/>
          </a:ln>
        </p:spPr>
        <p:txBody>
          <a:bodyPr wrap="square" lIns="50800" tIns="50800" rIns="50800" bIns="50800" anchor="ctr">
            <a:spAutoFit/>
          </a:bodyPr>
          <a:lstStyle>
            <a:lvl1pPr>
              <a:defRPr kumimoji="0" lang="en-US" sz="1575" normalizeH="0" smtClean="0">
                <a:ln>
                  <a:noFill/>
                </a:ln>
                <a:solidFill>
                  <a:schemeClr val="accent1"/>
                </a:solidFill>
                <a:effectLst/>
                <a:sym typeface="Helvetica Neue"/>
              </a:defRPr>
            </a:lvl1pPr>
            <a:lvl2pPr>
              <a:defRPr kumimoji="0" lang="en-US" sz="900" normalizeH="0" smtClean="0">
                <a:ln>
                  <a:noFill/>
                </a:ln>
                <a:solidFill>
                  <a:srgbClr val="5E5E5E"/>
                </a:solidFill>
                <a:effectLst/>
                <a:latin typeface="+mn-lt"/>
                <a:ea typeface="+mn-ea"/>
                <a:cs typeface="+mn-cs"/>
                <a:sym typeface="Helvetica Neue"/>
              </a:defRPr>
            </a:lvl2pPr>
            <a:lvl3pPr>
              <a:defRPr kumimoji="0" lang="en-US" sz="900" normalizeH="0" smtClean="0">
                <a:ln>
                  <a:noFill/>
                </a:ln>
                <a:solidFill>
                  <a:srgbClr val="5E5E5E"/>
                </a:solidFill>
                <a:effectLst/>
                <a:latin typeface="+mn-lt"/>
                <a:ea typeface="+mn-ea"/>
                <a:cs typeface="+mn-cs"/>
                <a:sym typeface="Helvetica Neue"/>
              </a:defRPr>
            </a:lvl3pPr>
            <a:lvl4pPr>
              <a:defRPr kumimoji="0" lang="en-US" sz="900" normalizeH="0" smtClean="0">
                <a:ln>
                  <a:noFill/>
                </a:ln>
                <a:solidFill>
                  <a:srgbClr val="5E5E5E"/>
                </a:solidFill>
                <a:effectLst/>
                <a:latin typeface="+mn-lt"/>
                <a:ea typeface="+mn-ea"/>
                <a:cs typeface="+mn-cs"/>
                <a:sym typeface="Helvetica Neue"/>
              </a:defRPr>
            </a:lvl4pPr>
            <a:lvl5pPr>
              <a:defRPr kumimoji="0" lang="en-US" sz="900" normalizeH="0">
                <a:ln>
                  <a:noFill/>
                </a:ln>
                <a:solidFill>
                  <a:srgbClr val="5E5E5E"/>
                </a:solidFill>
                <a:effectLst/>
                <a:latin typeface="+mn-lt"/>
                <a:ea typeface="+mn-ea"/>
                <a:cs typeface="+mn-cs"/>
                <a:sym typeface="Helvetica Neue"/>
              </a:defRPr>
            </a:lvl5pPr>
          </a:lstStyle>
          <a:p>
            <a:pPr lvl="0" defTabSz="116086" rtl="0" fontAlgn="auto" hangingPunct="0">
              <a:lnSpc>
                <a:spcPct val="120000"/>
              </a:lnSpc>
            </a:pPr>
            <a:r>
              <a:rPr lang="en-US" dirty="0"/>
              <a:t>Sub-title</a:t>
            </a:r>
          </a:p>
        </p:txBody>
      </p:sp>
      <p:sp>
        <p:nvSpPr>
          <p:cNvPr id="26" name="Text Placeholder 4">
            <a:extLst>
              <a:ext uri="{FF2B5EF4-FFF2-40B4-BE49-F238E27FC236}">
                <a16:creationId xmlns:a16="http://schemas.microsoft.com/office/drawing/2014/main" id="{67592159-56D7-8146-94CE-61C567860D5B}"/>
              </a:ext>
            </a:extLst>
          </p:cNvPr>
          <p:cNvSpPr>
            <a:spLocks noGrp="1"/>
          </p:cNvSpPr>
          <p:nvPr>
            <p:ph type="body" sz="quarter" idx="20" hasCustomPrompt="1"/>
          </p:nvPr>
        </p:nvSpPr>
        <p:spPr>
          <a:xfrm>
            <a:off x="3118376" y="2552338"/>
            <a:ext cx="1936950" cy="1102519"/>
          </a:xfrm>
          <a:prstGeom prst="rect">
            <a:avLst/>
          </a:prstGeom>
        </p:spPr>
        <p:txBody>
          <a:bodyPr>
            <a:normAutofit/>
          </a:bodyPr>
          <a:lstStyle>
            <a:lvl1pPr>
              <a:lnSpc>
                <a:spcPct val="100000"/>
              </a:lnSpc>
              <a:defRPr sz="1350">
                <a:solidFill>
                  <a:schemeClr val="accent1"/>
                </a:solidFill>
              </a:defRPr>
            </a:lvl1pPr>
            <a:lvl2pPr>
              <a:lnSpc>
                <a:spcPct val="100000"/>
              </a:lnSpc>
              <a:defRPr sz="1350">
                <a:solidFill>
                  <a:schemeClr val="tx2"/>
                </a:solidFill>
              </a:defRPr>
            </a:lvl2pPr>
            <a:lvl3pPr>
              <a:lnSpc>
                <a:spcPct val="100000"/>
              </a:lnSpc>
              <a:defRPr sz="1350">
                <a:solidFill>
                  <a:schemeClr val="tx2"/>
                </a:solidFill>
              </a:defRPr>
            </a:lvl3pPr>
            <a:lvl4pPr>
              <a:lnSpc>
                <a:spcPct val="100000"/>
              </a:lnSpc>
              <a:defRPr sz="1350">
                <a:solidFill>
                  <a:schemeClr val="tx2"/>
                </a:solidFill>
              </a:defRPr>
            </a:lvl4pPr>
            <a:lvl5pPr>
              <a:lnSpc>
                <a:spcPct val="100000"/>
              </a:lnSpc>
              <a:defRPr sz="1350">
                <a:solidFill>
                  <a:schemeClr val="tx2"/>
                </a:solidFill>
              </a:defRPr>
            </a:lvl5pPr>
          </a:lstStyle>
          <a:p>
            <a:pPr lvl="0"/>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a:t>
            </a:r>
          </a:p>
        </p:txBody>
      </p:sp>
      <p:sp>
        <p:nvSpPr>
          <p:cNvPr id="27" name="Text Placeholder 4">
            <a:extLst>
              <a:ext uri="{FF2B5EF4-FFF2-40B4-BE49-F238E27FC236}">
                <a16:creationId xmlns:a16="http://schemas.microsoft.com/office/drawing/2014/main" id="{3681F3E5-5096-2944-8208-C7122D761D18}"/>
              </a:ext>
            </a:extLst>
          </p:cNvPr>
          <p:cNvSpPr>
            <a:spLocks noGrp="1"/>
          </p:cNvSpPr>
          <p:nvPr>
            <p:ph type="body" sz="quarter" idx="21" hasCustomPrompt="1"/>
          </p:nvPr>
        </p:nvSpPr>
        <p:spPr>
          <a:xfrm>
            <a:off x="6009285" y="2552338"/>
            <a:ext cx="1936950" cy="1102519"/>
          </a:xfrm>
          <a:prstGeom prst="rect">
            <a:avLst/>
          </a:prstGeom>
        </p:spPr>
        <p:txBody>
          <a:bodyPr>
            <a:normAutofit/>
          </a:bodyPr>
          <a:lstStyle>
            <a:lvl1pPr>
              <a:lnSpc>
                <a:spcPct val="100000"/>
              </a:lnSpc>
              <a:defRPr sz="1350">
                <a:solidFill>
                  <a:schemeClr val="accent1"/>
                </a:solidFill>
              </a:defRPr>
            </a:lvl1pPr>
            <a:lvl2pPr>
              <a:lnSpc>
                <a:spcPct val="100000"/>
              </a:lnSpc>
              <a:defRPr sz="1350">
                <a:solidFill>
                  <a:schemeClr val="tx2"/>
                </a:solidFill>
              </a:defRPr>
            </a:lvl2pPr>
            <a:lvl3pPr>
              <a:lnSpc>
                <a:spcPct val="100000"/>
              </a:lnSpc>
              <a:defRPr sz="1350">
                <a:solidFill>
                  <a:schemeClr val="tx2"/>
                </a:solidFill>
              </a:defRPr>
            </a:lvl3pPr>
            <a:lvl4pPr>
              <a:lnSpc>
                <a:spcPct val="100000"/>
              </a:lnSpc>
              <a:defRPr sz="1350">
                <a:solidFill>
                  <a:schemeClr val="tx2"/>
                </a:solidFill>
              </a:defRPr>
            </a:lvl4pPr>
            <a:lvl5pPr>
              <a:lnSpc>
                <a:spcPct val="100000"/>
              </a:lnSpc>
              <a:defRPr sz="1350">
                <a:solidFill>
                  <a:schemeClr val="tx2"/>
                </a:solidFill>
              </a:defRPr>
            </a:lvl5pPr>
          </a:lstStyle>
          <a:p>
            <a:pPr lvl="0"/>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a:t>
            </a:r>
          </a:p>
        </p:txBody>
      </p:sp>
      <p:grpSp>
        <p:nvGrpSpPr>
          <p:cNvPr id="28" name="Group 27">
            <a:extLst>
              <a:ext uri="{FF2B5EF4-FFF2-40B4-BE49-F238E27FC236}">
                <a16:creationId xmlns:a16="http://schemas.microsoft.com/office/drawing/2014/main" id="{EB91AADE-3025-E84C-9956-4E507D13B4C7}"/>
              </a:ext>
            </a:extLst>
          </p:cNvPr>
          <p:cNvGrpSpPr/>
          <p:nvPr userDrawn="1"/>
        </p:nvGrpSpPr>
        <p:grpSpPr>
          <a:xfrm>
            <a:off x="-283" y="4730621"/>
            <a:ext cx="3137834" cy="416308"/>
            <a:chOff x="-755" y="12614990"/>
            <a:chExt cx="8367556" cy="1110154"/>
          </a:xfrm>
        </p:grpSpPr>
        <p:grpSp>
          <p:nvGrpSpPr>
            <p:cNvPr id="29" name="Group 28">
              <a:extLst>
                <a:ext uri="{FF2B5EF4-FFF2-40B4-BE49-F238E27FC236}">
                  <a16:creationId xmlns:a16="http://schemas.microsoft.com/office/drawing/2014/main" id="{1AFA5EBB-3BE8-BE4F-B90A-75CECD97634A}"/>
                </a:ext>
              </a:extLst>
            </p:cNvPr>
            <p:cNvGrpSpPr/>
            <p:nvPr userDrawn="1"/>
          </p:nvGrpSpPr>
          <p:grpSpPr>
            <a:xfrm>
              <a:off x="1" y="12627864"/>
              <a:ext cx="8366800" cy="1097280"/>
              <a:chOff x="-58710091" y="-1"/>
              <a:chExt cx="77340167" cy="10058402"/>
            </a:xfrm>
            <a:solidFill>
              <a:schemeClr val="accent5"/>
            </a:solidFill>
          </p:grpSpPr>
          <p:pic>
            <p:nvPicPr>
              <p:cNvPr id="43" name="Graphic 42">
                <a:extLst>
                  <a:ext uri="{FF2B5EF4-FFF2-40B4-BE49-F238E27FC236}">
                    <a16:creationId xmlns:a16="http://schemas.microsoft.com/office/drawing/2014/main" id="{08D1847B-F465-6845-A9F0-C92DFE77035A}"/>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44" name="Rectangle 43">
                <a:extLst>
                  <a:ext uri="{FF2B5EF4-FFF2-40B4-BE49-F238E27FC236}">
                    <a16:creationId xmlns:a16="http://schemas.microsoft.com/office/drawing/2014/main" id="{AB6C82F8-8AF6-8149-9B8B-0EE9062E8323}"/>
                  </a:ext>
                </a:extLst>
              </p:cNvPr>
              <p:cNvSpPr/>
              <p:nvPr userDrawn="1"/>
            </p:nvSpPr>
            <p:spPr>
              <a:xfrm>
                <a:off x="-58710091" y="-1"/>
                <a:ext cx="70902098" cy="10058402"/>
              </a:xfrm>
              <a:prstGeom prst="rect">
                <a:avLst/>
              </a:prstGeom>
              <a:solidFill>
                <a:schemeClr val="accent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35" name="Group 34">
              <a:extLst>
                <a:ext uri="{FF2B5EF4-FFF2-40B4-BE49-F238E27FC236}">
                  <a16:creationId xmlns:a16="http://schemas.microsoft.com/office/drawing/2014/main" id="{EA088A8B-FB28-864C-B284-E30FDE36E422}"/>
                </a:ext>
              </a:extLst>
            </p:cNvPr>
            <p:cNvGrpSpPr/>
            <p:nvPr userDrawn="1"/>
          </p:nvGrpSpPr>
          <p:grpSpPr>
            <a:xfrm>
              <a:off x="-755" y="12627864"/>
              <a:ext cx="2413264" cy="1097280"/>
              <a:chOff x="-3677406" y="-1"/>
              <a:chExt cx="22307482" cy="10058402"/>
            </a:xfrm>
            <a:solidFill>
              <a:schemeClr val="bg2"/>
            </a:solidFill>
          </p:grpSpPr>
          <p:pic>
            <p:nvPicPr>
              <p:cNvPr id="41" name="Graphic 40">
                <a:extLst>
                  <a:ext uri="{FF2B5EF4-FFF2-40B4-BE49-F238E27FC236}">
                    <a16:creationId xmlns:a16="http://schemas.microsoft.com/office/drawing/2014/main" id="{54915EB3-6C26-9043-A5DF-A649E28EC55E}"/>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71676" y="-1"/>
                <a:ext cx="10058400" cy="10058400"/>
              </a:xfrm>
              <a:prstGeom prst="rect">
                <a:avLst/>
              </a:prstGeom>
            </p:spPr>
          </p:pic>
          <p:sp>
            <p:nvSpPr>
              <p:cNvPr id="42" name="Rectangle 41">
                <a:extLst>
                  <a:ext uri="{FF2B5EF4-FFF2-40B4-BE49-F238E27FC236}">
                    <a16:creationId xmlns:a16="http://schemas.microsoft.com/office/drawing/2014/main" id="{C637250A-4A17-E14D-A606-53F98E51630F}"/>
                  </a:ext>
                </a:extLst>
              </p:cNvPr>
              <p:cNvSpPr/>
              <p:nvPr userDrawn="1"/>
            </p:nvSpPr>
            <p:spPr>
              <a:xfrm>
                <a:off x="-3677406" y="-1"/>
                <a:ext cx="15869404"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40" name="Graphic 39">
              <a:extLst>
                <a:ext uri="{FF2B5EF4-FFF2-40B4-BE49-F238E27FC236}">
                  <a16:creationId xmlns:a16="http://schemas.microsoft.com/office/drawing/2014/main" id="{F201A49E-55B5-354C-A11E-A24AE560F6F3}"/>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2632" y="12614990"/>
              <a:ext cx="2024109" cy="1097280"/>
            </a:xfrm>
            <a:prstGeom prst="rect">
              <a:avLst/>
            </a:prstGeom>
          </p:spPr>
        </p:pic>
      </p:grpSp>
      <p:sp>
        <p:nvSpPr>
          <p:cNvPr id="5" name="Date Placeholder 4">
            <a:extLst>
              <a:ext uri="{FF2B5EF4-FFF2-40B4-BE49-F238E27FC236}">
                <a16:creationId xmlns:a16="http://schemas.microsoft.com/office/drawing/2014/main" id="{6A428CDB-0969-C74F-844E-BA7B2154B081}"/>
              </a:ext>
            </a:extLst>
          </p:cNvPr>
          <p:cNvSpPr>
            <a:spLocks noGrp="1"/>
          </p:cNvSpPr>
          <p:nvPr>
            <p:ph type="dt" sz="half" idx="22"/>
          </p:nvPr>
        </p:nvSpPr>
        <p:spPr/>
        <p:txBody>
          <a:bodyPr/>
          <a:lstStyle/>
          <a:p>
            <a:r>
              <a:rPr lang="en-US"/>
              <a:t>MON. 2021</a:t>
            </a:r>
            <a:endParaRPr lang="en-US" dirty="0"/>
          </a:p>
        </p:txBody>
      </p:sp>
      <p:sp>
        <p:nvSpPr>
          <p:cNvPr id="6" name="Footer Placeholder 5">
            <a:extLst>
              <a:ext uri="{FF2B5EF4-FFF2-40B4-BE49-F238E27FC236}">
                <a16:creationId xmlns:a16="http://schemas.microsoft.com/office/drawing/2014/main" id="{18637C17-A999-9D46-BBCC-3BA7E78597B7}"/>
              </a:ext>
            </a:extLst>
          </p:cNvPr>
          <p:cNvSpPr>
            <a:spLocks noGrp="1"/>
          </p:cNvSpPr>
          <p:nvPr>
            <p:ph type="ftr" sz="quarter" idx="23"/>
          </p:nvPr>
        </p:nvSpPr>
        <p:spPr/>
        <p:txBody>
          <a:bodyPr/>
          <a:lstStyle/>
          <a:p>
            <a:pPr defTabSz="116086">
              <a:lnSpc>
                <a:spcPct val="120000"/>
              </a:lnSpc>
            </a:pPr>
            <a:r>
              <a:rPr lang="en-US"/>
              <a:t>PRESENTATION TITLE</a:t>
            </a:r>
            <a:endParaRPr lang="en-US" dirty="0"/>
          </a:p>
        </p:txBody>
      </p:sp>
      <p:sp>
        <p:nvSpPr>
          <p:cNvPr id="9" name="Slide Number Placeholder 8">
            <a:extLst>
              <a:ext uri="{FF2B5EF4-FFF2-40B4-BE49-F238E27FC236}">
                <a16:creationId xmlns:a16="http://schemas.microsoft.com/office/drawing/2014/main" id="{D748673E-1154-7C43-B98E-A8DBB5818DA3}"/>
              </a:ext>
            </a:extLst>
          </p:cNvPr>
          <p:cNvSpPr>
            <a:spLocks noGrp="1"/>
          </p:cNvSpPr>
          <p:nvPr>
            <p:ph type="sldNum" sz="quarter" idx="24"/>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185852517"/>
      </p:ext>
    </p:extLst>
  </p:cSld>
  <p:clrMapOvr>
    <a:masterClrMapping/>
  </p:clrMapOvr>
  <p:transition spd="med"/>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Hold slide(BD Master Logo)">
    <p:bg>
      <p:bgPr>
        <a:solidFill>
          <a:schemeClr val="bg2"/>
        </a:solidFill>
        <a:effectLst/>
      </p:bgPr>
    </p:bg>
    <p:spTree>
      <p:nvGrpSpPr>
        <p:cNvPr id="1" name=""/>
        <p:cNvGrpSpPr/>
        <p:nvPr/>
      </p:nvGrpSpPr>
      <p:grpSpPr>
        <a:xfrm>
          <a:off x="0" y="0"/>
          <a:ext cx="0" cy="0"/>
          <a:chOff x="0" y="0"/>
          <a:chExt cx="0" cy="0"/>
        </a:xfrm>
      </p:grpSpPr>
      <p:sp>
        <p:nvSpPr>
          <p:cNvPr id="7" name="Graphic 25">
            <a:extLst>
              <a:ext uri="{FF2B5EF4-FFF2-40B4-BE49-F238E27FC236}">
                <a16:creationId xmlns:a16="http://schemas.microsoft.com/office/drawing/2014/main" id="{B0AB12BF-5569-4040-9497-B9B9138DB386}"/>
              </a:ext>
            </a:extLst>
          </p:cNvPr>
          <p:cNvSpPr/>
          <p:nvPr userDrawn="1"/>
        </p:nvSpPr>
        <p:spPr>
          <a:xfrm>
            <a:off x="0" y="405215"/>
            <a:ext cx="1206444" cy="4333070"/>
          </a:xfrm>
          <a:custGeom>
            <a:avLst/>
            <a:gdLst>
              <a:gd name="connsiteX0" fmla="*/ 0 w 2044700"/>
              <a:gd name="connsiteY0" fmla="*/ 0 h 7343750"/>
              <a:gd name="connsiteX1" fmla="*/ 0 w 2044700"/>
              <a:gd name="connsiteY1" fmla="*/ 7343751 h 7343750"/>
              <a:gd name="connsiteX2" fmla="*/ 2044700 w 2044700"/>
              <a:gd name="connsiteY2" fmla="*/ 3669753 h 7343750"/>
              <a:gd name="connsiteX3" fmla="*/ 2044700 w 2044700"/>
              <a:gd name="connsiteY3" fmla="*/ 3669754 h 7343750"/>
              <a:gd name="connsiteX4" fmla="*/ 0 w 2044700"/>
              <a:gd name="connsiteY4" fmla="*/ 0 h 7343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4700" h="7343750">
                <a:moveTo>
                  <a:pt x="0" y="0"/>
                </a:moveTo>
                <a:lnTo>
                  <a:pt x="0" y="7343751"/>
                </a:lnTo>
                <a:cubicBezTo>
                  <a:pt x="1264980" y="6585898"/>
                  <a:pt x="2044371" y="5185458"/>
                  <a:pt x="2044700" y="3669753"/>
                </a:cubicBezTo>
                <a:lnTo>
                  <a:pt x="2044700" y="3669754"/>
                </a:lnTo>
                <a:cubicBezTo>
                  <a:pt x="2041234" y="2156034"/>
                  <a:pt x="1262487" y="758368"/>
                  <a:pt x="0" y="0"/>
                </a:cubicBezTo>
                <a:close/>
              </a:path>
            </a:pathLst>
          </a:custGeom>
          <a:solidFill>
            <a:schemeClr val="accent6">
              <a:alpha val="99000"/>
            </a:schemeClr>
          </a:solidFill>
          <a:ln w="81534" cap="flat">
            <a:noFill/>
            <a:prstDash val="solid"/>
            <a:miter/>
          </a:ln>
        </p:spPr>
        <p:txBody>
          <a:bodyPr rtlCol="0" anchor="ctr"/>
          <a:lstStyle/>
          <a:p>
            <a:endParaRPr lang="en-US" sz="900"/>
          </a:p>
        </p:txBody>
      </p:sp>
      <p:pic>
        <p:nvPicPr>
          <p:cNvPr id="9" name="Graphic 8">
            <a:extLst>
              <a:ext uri="{FF2B5EF4-FFF2-40B4-BE49-F238E27FC236}">
                <a16:creationId xmlns:a16="http://schemas.microsoft.com/office/drawing/2014/main" id="{72BED71C-9E0E-9842-93DC-91399CF9A79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952713" y="1693926"/>
            <a:ext cx="3238574" cy="1755648"/>
          </a:xfrm>
          <a:prstGeom prst="rect">
            <a:avLst/>
          </a:prstGeom>
        </p:spPr>
      </p:pic>
    </p:spTree>
    <p:extLst>
      <p:ext uri="{BB962C8B-B14F-4D97-AF65-F5344CB8AC3E}">
        <p14:creationId xmlns:p14="http://schemas.microsoft.com/office/powerpoint/2010/main" val="77386914"/>
      </p:ext>
    </p:extLst>
  </p:cSld>
  <p:clrMapOvr>
    <a:masterClrMapping/>
  </p:clrMapOvr>
  <p:transition spd="med"/>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Hold slide (BD Reverse Logo)">
    <p:bg>
      <p:bgPr>
        <a:solidFill>
          <a:schemeClr val="accent3"/>
        </a:solidFill>
        <a:effectLst/>
      </p:bgPr>
    </p:bg>
    <p:spTree>
      <p:nvGrpSpPr>
        <p:cNvPr id="1" name=""/>
        <p:cNvGrpSpPr/>
        <p:nvPr/>
      </p:nvGrpSpPr>
      <p:grpSpPr>
        <a:xfrm>
          <a:off x="0" y="0"/>
          <a:ext cx="0" cy="0"/>
          <a:chOff x="0" y="0"/>
          <a:chExt cx="0" cy="0"/>
        </a:xfrm>
      </p:grpSpPr>
      <p:pic>
        <p:nvPicPr>
          <p:cNvPr id="17" name="Graphic 16">
            <a:extLst>
              <a:ext uri="{FF2B5EF4-FFF2-40B4-BE49-F238E27FC236}">
                <a16:creationId xmlns:a16="http://schemas.microsoft.com/office/drawing/2014/main" id="{DC67FFD5-1EF1-4849-A8B6-F8E6C4EA7B5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952713" y="1693926"/>
            <a:ext cx="3238574" cy="1755648"/>
          </a:xfrm>
          <a:prstGeom prst="rect">
            <a:avLst/>
          </a:prstGeom>
        </p:spPr>
      </p:pic>
      <p:sp>
        <p:nvSpPr>
          <p:cNvPr id="28" name="Graphic 2">
            <a:extLst>
              <a:ext uri="{FF2B5EF4-FFF2-40B4-BE49-F238E27FC236}">
                <a16:creationId xmlns:a16="http://schemas.microsoft.com/office/drawing/2014/main" id="{5C42B19E-0B2B-FC4A-B95A-3C6C133FCBC7}"/>
              </a:ext>
            </a:extLst>
          </p:cNvPr>
          <p:cNvSpPr>
            <a:spLocks noChangeAspect="1"/>
          </p:cNvSpPr>
          <p:nvPr userDrawn="1"/>
        </p:nvSpPr>
        <p:spPr>
          <a:xfrm>
            <a:off x="6389624" y="0"/>
            <a:ext cx="2754376" cy="5143500"/>
          </a:xfrm>
          <a:custGeom>
            <a:avLst/>
            <a:gdLst>
              <a:gd name="connsiteX0" fmla="*/ 3386667 w 3672501"/>
              <a:gd name="connsiteY0" fmla="*/ 0 h 6858000"/>
              <a:gd name="connsiteX1" fmla="*/ 0 w 3672501"/>
              <a:gd name="connsiteY1" fmla="*/ 0 h 6858000"/>
              <a:gd name="connsiteX2" fmla="*/ 3386667 w 3672501"/>
              <a:gd name="connsiteY2" fmla="*/ 3429000 h 6858000"/>
              <a:gd name="connsiteX3" fmla="*/ 3386667 w 3672501"/>
              <a:gd name="connsiteY3" fmla="*/ 3429000 h 6858000"/>
              <a:gd name="connsiteX4" fmla="*/ 0 w 3672501"/>
              <a:gd name="connsiteY4" fmla="*/ 6858000 h 6858000"/>
              <a:gd name="connsiteX5" fmla="*/ 3672502 w 3672501"/>
              <a:gd name="connsiteY5" fmla="*/ 6858000 h 6858000"/>
              <a:gd name="connsiteX6" fmla="*/ 3672502 w 367250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2501" h="6858000">
                <a:moveTo>
                  <a:pt x="3386667" y="0"/>
                </a:moveTo>
                <a:lnTo>
                  <a:pt x="0" y="0"/>
                </a:lnTo>
                <a:cubicBezTo>
                  <a:pt x="1868089" y="5649"/>
                  <a:pt x="3381088" y="1537560"/>
                  <a:pt x="3386667" y="3429000"/>
                </a:cubicBezTo>
                <a:lnTo>
                  <a:pt x="3386667" y="3429000"/>
                </a:lnTo>
                <a:cubicBezTo>
                  <a:pt x="3386667" y="5322784"/>
                  <a:pt x="1870404" y="6858000"/>
                  <a:pt x="0" y="6858000"/>
                </a:cubicBezTo>
                <a:lnTo>
                  <a:pt x="3672502" y="6858000"/>
                </a:lnTo>
                <a:lnTo>
                  <a:pt x="3672502" y="0"/>
                </a:lnTo>
                <a:close/>
              </a:path>
            </a:pathLst>
          </a:custGeom>
          <a:solidFill>
            <a:schemeClr val="accent2"/>
          </a:solidFill>
          <a:ln w="67733" cap="flat">
            <a:noFill/>
            <a:prstDash val="solid"/>
            <a:miter/>
          </a:ln>
        </p:spPr>
        <p:txBody>
          <a:bodyPr rtlCol="0" anchor="ctr"/>
          <a:lstStyle/>
          <a:p>
            <a:endParaRPr lang="en-US" sz="900" b="0" i="0" dirty="0">
              <a:latin typeface="FS Albert Pro" panose="02000503040000020004" pitchFamily="2" charset="0"/>
            </a:endParaRPr>
          </a:p>
        </p:txBody>
      </p:sp>
    </p:spTree>
    <p:extLst>
      <p:ext uri="{BB962C8B-B14F-4D97-AF65-F5344CB8AC3E}">
        <p14:creationId xmlns:p14="http://schemas.microsoft.com/office/powerpoint/2010/main" val="1599097041"/>
      </p:ext>
    </p:extLst>
  </p:cSld>
  <p:clrMapOvr>
    <a:masterClrMapping/>
  </p:clrMapOvr>
  <p:transition spd="med"/>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Hold slide (BD Blue Logo)">
    <p:bg>
      <p:bgPr>
        <a:solidFill>
          <a:schemeClr val="accent6"/>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2891C733-F0F3-7042-957F-09B2DE93FBDA}"/>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952713" y="1693926"/>
            <a:ext cx="3238575" cy="1755648"/>
          </a:xfrm>
          <a:prstGeom prst="rect">
            <a:avLst/>
          </a:prstGeom>
        </p:spPr>
      </p:pic>
      <p:sp>
        <p:nvSpPr>
          <p:cNvPr id="4" name="Graphic 25">
            <a:extLst>
              <a:ext uri="{FF2B5EF4-FFF2-40B4-BE49-F238E27FC236}">
                <a16:creationId xmlns:a16="http://schemas.microsoft.com/office/drawing/2014/main" id="{B26524BF-66FD-B246-933D-15609314188C}"/>
              </a:ext>
            </a:extLst>
          </p:cNvPr>
          <p:cNvSpPr/>
          <p:nvPr userDrawn="1"/>
        </p:nvSpPr>
        <p:spPr>
          <a:xfrm>
            <a:off x="0" y="405215"/>
            <a:ext cx="1206444" cy="4333070"/>
          </a:xfrm>
          <a:custGeom>
            <a:avLst/>
            <a:gdLst>
              <a:gd name="connsiteX0" fmla="*/ 0 w 2044700"/>
              <a:gd name="connsiteY0" fmla="*/ 0 h 7343750"/>
              <a:gd name="connsiteX1" fmla="*/ 0 w 2044700"/>
              <a:gd name="connsiteY1" fmla="*/ 7343751 h 7343750"/>
              <a:gd name="connsiteX2" fmla="*/ 2044700 w 2044700"/>
              <a:gd name="connsiteY2" fmla="*/ 3669753 h 7343750"/>
              <a:gd name="connsiteX3" fmla="*/ 2044700 w 2044700"/>
              <a:gd name="connsiteY3" fmla="*/ 3669754 h 7343750"/>
              <a:gd name="connsiteX4" fmla="*/ 0 w 2044700"/>
              <a:gd name="connsiteY4" fmla="*/ 0 h 7343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4700" h="7343750">
                <a:moveTo>
                  <a:pt x="0" y="0"/>
                </a:moveTo>
                <a:lnTo>
                  <a:pt x="0" y="7343751"/>
                </a:lnTo>
                <a:cubicBezTo>
                  <a:pt x="1264980" y="6585898"/>
                  <a:pt x="2044371" y="5185458"/>
                  <a:pt x="2044700" y="3669753"/>
                </a:cubicBezTo>
                <a:lnTo>
                  <a:pt x="2044700" y="3669754"/>
                </a:lnTo>
                <a:cubicBezTo>
                  <a:pt x="2041234" y="2156034"/>
                  <a:pt x="1262487" y="758368"/>
                  <a:pt x="0" y="0"/>
                </a:cubicBezTo>
                <a:close/>
              </a:path>
            </a:pathLst>
          </a:custGeom>
          <a:solidFill>
            <a:schemeClr val="accent5">
              <a:alpha val="99000"/>
            </a:schemeClr>
          </a:solidFill>
          <a:ln w="81534" cap="flat">
            <a:noFill/>
            <a:prstDash val="solid"/>
            <a:miter/>
          </a:ln>
        </p:spPr>
        <p:txBody>
          <a:bodyPr rtlCol="0" anchor="ctr"/>
          <a:lstStyle/>
          <a:p>
            <a:endParaRPr lang="en-US" sz="900"/>
          </a:p>
        </p:txBody>
      </p:sp>
    </p:spTree>
    <p:extLst>
      <p:ext uri="{BB962C8B-B14F-4D97-AF65-F5344CB8AC3E}">
        <p14:creationId xmlns:p14="http://schemas.microsoft.com/office/powerpoint/2010/main" val="47174361"/>
      </p:ext>
    </p:extLst>
  </p:cSld>
  <p:clrMapOvr>
    <a:masterClrMapping/>
  </p:clrMapOvr>
  <p:transition spd="med"/>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Hold slide (Advancing Pattern)">
    <p:bg>
      <p:bgPr>
        <a:solidFill>
          <a:schemeClr val="accent6"/>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5D43F4F-B70F-FD48-B61E-E7DDED89A1DD}"/>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0"/>
            <a:ext cx="9144000" cy="5184321"/>
          </a:xfrm>
          <a:prstGeom prst="rect">
            <a:avLst/>
          </a:prstGeom>
        </p:spPr>
      </p:pic>
    </p:spTree>
    <p:extLst>
      <p:ext uri="{BB962C8B-B14F-4D97-AF65-F5344CB8AC3E}">
        <p14:creationId xmlns:p14="http://schemas.microsoft.com/office/powerpoint/2010/main" val="1860388326"/>
      </p:ext>
    </p:extLst>
  </p:cSld>
  <p:clrMapOvr>
    <a:masterClrMapping/>
  </p:clrMapOvr>
  <p:transition spd="med"/>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Hold slide (Advancing Pattern 2)">
    <p:bg>
      <p:bgPr>
        <a:solidFill>
          <a:schemeClr val="accent6"/>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B4097981-77F2-C448-A23F-AF92F474C285}"/>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735552960"/>
      </p:ext>
    </p:extLst>
  </p:cSld>
  <p:clrMapOvr>
    <a:masterClrMapping/>
  </p:clrMapOvr>
  <p:transition spd="med"/>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Thank You 2">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02115294-56D8-BB4B-861A-C0C340F8740F}"/>
              </a:ext>
            </a:extLst>
          </p:cNvPr>
          <p:cNvSpPr/>
          <p:nvPr userDrawn="1"/>
        </p:nvSpPr>
        <p:spPr>
          <a:xfrm>
            <a:off x="-2" y="3771900"/>
            <a:ext cx="9144002" cy="1371600"/>
          </a:xfrm>
          <a:prstGeom prst="rect">
            <a:avLst/>
          </a:prstGeom>
          <a:solidFill>
            <a:schemeClr val="accent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sp>
        <p:nvSpPr>
          <p:cNvPr id="12" name="Rectangle 11">
            <a:extLst>
              <a:ext uri="{FF2B5EF4-FFF2-40B4-BE49-F238E27FC236}">
                <a16:creationId xmlns:a16="http://schemas.microsoft.com/office/drawing/2014/main" id="{D6849D76-6711-114C-BA8C-3F51F098B3E1}"/>
              </a:ext>
            </a:extLst>
          </p:cNvPr>
          <p:cNvSpPr/>
          <p:nvPr userDrawn="1"/>
        </p:nvSpPr>
        <p:spPr>
          <a:xfrm>
            <a:off x="4572000" y="0"/>
            <a:ext cx="4572000" cy="3771900"/>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pic>
        <p:nvPicPr>
          <p:cNvPr id="13" name="Graphic 12">
            <a:extLst>
              <a:ext uri="{FF2B5EF4-FFF2-40B4-BE49-F238E27FC236}">
                <a16:creationId xmlns:a16="http://schemas.microsoft.com/office/drawing/2014/main" id="{69F3C347-E3F2-2D4F-A6DF-2BD341FF259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214379" y="0"/>
            <a:ext cx="3771900" cy="3771900"/>
          </a:xfrm>
          <a:prstGeom prst="rect">
            <a:avLst/>
          </a:prstGeom>
        </p:spPr>
      </p:pic>
      <p:sp>
        <p:nvSpPr>
          <p:cNvPr id="14" name="Rectangle 13">
            <a:extLst>
              <a:ext uri="{FF2B5EF4-FFF2-40B4-BE49-F238E27FC236}">
                <a16:creationId xmlns:a16="http://schemas.microsoft.com/office/drawing/2014/main" id="{51B10C9E-0ABD-7749-B195-C2A52AA2ECE0}"/>
              </a:ext>
            </a:extLst>
          </p:cNvPr>
          <p:cNvSpPr/>
          <p:nvPr userDrawn="1"/>
        </p:nvSpPr>
        <p:spPr>
          <a:xfrm>
            <a:off x="-2" y="0"/>
            <a:ext cx="4572000" cy="3771900"/>
          </a:xfrm>
          <a:prstGeom prst="rect">
            <a:avLst/>
          </a:prstGeom>
          <a:solidFill>
            <a:schemeClr val="accent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sp>
        <p:nvSpPr>
          <p:cNvPr id="4" name="Title 3">
            <a:extLst>
              <a:ext uri="{FF2B5EF4-FFF2-40B4-BE49-F238E27FC236}">
                <a16:creationId xmlns:a16="http://schemas.microsoft.com/office/drawing/2014/main" id="{DF4D1401-8B2B-E745-9567-54F923479CE0}"/>
              </a:ext>
            </a:extLst>
          </p:cNvPr>
          <p:cNvSpPr>
            <a:spLocks noGrp="1"/>
          </p:cNvSpPr>
          <p:nvPr>
            <p:ph type="title" hasCustomPrompt="1"/>
          </p:nvPr>
        </p:nvSpPr>
        <p:spPr>
          <a:xfrm>
            <a:off x="151676" y="1361609"/>
            <a:ext cx="8239127" cy="1743075"/>
          </a:xfrm>
          <a:prstGeom prst="rect">
            <a:avLst/>
          </a:prstGeom>
        </p:spPr>
        <p:txBody>
          <a:bodyPr anchor="t">
            <a:noAutofit/>
          </a:bodyPr>
          <a:lstStyle>
            <a:lvl1pPr>
              <a:defRPr sz="8400" spc="-244" baseline="0">
                <a:solidFill>
                  <a:schemeClr val="bg1"/>
                </a:solidFill>
              </a:defRPr>
            </a:lvl1pPr>
          </a:lstStyle>
          <a:p>
            <a:r>
              <a:rPr lang="en-US" dirty="0"/>
              <a:t>Thank You</a:t>
            </a:r>
          </a:p>
        </p:txBody>
      </p:sp>
      <p:pic>
        <p:nvPicPr>
          <p:cNvPr id="9" name="Graphic 8">
            <a:extLst>
              <a:ext uri="{FF2B5EF4-FFF2-40B4-BE49-F238E27FC236}">
                <a16:creationId xmlns:a16="http://schemas.microsoft.com/office/drawing/2014/main" id="{4DEBBE82-82A6-FC4D-B9BD-31E357CF46EE}"/>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594264" y="4303380"/>
            <a:ext cx="1549736" cy="840120"/>
          </a:xfrm>
          <a:prstGeom prst="rect">
            <a:avLst/>
          </a:prstGeom>
        </p:spPr>
      </p:pic>
      <p:sp>
        <p:nvSpPr>
          <p:cNvPr id="10" name="TextBox 9">
            <a:extLst>
              <a:ext uri="{FF2B5EF4-FFF2-40B4-BE49-F238E27FC236}">
                <a16:creationId xmlns:a16="http://schemas.microsoft.com/office/drawing/2014/main" id="{5AC11317-39B2-7440-BDC0-8F3A6D113152}"/>
              </a:ext>
            </a:extLst>
          </p:cNvPr>
          <p:cNvSpPr txBox="1"/>
          <p:nvPr userDrawn="1"/>
        </p:nvSpPr>
        <p:spPr>
          <a:xfrm>
            <a:off x="7499" y="5231327"/>
            <a:ext cx="4411013" cy="507831"/>
          </a:xfrm>
          <a:prstGeom prst="rect">
            <a:avLst/>
          </a:prstGeom>
          <a:noFill/>
          <a:ln w="12700">
            <a:miter lim="400000"/>
          </a:ln>
        </p:spPr>
        <p:txBody>
          <a:bodyPr wrap="square">
            <a:spAutoFit/>
          </a:bodyPr>
          <a:lstStyle/>
          <a:p>
            <a:pPr marL="0" marR="0" lvl="0" indent="0" algn="l" defTabSz="171450" rtl="0" eaLnBrk="1" fontAlgn="base" latinLnBrk="0" hangingPunct="1">
              <a:lnSpc>
                <a:spcPct val="100000"/>
              </a:lnSpc>
              <a:spcBef>
                <a:spcPct val="30000"/>
              </a:spcBef>
              <a:spcAft>
                <a:spcPct val="0"/>
              </a:spcAft>
              <a:buClrTx/>
              <a:buSzTx/>
              <a:buFont typeface="+mj-lt"/>
              <a:buNone/>
              <a:tabLst/>
              <a:defRPr/>
            </a:pPr>
            <a:r>
              <a:rPr lang="en-US" sz="900" b="1" dirty="0">
                <a:solidFill>
                  <a:schemeClr val="tx1"/>
                </a:solidFill>
                <a:latin typeface="FS Albert Pro" panose="02000503040000020004" pitchFamily="2" charset="0"/>
              </a:rPr>
              <a:t>Note: </a:t>
            </a:r>
            <a:r>
              <a:rPr lang="en-US" sz="900" dirty="0">
                <a:solidFill>
                  <a:schemeClr val="tx1"/>
                </a:solidFill>
                <a:latin typeface="FS Albert Pro" panose="02000503040000020004" pitchFamily="2" charset="0"/>
              </a:rPr>
              <a:t>To get the most recent copyright block and trademark byline, along with guidance on third-party trademarking, see the General Trademark Usage Guidelines on </a:t>
            </a:r>
            <a:r>
              <a:rPr lang="en-US" sz="900" dirty="0">
                <a:latin typeface="FS Albert Pro" panose="02000503040000020004" pitchFamily="2" charset="0"/>
                <a:hlinkClick r:id="rId6"/>
              </a:rPr>
              <a:t>Maxwell</a:t>
            </a:r>
            <a:r>
              <a:rPr lang="en-US" sz="900" dirty="0">
                <a:latin typeface="FS Albert Pro" panose="02000503040000020004" pitchFamily="2" charset="0"/>
              </a:rPr>
              <a:t>.</a:t>
            </a:r>
          </a:p>
        </p:txBody>
      </p:sp>
      <p:sp>
        <p:nvSpPr>
          <p:cNvPr id="20" name="Confidential–For Internal Use Only">
            <a:extLst>
              <a:ext uri="{FF2B5EF4-FFF2-40B4-BE49-F238E27FC236}">
                <a16:creationId xmlns:a16="http://schemas.microsoft.com/office/drawing/2014/main" id="{9A88A845-2A11-FC45-B0CE-80E1F6C68D67}"/>
              </a:ext>
            </a:extLst>
          </p:cNvPr>
          <p:cNvSpPr txBox="1"/>
          <p:nvPr userDrawn="1"/>
        </p:nvSpPr>
        <p:spPr>
          <a:xfrm>
            <a:off x="183531" y="3800341"/>
            <a:ext cx="1975705" cy="2501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19050" rIns="19050" bIns="19050" anchor="ctr">
            <a:spAutoFit/>
          </a:bodyPr>
          <a:lstStyle>
            <a:lvl1pPr algn="l" defTabSz="309563">
              <a:lnSpc>
                <a:spcPct val="120000"/>
              </a:lnSpc>
              <a:defRPr sz="1600" cap="all" spc="160">
                <a:solidFill>
                  <a:srgbClr val="EDEEED"/>
                </a:solidFill>
                <a:latin typeface="FSAlbertPro"/>
                <a:ea typeface="FSAlbertPro"/>
                <a:cs typeface="FSAlbertPro"/>
                <a:sym typeface="FSAlbertPro"/>
              </a:defRPr>
            </a:lvl1pPr>
          </a:lstStyle>
          <a:p>
            <a:r>
              <a:rPr sz="600" b="0" i="0" dirty="0">
                <a:solidFill>
                  <a:srgbClr val="05073E"/>
                </a:solidFill>
                <a:latin typeface="FS Albert Pro" panose="02000503040000020004" pitchFamily="2" charset="0"/>
              </a:rPr>
              <a:t>Confidential–For Internal Use Only</a:t>
            </a:r>
          </a:p>
        </p:txBody>
      </p:sp>
      <p:sp>
        <p:nvSpPr>
          <p:cNvPr id="11" name="Text Placeholder 2">
            <a:extLst>
              <a:ext uri="{FF2B5EF4-FFF2-40B4-BE49-F238E27FC236}">
                <a16:creationId xmlns:a16="http://schemas.microsoft.com/office/drawing/2014/main" id="{1353AF81-4C5C-2A4A-84FE-A3B42A06E29A}"/>
              </a:ext>
            </a:extLst>
          </p:cNvPr>
          <p:cNvSpPr>
            <a:spLocks noGrp="1"/>
          </p:cNvSpPr>
          <p:nvPr>
            <p:ph type="body" sz="quarter" idx="10"/>
          </p:nvPr>
        </p:nvSpPr>
        <p:spPr>
          <a:xfrm>
            <a:off x="183531" y="4065134"/>
            <a:ext cx="1773508" cy="590564"/>
          </a:xfrm>
          <a:prstGeom prst="rect">
            <a:avLst/>
          </a:prstGeom>
        </p:spPr>
        <p:txBody>
          <a:bodyPr lIns="0" tIns="0" rIns="0" bIns="0"/>
          <a:lstStyle>
            <a:lvl1pPr>
              <a:defRPr sz="600" b="0" i="0">
                <a:solidFill>
                  <a:schemeClr val="accent1"/>
                </a:solidFill>
                <a:latin typeface="FS Albert Pro" panose="02000503040000020004" pitchFamily="2" charset="0"/>
              </a:defRPr>
            </a:lvl1pPr>
            <a:lvl2pPr>
              <a:defRPr sz="600" b="0" i="0">
                <a:solidFill>
                  <a:schemeClr val="accent1"/>
                </a:solidFill>
                <a:latin typeface="FS Albert Pro" panose="02000503040000020004" pitchFamily="2" charset="0"/>
              </a:defRPr>
            </a:lvl2pPr>
            <a:lvl3pPr>
              <a:defRPr sz="600" b="0" i="0">
                <a:solidFill>
                  <a:schemeClr val="accent1"/>
                </a:solidFill>
                <a:latin typeface="FS Albert Pro" panose="02000503040000020004" pitchFamily="2" charset="0"/>
              </a:defRPr>
            </a:lvl3pPr>
            <a:lvl4pPr>
              <a:defRPr sz="600" b="0" i="0">
                <a:solidFill>
                  <a:schemeClr val="accent1"/>
                </a:solidFill>
                <a:latin typeface="FS Albert Pro" panose="02000503040000020004" pitchFamily="2" charset="0"/>
              </a:defRPr>
            </a:lvl4pPr>
            <a:lvl5pPr>
              <a:defRPr sz="600" b="0" i="0">
                <a:solidFill>
                  <a:schemeClr val="accent1"/>
                </a:solidFill>
                <a:latin typeface="FS Albert Pro" panose="02000503040000020004"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95573321"/>
      </p:ext>
    </p:extLst>
  </p:cSld>
  <p:clrMapOvr>
    <a:masterClrMapping/>
  </p:clrMapOvr>
  <p:transition spd="med"/>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Thank You 3">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2411545-5096-8746-8021-5D7E3528DEC7}"/>
              </a:ext>
            </a:extLst>
          </p:cNvPr>
          <p:cNvSpPr/>
          <p:nvPr userDrawn="1"/>
        </p:nvSpPr>
        <p:spPr>
          <a:xfrm>
            <a:off x="-1" y="3771900"/>
            <a:ext cx="9144002" cy="1371600"/>
          </a:xfrm>
          <a:prstGeom prst="rect">
            <a:avLst/>
          </a:prstGeom>
          <a:solidFill>
            <a:schemeClr val="accent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pic>
        <p:nvPicPr>
          <p:cNvPr id="16" name="Graphic 15">
            <a:extLst>
              <a:ext uri="{FF2B5EF4-FFF2-40B4-BE49-F238E27FC236}">
                <a16:creationId xmlns:a16="http://schemas.microsoft.com/office/drawing/2014/main" id="{CD4E4A6E-F11C-AD42-B504-F3A3C8AD9C1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947060" y="3771900"/>
            <a:ext cx="1371600" cy="1371600"/>
          </a:xfrm>
          <a:prstGeom prst="rect">
            <a:avLst/>
          </a:prstGeom>
        </p:spPr>
      </p:pic>
      <p:sp>
        <p:nvSpPr>
          <p:cNvPr id="17" name="Rectangle 16">
            <a:extLst>
              <a:ext uri="{FF2B5EF4-FFF2-40B4-BE49-F238E27FC236}">
                <a16:creationId xmlns:a16="http://schemas.microsoft.com/office/drawing/2014/main" id="{B7CBC87E-3D0E-A247-89E8-5A920A5793C8}"/>
              </a:ext>
            </a:extLst>
          </p:cNvPr>
          <p:cNvSpPr/>
          <p:nvPr userDrawn="1"/>
        </p:nvSpPr>
        <p:spPr>
          <a:xfrm>
            <a:off x="-2" y="3771900"/>
            <a:ext cx="5069543" cy="1371600"/>
          </a:xfrm>
          <a:prstGeom prst="rect">
            <a:avLst/>
          </a:prstGeom>
          <a:solidFill>
            <a:schemeClr val="accent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pic>
        <p:nvPicPr>
          <p:cNvPr id="18" name="Graphic 17">
            <a:extLst>
              <a:ext uri="{FF2B5EF4-FFF2-40B4-BE49-F238E27FC236}">
                <a16:creationId xmlns:a16="http://schemas.microsoft.com/office/drawing/2014/main" id="{5188A228-3FAA-F846-8702-51014C2EEA37}"/>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750187" y="3771900"/>
            <a:ext cx="1371600" cy="1371600"/>
          </a:xfrm>
          <a:prstGeom prst="rect">
            <a:avLst/>
          </a:prstGeom>
        </p:spPr>
      </p:pic>
      <p:sp>
        <p:nvSpPr>
          <p:cNvPr id="19" name="Rectangle 18">
            <a:extLst>
              <a:ext uri="{FF2B5EF4-FFF2-40B4-BE49-F238E27FC236}">
                <a16:creationId xmlns:a16="http://schemas.microsoft.com/office/drawing/2014/main" id="{45E5FCA4-89D8-C848-9AD8-69792F7B8B36}"/>
              </a:ext>
            </a:extLst>
          </p:cNvPr>
          <p:cNvSpPr/>
          <p:nvPr userDrawn="1"/>
        </p:nvSpPr>
        <p:spPr>
          <a:xfrm>
            <a:off x="-2" y="3771900"/>
            <a:ext cx="1975705" cy="1371600"/>
          </a:xfrm>
          <a:prstGeom prst="rect">
            <a:avLst/>
          </a:prstGeom>
          <a:solidFill>
            <a:schemeClr val="accent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sp>
        <p:nvSpPr>
          <p:cNvPr id="14" name="Rectangle 13">
            <a:extLst>
              <a:ext uri="{FF2B5EF4-FFF2-40B4-BE49-F238E27FC236}">
                <a16:creationId xmlns:a16="http://schemas.microsoft.com/office/drawing/2014/main" id="{561794CA-531E-C741-B1EF-476008FD23AC}"/>
              </a:ext>
            </a:extLst>
          </p:cNvPr>
          <p:cNvSpPr/>
          <p:nvPr userDrawn="1"/>
        </p:nvSpPr>
        <p:spPr>
          <a:xfrm>
            <a:off x="0" y="0"/>
            <a:ext cx="9144000" cy="3771900"/>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pic>
        <p:nvPicPr>
          <p:cNvPr id="15" name="Graphic 14">
            <a:extLst>
              <a:ext uri="{FF2B5EF4-FFF2-40B4-BE49-F238E27FC236}">
                <a16:creationId xmlns:a16="http://schemas.microsoft.com/office/drawing/2014/main" id="{3701CF8C-2167-6E44-9E48-9D2F1319556E}"/>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640752" y="4311820"/>
            <a:ext cx="1503248" cy="814919"/>
          </a:xfrm>
          <a:prstGeom prst="rect">
            <a:avLst/>
          </a:prstGeom>
        </p:spPr>
      </p:pic>
      <p:sp>
        <p:nvSpPr>
          <p:cNvPr id="4" name="Title 3">
            <a:extLst>
              <a:ext uri="{FF2B5EF4-FFF2-40B4-BE49-F238E27FC236}">
                <a16:creationId xmlns:a16="http://schemas.microsoft.com/office/drawing/2014/main" id="{DF4D1401-8B2B-E745-9567-54F923479CE0}"/>
              </a:ext>
            </a:extLst>
          </p:cNvPr>
          <p:cNvSpPr>
            <a:spLocks noGrp="1"/>
          </p:cNvSpPr>
          <p:nvPr>
            <p:ph type="title" hasCustomPrompt="1"/>
          </p:nvPr>
        </p:nvSpPr>
        <p:spPr>
          <a:xfrm>
            <a:off x="151676" y="1361609"/>
            <a:ext cx="8239127" cy="1743075"/>
          </a:xfrm>
          <a:prstGeom prst="rect">
            <a:avLst/>
          </a:prstGeom>
        </p:spPr>
        <p:txBody>
          <a:bodyPr anchor="t">
            <a:noAutofit/>
          </a:bodyPr>
          <a:lstStyle>
            <a:lvl1pPr>
              <a:defRPr sz="8400" spc="-244" baseline="0">
                <a:solidFill>
                  <a:schemeClr val="bg1"/>
                </a:solidFill>
              </a:defRPr>
            </a:lvl1pPr>
          </a:lstStyle>
          <a:p>
            <a:r>
              <a:rPr lang="en-US" dirty="0"/>
              <a:t>Thank You</a:t>
            </a:r>
          </a:p>
        </p:txBody>
      </p:sp>
      <p:sp>
        <p:nvSpPr>
          <p:cNvPr id="20" name="TextBox 19">
            <a:extLst>
              <a:ext uri="{FF2B5EF4-FFF2-40B4-BE49-F238E27FC236}">
                <a16:creationId xmlns:a16="http://schemas.microsoft.com/office/drawing/2014/main" id="{D607CC69-82C6-0346-82D2-783642634BE6}"/>
              </a:ext>
            </a:extLst>
          </p:cNvPr>
          <p:cNvSpPr txBox="1"/>
          <p:nvPr userDrawn="1"/>
        </p:nvSpPr>
        <p:spPr>
          <a:xfrm>
            <a:off x="7499" y="5231327"/>
            <a:ext cx="4411013" cy="507831"/>
          </a:xfrm>
          <a:prstGeom prst="rect">
            <a:avLst/>
          </a:prstGeom>
          <a:noFill/>
          <a:ln w="12700">
            <a:miter lim="400000"/>
          </a:ln>
        </p:spPr>
        <p:txBody>
          <a:bodyPr wrap="square">
            <a:spAutoFit/>
          </a:bodyPr>
          <a:lstStyle/>
          <a:p>
            <a:pPr marL="0" marR="0" lvl="0" indent="0" algn="l" defTabSz="171450" rtl="0" eaLnBrk="1" fontAlgn="base" latinLnBrk="0" hangingPunct="1">
              <a:lnSpc>
                <a:spcPct val="100000"/>
              </a:lnSpc>
              <a:spcBef>
                <a:spcPct val="30000"/>
              </a:spcBef>
              <a:spcAft>
                <a:spcPct val="0"/>
              </a:spcAft>
              <a:buClrTx/>
              <a:buSzTx/>
              <a:buFont typeface="+mj-lt"/>
              <a:buNone/>
              <a:tabLst/>
              <a:defRPr/>
            </a:pPr>
            <a:r>
              <a:rPr lang="en-US" sz="900" b="1" dirty="0">
                <a:solidFill>
                  <a:schemeClr val="tx1"/>
                </a:solidFill>
                <a:latin typeface="FS Albert Pro" panose="02000503040000020004" pitchFamily="2" charset="0"/>
              </a:rPr>
              <a:t>Note: </a:t>
            </a:r>
            <a:r>
              <a:rPr lang="en-US" sz="900" dirty="0">
                <a:solidFill>
                  <a:schemeClr val="tx1"/>
                </a:solidFill>
                <a:latin typeface="FS Albert Pro" panose="02000503040000020004" pitchFamily="2" charset="0"/>
              </a:rPr>
              <a:t>To get the most recent copyright block and trademark byline, along with guidance on third-party trademarking, see the General Trademark Usage Guidelines on </a:t>
            </a:r>
            <a:r>
              <a:rPr lang="en-US" sz="900" dirty="0">
                <a:latin typeface="FS Albert Pro" panose="02000503040000020004" pitchFamily="2" charset="0"/>
                <a:hlinkClick r:id="rId8"/>
              </a:rPr>
              <a:t>Maxwell</a:t>
            </a:r>
            <a:r>
              <a:rPr lang="en-US" sz="900" dirty="0">
                <a:latin typeface="FS Albert Pro" panose="02000503040000020004" pitchFamily="2" charset="0"/>
              </a:rPr>
              <a:t>.</a:t>
            </a:r>
          </a:p>
        </p:txBody>
      </p:sp>
      <p:sp>
        <p:nvSpPr>
          <p:cNvPr id="22" name="Confidential–For Internal Use Only">
            <a:extLst>
              <a:ext uri="{FF2B5EF4-FFF2-40B4-BE49-F238E27FC236}">
                <a16:creationId xmlns:a16="http://schemas.microsoft.com/office/drawing/2014/main" id="{B74D44F8-95F5-1B4D-BB2C-5CC8FC53711D}"/>
              </a:ext>
            </a:extLst>
          </p:cNvPr>
          <p:cNvSpPr txBox="1"/>
          <p:nvPr userDrawn="1"/>
        </p:nvSpPr>
        <p:spPr>
          <a:xfrm>
            <a:off x="183531" y="3800341"/>
            <a:ext cx="1975705" cy="2501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19050" rIns="19050" bIns="19050" anchor="ctr">
            <a:spAutoFit/>
          </a:bodyPr>
          <a:lstStyle>
            <a:lvl1pPr algn="l" defTabSz="309563">
              <a:lnSpc>
                <a:spcPct val="120000"/>
              </a:lnSpc>
              <a:defRPr sz="1600" cap="all" spc="160">
                <a:solidFill>
                  <a:srgbClr val="EDEEED"/>
                </a:solidFill>
                <a:latin typeface="FSAlbertPro"/>
                <a:ea typeface="FSAlbertPro"/>
                <a:cs typeface="FSAlbertPro"/>
                <a:sym typeface="FSAlbertPro"/>
              </a:defRPr>
            </a:lvl1pPr>
          </a:lstStyle>
          <a:p>
            <a:r>
              <a:rPr sz="600" b="0" i="0" dirty="0">
                <a:solidFill>
                  <a:srgbClr val="05073E"/>
                </a:solidFill>
                <a:latin typeface="FS Albert Pro" panose="02000503040000020004" pitchFamily="2" charset="0"/>
              </a:rPr>
              <a:t>Confidential–For Internal Use Only</a:t>
            </a:r>
          </a:p>
        </p:txBody>
      </p:sp>
      <p:sp>
        <p:nvSpPr>
          <p:cNvPr id="21" name="Text Placeholder 2">
            <a:extLst>
              <a:ext uri="{FF2B5EF4-FFF2-40B4-BE49-F238E27FC236}">
                <a16:creationId xmlns:a16="http://schemas.microsoft.com/office/drawing/2014/main" id="{B6232F0A-E5A6-9747-8097-CA80CB6D2DC4}"/>
              </a:ext>
            </a:extLst>
          </p:cNvPr>
          <p:cNvSpPr>
            <a:spLocks noGrp="1"/>
          </p:cNvSpPr>
          <p:nvPr>
            <p:ph type="body" sz="quarter" idx="10"/>
          </p:nvPr>
        </p:nvSpPr>
        <p:spPr>
          <a:xfrm>
            <a:off x="183531" y="4065134"/>
            <a:ext cx="1773508" cy="590564"/>
          </a:xfrm>
          <a:prstGeom prst="rect">
            <a:avLst/>
          </a:prstGeom>
        </p:spPr>
        <p:txBody>
          <a:bodyPr lIns="0" tIns="0" rIns="0" bIns="0"/>
          <a:lstStyle>
            <a:lvl1pPr>
              <a:defRPr sz="600" b="0" i="0">
                <a:solidFill>
                  <a:schemeClr val="accent1"/>
                </a:solidFill>
                <a:latin typeface="FS Albert Pro" panose="02000503040000020004" pitchFamily="2" charset="0"/>
              </a:defRPr>
            </a:lvl1pPr>
            <a:lvl2pPr>
              <a:defRPr sz="600" b="0" i="0">
                <a:solidFill>
                  <a:schemeClr val="accent1"/>
                </a:solidFill>
                <a:latin typeface="FS Albert Pro" panose="02000503040000020004" pitchFamily="2" charset="0"/>
              </a:defRPr>
            </a:lvl2pPr>
            <a:lvl3pPr>
              <a:defRPr sz="600" b="0" i="0">
                <a:solidFill>
                  <a:schemeClr val="accent1"/>
                </a:solidFill>
                <a:latin typeface="FS Albert Pro" panose="02000503040000020004" pitchFamily="2" charset="0"/>
              </a:defRPr>
            </a:lvl3pPr>
            <a:lvl4pPr>
              <a:defRPr sz="600" b="0" i="0">
                <a:solidFill>
                  <a:schemeClr val="accent1"/>
                </a:solidFill>
                <a:latin typeface="FS Albert Pro" panose="02000503040000020004" pitchFamily="2" charset="0"/>
              </a:defRPr>
            </a:lvl4pPr>
            <a:lvl5pPr>
              <a:defRPr sz="600" b="0" i="0">
                <a:solidFill>
                  <a:schemeClr val="accent1"/>
                </a:solidFill>
                <a:latin typeface="FS Albert Pro" panose="02000503040000020004"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85028939"/>
      </p:ext>
    </p:extLst>
  </p:cSld>
  <p:clrMapOvr>
    <a:masterClrMapping/>
  </p:clrMapOvr>
  <p:transition spd="med"/>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Blank (Deep blue)">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64598975"/>
      </p:ext>
    </p:extLst>
  </p:cSld>
  <p:clrMapOvr>
    <a:masterClrMapping/>
  </p:clrMapOvr>
  <p:transition spd="med"/>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Image Instruction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D18B1D8-7838-9646-B4C4-9CE26E66C045}"/>
              </a:ext>
            </a:extLst>
          </p:cNvPr>
          <p:cNvPicPr>
            <a:picLocks noChangeAspect="1"/>
          </p:cNvPicPr>
          <p:nvPr userDrawn="1"/>
        </p:nvPicPr>
        <p:blipFill>
          <a:blip r:embed="rId2"/>
          <a:stretch>
            <a:fillRect/>
          </a:stretch>
        </p:blipFill>
        <p:spPr>
          <a:xfrm>
            <a:off x="271087" y="755013"/>
            <a:ext cx="2734205" cy="1537991"/>
          </a:xfrm>
          <a:prstGeom prst="rect">
            <a:avLst/>
          </a:prstGeom>
          <a:ln>
            <a:solidFill>
              <a:schemeClr val="tx1"/>
            </a:solidFill>
          </a:ln>
        </p:spPr>
      </p:pic>
      <p:sp>
        <p:nvSpPr>
          <p:cNvPr id="13" name="Rectangle 12">
            <a:extLst>
              <a:ext uri="{FF2B5EF4-FFF2-40B4-BE49-F238E27FC236}">
                <a16:creationId xmlns:a16="http://schemas.microsoft.com/office/drawing/2014/main" id="{77DC85E0-E7D8-344F-8562-84B4099AEEFE}"/>
              </a:ext>
            </a:extLst>
          </p:cNvPr>
          <p:cNvSpPr/>
          <p:nvPr userDrawn="1"/>
        </p:nvSpPr>
        <p:spPr>
          <a:xfrm>
            <a:off x="0" y="2571750"/>
            <a:ext cx="9144000" cy="2571750"/>
          </a:xfrm>
          <a:prstGeom prst="rect">
            <a:avLst/>
          </a:prstGeom>
          <a:solidFill>
            <a:schemeClr val="bg1">
              <a:lumMod val="9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sp>
        <p:nvSpPr>
          <p:cNvPr id="15" name="TextBox 14">
            <a:extLst>
              <a:ext uri="{FF2B5EF4-FFF2-40B4-BE49-F238E27FC236}">
                <a16:creationId xmlns:a16="http://schemas.microsoft.com/office/drawing/2014/main" id="{E4F2442B-69F0-954D-B3AC-BCB4436BB3A7}"/>
              </a:ext>
            </a:extLst>
          </p:cNvPr>
          <p:cNvSpPr txBox="1"/>
          <p:nvPr userDrawn="1"/>
        </p:nvSpPr>
        <p:spPr>
          <a:xfrm>
            <a:off x="6336945" y="755013"/>
            <a:ext cx="2244128" cy="101937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anchor="t">
            <a:noAutofit/>
          </a:bodyPr>
          <a:lstStyle/>
          <a:p>
            <a:pPr marL="0" marR="0" indent="0" algn="l" defTabSz="914377" rtl="0" fontAlgn="auto" latinLnBrk="0" hangingPunct="0">
              <a:lnSpc>
                <a:spcPct val="100000"/>
              </a:lnSpc>
              <a:spcBef>
                <a:spcPts val="0"/>
              </a:spcBef>
              <a:spcAft>
                <a:spcPts val="0"/>
              </a:spcAft>
              <a:buClrTx/>
              <a:buSzTx/>
              <a:buFontTx/>
              <a:buNone/>
              <a:tabLst/>
            </a:pPr>
            <a:r>
              <a:rPr kumimoji="0" lang="en-US" sz="90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t>Rounded Corner Image Slides</a:t>
            </a:r>
          </a:p>
          <a:p>
            <a:pPr marL="0" marR="0" indent="0" algn="l" defTabSz="914377" rtl="0" fontAlgn="auto" latinLnBrk="0" hangingPunct="0">
              <a:lnSpc>
                <a:spcPct val="100000"/>
              </a:lnSpc>
              <a:spcBef>
                <a:spcPts val="0"/>
              </a:spcBef>
              <a:spcAft>
                <a:spcPts val="0"/>
              </a:spcAft>
              <a:buClrTx/>
              <a:buSzTx/>
              <a:buFontTx/>
              <a:buNone/>
              <a:tabLst/>
            </a:pPr>
            <a:r>
              <a:rPr kumimoji="0" lang="en-US" sz="9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rPr>
              <a:t>To change the images on these slides: </a:t>
            </a:r>
          </a:p>
          <a:p>
            <a:pPr marL="171450" marR="0" indent="-171450" algn="l" defTabSz="914377" rtl="0" fontAlgn="auto" latinLnBrk="0" hangingPunct="0">
              <a:lnSpc>
                <a:spcPct val="100000"/>
              </a:lnSpc>
              <a:spcBef>
                <a:spcPts val="0"/>
              </a:spcBef>
              <a:spcAft>
                <a:spcPts val="0"/>
              </a:spcAft>
              <a:buClrTx/>
              <a:buSzTx/>
              <a:buFont typeface="+mj-lt"/>
              <a:buAutoNum type="arabicPeriod"/>
              <a:tabLst/>
            </a:pPr>
            <a:r>
              <a:rPr kumimoji="0" lang="en-US" sz="9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rPr>
              <a:t>Delete existing image</a:t>
            </a:r>
          </a:p>
          <a:p>
            <a:pPr marL="171450" marR="0" indent="-171450" algn="l" defTabSz="914377" rtl="0" fontAlgn="auto" latinLnBrk="0" hangingPunct="0">
              <a:lnSpc>
                <a:spcPct val="100000"/>
              </a:lnSpc>
              <a:spcBef>
                <a:spcPts val="0"/>
              </a:spcBef>
              <a:spcAft>
                <a:spcPts val="0"/>
              </a:spcAft>
              <a:buClrTx/>
              <a:buSzTx/>
              <a:buFont typeface="+mj-lt"/>
              <a:buAutoNum type="arabicPeriod"/>
              <a:tabLst/>
            </a:pPr>
            <a:r>
              <a:rPr kumimoji="0" lang="en-US" sz="9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rPr>
              <a:t>Drag and drop new image </a:t>
            </a:r>
            <a:br>
              <a:rPr kumimoji="0" lang="en-US" sz="9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rPr>
            </a:br>
            <a:r>
              <a:rPr kumimoji="0" lang="en-US" sz="9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rPr>
              <a:t>(jpeg or </a:t>
            </a:r>
            <a:r>
              <a:rPr kumimoji="0" lang="en-US" sz="900" b="0" i="0" u="none" strike="noStrike" cap="none" spc="0" normalizeH="0" baseline="0" dirty="0" err="1">
                <a:ln>
                  <a:noFill/>
                </a:ln>
                <a:solidFill>
                  <a:schemeClr val="tx2"/>
                </a:solidFill>
                <a:effectLst/>
                <a:uFillTx/>
                <a:latin typeface="FS Albert Pro Light" panose="02000503040000020004" pitchFamily="2" charset="0"/>
                <a:ea typeface="+mn-ea"/>
                <a:cs typeface="+mn-cs"/>
                <a:sym typeface="Helvetica Neue"/>
              </a:rPr>
              <a:t>png</a:t>
            </a:r>
            <a:r>
              <a:rPr kumimoji="0" lang="en-US" sz="9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rPr>
              <a:t> preferred) into placeholder</a:t>
            </a:r>
          </a:p>
        </p:txBody>
      </p:sp>
      <p:sp>
        <p:nvSpPr>
          <p:cNvPr id="18" name="Rectangle 17">
            <a:extLst>
              <a:ext uri="{FF2B5EF4-FFF2-40B4-BE49-F238E27FC236}">
                <a16:creationId xmlns:a16="http://schemas.microsoft.com/office/drawing/2014/main" id="{2713D6CF-D3D2-264C-8CCC-0B36F80098F0}"/>
              </a:ext>
            </a:extLst>
          </p:cNvPr>
          <p:cNvSpPr/>
          <p:nvPr userDrawn="1"/>
        </p:nvSpPr>
        <p:spPr>
          <a:xfrm>
            <a:off x="7219663" y="3137493"/>
            <a:ext cx="685106" cy="558936"/>
          </a:xfrm>
          <a:prstGeom prst="rect">
            <a:avLst/>
          </a:prstGeom>
          <a:solidFill>
            <a:schemeClr val="bg1">
              <a:lumMod val="9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sp>
        <p:nvSpPr>
          <p:cNvPr id="24" name="TextBox 23">
            <a:extLst>
              <a:ext uri="{FF2B5EF4-FFF2-40B4-BE49-F238E27FC236}">
                <a16:creationId xmlns:a16="http://schemas.microsoft.com/office/drawing/2014/main" id="{47658310-AD65-A549-BE5B-667B7C0B667E}"/>
              </a:ext>
            </a:extLst>
          </p:cNvPr>
          <p:cNvSpPr txBox="1"/>
          <p:nvPr userDrawn="1"/>
        </p:nvSpPr>
        <p:spPr>
          <a:xfrm>
            <a:off x="235918" y="2831908"/>
            <a:ext cx="3232766" cy="101937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anchor="t">
            <a:noAutofit/>
          </a:bodyPr>
          <a:lstStyle/>
          <a:p>
            <a:pPr marL="0" marR="0" indent="0" algn="l" defTabSz="914377" rtl="0" fontAlgn="auto" latinLnBrk="0" hangingPunct="0">
              <a:lnSpc>
                <a:spcPct val="100000"/>
              </a:lnSpc>
              <a:spcBef>
                <a:spcPts val="0"/>
              </a:spcBef>
              <a:spcAft>
                <a:spcPts val="0"/>
              </a:spcAft>
              <a:buClrTx/>
              <a:buSzTx/>
              <a:buFontTx/>
              <a:buNone/>
              <a:tabLst/>
            </a:pPr>
            <a:r>
              <a:rPr kumimoji="0" lang="en-US" sz="90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t>To Add Non-template Images With Rounded Corners</a:t>
            </a:r>
          </a:p>
          <a:p>
            <a:pPr marL="0" marR="0" indent="0" algn="l" defTabSz="914377" rtl="0" fontAlgn="auto" latinLnBrk="0" hangingPunct="0">
              <a:lnSpc>
                <a:spcPct val="100000"/>
              </a:lnSpc>
              <a:spcBef>
                <a:spcPts val="0"/>
              </a:spcBef>
              <a:spcAft>
                <a:spcPts val="0"/>
              </a:spcAft>
              <a:buClrTx/>
              <a:buSzTx/>
              <a:buFont typeface="+mj-lt"/>
              <a:buNone/>
              <a:tabLst/>
            </a:pPr>
            <a:r>
              <a:rPr kumimoji="0" lang="en-US" sz="9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rPr>
              <a:t>To add a new image that’s not part of a template style</a:t>
            </a:r>
          </a:p>
          <a:p>
            <a:pPr marL="171450" marR="0" indent="-171450" algn="l" defTabSz="914377" rtl="0" fontAlgn="auto" latinLnBrk="0" hangingPunct="0">
              <a:lnSpc>
                <a:spcPct val="100000"/>
              </a:lnSpc>
              <a:spcBef>
                <a:spcPts val="0"/>
              </a:spcBef>
              <a:spcAft>
                <a:spcPts val="0"/>
              </a:spcAft>
              <a:buClrTx/>
              <a:buSzTx/>
              <a:buFont typeface="+mj-lt"/>
              <a:buAutoNum type="arabicPeriod"/>
              <a:tabLst/>
            </a:pPr>
            <a:r>
              <a:rPr kumimoji="0" lang="en-US" sz="9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rPr>
              <a:t>Insert image, keep it selected.</a:t>
            </a:r>
          </a:p>
          <a:p>
            <a:pPr marL="171450" marR="0" indent="-171450" algn="l" defTabSz="914377" rtl="0" fontAlgn="auto" latinLnBrk="0" hangingPunct="0">
              <a:lnSpc>
                <a:spcPct val="100000"/>
              </a:lnSpc>
              <a:spcBef>
                <a:spcPts val="0"/>
              </a:spcBef>
              <a:spcAft>
                <a:spcPts val="0"/>
              </a:spcAft>
              <a:buClrTx/>
              <a:buSzTx/>
              <a:buFont typeface="+mj-lt"/>
              <a:buAutoNum type="arabicPeriod"/>
              <a:tabLst/>
            </a:pPr>
            <a:r>
              <a:rPr kumimoji="0" lang="en-US" sz="9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rPr>
              <a:t>Under the “Picture Format” tab, go to Crop &gt; Crop to Shape and select the Rounded Rectangle Shape</a:t>
            </a:r>
          </a:p>
          <a:p>
            <a:pPr marL="171450" marR="0" indent="-171450" algn="l" defTabSz="914377" rtl="0" fontAlgn="auto" latinLnBrk="0" hangingPunct="0">
              <a:lnSpc>
                <a:spcPct val="100000"/>
              </a:lnSpc>
              <a:spcBef>
                <a:spcPts val="0"/>
              </a:spcBef>
              <a:spcAft>
                <a:spcPts val="0"/>
              </a:spcAft>
              <a:buClrTx/>
              <a:buSzTx/>
              <a:buFont typeface="+mj-lt"/>
              <a:buAutoNum type="arabicPeriod"/>
              <a:tabLst/>
            </a:pPr>
            <a:r>
              <a:rPr kumimoji="0" lang="en-US" sz="9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rPr>
              <a:t>Resize image as desired</a:t>
            </a:r>
          </a:p>
          <a:p>
            <a:pPr marL="171450" marR="0" indent="-171450" algn="l" defTabSz="914377" rtl="0" fontAlgn="auto" latinLnBrk="0" hangingPunct="0">
              <a:lnSpc>
                <a:spcPct val="100000"/>
              </a:lnSpc>
              <a:spcBef>
                <a:spcPts val="0"/>
              </a:spcBef>
              <a:spcAft>
                <a:spcPts val="0"/>
              </a:spcAft>
              <a:buClrTx/>
              <a:buSzTx/>
              <a:buFont typeface="+mj-lt"/>
              <a:buAutoNum type="arabicPeriod"/>
              <a:tabLst/>
            </a:pPr>
            <a:r>
              <a:rPr kumimoji="0" lang="en-US" sz="9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rPr>
              <a:t>Adjust size of rounded corners using the yellow anchor point</a:t>
            </a:r>
          </a:p>
          <a:p>
            <a:pPr marL="0" marR="0" indent="0" algn="l" defTabSz="914377" rtl="0" fontAlgn="auto" latinLnBrk="0" hangingPunct="0">
              <a:lnSpc>
                <a:spcPct val="100000"/>
              </a:lnSpc>
              <a:spcBef>
                <a:spcPts val="0"/>
              </a:spcBef>
              <a:spcAft>
                <a:spcPts val="0"/>
              </a:spcAft>
              <a:buClrTx/>
              <a:buSzTx/>
              <a:buFontTx/>
              <a:buNone/>
              <a:tabLst/>
            </a:pPr>
            <a:endParaRPr kumimoji="0" lang="en-US" sz="9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endParaRPr>
          </a:p>
        </p:txBody>
      </p:sp>
      <p:pic>
        <p:nvPicPr>
          <p:cNvPr id="22" name="Picture 21">
            <a:extLst>
              <a:ext uri="{FF2B5EF4-FFF2-40B4-BE49-F238E27FC236}">
                <a16:creationId xmlns:a16="http://schemas.microsoft.com/office/drawing/2014/main" id="{88328763-D93A-344B-94EB-C94C5403D852}"/>
              </a:ext>
            </a:extLst>
          </p:cNvPr>
          <p:cNvPicPr>
            <a:picLocks noChangeAspect="1"/>
          </p:cNvPicPr>
          <p:nvPr userDrawn="1"/>
        </p:nvPicPr>
        <p:blipFill rotWithShape="1">
          <a:blip r:embed="rId3"/>
          <a:srcRect t="1105" b="64305"/>
          <a:stretch/>
        </p:blipFill>
        <p:spPr>
          <a:xfrm>
            <a:off x="271087" y="3995772"/>
            <a:ext cx="3209925" cy="1003234"/>
          </a:xfrm>
          <a:prstGeom prst="rect">
            <a:avLst/>
          </a:prstGeom>
          <a:ln>
            <a:solidFill>
              <a:schemeClr val="tx1"/>
            </a:solidFill>
          </a:ln>
        </p:spPr>
      </p:pic>
      <p:pic>
        <p:nvPicPr>
          <p:cNvPr id="25" name="Picture 24">
            <a:extLst>
              <a:ext uri="{FF2B5EF4-FFF2-40B4-BE49-F238E27FC236}">
                <a16:creationId xmlns:a16="http://schemas.microsoft.com/office/drawing/2014/main" id="{C368EF68-0BF8-7D4E-8610-D38BADAB57C8}"/>
              </a:ext>
            </a:extLst>
          </p:cNvPr>
          <p:cNvPicPr>
            <a:picLocks noChangeAspect="1"/>
          </p:cNvPicPr>
          <p:nvPr userDrawn="1"/>
        </p:nvPicPr>
        <p:blipFill rotWithShape="1">
          <a:blip r:embed="rId4"/>
          <a:srcRect b="49597"/>
          <a:stretch/>
        </p:blipFill>
        <p:spPr>
          <a:xfrm>
            <a:off x="3931930" y="2875698"/>
            <a:ext cx="4810030" cy="2267802"/>
          </a:xfrm>
          <a:prstGeom prst="rect">
            <a:avLst/>
          </a:prstGeom>
        </p:spPr>
      </p:pic>
      <p:sp>
        <p:nvSpPr>
          <p:cNvPr id="26" name="Oval 25">
            <a:extLst>
              <a:ext uri="{FF2B5EF4-FFF2-40B4-BE49-F238E27FC236}">
                <a16:creationId xmlns:a16="http://schemas.microsoft.com/office/drawing/2014/main" id="{5E0AE7F3-FF65-374B-83A0-95F361ED49DA}"/>
              </a:ext>
            </a:extLst>
          </p:cNvPr>
          <p:cNvSpPr/>
          <p:nvPr userDrawn="1"/>
        </p:nvSpPr>
        <p:spPr>
          <a:xfrm>
            <a:off x="4143691" y="3071250"/>
            <a:ext cx="242194" cy="242194"/>
          </a:xfrm>
          <a:prstGeom prst="ellipse">
            <a:avLst/>
          </a:prstGeom>
          <a:noFill/>
          <a:ln w="38100" cap="flat">
            <a:solidFill>
              <a:schemeClr val="accent5"/>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sp>
        <p:nvSpPr>
          <p:cNvPr id="29" name="TextBox 28">
            <a:extLst>
              <a:ext uri="{FF2B5EF4-FFF2-40B4-BE49-F238E27FC236}">
                <a16:creationId xmlns:a16="http://schemas.microsoft.com/office/drawing/2014/main" id="{ACBECFF5-D1A4-9446-B9EB-8FAE9A77B557}"/>
              </a:ext>
            </a:extLst>
          </p:cNvPr>
          <p:cNvSpPr txBox="1"/>
          <p:nvPr userDrawn="1"/>
        </p:nvSpPr>
        <p:spPr>
          <a:xfrm>
            <a:off x="4305875" y="2831908"/>
            <a:ext cx="1485015" cy="19342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anchor="t">
            <a:noAutofit/>
          </a:bodyPr>
          <a:lstStyle/>
          <a:p>
            <a:pPr marL="0" marR="0" indent="0" algn="l" defTabSz="914377" rtl="0" fontAlgn="auto" latinLnBrk="0" hangingPunct="0">
              <a:lnSpc>
                <a:spcPct val="100000"/>
              </a:lnSpc>
              <a:spcBef>
                <a:spcPts val="0"/>
              </a:spcBef>
              <a:spcAft>
                <a:spcPts val="0"/>
              </a:spcAft>
              <a:buClrTx/>
              <a:buSzTx/>
              <a:buFontTx/>
              <a:buNone/>
              <a:tabLst/>
            </a:pPr>
            <a:r>
              <a:rPr kumimoji="0" lang="en-US" sz="900" b="1" i="0" u="none" strike="noStrike" cap="none" spc="0" normalizeH="0" baseline="0" dirty="0">
                <a:ln>
                  <a:noFill/>
                </a:ln>
                <a:solidFill>
                  <a:schemeClr val="accent5"/>
                </a:solidFill>
                <a:effectLst/>
                <a:uFillTx/>
                <a:latin typeface="FS Albert Pro" panose="02000503040000020004" pitchFamily="2" charset="0"/>
                <a:ea typeface="+mn-ea"/>
                <a:cs typeface="+mn-cs"/>
                <a:sym typeface="Helvetica Neue"/>
              </a:rPr>
              <a:t>Anchor Point</a:t>
            </a:r>
            <a:endParaRPr kumimoji="0" lang="en-US" sz="900" b="0" i="0" u="none" strike="noStrike" cap="none" spc="0" normalizeH="0" baseline="0" dirty="0">
              <a:ln>
                <a:noFill/>
              </a:ln>
              <a:solidFill>
                <a:schemeClr val="accent5"/>
              </a:solidFill>
              <a:effectLst/>
              <a:uFillTx/>
              <a:latin typeface="FS Albert Pro Light" panose="02000503040000020004" pitchFamily="2" charset="0"/>
              <a:ea typeface="+mn-ea"/>
              <a:cs typeface="+mn-cs"/>
              <a:sym typeface="Helvetica Neue"/>
            </a:endParaRPr>
          </a:p>
        </p:txBody>
      </p:sp>
      <p:cxnSp>
        <p:nvCxnSpPr>
          <p:cNvPr id="30" name="Straight Arrow Connector 29">
            <a:extLst>
              <a:ext uri="{FF2B5EF4-FFF2-40B4-BE49-F238E27FC236}">
                <a16:creationId xmlns:a16="http://schemas.microsoft.com/office/drawing/2014/main" id="{4C550D10-4919-FB42-B502-D0F428D16A86}"/>
              </a:ext>
            </a:extLst>
          </p:cNvPr>
          <p:cNvCxnSpPr>
            <a:cxnSpLocks/>
          </p:cNvCxnSpPr>
          <p:nvPr userDrawn="1"/>
        </p:nvCxnSpPr>
        <p:spPr>
          <a:xfrm>
            <a:off x="4264600" y="2808521"/>
            <a:ext cx="0" cy="233955"/>
          </a:xfrm>
          <a:prstGeom prst="straightConnector1">
            <a:avLst/>
          </a:prstGeom>
          <a:noFill/>
          <a:ln w="38100" cap="flat">
            <a:solidFill>
              <a:schemeClr val="accent5"/>
            </a:solidFill>
            <a:prstDash val="solid"/>
            <a:miter lim="400000"/>
            <a:tailEnd type="triangle"/>
          </a:ln>
          <a:effectLst/>
          <a:sp3d/>
        </p:spPr>
        <p:style>
          <a:lnRef idx="0">
            <a:scrgbClr r="0" g="0" b="0"/>
          </a:lnRef>
          <a:fillRef idx="0">
            <a:scrgbClr r="0" g="0" b="0"/>
          </a:fillRef>
          <a:effectRef idx="0">
            <a:scrgbClr r="0" g="0" b="0"/>
          </a:effectRef>
          <a:fontRef idx="none"/>
        </p:style>
      </p:cxnSp>
      <p:sp>
        <p:nvSpPr>
          <p:cNvPr id="33" name="TextBox 32">
            <a:extLst>
              <a:ext uri="{FF2B5EF4-FFF2-40B4-BE49-F238E27FC236}">
                <a16:creationId xmlns:a16="http://schemas.microsoft.com/office/drawing/2014/main" id="{11E61FCD-5216-C74E-9A5D-4B30B849CA81}"/>
              </a:ext>
            </a:extLst>
          </p:cNvPr>
          <p:cNvSpPr txBox="1"/>
          <p:nvPr userDrawn="1"/>
        </p:nvSpPr>
        <p:spPr>
          <a:xfrm>
            <a:off x="238749" y="236969"/>
            <a:ext cx="4880258" cy="441873"/>
          </a:xfrm>
          <a:prstGeom prst="rect">
            <a:avLst/>
          </a:prstGeom>
          <a:ln w="12700">
            <a:miter lim="400000"/>
          </a:ln>
        </p:spPr>
        <p:txBody>
          <a:bodyPr lIns="19050" tIns="19050" rIns="19050" bIns="19050" anchor="t">
            <a:normAutofit/>
          </a:bodyPr>
          <a:lstStyle>
            <a:lvl1pPr algn="l">
              <a:lnSpc>
                <a:spcPct val="90000"/>
              </a:lnSpc>
              <a:defRPr sz="6000" spc="-10">
                <a:solidFill>
                  <a:schemeClr val="accent5"/>
                </a:solidFill>
                <a:latin typeface="FS Albert Pro Light" panose="02000503040000020004" pitchFamily="2" charset="0"/>
                <a:ea typeface="+mj-ea"/>
                <a:cs typeface="+mj-cs"/>
                <a:sym typeface="FSAlbertPro-Light"/>
              </a:defRPr>
            </a:lvl1pPr>
            <a:lvl2pPr algn="l">
              <a:lnSpc>
                <a:spcPct val="80000"/>
              </a:lnSpc>
              <a:defRPr sz="13000" spc="-260">
                <a:solidFill>
                  <a:srgbClr val="EDEEED"/>
                </a:solidFill>
                <a:latin typeface="+mj-lt"/>
                <a:ea typeface="+mj-ea"/>
                <a:cs typeface="+mj-cs"/>
                <a:sym typeface="FSAlbertPro-Light"/>
              </a:defRPr>
            </a:lvl2pPr>
            <a:lvl3pPr algn="l">
              <a:lnSpc>
                <a:spcPct val="80000"/>
              </a:lnSpc>
              <a:defRPr sz="13000" spc="-260">
                <a:solidFill>
                  <a:srgbClr val="EDEEED"/>
                </a:solidFill>
                <a:latin typeface="+mj-lt"/>
                <a:ea typeface="+mj-ea"/>
                <a:cs typeface="+mj-cs"/>
                <a:sym typeface="FSAlbertPro-Light"/>
              </a:defRPr>
            </a:lvl3pPr>
            <a:lvl4pPr algn="l">
              <a:lnSpc>
                <a:spcPct val="80000"/>
              </a:lnSpc>
              <a:defRPr sz="13000" spc="-260">
                <a:solidFill>
                  <a:srgbClr val="EDEEED"/>
                </a:solidFill>
                <a:latin typeface="+mj-lt"/>
                <a:ea typeface="+mj-ea"/>
                <a:cs typeface="+mj-cs"/>
                <a:sym typeface="FSAlbertPro-Light"/>
              </a:defRPr>
            </a:lvl4pPr>
            <a:lvl5pPr algn="l">
              <a:lnSpc>
                <a:spcPct val="80000"/>
              </a:lnSpc>
              <a:defRPr sz="13000" spc="-260">
                <a:solidFill>
                  <a:srgbClr val="EDEEED"/>
                </a:solidFill>
                <a:latin typeface="+mj-lt"/>
                <a:ea typeface="+mj-ea"/>
                <a:cs typeface="+mj-cs"/>
                <a:sym typeface="FSAlbertPro-Light"/>
              </a:defRPr>
            </a:lvl5pPr>
            <a:lvl6pPr algn="l">
              <a:lnSpc>
                <a:spcPct val="80000"/>
              </a:lnSpc>
              <a:defRPr sz="13000" spc="-260">
                <a:solidFill>
                  <a:srgbClr val="EDEEED"/>
                </a:solidFill>
                <a:latin typeface="+mj-lt"/>
                <a:ea typeface="+mj-ea"/>
                <a:cs typeface="+mj-cs"/>
                <a:sym typeface="FSAlbertPro-Light"/>
              </a:defRPr>
            </a:lvl6pPr>
            <a:lvl7pPr algn="l">
              <a:lnSpc>
                <a:spcPct val="80000"/>
              </a:lnSpc>
              <a:defRPr sz="13000" spc="-260">
                <a:solidFill>
                  <a:srgbClr val="EDEEED"/>
                </a:solidFill>
                <a:latin typeface="+mj-lt"/>
                <a:ea typeface="+mj-ea"/>
                <a:cs typeface="+mj-cs"/>
                <a:sym typeface="FSAlbertPro-Light"/>
              </a:defRPr>
            </a:lvl7pPr>
            <a:lvl8pPr algn="l">
              <a:lnSpc>
                <a:spcPct val="80000"/>
              </a:lnSpc>
              <a:defRPr sz="13000" spc="-260">
                <a:solidFill>
                  <a:srgbClr val="EDEEED"/>
                </a:solidFill>
                <a:latin typeface="+mj-lt"/>
                <a:ea typeface="+mj-ea"/>
                <a:cs typeface="+mj-cs"/>
                <a:sym typeface="FSAlbertPro-Light"/>
              </a:defRPr>
            </a:lvl8pPr>
            <a:lvl9pPr algn="l">
              <a:lnSpc>
                <a:spcPct val="80000"/>
              </a:lnSpc>
              <a:defRPr sz="13000" spc="-260">
                <a:solidFill>
                  <a:srgbClr val="EDEEED"/>
                </a:solidFill>
                <a:latin typeface="+mj-lt"/>
                <a:ea typeface="+mj-ea"/>
                <a:cs typeface="+mj-cs"/>
                <a:sym typeface="FSAlbertPro-Light"/>
              </a:defRPr>
            </a:lvl9pPr>
          </a:lstStyle>
          <a:p>
            <a:pPr lvl="0"/>
            <a:r>
              <a:rPr lang="en-US" sz="2250" dirty="0">
                <a:sym typeface="Helvetica Neue"/>
              </a:rPr>
              <a:t>Rounded Corner Instructions</a:t>
            </a:r>
          </a:p>
        </p:txBody>
      </p:sp>
      <p:pic>
        <p:nvPicPr>
          <p:cNvPr id="23" name="Picture 22">
            <a:extLst>
              <a:ext uri="{FF2B5EF4-FFF2-40B4-BE49-F238E27FC236}">
                <a16:creationId xmlns:a16="http://schemas.microsoft.com/office/drawing/2014/main" id="{5844F112-58E0-6847-A210-D399D3FB7FC9}"/>
              </a:ext>
            </a:extLst>
          </p:cNvPr>
          <p:cNvPicPr>
            <a:picLocks noChangeAspect="1"/>
          </p:cNvPicPr>
          <p:nvPr userDrawn="1"/>
        </p:nvPicPr>
        <p:blipFill>
          <a:blip r:embed="rId5"/>
          <a:stretch>
            <a:fillRect/>
          </a:stretch>
        </p:blipFill>
        <p:spPr>
          <a:xfrm>
            <a:off x="3135422" y="755013"/>
            <a:ext cx="2734205" cy="1537991"/>
          </a:xfrm>
          <a:prstGeom prst="rect">
            <a:avLst/>
          </a:prstGeom>
          <a:ln>
            <a:solidFill>
              <a:schemeClr val="tx1"/>
            </a:solidFill>
          </a:ln>
        </p:spPr>
      </p:pic>
    </p:spTree>
    <p:extLst>
      <p:ext uri="{BB962C8B-B14F-4D97-AF65-F5344CB8AC3E}">
        <p14:creationId xmlns:p14="http://schemas.microsoft.com/office/powerpoint/2010/main" val="238863679"/>
      </p:ext>
    </p:extLst>
  </p:cSld>
  <p:clrMapOvr>
    <a:masterClrMapping/>
  </p:clrMapOvr>
  <p:transition spd="med"/>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Font Instructions">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BAC5D4FC-3B36-AB45-8FCB-0DC005D09029}"/>
              </a:ext>
            </a:extLst>
          </p:cNvPr>
          <p:cNvSpPr/>
          <p:nvPr userDrawn="1"/>
        </p:nvSpPr>
        <p:spPr>
          <a:xfrm>
            <a:off x="5867989" y="0"/>
            <a:ext cx="3276011" cy="5143500"/>
          </a:xfrm>
          <a:prstGeom prst="rect">
            <a:avLst/>
          </a:prstGeom>
          <a:solidFill>
            <a:schemeClr val="bg1">
              <a:lumMod val="9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pic>
        <p:nvPicPr>
          <p:cNvPr id="7" name="Picture 6">
            <a:extLst>
              <a:ext uri="{FF2B5EF4-FFF2-40B4-BE49-F238E27FC236}">
                <a16:creationId xmlns:a16="http://schemas.microsoft.com/office/drawing/2014/main" id="{8410F70D-E666-2D4C-BD07-9A89CCAB50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22685" y="1037490"/>
            <a:ext cx="3471863" cy="1157288"/>
          </a:xfrm>
          <a:prstGeom prst="rect">
            <a:avLst/>
          </a:prstGeom>
        </p:spPr>
      </p:pic>
      <p:sp>
        <p:nvSpPr>
          <p:cNvPr id="16" name="TextBox 15">
            <a:extLst>
              <a:ext uri="{FF2B5EF4-FFF2-40B4-BE49-F238E27FC236}">
                <a16:creationId xmlns:a16="http://schemas.microsoft.com/office/drawing/2014/main" id="{F4C30157-5306-294F-BBC4-965A1BEFEE18}"/>
              </a:ext>
            </a:extLst>
          </p:cNvPr>
          <p:cNvSpPr txBox="1"/>
          <p:nvPr userDrawn="1"/>
        </p:nvSpPr>
        <p:spPr>
          <a:xfrm>
            <a:off x="238749" y="1035016"/>
            <a:ext cx="1812215" cy="42244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anchor="t">
            <a:noAutofit/>
          </a:bodyPr>
          <a:lstStyle/>
          <a:p>
            <a:pPr marL="0" marR="0" indent="0" algn="l" defTabSz="914377" rtl="0" fontAlgn="auto" latinLnBrk="0" hangingPunct="0">
              <a:lnSpc>
                <a:spcPct val="100000"/>
              </a:lnSpc>
              <a:spcBef>
                <a:spcPts val="0"/>
              </a:spcBef>
              <a:spcAft>
                <a:spcPts val="0"/>
              </a:spcAft>
              <a:buClrTx/>
              <a:buSzTx/>
              <a:buFontTx/>
              <a:buNone/>
              <a:tabLst/>
            </a:pPr>
            <a:r>
              <a:rPr kumimoji="0" lang="en-US" sz="90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t>Header Copy</a:t>
            </a:r>
          </a:p>
          <a:p>
            <a:pPr marL="0" marR="0" indent="0" algn="l" defTabSz="914377" rtl="0" fontAlgn="auto" latinLnBrk="0" hangingPunct="0">
              <a:lnSpc>
                <a:spcPct val="100000"/>
              </a:lnSpc>
              <a:spcBef>
                <a:spcPts val="0"/>
              </a:spcBef>
              <a:spcAft>
                <a:spcPts val="0"/>
              </a:spcAft>
              <a:buClrTx/>
              <a:buSzTx/>
              <a:buFontTx/>
              <a:buNone/>
              <a:tabLst/>
            </a:pPr>
            <a:r>
              <a:rPr kumimoji="0" lang="en-US" sz="9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rPr>
              <a:t>FS Albert Pro Light  |  Size 60pt</a:t>
            </a:r>
          </a:p>
          <a:p>
            <a:pPr marL="0" marR="0" indent="0" algn="l" defTabSz="914377" rtl="0" fontAlgn="auto" latinLnBrk="0" hangingPunct="0">
              <a:lnSpc>
                <a:spcPct val="100000"/>
              </a:lnSpc>
              <a:spcBef>
                <a:spcPts val="0"/>
              </a:spcBef>
              <a:spcAft>
                <a:spcPts val="0"/>
              </a:spcAft>
              <a:buClrTx/>
              <a:buSzTx/>
              <a:buFontTx/>
              <a:buNone/>
              <a:tabLst/>
            </a:pPr>
            <a:r>
              <a:rPr kumimoji="0" lang="en-US" sz="9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rPr>
              <a:t>Character Spacing: Normal</a:t>
            </a:r>
          </a:p>
          <a:p>
            <a:pPr marL="0" marR="0" indent="0" algn="l" defTabSz="914377" rtl="0" fontAlgn="auto" latinLnBrk="0" hangingPunct="0">
              <a:lnSpc>
                <a:spcPct val="100000"/>
              </a:lnSpc>
              <a:spcBef>
                <a:spcPts val="0"/>
              </a:spcBef>
              <a:spcAft>
                <a:spcPts val="0"/>
              </a:spcAft>
              <a:buClrTx/>
              <a:buSzTx/>
              <a:buFontTx/>
              <a:buNone/>
              <a:tabLst/>
            </a:pPr>
            <a:r>
              <a:rPr kumimoji="0" lang="en-US" sz="9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rPr>
              <a:t>Line spacing: 0.9</a:t>
            </a:r>
          </a:p>
          <a:p>
            <a:pPr marL="0" marR="0" indent="0" algn="l" defTabSz="914377" rtl="0" fontAlgn="auto" latinLnBrk="0" hangingPunct="0">
              <a:lnSpc>
                <a:spcPct val="100000"/>
              </a:lnSpc>
              <a:spcBef>
                <a:spcPts val="0"/>
              </a:spcBef>
              <a:spcAft>
                <a:spcPts val="0"/>
              </a:spcAft>
              <a:buClrTx/>
              <a:buSzTx/>
              <a:buFontTx/>
              <a:buNone/>
              <a:tabLst/>
            </a:pPr>
            <a:endParaRPr kumimoji="0" lang="en-US" sz="9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endParaRPr>
          </a:p>
        </p:txBody>
      </p:sp>
      <p:sp>
        <p:nvSpPr>
          <p:cNvPr id="27" name="TextBox 26">
            <a:extLst>
              <a:ext uri="{FF2B5EF4-FFF2-40B4-BE49-F238E27FC236}">
                <a16:creationId xmlns:a16="http://schemas.microsoft.com/office/drawing/2014/main" id="{E23588D7-2C72-B240-9E38-09D61E09C16D}"/>
              </a:ext>
            </a:extLst>
          </p:cNvPr>
          <p:cNvSpPr txBox="1"/>
          <p:nvPr userDrawn="1"/>
        </p:nvSpPr>
        <p:spPr>
          <a:xfrm>
            <a:off x="2818616" y="859403"/>
            <a:ext cx="1485015" cy="35617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anchor="t">
            <a:noAutofit/>
          </a:bodyPr>
          <a:lstStyle/>
          <a:p>
            <a:pPr marL="0" marR="0" indent="0" algn="l" defTabSz="914377" rtl="0" fontAlgn="auto" latinLnBrk="0" hangingPunct="0">
              <a:lnSpc>
                <a:spcPct val="100000"/>
              </a:lnSpc>
              <a:spcBef>
                <a:spcPts val="0"/>
              </a:spcBef>
              <a:spcAft>
                <a:spcPts val="0"/>
              </a:spcAft>
              <a:buClrTx/>
              <a:buSzTx/>
              <a:buFontTx/>
              <a:buNone/>
              <a:tabLst/>
            </a:pPr>
            <a:r>
              <a:rPr kumimoji="0" lang="en-US" sz="900" b="1" i="0" u="none" strike="noStrike" cap="none" spc="0" normalizeH="0" baseline="0" dirty="0">
                <a:ln>
                  <a:noFill/>
                </a:ln>
                <a:solidFill>
                  <a:schemeClr val="accent5"/>
                </a:solidFill>
                <a:effectLst/>
                <a:uFillTx/>
                <a:latin typeface="FS Albert Pro" panose="02000503040000020004" pitchFamily="2" charset="0"/>
                <a:ea typeface="+mn-ea"/>
                <a:cs typeface="+mn-cs"/>
                <a:sym typeface="Helvetica Neue"/>
              </a:rPr>
              <a:t>Character Spacing</a:t>
            </a:r>
            <a:endParaRPr kumimoji="0" lang="en-US" sz="900" b="0" i="0" u="none" strike="noStrike" cap="none" spc="0" normalizeH="0" baseline="0" dirty="0">
              <a:ln>
                <a:noFill/>
              </a:ln>
              <a:solidFill>
                <a:schemeClr val="accent5"/>
              </a:solidFill>
              <a:effectLst/>
              <a:uFillTx/>
              <a:latin typeface="FS Albert Pro Light" panose="02000503040000020004" pitchFamily="2" charset="0"/>
              <a:ea typeface="+mn-ea"/>
              <a:cs typeface="+mn-cs"/>
              <a:sym typeface="Helvetica Neue"/>
            </a:endParaRPr>
          </a:p>
        </p:txBody>
      </p:sp>
      <p:sp>
        <p:nvSpPr>
          <p:cNvPr id="28" name="TextBox 27">
            <a:extLst>
              <a:ext uri="{FF2B5EF4-FFF2-40B4-BE49-F238E27FC236}">
                <a16:creationId xmlns:a16="http://schemas.microsoft.com/office/drawing/2014/main" id="{99E42928-DCE2-104F-95B9-712658C85295}"/>
              </a:ext>
            </a:extLst>
          </p:cNvPr>
          <p:cNvSpPr txBox="1"/>
          <p:nvPr userDrawn="1"/>
        </p:nvSpPr>
        <p:spPr>
          <a:xfrm>
            <a:off x="4430594" y="859403"/>
            <a:ext cx="1485015" cy="35617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anchor="t">
            <a:noAutofit/>
          </a:bodyPr>
          <a:lstStyle/>
          <a:p>
            <a:pPr marL="0" marR="0" indent="0" algn="l" defTabSz="914377" rtl="0" fontAlgn="auto" latinLnBrk="0" hangingPunct="0">
              <a:lnSpc>
                <a:spcPct val="100000"/>
              </a:lnSpc>
              <a:spcBef>
                <a:spcPts val="0"/>
              </a:spcBef>
              <a:spcAft>
                <a:spcPts val="0"/>
              </a:spcAft>
              <a:buClrTx/>
              <a:buSzTx/>
              <a:buFontTx/>
              <a:buNone/>
              <a:tabLst/>
            </a:pPr>
            <a:r>
              <a:rPr kumimoji="0" lang="en-US" sz="900" b="1" i="0" u="none" strike="noStrike" cap="none" spc="0" normalizeH="0" baseline="0" dirty="0">
                <a:ln>
                  <a:noFill/>
                </a:ln>
                <a:solidFill>
                  <a:schemeClr val="accent5"/>
                </a:solidFill>
                <a:effectLst/>
                <a:uFillTx/>
                <a:latin typeface="FS Albert Pro" panose="02000503040000020004" pitchFamily="2" charset="0"/>
                <a:ea typeface="+mn-ea"/>
                <a:cs typeface="+mn-cs"/>
                <a:sym typeface="Helvetica Neue"/>
              </a:rPr>
              <a:t>Line Spacing</a:t>
            </a:r>
            <a:endParaRPr kumimoji="0" lang="en-US" sz="900" b="0" i="0" u="none" strike="noStrike" cap="none" spc="0" normalizeH="0" baseline="0" dirty="0">
              <a:ln>
                <a:noFill/>
              </a:ln>
              <a:solidFill>
                <a:schemeClr val="accent5"/>
              </a:solidFill>
              <a:effectLst/>
              <a:uFillTx/>
              <a:latin typeface="FS Albert Pro Light" panose="02000503040000020004" pitchFamily="2" charset="0"/>
              <a:ea typeface="+mn-ea"/>
              <a:cs typeface="+mn-cs"/>
              <a:sym typeface="Helvetica Neue"/>
            </a:endParaRPr>
          </a:p>
        </p:txBody>
      </p:sp>
      <p:sp>
        <p:nvSpPr>
          <p:cNvPr id="37" name="TextBox 36">
            <a:extLst>
              <a:ext uri="{FF2B5EF4-FFF2-40B4-BE49-F238E27FC236}">
                <a16:creationId xmlns:a16="http://schemas.microsoft.com/office/drawing/2014/main" id="{73D9DF2A-2BA0-184B-9E5F-83F11D5D384F}"/>
              </a:ext>
            </a:extLst>
          </p:cNvPr>
          <p:cNvSpPr txBox="1"/>
          <p:nvPr userDrawn="1"/>
        </p:nvSpPr>
        <p:spPr>
          <a:xfrm>
            <a:off x="238750" y="3238534"/>
            <a:ext cx="1812215" cy="42244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anchor="t">
            <a:noAutofit/>
          </a:bodyPr>
          <a:lstStyle/>
          <a:p>
            <a:pPr marL="0" marR="0" indent="0" algn="l" defTabSz="914377" rtl="0" fontAlgn="auto" latinLnBrk="0" hangingPunct="0">
              <a:lnSpc>
                <a:spcPct val="100000"/>
              </a:lnSpc>
              <a:spcBef>
                <a:spcPts val="0"/>
              </a:spcBef>
              <a:spcAft>
                <a:spcPts val="0"/>
              </a:spcAft>
              <a:buClrTx/>
              <a:buSzTx/>
              <a:buFontTx/>
              <a:buNone/>
              <a:tabLst/>
            </a:pPr>
            <a:r>
              <a:rPr kumimoji="0" lang="en-US" sz="90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t>Standard Body Copy</a:t>
            </a:r>
          </a:p>
          <a:p>
            <a:pPr marL="0" marR="0" indent="0" algn="l" defTabSz="914377" rtl="0" fontAlgn="auto" latinLnBrk="0" hangingPunct="0">
              <a:lnSpc>
                <a:spcPct val="100000"/>
              </a:lnSpc>
              <a:spcBef>
                <a:spcPts val="0"/>
              </a:spcBef>
              <a:spcAft>
                <a:spcPts val="0"/>
              </a:spcAft>
              <a:buClrTx/>
              <a:buSzTx/>
              <a:buFontTx/>
              <a:buNone/>
              <a:tabLst/>
            </a:pPr>
            <a:r>
              <a:rPr kumimoji="0" lang="en-US" sz="9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rPr>
              <a:t>FS Albert Pro Light  |  Size 36pt</a:t>
            </a:r>
          </a:p>
          <a:p>
            <a:pPr marL="0" marR="0" indent="0" algn="l" defTabSz="914377" rtl="0" fontAlgn="auto" latinLnBrk="0" hangingPunct="0">
              <a:lnSpc>
                <a:spcPct val="100000"/>
              </a:lnSpc>
              <a:spcBef>
                <a:spcPts val="0"/>
              </a:spcBef>
              <a:spcAft>
                <a:spcPts val="0"/>
              </a:spcAft>
              <a:buClrTx/>
              <a:buSzTx/>
              <a:buFontTx/>
              <a:buNone/>
              <a:tabLst/>
            </a:pPr>
            <a:r>
              <a:rPr kumimoji="0" lang="en-US" sz="9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rPr>
              <a:t>Character Spacing: Normal</a:t>
            </a:r>
          </a:p>
          <a:p>
            <a:pPr marL="0" marR="0" indent="0" algn="l" defTabSz="914377" rtl="0" fontAlgn="auto" latinLnBrk="0" hangingPunct="0">
              <a:lnSpc>
                <a:spcPct val="100000"/>
              </a:lnSpc>
              <a:spcBef>
                <a:spcPts val="0"/>
              </a:spcBef>
              <a:spcAft>
                <a:spcPts val="0"/>
              </a:spcAft>
              <a:buClrTx/>
              <a:buSzTx/>
              <a:buFontTx/>
              <a:buNone/>
              <a:tabLst/>
            </a:pPr>
            <a:r>
              <a:rPr kumimoji="0" lang="en-US" sz="9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rPr>
              <a:t>Line spacing: 1</a:t>
            </a:r>
          </a:p>
          <a:p>
            <a:pPr marL="0" marR="0" indent="0" algn="l" defTabSz="914377" rtl="0" fontAlgn="auto" latinLnBrk="0" hangingPunct="0">
              <a:lnSpc>
                <a:spcPct val="100000"/>
              </a:lnSpc>
              <a:spcBef>
                <a:spcPts val="0"/>
              </a:spcBef>
              <a:spcAft>
                <a:spcPts val="0"/>
              </a:spcAft>
              <a:buClrTx/>
              <a:buSzTx/>
              <a:buFontTx/>
              <a:buNone/>
              <a:tabLst/>
            </a:pPr>
            <a:endParaRPr kumimoji="0" lang="en-US" sz="9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endParaRPr>
          </a:p>
        </p:txBody>
      </p:sp>
      <p:sp>
        <p:nvSpPr>
          <p:cNvPr id="48" name="TextBox 47">
            <a:extLst>
              <a:ext uri="{FF2B5EF4-FFF2-40B4-BE49-F238E27FC236}">
                <a16:creationId xmlns:a16="http://schemas.microsoft.com/office/drawing/2014/main" id="{E7A7E7BA-AC62-B04B-B87F-B6CFA62FB6E3}"/>
              </a:ext>
            </a:extLst>
          </p:cNvPr>
          <p:cNvSpPr txBox="1"/>
          <p:nvPr userDrawn="1"/>
        </p:nvSpPr>
        <p:spPr>
          <a:xfrm>
            <a:off x="238749" y="4611126"/>
            <a:ext cx="1812215" cy="4306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anchor="t">
            <a:noAutofit/>
          </a:bodyPr>
          <a:lstStyle/>
          <a:p>
            <a:pPr marL="0" marR="0" indent="0" algn="l" defTabSz="914377" rtl="0" fontAlgn="auto" latinLnBrk="0" hangingPunct="0">
              <a:lnSpc>
                <a:spcPct val="100000"/>
              </a:lnSpc>
              <a:spcBef>
                <a:spcPts val="0"/>
              </a:spcBef>
              <a:spcAft>
                <a:spcPts val="0"/>
              </a:spcAft>
              <a:buClrTx/>
              <a:buSzTx/>
              <a:buFontTx/>
              <a:buNone/>
              <a:tabLst/>
            </a:pPr>
            <a:r>
              <a:rPr kumimoji="0" lang="en-US" sz="90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t>Backup System Font</a:t>
            </a:r>
          </a:p>
          <a:p>
            <a:pPr marL="0" marR="0" indent="0" algn="l" defTabSz="914377" rtl="0" fontAlgn="auto" latinLnBrk="0" hangingPunct="0">
              <a:lnSpc>
                <a:spcPct val="100000"/>
              </a:lnSpc>
              <a:spcBef>
                <a:spcPts val="0"/>
              </a:spcBef>
              <a:spcAft>
                <a:spcPts val="0"/>
              </a:spcAft>
              <a:buClrTx/>
              <a:buSzTx/>
              <a:buFontTx/>
              <a:buNone/>
              <a:tabLst/>
            </a:pPr>
            <a:r>
              <a:rPr kumimoji="0" lang="en-US" sz="9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rPr>
              <a:t>Calibri</a:t>
            </a:r>
          </a:p>
          <a:p>
            <a:pPr marL="0" marR="0" indent="0" algn="l" defTabSz="914377" rtl="0" fontAlgn="auto" latinLnBrk="0" hangingPunct="0">
              <a:lnSpc>
                <a:spcPct val="100000"/>
              </a:lnSpc>
              <a:spcBef>
                <a:spcPts val="0"/>
              </a:spcBef>
              <a:spcAft>
                <a:spcPts val="0"/>
              </a:spcAft>
              <a:buClrTx/>
              <a:buSzTx/>
              <a:buFontTx/>
              <a:buNone/>
              <a:tabLst/>
            </a:pPr>
            <a:endParaRPr kumimoji="0" lang="en-US" sz="9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endParaRPr>
          </a:p>
        </p:txBody>
      </p:sp>
      <p:pic>
        <p:nvPicPr>
          <p:cNvPr id="5" name="Picture 4">
            <a:extLst>
              <a:ext uri="{FF2B5EF4-FFF2-40B4-BE49-F238E27FC236}">
                <a16:creationId xmlns:a16="http://schemas.microsoft.com/office/drawing/2014/main" id="{7297BBA0-26BF-B442-A9AF-BF37C7343AA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22685" y="3238534"/>
            <a:ext cx="3471863" cy="1157288"/>
          </a:xfrm>
          <a:prstGeom prst="rect">
            <a:avLst/>
          </a:prstGeom>
        </p:spPr>
      </p:pic>
      <p:sp>
        <p:nvSpPr>
          <p:cNvPr id="23" name="TextBox 22">
            <a:extLst>
              <a:ext uri="{FF2B5EF4-FFF2-40B4-BE49-F238E27FC236}">
                <a16:creationId xmlns:a16="http://schemas.microsoft.com/office/drawing/2014/main" id="{B1FED86A-3851-EE41-9FF0-8F2D276E7753}"/>
              </a:ext>
            </a:extLst>
          </p:cNvPr>
          <p:cNvSpPr txBox="1"/>
          <p:nvPr userDrawn="1"/>
        </p:nvSpPr>
        <p:spPr>
          <a:xfrm>
            <a:off x="238749" y="236969"/>
            <a:ext cx="4880258" cy="441873"/>
          </a:xfrm>
          <a:prstGeom prst="rect">
            <a:avLst/>
          </a:prstGeom>
          <a:ln w="12700">
            <a:miter lim="400000"/>
          </a:ln>
        </p:spPr>
        <p:txBody>
          <a:bodyPr lIns="19050" tIns="19050" rIns="19050" bIns="19050" anchor="t">
            <a:normAutofit/>
          </a:bodyPr>
          <a:lstStyle>
            <a:lvl1pPr algn="l">
              <a:lnSpc>
                <a:spcPct val="90000"/>
              </a:lnSpc>
              <a:defRPr sz="6000" spc="-10">
                <a:solidFill>
                  <a:schemeClr val="accent5"/>
                </a:solidFill>
                <a:latin typeface="FS Albert Pro Light" panose="02000503040000020004" pitchFamily="2" charset="0"/>
                <a:ea typeface="+mj-ea"/>
                <a:cs typeface="+mj-cs"/>
                <a:sym typeface="FSAlbertPro-Light"/>
              </a:defRPr>
            </a:lvl1pPr>
            <a:lvl2pPr algn="l">
              <a:lnSpc>
                <a:spcPct val="80000"/>
              </a:lnSpc>
              <a:defRPr sz="13000" spc="-260">
                <a:solidFill>
                  <a:srgbClr val="EDEEED"/>
                </a:solidFill>
                <a:latin typeface="+mj-lt"/>
                <a:ea typeface="+mj-ea"/>
                <a:cs typeface="+mj-cs"/>
                <a:sym typeface="FSAlbertPro-Light"/>
              </a:defRPr>
            </a:lvl2pPr>
            <a:lvl3pPr algn="l">
              <a:lnSpc>
                <a:spcPct val="80000"/>
              </a:lnSpc>
              <a:defRPr sz="13000" spc="-260">
                <a:solidFill>
                  <a:srgbClr val="EDEEED"/>
                </a:solidFill>
                <a:latin typeface="+mj-lt"/>
                <a:ea typeface="+mj-ea"/>
                <a:cs typeface="+mj-cs"/>
                <a:sym typeface="FSAlbertPro-Light"/>
              </a:defRPr>
            </a:lvl3pPr>
            <a:lvl4pPr algn="l">
              <a:lnSpc>
                <a:spcPct val="80000"/>
              </a:lnSpc>
              <a:defRPr sz="13000" spc="-260">
                <a:solidFill>
                  <a:srgbClr val="EDEEED"/>
                </a:solidFill>
                <a:latin typeface="+mj-lt"/>
                <a:ea typeface="+mj-ea"/>
                <a:cs typeface="+mj-cs"/>
                <a:sym typeface="FSAlbertPro-Light"/>
              </a:defRPr>
            </a:lvl4pPr>
            <a:lvl5pPr algn="l">
              <a:lnSpc>
                <a:spcPct val="80000"/>
              </a:lnSpc>
              <a:defRPr sz="13000" spc="-260">
                <a:solidFill>
                  <a:srgbClr val="EDEEED"/>
                </a:solidFill>
                <a:latin typeface="+mj-lt"/>
                <a:ea typeface="+mj-ea"/>
                <a:cs typeface="+mj-cs"/>
                <a:sym typeface="FSAlbertPro-Light"/>
              </a:defRPr>
            </a:lvl5pPr>
            <a:lvl6pPr algn="l">
              <a:lnSpc>
                <a:spcPct val="80000"/>
              </a:lnSpc>
              <a:defRPr sz="13000" spc="-260">
                <a:solidFill>
                  <a:srgbClr val="EDEEED"/>
                </a:solidFill>
                <a:latin typeface="+mj-lt"/>
                <a:ea typeface="+mj-ea"/>
                <a:cs typeface="+mj-cs"/>
                <a:sym typeface="FSAlbertPro-Light"/>
              </a:defRPr>
            </a:lvl6pPr>
            <a:lvl7pPr algn="l">
              <a:lnSpc>
                <a:spcPct val="80000"/>
              </a:lnSpc>
              <a:defRPr sz="13000" spc="-260">
                <a:solidFill>
                  <a:srgbClr val="EDEEED"/>
                </a:solidFill>
                <a:latin typeface="+mj-lt"/>
                <a:ea typeface="+mj-ea"/>
                <a:cs typeface="+mj-cs"/>
                <a:sym typeface="FSAlbertPro-Light"/>
              </a:defRPr>
            </a:lvl7pPr>
            <a:lvl8pPr algn="l">
              <a:lnSpc>
                <a:spcPct val="80000"/>
              </a:lnSpc>
              <a:defRPr sz="13000" spc="-260">
                <a:solidFill>
                  <a:srgbClr val="EDEEED"/>
                </a:solidFill>
                <a:latin typeface="+mj-lt"/>
                <a:ea typeface="+mj-ea"/>
                <a:cs typeface="+mj-cs"/>
                <a:sym typeface="FSAlbertPro-Light"/>
              </a:defRPr>
            </a:lvl8pPr>
            <a:lvl9pPr algn="l">
              <a:lnSpc>
                <a:spcPct val="80000"/>
              </a:lnSpc>
              <a:defRPr sz="13000" spc="-260">
                <a:solidFill>
                  <a:srgbClr val="EDEEED"/>
                </a:solidFill>
                <a:latin typeface="+mj-lt"/>
                <a:ea typeface="+mj-ea"/>
                <a:cs typeface="+mj-cs"/>
                <a:sym typeface="FSAlbertPro-Light"/>
              </a:defRPr>
            </a:lvl9pPr>
          </a:lstStyle>
          <a:p>
            <a:pPr lvl="0"/>
            <a:r>
              <a:rPr lang="en-US" sz="2250" dirty="0">
                <a:sym typeface="Helvetica Neue"/>
              </a:rPr>
              <a:t>Font Instructions</a:t>
            </a:r>
          </a:p>
        </p:txBody>
      </p:sp>
      <p:pic>
        <p:nvPicPr>
          <p:cNvPr id="3" name="Picture 2">
            <a:extLst>
              <a:ext uri="{FF2B5EF4-FFF2-40B4-BE49-F238E27FC236}">
                <a16:creationId xmlns:a16="http://schemas.microsoft.com/office/drawing/2014/main" id="{BC84272B-7916-3343-9776-0C96E79FA0B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022685" y="2237324"/>
            <a:ext cx="3484403" cy="711399"/>
          </a:xfrm>
          <a:prstGeom prst="rect">
            <a:avLst/>
          </a:prstGeom>
        </p:spPr>
      </p:pic>
      <p:grpSp>
        <p:nvGrpSpPr>
          <p:cNvPr id="2" name="Group 1">
            <a:extLst>
              <a:ext uri="{FF2B5EF4-FFF2-40B4-BE49-F238E27FC236}">
                <a16:creationId xmlns:a16="http://schemas.microsoft.com/office/drawing/2014/main" id="{77A63B4D-809F-9040-BEE3-EC3BD16958CF}"/>
              </a:ext>
            </a:extLst>
          </p:cNvPr>
          <p:cNvGrpSpPr/>
          <p:nvPr userDrawn="1"/>
        </p:nvGrpSpPr>
        <p:grpSpPr>
          <a:xfrm>
            <a:off x="4769567" y="1965402"/>
            <a:ext cx="242194" cy="926271"/>
            <a:chOff x="21885236" y="1931073"/>
            <a:chExt cx="645850" cy="2470057"/>
          </a:xfrm>
        </p:grpSpPr>
        <p:sp>
          <p:nvSpPr>
            <p:cNvPr id="12" name="Oval 11">
              <a:extLst>
                <a:ext uri="{FF2B5EF4-FFF2-40B4-BE49-F238E27FC236}">
                  <a16:creationId xmlns:a16="http://schemas.microsoft.com/office/drawing/2014/main" id="{530FF7EC-4A33-6F4A-9A9B-AF202DD24DC4}"/>
                </a:ext>
              </a:extLst>
            </p:cNvPr>
            <p:cNvSpPr/>
            <p:nvPr userDrawn="1"/>
          </p:nvSpPr>
          <p:spPr>
            <a:xfrm>
              <a:off x="21885236" y="3755280"/>
              <a:ext cx="645850" cy="645850"/>
            </a:xfrm>
            <a:prstGeom prst="ellipse">
              <a:avLst/>
            </a:prstGeom>
            <a:noFill/>
            <a:ln w="38100" cap="flat">
              <a:solidFill>
                <a:schemeClr val="accent5"/>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cxnSp>
          <p:nvCxnSpPr>
            <p:cNvPr id="13" name="Straight Arrow Connector 12">
              <a:extLst>
                <a:ext uri="{FF2B5EF4-FFF2-40B4-BE49-F238E27FC236}">
                  <a16:creationId xmlns:a16="http://schemas.microsoft.com/office/drawing/2014/main" id="{255A9475-E9C4-544C-A9FF-E91726B2B243}"/>
                </a:ext>
              </a:extLst>
            </p:cNvPr>
            <p:cNvCxnSpPr>
              <a:cxnSpLocks/>
            </p:cNvCxnSpPr>
            <p:nvPr userDrawn="1"/>
          </p:nvCxnSpPr>
          <p:spPr>
            <a:xfrm>
              <a:off x="22207659" y="1931073"/>
              <a:ext cx="0" cy="1618467"/>
            </a:xfrm>
            <a:prstGeom prst="straightConnector1">
              <a:avLst/>
            </a:prstGeom>
            <a:noFill/>
            <a:ln w="38100" cap="flat">
              <a:solidFill>
                <a:schemeClr val="accent5"/>
              </a:solidFill>
              <a:prstDash val="solid"/>
              <a:miter lim="400000"/>
              <a:tailEnd type="triangle"/>
            </a:ln>
            <a:effectLst/>
            <a:sp3d/>
          </p:spPr>
          <p:style>
            <a:lnRef idx="0">
              <a:scrgbClr r="0" g="0" b="0"/>
            </a:lnRef>
            <a:fillRef idx="0">
              <a:scrgbClr r="0" g="0" b="0"/>
            </a:fillRef>
            <a:effectRef idx="0">
              <a:scrgbClr r="0" g="0" b="0"/>
            </a:effectRef>
            <a:fontRef idx="none"/>
          </p:style>
        </p:cxnSp>
      </p:grpSp>
      <p:sp>
        <p:nvSpPr>
          <p:cNvPr id="14" name="TextBox 13">
            <a:extLst>
              <a:ext uri="{FF2B5EF4-FFF2-40B4-BE49-F238E27FC236}">
                <a16:creationId xmlns:a16="http://schemas.microsoft.com/office/drawing/2014/main" id="{E909E201-CF7F-9443-B876-5AD924081E3A}"/>
              </a:ext>
            </a:extLst>
          </p:cNvPr>
          <p:cNvSpPr txBox="1"/>
          <p:nvPr userDrawn="1"/>
        </p:nvSpPr>
        <p:spPr>
          <a:xfrm>
            <a:off x="6147032" y="610530"/>
            <a:ext cx="2587729" cy="40978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oAutofit/>
          </a:bodyPr>
          <a:lstStyle/>
          <a:p>
            <a:pPr marL="0" marR="0" indent="0" algn="l" defTabSz="914377" rtl="0" fontAlgn="auto" latinLnBrk="0" hangingPunct="0">
              <a:lnSpc>
                <a:spcPct val="100000"/>
              </a:lnSpc>
              <a:spcBef>
                <a:spcPts val="450"/>
              </a:spcBef>
              <a:spcAft>
                <a:spcPts val="0"/>
              </a:spcAft>
              <a:buClrTx/>
              <a:buSzTx/>
              <a:buFontTx/>
              <a:buNone/>
              <a:tabLst/>
            </a:pPr>
            <a:r>
              <a:rPr kumimoji="0" lang="en-US" sz="90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t>9 tips for successful presentations</a:t>
            </a:r>
          </a:p>
          <a:p>
            <a:pPr marL="171450" indent="-171450" algn="l">
              <a:lnSpc>
                <a:spcPct val="100000"/>
              </a:lnSpc>
              <a:spcBef>
                <a:spcPts val="450"/>
              </a:spcBef>
              <a:spcAft>
                <a:spcPct val="0"/>
              </a:spcAft>
              <a:buFont typeface="Calibri" charset="0"/>
              <a:buAutoNum type="arabicPeriod"/>
            </a:pPr>
            <a:r>
              <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Use no more than two to three short sentences per slide. Using more than that will result in a text-heavy slide, meaning your audience will be reading rather than listening to you. </a:t>
            </a:r>
          </a:p>
          <a:p>
            <a:pPr marL="171450" indent="-171450" algn="l">
              <a:lnSpc>
                <a:spcPct val="100000"/>
              </a:lnSpc>
              <a:spcBef>
                <a:spcPts val="450"/>
              </a:spcBef>
              <a:spcAft>
                <a:spcPct val="0"/>
              </a:spcAft>
              <a:buFont typeface="Calibri" charset="0"/>
              <a:buAutoNum type="arabicPeriod"/>
            </a:pPr>
            <a:r>
              <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Use no more than five or six bullet points, with no more than two to three words following each bullet.</a:t>
            </a:r>
          </a:p>
          <a:p>
            <a:pPr marL="171450" indent="-171450" algn="l">
              <a:lnSpc>
                <a:spcPct val="100000"/>
              </a:lnSpc>
              <a:spcBef>
                <a:spcPts val="450"/>
              </a:spcBef>
              <a:spcAft>
                <a:spcPct val="0"/>
              </a:spcAft>
              <a:buFont typeface="Calibri" charset="0"/>
              <a:buAutoNum type="arabicPeriod"/>
            </a:pPr>
            <a:r>
              <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Do not include everything you plan to say in the text on each slide.</a:t>
            </a:r>
          </a:p>
          <a:p>
            <a:pPr marL="171450" indent="-171450" algn="l">
              <a:spcBef>
                <a:spcPts val="450"/>
              </a:spcBef>
              <a:spcAft>
                <a:spcPct val="0"/>
              </a:spcAft>
              <a:buFont typeface="Calibri" charset="0"/>
              <a:buAutoNum type="arabicPeriod" startAt="4"/>
            </a:pPr>
            <a:r>
              <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Never use text smaller than 36 </a:t>
            </a:r>
            <a:r>
              <a:rPr kumimoji="0" lang="en-US" sz="900" b="0" i="0" u="none" strike="noStrike" cap="none" spc="0" normalizeH="0" baseline="0" dirty="0" err="1">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pt</a:t>
            </a:r>
            <a:r>
              <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 especially in charts or graphs; 28 </a:t>
            </a:r>
            <a:r>
              <a:rPr kumimoji="0" lang="en-US" sz="900" b="0" i="0" u="none" strike="noStrike" cap="none" spc="0" normalizeH="0" baseline="0" dirty="0" err="1">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pt</a:t>
            </a:r>
            <a:r>
              <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 is for emergencies.</a:t>
            </a:r>
          </a:p>
          <a:p>
            <a:pPr marL="171450" indent="-171450" algn="l">
              <a:spcBef>
                <a:spcPts val="450"/>
              </a:spcBef>
              <a:spcAft>
                <a:spcPct val="0"/>
              </a:spcAft>
              <a:buFont typeface="Calibri" charset="0"/>
              <a:buAutoNum type="arabicPeriod" startAt="4"/>
            </a:pPr>
            <a:r>
              <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A single picture is worth 1,000 words.</a:t>
            </a:r>
          </a:p>
          <a:p>
            <a:pPr marL="171450" indent="-171450" algn="l">
              <a:spcBef>
                <a:spcPts val="450"/>
              </a:spcBef>
              <a:spcAft>
                <a:spcPct val="0"/>
              </a:spcAft>
              <a:buFont typeface="Calibri" charset="0"/>
              <a:buAutoNum type="arabicPeriod" startAt="4"/>
            </a:pPr>
            <a:r>
              <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For more detailed material, use more slides.</a:t>
            </a:r>
          </a:p>
          <a:p>
            <a:pPr marL="171450" indent="-171450" algn="l">
              <a:spcBef>
                <a:spcPts val="450"/>
              </a:spcBef>
              <a:spcAft>
                <a:spcPct val="0"/>
              </a:spcAft>
              <a:buFont typeface="Calibri" charset="0"/>
              <a:buAutoNum type="arabicPeriod" startAt="7"/>
            </a:pPr>
            <a:r>
              <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Highly detailed slides are not ideal for larger groups.</a:t>
            </a:r>
          </a:p>
          <a:p>
            <a:pPr marL="171450" indent="-171450" algn="l">
              <a:spcBef>
                <a:spcPts val="450"/>
              </a:spcBef>
              <a:spcAft>
                <a:spcPct val="0"/>
              </a:spcAft>
              <a:buFont typeface="Calibri" charset="0"/>
              <a:buAutoNum type="arabicPeriod" startAt="7"/>
            </a:pPr>
            <a:r>
              <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Use graphic attributes sparingly. </a:t>
            </a:r>
            <a:r>
              <a:rPr kumimoji="0" lang="en-US" sz="900" b="1" i="0" u="none" strike="noStrike" cap="none" spc="0" normalizeH="0" baseline="0" dirty="0">
                <a:ln>
                  <a:noFill/>
                </a:ln>
                <a:solidFill>
                  <a:schemeClr val="tx2"/>
                </a:solidFill>
                <a:effectLst/>
                <a:uFillTx/>
                <a:latin typeface="FS Albert Pro" panose="02000503040000020004" pitchFamily="2" charset="0"/>
                <a:ea typeface="Verdana" panose="020B0604030504040204" pitchFamily="34" charset="0"/>
                <a:cs typeface="Verdana" panose="020B0604030504040204" pitchFamily="34" charset="0"/>
                <a:sym typeface="Helvetica Neue"/>
              </a:rPr>
              <a:t>One level of highlight is enough for differentiation </a:t>
            </a:r>
            <a:r>
              <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(e.g., when putting something in a box, there is no need for a stroke and/or a shadow, as the box itself already separates its content from other information).</a:t>
            </a:r>
          </a:p>
          <a:p>
            <a:pPr marL="171450" indent="-171450" algn="l">
              <a:spcBef>
                <a:spcPts val="450"/>
              </a:spcBef>
              <a:spcAft>
                <a:spcPct val="0"/>
              </a:spcAft>
              <a:buFont typeface="Calibri" charset="0"/>
              <a:buAutoNum type="arabicPeriod" startAt="7"/>
            </a:pPr>
            <a:r>
              <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Use text attributes sparingly. If your text is </a:t>
            </a:r>
            <a:r>
              <a:rPr kumimoji="0" lang="en-US" sz="900" b="1"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bold</a:t>
            </a:r>
            <a:r>
              <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 there is no need to </a:t>
            </a:r>
            <a:r>
              <a:rPr kumimoji="0" lang="en-US" sz="900" b="1" i="0" u="sng"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underline</a:t>
            </a:r>
            <a:r>
              <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 it and </a:t>
            </a:r>
            <a:r>
              <a:rPr kumimoji="0" lang="en-US" sz="900" b="1" i="1" u="sng"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italicize</a:t>
            </a:r>
            <a:r>
              <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 it as well. Also keep in mind </a:t>
            </a:r>
            <a:r>
              <a:rPr kumimoji="0" lang="en-US" sz="900" b="1"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that if all text is bold,</a:t>
            </a:r>
            <a:r>
              <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 nothing is being </a:t>
            </a:r>
            <a:r>
              <a:rPr kumimoji="0" lang="en-US" sz="900" b="1"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emphasized</a:t>
            </a:r>
            <a:r>
              <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a:t>
            </a:r>
          </a:p>
          <a:p>
            <a:pPr marL="171450" indent="-171450">
              <a:spcBef>
                <a:spcPts val="450"/>
              </a:spcBef>
              <a:spcAft>
                <a:spcPct val="0"/>
              </a:spcAft>
              <a:buFont typeface="Calibri" charset="0"/>
              <a:buAutoNum type="arabicPeriod" startAt="4"/>
            </a:pPr>
            <a:endParaRPr lang="en-US" sz="900" dirty="0">
              <a:latin typeface="Verdana" charset="0"/>
              <a:cs typeface="Verdana" charset="0"/>
            </a:endParaRPr>
          </a:p>
        </p:txBody>
      </p:sp>
    </p:spTree>
    <p:extLst>
      <p:ext uri="{BB962C8B-B14F-4D97-AF65-F5344CB8AC3E}">
        <p14:creationId xmlns:p14="http://schemas.microsoft.com/office/powerpoint/2010/main" val="769346512"/>
      </p:ext>
    </p:extLst>
  </p:cSld>
  <p:clrMapOvr>
    <a:masterClrMapping/>
  </p:clrMapOvr>
  <p:transition spd="med"/>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Using icons">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F4C30157-5306-294F-BBC4-965A1BEFEE18}"/>
              </a:ext>
            </a:extLst>
          </p:cNvPr>
          <p:cNvSpPr txBox="1"/>
          <p:nvPr userDrawn="1"/>
        </p:nvSpPr>
        <p:spPr>
          <a:xfrm>
            <a:off x="238749" y="836096"/>
            <a:ext cx="4010229" cy="142957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anchor="t">
            <a:noAutofit/>
          </a:bodyPr>
          <a:lstStyle/>
          <a:p>
            <a:pPr marL="0" marR="0" indent="0" algn="l" defTabSz="914377" rtl="0" fontAlgn="auto" latinLnBrk="0" hangingPunct="0">
              <a:lnSpc>
                <a:spcPct val="100000"/>
              </a:lnSpc>
              <a:spcBef>
                <a:spcPts val="0"/>
              </a:spcBef>
              <a:spcAft>
                <a:spcPts val="0"/>
              </a:spcAft>
              <a:buClrTx/>
              <a:buSzTx/>
              <a:buFontTx/>
              <a:buNone/>
              <a:tabLst/>
            </a:pPr>
            <a:r>
              <a:rPr kumimoji="0" lang="en-US" sz="90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t>Simplified ideas</a:t>
            </a:r>
          </a:p>
          <a:p>
            <a:pPr marL="0" indent="0" algn="l">
              <a:buNone/>
            </a:pPr>
            <a:r>
              <a:rPr lang="en-US" sz="900" b="0" i="0" dirty="0">
                <a:solidFill>
                  <a:schemeClr val="tx2"/>
                </a:solidFill>
                <a:latin typeface="FS Albert Pro Light" panose="02000503040000020004" pitchFamily="2" charset="0"/>
              </a:rPr>
              <a:t>Icons should be clear, clean, light, friendly and modern. They must be easy to understand at a glance. </a:t>
            </a:r>
          </a:p>
          <a:p>
            <a:pPr marL="0" indent="0" algn="l">
              <a:buNone/>
            </a:pPr>
            <a:r>
              <a:rPr lang="en-US" sz="900" b="1" i="0" dirty="0">
                <a:solidFill>
                  <a:schemeClr val="tx2"/>
                </a:solidFill>
                <a:latin typeface="FS Albert Pro" panose="02000503040000020004" pitchFamily="2" charset="0"/>
                <a:ea typeface="Verdana" panose="020B0604030504040204" pitchFamily="34" charset="0"/>
                <a:cs typeface="Verdana" panose="020B0604030504040204" pitchFamily="34" charset="0"/>
              </a:rPr>
              <a:t>Be consistent to promote ease of understanding and uniformity.</a:t>
            </a:r>
          </a:p>
          <a:p>
            <a:pPr marL="0" indent="0" algn="l">
              <a:buNone/>
            </a:pPr>
            <a:r>
              <a:rPr lang="en-US" sz="900" b="0" i="0" dirty="0">
                <a:solidFill>
                  <a:schemeClr val="tx2"/>
                </a:solidFill>
                <a:latin typeface="FS Albert Pro Light" panose="02000503040000020004" pitchFamily="2" charset="0"/>
                <a:ea typeface="Verdana" panose="020B0604030504040204" pitchFamily="34" charset="0"/>
                <a:cs typeface="Verdana" panose="020B0604030504040204" pitchFamily="34" charset="0"/>
              </a:rPr>
              <a:t>Do not use the same icon to convey more than one meaning. Don’t attempt to force a new meaning upon icons by either combining or embedding them within one another, because new combinations can take longer to understand.</a:t>
            </a:r>
          </a:p>
        </p:txBody>
      </p:sp>
      <p:sp>
        <p:nvSpPr>
          <p:cNvPr id="23" name="TextBox 22">
            <a:extLst>
              <a:ext uri="{FF2B5EF4-FFF2-40B4-BE49-F238E27FC236}">
                <a16:creationId xmlns:a16="http://schemas.microsoft.com/office/drawing/2014/main" id="{B1FED86A-3851-EE41-9FF0-8F2D276E7753}"/>
              </a:ext>
            </a:extLst>
          </p:cNvPr>
          <p:cNvSpPr txBox="1"/>
          <p:nvPr userDrawn="1"/>
        </p:nvSpPr>
        <p:spPr>
          <a:xfrm>
            <a:off x="238749" y="236969"/>
            <a:ext cx="4880258" cy="441873"/>
          </a:xfrm>
          <a:prstGeom prst="rect">
            <a:avLst/>
          </a:prstGeom>
          <a:ln w="12700">
            <a:miter lim="400000"/>
          </a:ln>
        </p:spPr>
        <p:txBody>
          <a:bodyPr lIns="19050" tIns="19050" rIns="19050" bIns="19050" anchor="t">
            <a:normAutofit/>
          </a:bodyPr>
          <a:lstStyle>
            <a:lvl1pPr algn="l">
              <a:lnSpc>
                <a:spcPct val="90000"/>
              </a:lnSpc>
              <a:defRPr sz="6000" spc="-10">
                <a:solidFill>
                  <a:schemeClr val="accent5"/>
                </a:solidFill>
                <a:latin typeface="FS Albert Pro Light" panose="02000503040000020004" pitchFamily="2" charset="0"/>
                <a:ea typeface="+mj-ea"/>
                <a:cs typeface="+mj-cs"/>
                <a:sym typeface="FSAlbertPro-Light"/>
              </a:defRPr>
            </a:lvl1pPr>
            <a:lvl2pPr algn="l">
              <a:lnSpc>
                <a:spcPct val="80000"/>
              </a:lnSpc>
              <a:defRPr sz="13000" spc="-260">
                <a:solidFill>
                  <a:srgbClr val="EDEEED"/>
                </a:solidFill>
                <a:latin typeface="+mj-lt"/>
                <a:ea typeface="+mj-ea"/>
                <a:cs typeface="+mj-cs"/>
                <a:sym typeface="FSAlbertPro-Light"/>
              </a:defRPr>
            </a:lvl2pPr>
            <a:lvl3pPr algn="l">
              <a:lnSpc>
                <a:spcPct val="80000"/>
              </a:lnSpc>
              <a:defRPr sz="13000" spc="-260">
                <a:solidFill>
                  <a:srgbClr val="EDEEED"/>
                </a:solidFill>
                <a:latin typeface="+mj-lt"/>
                <a:ea typeface="+mj-ea"/>
                <a:cs typeface="+mj-cs"/>
                <a:sym typeface="FSAlbertPro-Light"/>
              </a:defRPr>
            </a:lvl3pPr>
            <a:lvl4pPr algn="l">
              <a:lnSpc>
                <a:spcPct val="80000"/>
              </a:lnSpc>
              <a:defRPr sz="13000" spc="-260">
                <a:solidFill>
                  <a:srgbClr val="EDEEED"/>
                </a:solidFill>
                <a:latin typeface="+mj-lt"/>
                <a:ea typeface="+mj-ea"/>
                <a:cs typeface="+mj-cs"/>
                <a:sym typeface="FSAlbertPro-Light"/>
              </a:defRPr>
            </a:lvl4pPr>
            <a:lvl5pPr algn="l">
              <a:lnSpc>
                <a:spcPct val="80000"/>
              </a:lnSpc>
              <a:defRPr sz="13000" spc="-260">
                <a:solidFill>
                  <a:srgbClr val="EDEEED"/>
                </a:solidFill>
                <a:latin typeface="+mj-lt"/>
                <a:ea typeface="+mj-ea"/>
                <a:cs typeface="+mj-cs"/>
                <a:sym typeface="FSAlbertPro-Light"/>
              </a:defRPr>
            </a:lvl5pPr>
            <a:lvl6pPr algn="l">
              <a:lnSpc>
                <a:spcPct val="80000"/>
              </a:lnSpc>
              <a:defRPr sz="13000" spc="-260">
                <a:solidFill>
                  <a:srgbClr val="EDEEED"/>
                </a:solidFill>
                <a:latin typeface="+mj-lt"/>
                <a:ea typeface="+mj-ea"/>
                <a:cs typeface="+mj-cs"/>
                <a:sym typeface="FSAlbertPro-Light"/>
              </a:defRPr>
            </a:lvl6pPr>
            <a:lvl7pPr algn="l">
              <a:lnSpc>
                <a:spcPct val="80000"/>
              </a:lnSpc>
              <a:defRPr sz="13000" spc="-260">
                <a:solidFill>
                  <a:srgbClr val="EDEEED"/>
                </a:solidFill>
                <a:latin typeface="+mj-lt"/>
                <a:ea typeface="+mj-ea"/>
                <a:cs typeface="+mj-cs"/>
                <a:sym typeface="FSAlbertPro-Light"/>
              </a:defRPr>
            </a:lvl7pPr>
            <a:lvl8pPr algn="l">
              <a:lnSpc>
                <a:spcPct val="80000"/>
              </a:lnSpc>
              <a:defRPr sz="13000" spc="-260">
                <a:solidFill>
                  <a:srgbClr val="EDEEED"/>
                </a:solidFill>
                <a:latin typeface="+mj-lt"/>
                <a:ea typeface="+mj-ea"/>
                <a:cs typeface="+mj-cs"/>
                <a:sym typeface="FSAlbertPro-Light"/>
              </a:defRPr>
            </a:lvl8pPr>
            <a:lvl9pPr algn="l">
              <a:lnSpc>
                <a:spcPct val="80000"/>
              </a:lnSpc>
              <a:defRPr sz="13000" spc="-260">
                <a:solidFill>
                  <a:srgbClr val="EDEEED"/>
                </a:solidFill>
                <a:latin typeface="+mj-lt"/>
                <a:ea typeface="+mj-ea"/>
                <a:cs typeface="+mj-cs"/>
                <a:sym typeface="FSAlbertPro-Light"/>
              </a:defRPr>
            </a:lvl9pPr>
          </a:lstStyle>
          <a:p>
            <a:pPr lvl="0"/>
            <a:r>
              <a:rPr lang="en-US" sz="2250" dirty="0">
                <a:sym typeface="Helvetica Neue"/>
              </a:rPr>
              <a:t>Using icons</a:t>
            </a:r>
          </a:p>
        </p:txBody>
      </p:sp>
      <p:grpSp>
        <p:nvGrpSpPr>
          <p:cNvPr id="10" name="Group 9">
            <a:extLst>
              <a:ext uri="{FF2B5EF4-FFF2-40B4-BE49-F238E27FC236}">
                <a16:creationId xmlns:a16="http://schemas.microsoft.com/office/drawing/2014/main" id="{4A7358CC-B248-BD4A-A3DD-DED7F79893D0}"/>
              </a:ext>
            </a:extLst>
          </p:cNvPr>
          <p:cNvGrpSpPr/>
          <p:nvPr userDrawn="1"/>
        </p:nvGrpSpPr>
        <p:grpSpPr>
          <a:xfrm>
            <a:off x="238749" y="1927155"/>
            <a:ext cx="380240" cy="487183"/>
            <a:chOff x="636664" y="5516758"/>
            <a:chExt cx="1013974" cy="1299154"/>
          </a:xfrm>
        </p:grpSpPr>
        <p:sp>
          <p:nvSpPr>
            <p:cNvPr id="14" name="Freeform 13">
              <a:extLst>
                <a:ext uri="{FF2B5EF4-FFF2-40B4-BE49-F238E27FC236}">
                  <a16:creationId xmlns:a16="http://schemas.microsoft.com/office/drawing/2014/main" id="{E1137E36-5C8D-AD45-A051-EE43ED86B5CE}"/>
                </a:ext>
              </a:extLst>
            </p:cNvPr>
            <p:cNvSpPr/>
            <p:nvPr userDrawn="1"/>
          </p:nvSpPr>
          <p:spPr>
            <a:xfrm>
              <a:off x="636664" y="5516758"/>
              <a:ext cx="1013974" cy="1299154"/>
            </a:xfrm>
            <a:custGeom>
              <a:avLst/>
              <a:gdLst>
                <a:gd name="connsiteX0" fmla="*/ 923525 w 1257566"/>
                <a:gd name="connsiteY0" fmla="*/ 117897 h 1611256"/>
                <a:gd name="connsiteX1" fmla="*/ 628783 w 1257566"/>
                <a:gd name="connsiteY1" fmla="*/ 0 h 1611256"/>
                <a:gd name="connsiteX2" fmla="*/ 334041 w 1257566"/>
                <a:gd name="connsiteY2" fmla="*/ 117897 h 1611256"/>
                <a:gd name="connsiteX3" fmla="*/ 0 w 1257566"/>
                <a:gd name="connsiteY3" fmla="*/ 0 h 1611256"/>
                <a:gd name="connsiteX4" fmla="*/ 0 w 1257566"/>
                <a:gd name="connsiteY4" fmla="*/ 908591 h 1611256"/>
                <a:gd name="connsiteX5" fmla="*/ 347403 w 1257566"/>
                <a:gd name="connsiteY5" fmla="*/ 1470566 h 1611256"/>
                <a:gd name="connsiteX6" fmla="*/ 628783 w 1257566"/>
                <a:gd name="connsiteY6" fmla="*/ 1611257 h 1611256"/>
                <a:gd name="connsiteX7" fmla="*/ 910163 w 1257566"/>
                <a:gd name="connsiteY7" fmla="*/ 1470566 h 1611256"/>
                <a:gd name="connsiteX8" fmla="*/ 1257566 w 1257566"/>
                <a:gd name="connsiteY8" fmla="*/ 908591 h 1611256"/>
                <a:gd name="connsiteX9" fmla="*/ 1257566 w 1257566"/>
                <a:gd name="connsiteY9" fmla="*/ 0 h 1611256"/>
                <a:gd name="connsiteX10" fmla="*/ 923525 w 1257566"/>
                <a:gd name="connsiteY10" fmla="*/ 117897 h 1611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57566" h="1611256">
                  <a:moveTo>
                    <a:pt x="923525" y="117897"/>
                  </a:moveTo>
                  <a:cubicBezTo>
                    <a:pt x="812338" y="126257"/>
                    <a:pt x="703532" y="82735"/>
                    <a:pt x="628783" y="0"/>
                  </a:cubicBezTo>
                  <a:cubicBezTo>
                    <a:pt x="554034" y="82735"/>
                    <a:pt x="445228" y="126257"/>
                    <a:pt x="334041" y="117897"/>
                  </a:cubicBezTo>
                  <a:cubicBezTo>
                    <a:pt x="211763" y="122441"/>
                    <a:pt x="92336" y="80291"/>
                    <a:pt x="0" y="0"/>
                  </a:cubicBezTo>
                  <a:lnTo>
                    <a:pt x="0" y="908591"/>
                  </a:lnTo>
                  <a:cubicBezTo>
                    <a:pt x="127" y="1146563"/>
                    <a:pt x="134588" y="1364074"/>
                    <a:pt x="347403" y="1470566"/>
                  </a:cubicBezTo>
                  <a:lnTo>
                    <a:pt x="628783" y="1611257"/>
                  </a:lnTo>
                  <a:lnTo>
                    <a:pt x="910163" y="1470566"/>
                  </a:lnTo>
                  <a:cubicBezTo>
                    <a:pt x="1122978" y="1364074"/>
                    <a:pt x="1257439" y="1146563"/>
                    <a:pt x="1257566" y="908591"/>
                  </a:cubicBezTo>
                  <a:lnTo>
                    <a:pt x="1257566" y="0"/>
                  </a:lnTo>
                  <a:cubicBezTo>
                    <a:pt x="1168011" y="84948"/>
                    <a:pt x="1046562" y="127813"/>
                    <a:pt x="923525" y="117897"/>
                  </a:cubicBezTo>
                  <a:close/>
                </a:path>
              </a:pathLst>
            </a:custGeom>
            <a:solidFill>
              <a:schemeClr val="accent2"/>
            </a:solidFill>
            <a:ln w="25400" cap="sq">
              <a:solidFill>
                <a:schemeClr val="accent2"/>
              </a:solidFill>
              <a:prstDash val="solid"/>
              <a:miter/>
            </a:ln>
          </p:spPr>
          <p:txBody>
            <a:bodyPr rtlCol="0" anchor="ctr"/>
            <a:lstStyle/>
            <a:p>
              <a:endParaRPr lang="en-US" sz="900"/>
            </a:p>
          </p:txBody>
        </p:sp>
        <p:sp>
          <p:nvSpPr>
            <p:cNvPr id="15" name="Freeform 14">
              <a:extLst>
                <a:ext uri="{FF2B5EF4-FFF2-40B4-BE49-F238E27FC236}">
                  <a16:creationId xmlns:a16="http://schemas.microsoft.com/office/drawing/2014/main" id="{3D8F4D9F-6097-7D43-A9EA-1B9EB4A4EE87}"/>
                </a:ext>
              </a:extLst>
            </p:cNvPr>
            <p:cNvSpPr/>
            <p:nvPr userDrawn="1"/>
          </p:nvSpPr>
          <p:spPr>
            <a:xfrm>
              <a:off x="1175338" y="5659982"/>
              <a:ext cx="380240" cy="1033620"/>
            </a:xfrm>
            <a:custGeom>
              <a:avLst/>
              <a:gdLst>
                <a:gd name="connsiteX0" fmla="*/ 255443 w 471587"/>
                <a:gd name="connsiteY0" fmla="*/ 58162 h 1281931"/>
                <a:gd name="connsiteX1" fmla="*/ 0 w 471587"/>
                <a:gd name="connsiteY1" fmla="*/ 0 h 1281931"/>
                <a:gd name="connsiteX2" fmla="*/ 0 w 471587"/>
                <a:gd name="connsiteY2" fmla="*/ 1281931 h 1281931"/>
                <a:gd name="connsiteX3" fmla="*/ 189421 w 471587"/>
                <a:gd name="connsiteY3" fmla="*/ 1187614 h 1281931"/>
                <a:gd name="connsiteX4" fmla="*/ 471587 w 471587"/>
                <a:gd name="connsiteY4" fmla="*/ 730960 h 1281931"/>
                <a:gd name="connsiteX5" fmla="*/ 471587 w 471587"/>
                <a:gd name="connsiteY5" fmla="*/ 29867 h 1281931"/>
                <a:gd name="connsiteX6" fmla="*/ 255443 w 471587"/>
                <a:gd name="connsiteY6" fmla="*/ 58162 h 1281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1587" h="1281931">
                  <a:moveTo>
                    <a:pt x="255443" y="58162"/>
                  </a:moveTo>
                  <a:cubicBezTo>
                    <a:pt x="166554" y="62782"/>
                    <a:pt x="78126" y="42648"/>
                    <a:pt x="0" y="0"/>
                  </a:cubicBezTo>
                  <a:lnTo>
                    <a:pt x="0" y="1281931"/>
                  </a:lnTo>
                  <a:lnTo>
                    <a:pt x="189421" y="1187614"/>
                  </a:lnTo>
                  <a:cubicBezTo>
                    <a:pt x="362569" y="1101337"/>
                    <a:pt x="471890" y="924413"/>
                    <a:pt x="471587" y="730960"/>
                  </a:cubicBezTo>
                  <a:lnTo>
                    <a:pt x="471587" y="29867"/>
                  </a:lnTo>
                  <a:cubicBezTo>
                    <a:pt x="401548" y="50945"/>
                    <a:pt x="328548" y="60501"/>
                    <a:pt x="255443" y="58162"/>
                  </a:cubicBezTo>
                  <a:close/>
                </a:path>
              </a:pathLst>
            </a:custGeom>
            <a:solidFill>
              <a:srgbClr val="FFFFFF"/>
            </a:solidFill>
            <a:ln w="78581" cap="flat">
              <a:noFill/>
              <a:prstDash val="solid"/>
              <a:miter/>
            </a:ln>
          </p:spPr>
          <p:txBody>
            <a:bodyPr rtlCol="0" anchor="ctr"/>
            <a:lstStyle/>
            <a:p>
              <a:endParaRPr lang="en-US" sz="900"/>
            </a:p>
          </p:txBody>
        </p:sp>
      </p:grpSp>
      <p:sp>
        <p:nvSpPr>
          <p:cNvPr id="17" name="TextBox 16">
            <a:extLst>
              <a:ext uri="{FF2B5EF4-FFF2-40B4-BE49-F238E27FC236}">
                <a16:creationId xmlns:a16="http://schemas.microsoft.com/office/drawing/2014/main" id="{7A8D1100-0DEA-C14A-BC52-4A0190B74FC3}"/>
              </a:ext>
            </a:extLst>
          </p:cNvPr>
          <p:cNvSpPr txBox="1"/>
          <p:nvPr userDrawn="1"/>
        </p:nvSpPr>
        <p:spPr>
          <a:xfrm>
            <a:off x="710237" y="1986963"/>
            <a:ext cx="2748852" cy="5847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anchor="t">
            <a:noAutofit/>
          </a:bodyPr>
          <a:lstStyle/>
          <a:p>
            <a:pPr marL="0" marR="0" indent="0" algn="l" defTabSz="914377" rtl="0" fontAlgn="auto" latinLnBrk="0" hangingPunct="0">
              <a:lnSpc>
                <a:spcPct val="100000"/>
              </a:lnSpc>
              <a:spcBef>
                <a:spcPts val="0"/>
              </a:spcBef>
              <a:spcAft>
                <a:spcPts val="0"/>
              </a:spcAft>
              <a:buClrTx/>
              <a:buSzTx/>
              <a:buFontTx/>
              <a:buNone/>
              <a:tabLst/>
            </a:pPr>
            <a:r>
              <a:rPr lang="en-US" sz="900" b="0" i="0" dirty="0">
                <a:solidFill>
                  <a:schemeClr val="tx2"/>
                </a:solidFill>
                <a:latin typeface="FS Albert Pro Light" panose="02000503040000020004" pitchFamily="2" charset="0"/>
                <a:ea typeface="Verdana" panose="020B0604030504040204" pitchFamily="34" charset="0"/>
                <a:cs typeface="Verdana" panose="020B0604030504040204" pitchFamily="34" charset="0"/>
              </a:rPr>
              <a:t>As an example, do not use this icon to represent </a:t>
            </a:r>
            <a:r>
              <a:rPr kumimoji="0" lang="en-US" sz="900" b="1" i="0" u="none" strike="noStrike" cap="none" spc="0" normalizeH="0" baseline="0" dirty="0">
                <a:ln>
                  <a:noFill/>
                </a:ln>
                <a:solidFill>
                  <a:schemeClr val="tx2"/>
                </a:solidFill>
                <a:effectLst/>
                <a:uFillTx/>
                <a:latin typeface="FS Albert Pro" panose="02000503040000020004" pitchFamily="2" charset="0"/>
                <a:ea typeface="Verdana" panose="020B0604030504040204" pitchFamily="34" charset="0"/>
                <a:cs typeface="Verdana" panose="020B0604030504040204" pitchFamily="34" charset="0"/>
                <a:sym typeface="Helvetica Neue"/>
              </a:rPr>
              <a:t>security</a:t>
            </a:r>
            <a:r>
              <a:rPr lang="en-US" sz="900" b="0" i="0" dirty="0">
                <a:solidFill>
                  <a:schemeClr val="tx2"/>
                </a:solidFill>
                <a:latin typeface="FS Albert Pro Light" panose="02000503040000020004" pitchFamily="2" charset="0"/>
                <a:ea typeface="Verdana" panose="020B0604030504040204" pitchFamily="34" charset="0"/>
                <a:cs typeface="Verdana" panose="020B0604030504040204" pitchFamily="34" charset="0"/>
              </a:rPr>
              <a:t> in one place in your communication and </a:t>
            </a:r>
            <a:r>
              <a:rPr lang="en-US" sz="900" b="1" i="0" dirty="0">
                <a:solidFill>
                  <a:schemeClr val="tx2"/>
                </a:solidFill>
                <a:latin typeface="FS Albert Pro" panose="02000503040000020004" pitchFamily="2" charset="0"/>
                <a:ea typeface="Verdana" panose="020B0604030504040204" pitchFamily="34" charset="0"/>
                <a:cs typeface="Verdana" panose="020B0604030504040204" pitchFamily="34" charset="0"/>
              </a:rPr>
              <a:t>alerts</a:t>
            </a:r>
            <a:r>
              <a:rPr lang="en-US" sz="900" b="0" i="0" dirty="0">
                <a:solidFill>
                  <a:schemeClr val="tx2"/>
                </a:solidFill>
                <a:latin typeface="FS Albert Pro Light" panose="02000503040000020004" pitchFamily="2" charset="0"/>
                <a:ea typeface="Verdana" panose="020B0604030504040204" pitchFamily="34" charset="0"/>
                <a:cs typeface="Verdana" panose="020B0604030504040204" pitchFamily="34" charset="0"/>
              </a:rPr>
              <a:t> in another.</a:t>
            </a:r>
          </a:p>
        </p:txBody>
      </p:sp>
      <p:sp>
        <p:nvSpPr>
          <p:cNvPr id="18" name="TextBox 17">
            <a:extLst>
              <a:ext uri="{FF2B5EF4-FFF2-40B4-BE49-F238E27FC236}">
                <a16:creationId xmlns:a16="http://schemas.microsoft.com/office/drawing/2014/main" id="{98B95C9F-7E2F-1741-908A-3F1A3430FC7F}"/>
              </a:ext>
            </a:extLst>
          </p:cNvPr>
          <p:cNvSpPr txBox="1"/>
          <p:nvPr userDrawn="1"/>
        </p:nvSpPr>
        <p:spPr>
          <a:xfrm>
            <a:off x="238749" y="2707201"/>
            <a:ext cx="3726594" cy="93192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anchor="t">
            <a:noAutofit/>
          </a:bodyPr>
          <a:lstStyle/>
          <a:p>
            <a:pPr marL="0" marR="0" indent="0" algn="l" defTabSz="914377" rtl="0" fontAlgn="auto" latinLnBrk="0" hangingPunct="0">
              <a:lnSpc>
                <a:spcPct val="100000"/>
              </a:lnSpc>
              <a:spcBef>
                <a:spcPts val="0"/>
              </a:spcBef>
              <a:spcAft>
                <a:spcPts val="0"/>
              </a:spcAft>
              <a:buClrTx/>
              <a:buSzTx/>
              <a:buFontTx/>
              <a:buNone/>
              <a:tabLst/>
            </a:pPr>
            <a:r>
              <a:rPr kumimoji="0" lang="en-US" sz="90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t>Changing color</a:t>
            </a:r>
          </a:p>
          <a:p>
            <a:pPr marL="0" indent="0" algn="l">
              <a:buNone/>
            </a:pPr>
            <a:r>
              <a:rPr lang="en-US" sz="900" b="0" i="0" dirty="0">
                <a:solidFill>
                  <a:schemeClr val="tx2"/>
                </a:solidFill>
                <a:latin typeface="FS Albert Pro Light" panose="02000503040000020004" pitchFamily="2" charset="0"/>
              </a:rPr>
              <a:t>Use bold icons to promote better readability and to help ensure that icons are clear and functional. Bold shapes are also easier to read at a glance and from a distance. This is especially important when conveying information quickly in a clinical setting. Bold icons are also well suited for digital interfaces and creating a clear contrast between interactive and static elements.</a:t>
            </a:r>
          </a:p>
          <a:p>
            <a:pPr marL="0" indent="0" algn="l">
              <a:buNone/>
            </a:pPr>
            <a:endParaRPr lang="en-US" sz="900" b="0" i="0" dirty="0">
              <a:solidFill>
                <a:schemeClr val="tx2"/>
              </a:solidFill>
              <a:latin typeface="FS Albert Pro Light" panose="02000503040000020004" pitchFamily="2" charset="0"/>
            </a:endParaRPr>
          </a:p>
          <a:p>
            <a:pPr marL="0" indent="0" algn="l">
              <a:buNone/>
            </a:pPr>
            <a:endParaRPr lang="en-US" sz="900" b="0" i="0" dirty="0">
              <a:solidFill>
                <a:schemeClr val="tx2"/>
              </a:solidFill>
              <a:latin typeface="FS Albert Pro Light" panose="02000503040000020004" pitchFamily="2" charset="0"/>
            </a:endParaRPr>
          </a:p>
        </p:txBody>
      </p:sp>
      <p:sp>
        <p:nvSpPr>
          <p:cNvPr id="19" name="Rectangle 18">
            <a:extLst>
              <a:ext uri="{FF2B5EF4-FFF2-40B4-BE49-F238E27FC236}">
                <a16:creationId xmlns:a16="http://schemas.microsoft.com/office/drawing/2014/main" id="{E5D877CD-1489-D249-BEC1-1F5B72A375BF}"/>
              </a:ext>
            </a:extLst>
          </p:cNvPr>
          <p:cNvSpPr/>
          <p:nvPr userDrawn="1"/>
        </p:nvSpPr>
        <p:spPr>
          <a:xfrm>
            <a:off x="283851" y="4288435"/>
            <a:ext cx="830975" cy="819455"/>
          </a:xfrm>
          <a:prstGeom prst="rect">
            <a:avLst/>
          </a:prstGeom>
        </p:spPr>
        <p:txBody>
          <a:bodyPr wrap="square" lIns="0">
            <a:spAutoFit/>
          </a:bodyPr>
          <a:lstStyle/>
          <a:p>
            <a:pPr marL="0" marR="0" indent="0" algn="l" defTabSz="914377" rtl="0" fontAlgn="auto" latinLnBrk="0" hangingPunct="0">
              <a:lnSpc>
                <a:spcPct val="100000"/>
              </a:lnSpc>
              <a:spcBef>
                <a:spcPts val="0"/>
              </a:spcBef>
              <a:spcAft>
                <a:spcPts val="0"/>
              </a:spcAft>
              <a:buClrTx/>
              <a:buSzTx/>
              <a:buFontTx/>
              <a:buNone/>
              <a:tabLst/>
            </a:pPr>
            <a:r>
              <a:rPr kumimoji="0" lang="en-US" sz="675" b="1" i="0" u="none" strike="noStrike" cap="none" spc="0" normalizeH="0" baseline="0" dirty="0">
                <a:ln>
                  <a:noFill/>
                </a:ln>
                <a:solidFill>
                  <a:schemeClr val="tx2"/>
                </a:solidFill>
                <a:effectLst/>
                <a:uFillTx/>
                <a:latin typeface="FS Albert Pro" panose="02000503040000020004" pitchFamily="2" charset="0"/>
                <a:ea typeface="Verdana" panose="020B0604030504040204" pitchFamily="34" charset="0"/>
                <a:cs typeface="Verdana" panose="020B0604030504040204" pitchFamily="34" charset="0"/>
                <a:sym typeface="Helvetica Neue"/>
              </a:rPr>
              <a:t>White backgrounds</a:t>
            </a:r>
          </a:p>
          <a:p>
            <a:pPr algn="l"/>
            <a:r>
              <a:rPr lang="en-US" sz="675" b="0" i="0" dirty="0">
                <a:solidFill>
                  <a:schemeClr val="tx2"/>
                </a:solidFill>
                <a:latin typeface="FS Albert Pro Light" panose="02000503040000020004" pitchFamily="2" charset="0"/>
                <a:ea typeface="Verdana" panose="020B0604030504040204" pitchFamily="34" charset="0"/>
                <a:cs typeface="Verdana" panose="020B0604030504040204" pitchFamily="34" charset="0"/>
              </a:rPr>
              <a:t>When icons are placed </a:t>
            </a:r>
            <a:br>
              <a:rPr lang="en-US" sz="675" b="0" i="0" dirty="0">
                <a:solidFill>
                  <a:schemeClr val="tx2"/>
                </a:solidFill>
                <a:latin typeface="FS Albert Pro Light" panose="02000503040000020004" pitchFamily="2" charset="0"/>
                <a:ea typeface="Verdana" panose="020B0604030504040204" pitchFamily="34" charset="0"/>
                <a:cs typeface="Verdana" panose="020B0604030504040204" pitchFamily="34" charset="0"/>
              </a:rPr>
            </a:br>
            <a:r>
              <a:rPr lang="en-US" sz="675" b="0" i="0" dirty="0">
                <a:solidFill>
                  <a:schemeClr val="tx2"/>
                </a:solidFill>
                <a:latin typeface="FS Albert Pro Light" panose="02000503040000020004" pitchFamily="2" charset="0"/>
                <a:ea typeface="Verdana" panose="020B0604030504040204" pitchFamily="34" charset="0"/>
                <a:cs typeface="Verdana" panose="020B0604030504040204" pitchFamily="34" charset="0"/>
              </a:rPr>
              <a:t>on white or light-colored backgrounds, icons can use up to two colors.</a:t>
            </a:r>
          </a:p>
        </p:txBody>
      </p:sp>
      <p:sp>
        <p:nvSpPr>
          <p:cNvPr id="20" name="Rectangle 19">
            <a:extLst>
              <a:ext uri="{FF2B5EF4-FFF2-40B4-BE49-F238E27FC236}">
                <a16:creationId xmlns:a16="http://schemas.microsoft.com/office/drawing/2014/main" id="{6A814B3B-C90D-ED49-8FC5-9A69F3F19D63}"/>
              </a:ext>
            </a:extLst>
          </p:cNvPr>
          <p:cNvSpPr/>
          <p:nvPr userDrawn="1"/>
        </p:nvSpPr>
        <p:spPr>
          <a:xfrm>
            <a:off x="2107884" y="4288435"/>
            <a:ext cx="657795" cy="715581"/>
          </a:xfrm>
          <a:prstGeom prst="rect">
            <a:avLst/>
          </a:prstGeom>
        </p:spPr>
        <p:txBody>
          <a:bodyPr wrap="square" lIns="0">
            <a:spAutoFit/>
          </a:bodyPr>
          <a:lstStyle/>
          <a:p>
            <a:pPr algn="l"/>
            <a:r>
              <a:rPr lang="en-US" sz="675" b="1" i="0" dirty="0">
                <a:solidFill>
                  <a:schemeClr val="tx2"/>
                </a:solidFill>
                <a:latin typeface="FS Albert Pro" panose="02000503040000020004" pitchFamily="2" charset="0"/>
                <a:ea typeface="Verdana" panose="020B0604030504040204" pitchFamily="34" charset="0"/>
                <a:cs typeface="Verdana" panose="020B0604030504040204" pitchFamily="34" charset="0"/>
              </a:rPr>
              <a:t>Skin tones</a:t>
            </a:r>
          </a:p>
          <a:p>
            <a:pPr algn="l"/>
            <a:r>
              <a:rPr lang="en-US" sz="675" b="0" i="0" dirty="0">
                <a:solidFill>
                  <a:schemeClr val="tx2"/>
                </a:solidFill>
                <a:latin typeface="FS Albert Pro Light" panose="02000503040000020004" pitchFamily="2" charset="0"/>
                <a:ea typeface="Verdana" panose="020B0604030504040204" pitchFamily="34" charset="0"/>
                <a:cs typeface="Verdana" panose="020B0604030504040204" pitchFamily="34" charset="0"/>
              </a:rPr>
              <a:t>If </a:t>
            </a:r>
            <a:r>
              <a:rPr lang="en-US" sz="675" b="0" i="0" dirty="0">
                <a:solidFill>
                  <a:schemeClr val="tx2"/>
                </a:solidFill>
                <a:latin typeface="FS Albert Pro Light" panose="02000503040000020004" pitchFamily="2" charset="0"/>
                <a:ea typeface="Verdana" panose="020B0604030504040204" pitchFamily="34" charset="0"/>
                <a:cs typeface="Verdana" panose="020B0604030504040204" pitchFamily="34" charset="0"/>
                <a:hlinkClick r:id="rId2"/>
              </a:rPr>
              <a:t>skin tones </a:t>
            </a:r>
            <a:r>
              <a:rPr lang="en-US" sz="675" b="0" i="0" dirty="0">
                <a:solidFill>
                  <a:schemeClr val="tx2"/>
                </a:solidFill>
                <a:latin typeface="FS Albert Pro Light" panose="02000503040000020004" pitchFamily="2" charset="0"/>
                <a:ea typeface="Verdana" panose="020B0604030504040204" pitchFamily="34" charset="0"/>
                <a:cs typeface="Verdana" panose="020B0604030504040204" pitchFamily="34" charset="0"/>
              </a:rPr>
              <a:t>are needed, please use the values shown in the Design System. </a:t>
            </a:r>
          </a:p>
        </p:txBody>
      </p:sp>
      <p:sp>
        <p:nvSpPr>
          <p:cNvPr id="21" name="Rectangle 20">
            <a:extLst>
              <a:ext uri="{FF2B5EF4-FFF2-40B4-BE49-F238E27FC236}">
                <a16:creationId xmlns:a16="http://schemas.microsoft.com/office/drawing/2014/main" id="{EC796DFD-7249-2C4A-8932-86673A450669}"/>
              </a:ext>
            </a:extLst>
          </p:cNvPr>
          <p:cNvSpPr/>
          <p:nvPr userDrawn="1"/>
        </p:nvSpPr>
        <p:spPr>
          <a:xfrm>
            <a:off x="2935020" y="4288435"/>
            <a:ext cx="853172" cy="715581"/>
          </a:xfrm>
          <a:prstGeom prst="rect">
            <a:avLst/>
          </a:prstGeom>
        </p:spPr>
        <p:txBody>
          <a:bodyPr wrap="square" lIns="0">
            <a:spAutoFit/>
          </a:bodyPr>
          <a:lstStyle/>
          <a:p>
            <a:pPr algn="l"/>
            <a:r>
              <a:rPr kumimoji="0" lang="en-US" sz="675" b="1" i="0" u="none" strike="noStrike" cap="none" spc="0" normalizeH="0" baseline="0" dirty="0">
                <a:ln>
                  <a:noFill/>
                </a:ln>
                <a:solidFill>
                  <a:schemeClr val="tx2"/>
                </a:solidFill>
                <a:effectLst/>
                <a:uFillTx/>
                <a:latin typeface="FS Albert Pro" panose="02000503040000020004" pitchFamily="2" charset="0"/>
                <a:ea typeface="Verdana" panose="020B0604030504040204" pitchFamily="34" charset="0"/>
                <a:cs typeface="Verdana" panose="020B0604030504040204" pitchFamily="34" charset="0"/>
                <a:sym typeface="Helvetica Neue"/>
              </a:rPr>
              <a:t>Dark backgrounds</a:t>
            </a:r>
          </a:p>
          <a:p>
            <a:pPr algn="l"/>
            <a:r>
              <a:rPr lang="en-US" sz="675" b="0" i="0" dirty="0">
                <a:solidFill>
                  <a:schemeClr val="tx2"/>
                </a:solidFill>
                <a:latin typeface="FS Albert Pro Light" panose="02000503040000020004" pitchFamily="2" charset="0"/>
                <a:ea typeface="Verdana" panose="020B0604030504040204" pitchFamily="34" charset="0"/>
                <a:cs typeface="Verdana" panose="020B0604030504040204" pitchFamily="34" charset="0"/>
              </a:rPr>
              <a:t>On dark background colors or photographs, only use bold, solid white icons.</a:t>
            </a:r>
          </a:p>
        </p:txBody>
      </p:sp>
      <p:grpSp>
        <p:nvGrpSpPr>
          <p:cNvPr id="22" name="Group 21">
            <a:extLst>
              <a:ext uri="{FF2B5EF4-FFF2-40B4-BE49-F238E27FC236}">
                <a16:creationId xmlns:a16="http://schemas.microsoft.com/office/drawing/2014/main" id="{77ACBB08-F66B-614D-BFD2-20D8EE3A5AD7}"/>
              </a:ext>
            </a:extLst>
          </p:cNvPr>
          <p:cNvGrpSpPr/>
          <p:nvPr userDrawn="1"/>
        </p:nvGrpSpPr>
        <p:grpSpPr>
          <a:xfrm>
            <a:off x="1174613" y="3777359"/>
            <a:ext cx="499802" cy="431252"/>
            <a:chOff x="2664556" y="2809770"/>
            <a:chExt cx="1332806" cy="1150004"/>
          </a:xfrm>
          <a:solidFill>
            <a:schemeClr val="accent5"/>
          </a:solidFill>
        </p:grpSpPr>
        <p:sp>
          <p:nvSpPr>
            <p:cNvPr id="24" name="Freeform 23">
              <a:extLst>
                <a:ext uri="{FF2B5EF4-FFF2-40B4-BE49-F238E27FC236}">
                  <a16:creationId xmlns:a16="http://schemas.microsoft.com/office/drawing/2014/main" id="{5DD6E5B2-1791-E04E-AFFC-13146E0837A9}"/>
                </a:ext>
              </a:extLst>
            </p:cNvPr>
            <p:cNvSpPr/>
            <p:nvPr/>
          </p:nvSpPr>
          <p:spPr>
            <a:xfrm>
              <a:off x="2721439" y="2809770"/>
              <a:ext cx="1150004" cy="1150004"/>
            </a:xfrm>
            <a:custGeom>
              <a:avLst/>
              <a:gdLst>
                <a:gd name="connsiteX0" fmla="*/ 787003 w 1574006"/>
                <a:gd name="connsiteY0" fmla="*/ 1574006 h 1574006"/>
                <a:gd name="connsiteX1" fmla="*/ 1574006 w 1574006"/>
                <a:gd name="connsiteY1" fmla="*/ 524669 h 1574006"/>
                <a:gd name="connsiteX2" fmla="*/ 1136782 w 1574006"/>
                <a:gd name="connsiteY2" fmla="*/ 0 h 1574006"/>
                <a:gd name="connsiteX3" fmla="*/ 787003 w 1574006"/>
                <a:gd name="connsiteY3" fmla="*/ 262334 h 1574006"/>
                <a:gd name="connsiteX4" fmla="*/ 437224 w 1574006"/>
                <a:gd name="connsiteY4" fmla="*/ 0 h 1574006"/>
                <a:gd name="connsiteX5" fmla="*/ 0 w 1574006"/>
                <a:gd name="connsiteY5" fmla="*/ 524669 h 1574006"/>
                <a:gd name="connsiteX6" fmla="*/ 787003 w 1574006"/>
                <a:gd name="connsiteY6" fmla="*/ 1574006 h 1574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4006" h="1574006">
                  <a:moveTo>
                    <a:pt x="787003" y="1574006"/>
                  </a:moveTo>
                  <a:cubicBezTo>
                    <a:pt x="961893" y="1311672"/>
                    <a:pt x="1574006" y="1049338"/>
                    <a:pt x="1574006" y="524669"/>
                  </a:cubicBezTo>
                  <a:cubicBezTo>
                    <a:pt x="1574006" y="262334"/>
                    <a:pt x="1399117" y="0"/>
                    <a:pt x="1136782" y="0"/>
                  </a:cubicBezTo>
                  <a:cubicBezTo>
                    <a:pt x="961893" y="0"/>
                    <a:pt x="830726" y="174890"/>
                    <a:pt x="787003" y="262334"/>
                  </a:cubicBezTo>
                  <a:cubicBezTo>
                    <a:pt x="743281" y="174890"/>
                    <a:pt x="612114" y="0"/>
                    <a:pt x="437224" y="0"/>
                  </a:cubicBezTo>
                  <a:cubicBezTo>
                    <a:pt x="174890" y="0"/>
                    <a:pt x="0" y="262334"/>
                    <a:pt x="0" y="524669"/>
                  </a:cubicBezTo>
                  <a:cubicBezTo>
                    <a:pt x="0" y="1049338"/>
                    <a:pt x="612114" y="1311672"/>
                    <a:pt x="787003" y="1574006"/>
                  </a:cubicBezTo>
                  <a:close/>
                </a:path>
              </a:pathLst>
            </a:custGeom>
            <a:grpFill/>
            <a:ln w="87313" cap="flat">
              <a:solidFill>
                <a:schemeClr val="accent5"/>
              </a:solidFill>
              <a:prstDash val="solid"/>
              <a:miter/>
            </a:ln>
          </p:spPr>
          <p:txBody>
            <a:bodyPr rtlCol="0" anchor="ctr"/>
            <a:lstStyle/>
            <a:p>
              <a:endParaRPr lang="en-US" sz="900" dirty="0"/>
            </a:p>
          </p:txBody>
        </p:sp>
        <p:sp>
          <p:nvSpPr>
            <p:cNvPr id="25" name="Freeform 24">
              <a:extLst>
                <a:ext uri="{FF2B5EF4-FFF2-40B4-BE49-F238E27FC236}">
                  <a16:creationId xmlns:a16="http://schemas.microsoft.com/office/drawing/2014/main" id="{3E4582A5-6509-8940-896A-6487318934F2}"/>
                </a:ext>
              </a:extLst>
            </p:cNvPr>
            <p:cNvSpPr/>
            <p:nvPr/>
          </p:nvSpPr>
          <p:spPr>
            <a:xfrm>
              <a:off x="2664556" y="3168188"/>
              <a:ext cx="1332806" cy="351390"/>
            </a:xfrm>
            <a:custGeom>
              <a:avLst/>
              <a:gdLst>
                <a:gd name="connsiteX0" fmla="*/ 0 w 1661451"/>
                <a:gd name="connsiteY0" fmla="*/ 252715 h 480946"/>
                <a:gd name="connsiteX1" fmla="*/ 349779 w 1661451"/>
                <a:gd name="connsiteY1" fmla="*/ 252715 h 480946"/>
                <a:gd name="connsiteX2" fmla="*/ 480946 w 1661451"/>
                <a:gd name="connsiteY2" fmla="*/ 437224 h 480946"/>
                <a:gd name="connsiteX3" fmla="*/ 655836 w 1661451"/>
                <a:gd name="connsiteY3" fmla="*/ 87445 h 480946"/>
                <a:gd name="connsiteX4" fmla="*/ 830726 w 1661451"/>
                <a:gd name="connsiteY4" fmla="*/ 480946 h 480946"/>
                <a:gd name="connsiteX5" fmla="*/ 1005615 w 1661451"/>
                <a:gd name="connsiteY5" fmla="*/ 0 h 480946"/>
                <a:gd name="connsiteX6" fmla="*/ 1180505 w 1661451"/>
                <a:gd name="connsiteY6" fmla="*/ 437224 h 480946"/>
                <a:gd name="connsiteX7" fmla="*/ 1311672 w 1661451"/>
                <a:gd name="connsiteY7" fmla="*/ 252715 h 480946"/>
                <a:gd name="connsiteX8" fmla="*/ 1661451 w 1661451"/>
                <a:gd name="connsiteY8" fmla="*/ 252715 h 480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61451" h="480946">
                  <a:moveTo>
                    <a:pt x="0" y="252715"/>
                  </a:moveTo>
                  <a:lnTo>
                    <a:pt x="349779" y="252715"/>
                  </a:lnTo>
                  <a:lnTo>
                    <a:pt x="480946" y="437224"/>
                  </a:lnTo>
                  <a:lnTo>
                    <a:pt x="655836" y="87445"/>
                  </a:lnTo>
                  <a:lnTo>
                    <a:pt x="830726" y="480946"/>
                  </a:lnTo>
                  <a:lnTo>
                    <a:pt x="1005615" y="0"/>
                  </a:lnTo>
                  <a:lnTo>
                    <a:pt x="1180505" y="437224"/>
                  </a:lnTo>
                  <a:lnTo>
                    <a:pt x="1311672" y="252715"/>
                  </a:lnTo>
                  <a:lnTo>
                    <a:pt x="1661451" y="252715"/>
                  </a:lnTo>
                </a:path>
              </a:pathLst>
            </a:custGeom>
            <a:grpFill/>
            <a:ln w="152400" cap="flat">
              <a:solidFill>
                <a:srgbClr val="FFFFFF"/>
              </a:solidFill>
              <a:prstDash val="solid"/>
              <a:miter/>
            </a:ln>
          </p:spPr>
          <p:txBody>
            <a:bodyPr rtlCol="0" anchor="ctr"/>
            <a:lstStyle/>
            <a:p>
              <a:endParaRPr lang="en-US" sz="900" dirty="0"/>
            </a:p>
          </p:txBody>
        </p:sp>
      </p:grpSp>
      <p:sp>
        <p:nvSpPr>
          <p:cNvPr id="26" name="Rectangle 25">
            <a:extLst>
              <a:ext uri="{FF2B5EF4-FFF2-40B4-BE49-F238E27FC236}">
                <a16:creationId xmlns:a16="http://schemas.microsoft.com/office/drawing/2014/main" id="{D9F00C46-955F-AA4B-AC8F-1F2EE99700F7}"/>
              </a:ext>
            </a:extLst>
          </p:cNvPr>
          <p:cNvSpPr/>
          <p:nvPr userDrawn="1"/>
        </p:nvSpPr>
        <p:spPr>
          <a:xfrm>
            <a:off x="1223170" y="4288435"/>
            <a:ext cx="789418" cy="923330"/>
          </a:xfrm>
          <a:prstGeom prst="rect">
            <a:avLst/>
          </a:prstGeom>
        </p:spPr>
        <p:txBody>
          <a:bodyPr wrap="square" lIns="0">
            <a:spAutoFit/>
          </a:bodyPr>
          <a:lstStyle/>
          <a:p>
            <a:pPr algn="l"/>
            <a:r>
              <a:rPr kumimoji="0" lang="en-US" sz="675" b="1" i="0" u="none" strike="noStrike" cap="none" spc="0" normalizeH="0" baseline="0" dirty="0">
                <a:ln>
                  <a:noFill/>
                </a:ln>
                <a:solidFill>
                  <a:schemeClr val="tx2"/>
                </a:solidFill>
                <a:effectLst/>
                <a:uFillTx/>
                <a:latin typeface="FS Albert Pro" panose="02000503040000020004" pitchFamily="2" charset="0"/>
                <a:ea typeface="Verdana" panose="020B0604030504040204" pitchFamily="34" charset="0"/>
                <a:cs typeface="Verdana" panose="020B0604030504040204" pitchFamily="34" charset="0"/>
                <a:sym typeface="Helvetica Neue"/>
              </a:rPr>
              <a:t>Bold icons</a:t>
            </a:r>
          </a:p>
          <a:p>
            <a:pPr algn="l"/>
            <a:r>
              <a:rPr lang="en-US" sz="675" b="0" i="0" dirty="0">
                <a:solidFill>
                  <a:schemeClr val="tx2"/>
                </a:solidFill>
                <a:latin typeface="FS Albert Pro Light" panose="02000503040000020004" pitchFamily="2" charset="0"/>
                <a:ea typeface="Verdana" panose="020B0604030504040204" pitchFamily="34" charset="0"/>
                <a:cs typeface="Verdana" panose="020B0604030504040204" pitchFamily="34" charset="0"/>
              </a:rPr>
              <a:t>For solid icons, use only one color for the icon background. Keep all foreground elements white for accessibility.</a:t>
            </a:r>
          </a:p>
        </p:txBody>
      </p:sp>
      <p:grpSp>
        <p:nvGrpSpPr>
          <p:cNvPr id="29" name="Group 28">
            <a:extLst>
              <a:ext uri="{FF2B5EF4-FFF2-40B4-BE49-F238E27FC236}">
                <a16:creationId xmlns:a16="http://schemas.microsoft.com/office/drawing/2014/main" id="{DB140863-0951-2843-BAB9-FD9201DDEB1E}"/>
              </a:ext>
            </a:extLst>
          </p:cNvPr>
          <p:cNvGrpSpPr/>
          <p:nvPr userDrawn="1"/>
        </p:nvGrpSpPr>
        <p:grpSpPr>
          <a:xfrm>
            <a:off x="244107" y="3787791"/>
            <a:ext cx="575571" cy="479441"/>
            <a:chOff x="447185" y="2837587"/>
            <a:chExt cx="1534855" cy="1278509"/>
          </a:xfrm>
        </p:grpSpPr>
        <p:sp>
          <p:nvSpPr>
            <p:cNvPr id="30" name="Freeform 29">
              <a:extLst>
                <a:ext uri="{FF2B5EF4-FFF2-40B4-BE49-F238E27FC236}">
                  <a16:creationId xmlns:a16="http://schemas.microsoft.com/office/drawing/2014/main" id="{417B0F89-F0FA-FF46-A661-6ACE9A9FA790}"/>
                </a:ext>
              </a:extLst>
            </p:cNvPr>
            <p:cNvSpPr/>
            <p:nvPr/>
          </p:nvSpPr>
          <p:spPr>
            <a:xfrm>
              <a:off x="1251157" y="3348669"/>
              <a:ext cx="73088" cy="767427"/>
            </a:xfrm>
            <a:custGeom>
              <a:avLst/>
              <a:gdLst>
                <a:gd name="connsiteX0" fmla="*/ 0 w 73088"/>
                <a:gd name="connsiteY0" fmla="*/ 0 h 767427"/>
                <a:gd name="connsiteX1" fmla="*/ 0 w 73088"/>
                <a:gd name="connsiteY1" fmla="*/ 767428 h 767427"/>
              </a:gdLst>
              <a:ahLst/>
              <a:cxnLst>
                <a:cxn ang="0">
                  <a:pos x="connsiteX0" y="connsiteY0"/>
                </a:cxn>
                <a:cxn ang="0">
                  <a:pos x="connsiteX1" y="connsiteY1"/>
                </a:cxn>
              </a:cxnLst>
              <a:rect l="l" t="t" r="r" b="b"/>
              <a:pathLst>
                <a:path w="73088" h="767427">
                  <a:moveTo>
                    <a:pt x="0" y="0"/>
                  </a:moveTo>
                  <a:lnTo>
                    <a:pt x="0" y="767428"/>
                  </a:lnTo>
                </a:path>
              </a:pathLst>
            </a:custGeom>
            <a:ln w="76200" cap="flat">
              <a:solidFill>
                <a:schemeClr val="accent5"/>
              </a:solidFill>
              <a:prstDash val="solid"/>
              <a:miter/>
            </a:ln>
          </p:spPr>
          <p:txBody>
            <a:bodyPr rtlCol="0" anchor="ctr"/>
            <a:lstStyle/>
            <a:p>
              <a:endParaRPr lang="en-US" sz="900" dirty="0"/>
            </a:p>
          </p:txBody>
        </p:sp>
        <p:sp>
          <p:nvSpPr>
            <p:cNvPr id="31" name="Freeform 30">
              <a:extLst>
                <a:ext uri="{FF2B5EF4-FFF2-40B4-BE49-F238E27FC236}">
                  <a16:creationId xmlns:a16="http://schemas.microsoft.com/office/drawing/2014/main" id="{1D93CF9E-4721-F446-A4F4-63E502EB8430}"/>
                </a:ext>
              </a:extLst>
            </p:cNvPr>
            <p:cNvSpPr/>
            <p:nvPr/>
          </p:nvSpPr>
          <p:spPr>
            <a:xfrm>
              <a:off x="1031892" y="3348669"/>
              <a:ext cx="438530" cy="219265"/>
            </a:xfrm>
            <a:custGeom>
              <a:avLst/>
              <a:gdLst>
                <a:gd name="connsiteX0" fmla="*/ 0 w 438530"/>
                <a:gd name="connsiteY0" fmla="*/ 219265 h 219265"/>
                <a:gd name="connsiteX1" fmla="*/ 219265 w 438530"/>
                <a:gd name="connsiteY1" fmla="*/ 0 h 219265"/>
                <a:gd name="connsiteX2" fmla="*/ 438530 w 438530"/>
                <a:gd name="connsiteY2" fmla="*/ 219265 h 219265"/>
              </a:gdLst>
              <a:ahLst/>
              <a:cxnLst>
                <a:cxn ang="0">
                  <a:pos x="connsiteX0" y="connsiteY0"/>
                </a:cxn>
                <a:cxn ang="0">
                  <a:pos x="connsiteX1" y="connsiteY1"/>
                </a:cxn>
                <a:cxn ang="0">
                  <a:pos x="connsiteX2" y="connsiteY2"/>
                </a:cxn>
              </a:cxnLst>
              <a:rect l="l" t="t" r="r" b="b"/>
              <a:pathLst>
                <a:path w="438530" h="219265">
                  <a:moveTo>
                    <a:pt x="0" y="219265"/>
                  </a:moveTo>
                  <a:lnTo>
                    <a:pt x="219265" y="0"/>
                  </a:lnTo>
                  <a:lnTo>
                    <a:pt x="438530" y="219265"/>
                  </a:lnTo>
                </a:path>
              </a:pathLst>
            </a:custGeom>
            <a:noFill/>
            <a:ln w="76200" cap="sq">
              <a:solidFill>
                <a:schemeClr val="accent5"/>
              </a:solidFill>
              <a:prstDash val="solid"/>
              <a:miter/>
            </a:ln>
          </p:spPr>
          <p:txBody>
            <a:bodyPr rtlCol="0" anchor="ctr"/>
            <a:lstStyle/>
            <a:p>
              <a:endParaRPr lang="en-US" sz="900"/>
            </a:p>
          </p:txBody>
        </p:sp>
        <p:sp>
          <p:nvSpPr>
            <p:cNvPr id="32" name="Freeform 31">
              <a:extLst>
                <a:ext uri="{FF2B5EF4-FFF2-40B4-BE49-F238E27FC236}">
                  <a16:creationId xmlns:a16="http://schemas.microsoft.com/office/drawing/2014/main" id="{C0EF99F5-F3B3-504C-B9F0-733E6CD90F52}"/>
                </a:ext>
              </a:extLst>
            </p:cNvPr>
            <p:cNvSpPr/>
            <p:nvPr/>
          </p:nvSpPr>
          <p:spPr>
            <a:xfrm>
              <a:off x="447185" y="2837587"/>
              <a:ext cx="1534855" cy="949612"/>
            </a:xfrm>
            <a:custGeom>
              <a:avLst/>
              <a:gdLst>
                <a:gd name="connsiteX0" fmla="*/ 1023237 w 1534855"/>
                <a:gd name="connsiteY0" fmla="*/ 949613 h 949612"/>
                <a:gd name="connsiteX1" fmla="*/ 1205958 w 1534855"/>
                <a:gd name="connsiteY1" fmla="*/ 949613 h 949612"/>
                <a:gd name="connsiteX2" fmla="*/ 1534856 w 1534855"/>
                <a:gd name="connsiteY2" fmla="*/ 620715 h 949612"/>
                <a:gd name="connsiteX3" fmla="*/ 1205958 w 1534855"/>
                <a:gd name="connsiteY3" fmla="*/ 291817 h 949612"/>
                <a:gd name="connsiteX4" fmla="*/ 584323 w 1534855"/>
                <a:gd name="connsiteY4" fmla="*/ 36943 h 949612"/>
                <a:gd name="connsiteX5" fmla="*/ 293815 w 1534855"/>
                <a:gd name="connsiteY5" fmla="*/ 441648 h 949612"/>
                <a:gd name="connsiteX6" fmla="*/ 255809 w 1534855"/>
                <a:gd name="connsiteY6" fmla="*/ 437994 h 949612"/>
                <a:gd name="connsiteX7" fmla="*/ 0 w 1534855"/>
                <a:gd name="connsiteY7" fmla="*/ 693803 h 949612"/>
                <a:gd name="connsiteX8" fmla="*/ 255809 w 1534855"/>
                <a:gd name="connsiteY8" fmla="*/ 949613 h 949612"/>
                <a:gd name="connsiteX9" fmla="*/ 584707 w 1534855"/>
                <a:gd name="connsiteY9" fmla="*/ 949613 h 949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34855" h="949612">
                  <a:moveTo>
                    <a:pt x="1023237" y="949613"/>
                  </a:moveTo>
                  <a:lnTo>
                    <a:pt x="1205958" y="949613"/>
                  </a:lnTo>
                  <a:cubicBezTo>
                    <a:pt x="1387605" y="949613"/>
                    <a:pt x="1534856" y="802362"/>
                    <a:pt x="1534856" y="620715"/>
                  </a:cubicBezTo>
                  <a:cubicBezTo>
                    <a:pt x="1534856" y="439070"/>
                    <a:pt x="1387605" y="291817"/>
                    <a:pt x="1205958" y="291817"/>
                  </a:cubicBezTo>
                  <a:cubicBezTo>
                    <a:pt x="1104680" y="49776"/>
                    <a:pt x="826366" y="-64335"/>
                    <a:pt x="584323" y="36943"/>
                  </a:cubicBezTo>
                  <a:cubicBezTo>
                    <a:pt x="418849" y="106184"/>
                    <a:pt x="306483" y="262721"/>
                    <a:pt x="293815" y="441648"/>
                  </a:cubicBezTo>
                  <a:cubicBezTo>
                    <a:pt x="281231" y="439671"/>
                    <a:pt x="268540" y="438452"/>
                    <a:pt x="255809" y="437994"/>
                  </a:cubicBezTo>
                  <a:cubicBezTo>
                    <a:pt x="114529" y="437994"/>
                    <a:pt x="0" y="552524"/>
                    <a:pt x="0" y="693803"/>
                  </a:cubicBezTo>
                  <a:cubicBezTo>
                    <a:pt x="0" y="835083"/>
                    <a:pt x="114529" y="949613"/>
                    <a:pt x="255809" y="949613"/>
                  </a:cubicBezTo>
                  <a:lnTo>
                    <a:pt x="584707" y="949613"/>
                  </a:lnTo>
                </a:path>
              </a:pathLst>
            </a:custGeom>
            <a:noFill/>
            <a:ln w="76200" cap="sq">
              <a:solidFill>
                <a:schemeClr val="accent2"/>
              </a:solidFill>
              <a:prstDash val="solid"/>
              <a:miter/>
            </a:ln>
          </p:spPr>
          <p:txBody>
            <a:bodyPr rtlCol="0" anchor="ctr"/>
            <a:lstStyle/>
            <a:p>
              <a:endParaRPr lang="en-US" sz="900"/>
            </a:p>
          </p:txBody>
        </p:sp>
      </p:grpSp>
      <p:grpSp>
        <p:nvGrpSpPr>
          <p:cNvPr id="33" name="Group 32">
            <a:extLst>
              <a:ext uri="{FF2B5EF4-FFF2-40B4-BE49-F238E27FC236}">
                <a16:creationId xmlns:a16="http://schemas.microsoft.com/office/drawing/2014/main" id="{62FE4052-EC7A-5B42-8101-C786BD3D4036}"/>
              </a:ext>
            </a:extLst>
          </p:cNvPr>
          <p:cNvGrpSpPr/>
          <p:nvPr userDrawn="1"/>
        </p:nvGrpSpPr>
        <p:grpSpPr>
          <a:xfrm>
            <a:off x="2952789" y="3764445"/>
            <a:ext cx="506300" cy="506300"/>
            <a:chOff x="6981129" y="2783644"/>
            <a:chExt cx="1350134" cy="1350134"/>
          </a:xfrm>
        </p:grpSpPr>
        <p:sp>
          <p:nvSpPr>
            <p:cNvPr id="34" name="Oval 33">
              <a:extLst>
                <a:ext uri="{FF2B5EF4-FFF2-40B4-BE49-F238E27FC236}">
                  <a16:creationId xmlns:a16="http://schemas.microsoft.com/office/drawing/2014/main" id="{07D14330-5A0C-3B49-B303-2F643B6D994A}"/>
                </a:ext>
              </a:extLst>
            </p:cNvPr>
            <p:cNvSpPr/>
            <p:nvPr/>
          </p:nvSpPr>
          <p:spPr>
            <a:xfrm>
              <a:off x="6981129" y="2783644"/>
              <a:ext cx="1350134" cy="135013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pic>
          <p:nvPicPr>
            <p:cNvPr id="35" name="Graphic 34">
              <a:extLst>
                <a:ext uri="{FF2B5EF4-FFF2-40B4-BE49-F238E27FC236}">
                  <a16:creationId xmlns:a16="http://schemas.microsoft.com/office/drawing/2014/main" id="{5CFC6AE0-DD62-FB4F-AD48-227D38B28E1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68690" y="2959122"/>
              <a:ext cx="1000651" cy="1000651"/>
            </a:xfrm>
            <a:prstGeom prst="rect">
              <a:avLst/>
            </a:prstGeom>
          </p:spPr>
        </p:pic>
      </p:grpSp>
      <p:grpSp>
        <p:nvGrpSpPr>
          <p:cNvPr id="36" name="Graphic 33">
            <a:extLst>
              <a:ext uri="{FF2B5EF4-FFF2-40B4-BE49-F238E27FC236}">
                <a16:creationId xmlns:a16="http://schemas.microsoft.com/office/drawing/2014/main" id="{F5B9D6EB-3CEB-B049-9554-B048F271B2D6}"/>
              </a:ext>
            </a:extLst>
          </p:cNvPr>
          <p:cNvGrpSpPr/>
          <p:nvPr userDrawn="1"/>
        </p:nvGrpSpPr>
        <p:grpSpPr>
          <a:xfrm>
            <a:off x="2086631" y="3727014"/>
            <a:ext cx="480766" cy="545704"/>
            <a:chOff x="4750412" y="3064958"/>
            <a:chExt cx="1432710" cy="1626223"/>
          </a:xfrm>
          <a:solidFill>
            <a:srgbClr val="000000"/>
          </a:solidFill>
        </p:grpSpPr>
        <p:sp>
          <p:nvSpPr>
            <p:cNvPr id="38" name="Freeform 37">
              <a:extLst>
                <a:ext uri="{FF2B5EF4-FFF2-40B4-BE49-F238E27FC236}">
                  <a16:creationId xmlns:a16="http://schemas.microsoft.com/office/drawing/2014/main" id="{38649173-C521-A441-A90D-4127BB616E5F}"/>
                </a:ext>
              </a:extLst>
            </p:cNvPr>
            <p:cNvSpPr/>
            <p:nvPr/>
          </p:nvSpPr>
          <p:spPr>
            <a:xfrm>
              <a:off x="5466768" y="4122002"/>
              <a:ext cx="716354" cy="569179"/>
            </a:xfrm>
            <a:custGeom>
              <a:avLst/>
              <a:gdLst>
                <a:gd name="connsiteX0" fmla="*/ 643173 w 716353"/>
                <a:gd name="connsiteY0" fmla="*/ 349639 h 569179"/>
                <a:gd name="connsiteX1" fmla="*/ 384603 w 716353"/>
                <a:gd name="connsiteY1" fmla="*/ 75620 h 569179"/>
                <a:gd name="connsiteX2" fmla="*/ 325246 w 716353"/>
                <a:gd name="connsiteY2" fmla="*/ 52039 h 569179"/>
                <a:gd name="connsiteX3" fmla="*/ 325246 w 716353"/>
                <a:gd name="connsiteY3" fmla="*/ 96761 h 569179"/>
                <a:gd name="connsiteX4" fmla="*/ 376472 w 716353"/>
                <a:gd name="connsiteY4" fmla="*/ 121967 h 569179"/>
                <a:gd name="connsiteX5" fmla="*/ 487869 w 716353"/>
                <a:gd name="connsiteY5" fmla="*/ 304105 h 569179"/>
                <a:gd name="connsiteX6" fmla="*/ 487869 w 716353"/>
                <a:gd name="connsiteY6" fmla="*/ 487869 h 569179"/>
                <a:gd name="connsiteX7" fmla="*/ 365901 w 716353"/>
                <a:gd name="connsiteY7" fmla="*/ 487869 h 569179"/>
                <a:gd name="connsiteX8" fmla="*/ 365901 w 716353"/>
                <a:gd name="connsiteY8" fmla="*/ 406557 h 569179"/>
                <a:gd name="connsiteX9" fmla="*/ 406557 w 716353"/>
                <a:gd name="connsiteY9" fmla="*/ 406557 h 569179"/>
                <a:gd name="connsiteX10" fmla="*/ 406557 w 716353"/>
                <a:gd name="connsiteY10" fmla="*/ 304105 h 569179"/>
                <a:gd name="connsiteX11" fmla="*/ 339069 w 716353"/>
                <a:gd name="connsiteY11" fmla="*/ 194334 h 569179"/>
                <a:gd name="connsiteX12" fmla="*/ 284590 w 716353"/>
                <a:gd name="connsiteY12" fmla="*/ 167501 h 569179"/>
                <a:gd name="connsiteX13" fmla="*/ 230111 w 716353"/>
                <a:gd name="connsiteY13" fmla="*/ 194334 h 569179"/>
                <a:gd name="connsiteX14" fmla="*/ 162623 w 716353"/>
                <a:gd name="connsiteY14" fmla="*/ 304105 h 569179"/>
                <a:gd name="connsiteX15" fmla="*/ 162623 w 716353"/>
                <a:gd name="connsiteY15" fmla="*/ 406557 h 569179"/>
                <a:gd name="connsiteX16" fmla="*/ 203279 w 716353"/>
                <a:gd name="connsiteY16" fmla="*/ 406557 h 569179"/>
                <a:gd name="connsiteX17" fmla="*/ 203279 w 716353"/>
                <a:gd name="connsiteY17" fmla="*/ 487869 h 569179"/>
                <a:gd name="connsiteX18" fmla="*/ 81311 w 716353"/>
                <a:gd name="connsiteY18" fmla="*/ 487869 h 569179"/>
                <a:gd name="connsiteX19" fmla="*/ 81311 w 716353"/>
                <a:gd name="connsiteY19" fmla="*/ 304105 h 569179"/>
                <a:gd name="connsiteX20" fmla="*/ 193521 w 716353"/>
                <a:gd name="connsiteY20" fmla="*/ 121967 h 569179"/>
                <a:gd name="connsiteX21" fmla="*/ 243121 w 716353"/>
                <a:gd name="connsiteY21" fmla="*/ 96761 h 569179"/>
                <a:gd name="connsiteX22" fmla="*/ 243121 w 716353"/>
                <a:gd name="connsiteY22" fmla="*/ 19515 h 569179"/>
                <a:gd name="connsiteX23" fmla="*/ 197587 w 716353"/>
                <a:gd name="connsiteY23" fmla="*/ 0 h 569179"/>
                <a:gd name="connsiteX24" fmla="*/ 189456 w 716353"/>
                <a:gd name="connsiteY24" fmla="*/ 7318 h 569179"/>
                <a:gd name="connsiteX25" fmla="*/ 0 w 716353"/>
                <a:gd name="connsiteY25" fmla="*/ 81311 h 569179"/>
                <a:gd name="connsiteX26" fmla="*/ 0 w 716353"/>
                <a:gd name="connsiteY26" fmla="*/ 569180 h 569179"/>
                <a:gd name="connsiteX27" fmla="*/ 716354 w 716353"/>
                <a:gd name="connsiteY27" fmla="*/ 569180 h 56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16353" h="569179">
                  <a:moveTo>
                    <a:pt x="643173" y="349639"/>
                  </a:moveTo>
                  <a:cubicBezTo>
                    <a:pt x="601542" y="224680"/>
                    <a:pt x="506936" y="124423"/>
                    <a:pt x="384603" y="75620"/>
                  </a:cubicBezTo>
                  <a:lnTo>
                    <a:pt x="325246" y="52039"/>
                  </a:lnTo>
                  <a:lnTo>
                    <a:pt x="325246" y="96761"/>
                  </a:lnTo>
                  <a:lnTo>
                    <a:pt x="376472" y="121967"/>
                  </a:lnTo>
                  <a:cubicBezTo>
                    <a:pt x="445196" y="156581"/>
                    <a:pt x="488364" y="227160"/>
                    <a:pt x="487869" y="304105"/>
                  </a:cubicBezTo>
                  <a:lnTo>
                    <a:pt x="487869" y="487869"/>
                  </a:lnTo>
                  <a:lnTo>
                    <a:pt x="365901" y="487869"/>
                  </a:lnTo>
                  <a:lnTo>
                    <a:pt x="365901" y="406557"/>
                  </a:lnTo>
                  <a:lnTo>
                    <a:pt x="406557" y="406557"/>
                  </a:lnTo>
                  <a:lnTo>
                    <a:pt x="406557" y="304105"/>
                  </a:lnTo>
                  <a:cubicBezTo>
                    <a:pt x="406801" y="257643"/>
                    <a:pt x="380635" y="215085"/>
                    <a:pt x="339069" y="194334"/>
                  </a:cubicBezTo>
                  <a:lnTo>
                    <a:pt x="284590" y="167501"/>
                  </a:lnTo>
                  <a:lnTo>
                    <a:pt x="230111" y="194334"/>
                  </a:lnTo>
                  <a:cubicBezTo>
                    <a:pt x="188545" y="215085"/>
                    <a:pt x="162379" y="257643"/>
                    <a:pt x="162623" y="304105"/>
                  </a:cubicBezTo>
                  <a:lnTo>
                    <a:pt x="162623" y="406557"/>
                  </a:lnTo>
                  <a:lnTo>
                    <a:pt x="203279" y="406557"/>
                  </a:lnTo>
                  <a:lnTo>
                    <a:pt x="203279" y="487869"/>
                  </a:lnTo>
                  <a:lnTo>
                    <a:pt x="81311" y="487869"/>
                  </a:lnTo>
                  <a:lnTo>
                    <a:pt x="81311" y="304105"/>
                  </a:lnTo>
                  <a:cubicBezTo>
                    <a:pt x="80970" y="226973"/>
                    <a:pt x="124480" y="156354"/>
                    <a:pt x="193521" y="121967"/>
                  </a:cubicBezTo>
                  <a:lnTo>
                    <a:pt x="243121" y="96761"/>
                  </a:lnTo>
                  <a:lnTo>
                    <a:pt x="243121" y="19515"/>
                  </a:lnTo>
                  <a:lnTo>
                    <a:pt x="197587" y="0"/>
                  </a:lnTo>
                  <a:lnTo>
                    <a:pt x="189456" y="7318"/>
                  </a:lnTo>
                  <a:cubicBezTo>
                    <a:pt x="137489" y="54349"/>
                    <a:pt x="70082" y="80677"/>
                    <a:pt x="0" y="81311"/>
                  </a:cubicBezTo>
                  <a:lnTo>
                    <a:pt x="0" y="569180"/>
                  </a:lnTo>
                  <a:lnTo>
                    <a:pt x="716354" y="569180"/>
                  </a:lnTo>
                  <a:close/>
                </a:path>
              </a:pathLst>
            </a:custGeom>
            <a:solidFill>
              <a:schemeClr val="accent3"/>
            </a:solidFill>
            <a:ln w="80963" cap="flat">
              <a:noFill/>
              <a:prstDash val="solid"/>
              <a:miter/>
            </a:ln>
          </p:spPr>
          <p:txBody>
            <a:bodyPr rtlCol="0" anchor="ctr"/>
            <a:lstStyle/>
            <a:p>
              <a:endParaRPr lang="en-US" sz="900" dirty="0"/>
            </a:p>
          </p:txBody>
        </p:sp>
        <p:sp>
          <p:nvSpPr>
            <p:cNvPr id="39" name="Freeform 38">
              <a:extLst>
                <a:ext uri="{FF2B5EF4-FFF2-40B4-BE49-F238E27FC236}">
                  <a16:creationId xmlns:a16="http://schemas.microsoft.com/office/drawing/2014/main" id="{FF97DE07-9321-8144-B6DF-F1A82B4078C2}"/>
                </a:ext>
              </a:extLst>
            </p:cNvPr>
            <p:cNvSpPr/>
            <p:nvPr/>
          </p:nvSpPr>
          <p:spPr>
            <a:xfrm>
              <a:off x="4750412" y="4122002"/>
              <a:ext cx="635044" cy="569179"/>
            </a:xfrm>
            <a:custGeom>
              <a:avLst/>
              <a:gdLst>
                <a:gd name="connsiteX0" fmla="*/ 518767 w 635042"/>
                <a:gd name="connsiteY0" fmla="*/ 0 h 569179"/>
                <a:gd name="connsiteX1" fmla="*/ 472419 w 635042"/>
                <a:gd name="connsiteY1" fmla="*/ 19515 h 569179"/>
                <a:gd name="connsiteX2" fmla="*/ 472419 w 635042"/>
                <a:gd name="connsiteY2" fmla="*/ 168315 h 569179"/>
                <a:gd name="connsiteX3" fmla="*/ 589223 w 635042"/>
                <a:gd name="connsiteY3" fmla="*/ 366430 h 569179"/>
                <a:gd name="connsiteX4" fmla="*/ 391108 w 635042"/>
                <a:gd name="connsiteY4" fmla="*/ 483234 h 569179"/>
                <a:gd name="connsiteX5" fmla="*/ 274305 w 635042"/>
                <a:gd name="connsiteY5" fmla="*/ 285119 h 569179"/>
                <a:gd name="connsiteX6" fmla="*/ 391108 w 635042"/>
                <a:gd name="connsiteY6" fmla="*/ 168315 h 569179"/>
                <a:gd name="connsiteX7" fmla="*/ 391108 w 635042"/>
                <a:gd name="connsiteY7" fmla="*/ 52039 h 569179"/>
                <a:gd name="connsiteX8" fmla="*/ 331751 w 635042"/>
                <a:gd name="connsiteY8" fmla="*/ 75620 h 569179"/>
                <a:gd name="connsiteX9" fmla="*/ 73180 w 635042"/>
                <a:gd name="connsiteY9" fmla="*/ 349639 h 569179"/>
                <a:gd name="connsiteX10" fmla="*/ 0 w 635042"/>
                <a:gd name="connsiteY10" fmla="*/ 569180 h 569179"/>
                <a:gd name="connsiteX11" fmla="*/ 635042 w 635042"/>
                <a:gd name="connsiteY11" fmla="*/ 569180 h 569179"/>
                <a:gd name="connsiteX12" fmla="*/ 635042 w 635042"/>
                <a:gd name="connsiteY12" fmla="*/ 67488 h 569179"/>
                <a:gd name="connsiteX13" fmla="*/ 526898 w 635042"/>
                <a:gd name="connsiteY13" fmla="*/ 8131 h 56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5042" h="569179">
                  <a:moveTo>
                    <a:pt x="518767" y="0"/>
                  </a:moveTo>
                  <a:lnTo>
                    <a:pt x="472419" y="19515"/>
                  </a:lnTo>
                  <a:lnTo>
                    <a:pt x="472419" y="168315"/>
                  </a:lnTo>
                  <a:cubicBezTo>
                    <a:pt x="559382" y="190765"/>
                    <a:pt x="611673" y="279467"/>
                    <a:pt x="589223" y="366430"/>
                  </a:cubicBezTo>
                  <a:cubicBezTo>
                    <a:pt x="566765" y="453392"/>
                    <a:pt x="478070" y="505684"/>
                    <a:pt x="391108" y="483234"/>
                  </a:cubicBezTo>
                  <a:cubicBezTo>
                    <a:pt x="304146" y="460776"/>
                    <a:pt x="251852" y="372081"/>
                    <a:pt x="274305" y="285119"/>
                  </a:cubicBezTo>
                  <a:cubicBezTo>
                    <a:pt x="289095" y="227835"/>
                    <a:pt x="333826" y="183105"/>
                    <a:pt x="391108" y="168315"/>
                  </a:cubicBezTo>
                  <a:lnTo>
                    <a:pt x="391108" y="52039"/>
                  </a:lnTo>
                  <a:lnTo>
                    <a:pt x="331751" y="75620"/>
                  </a:lnTo>
                  <a:cubicBezTo>
                    <a:pt x="209413" y="124423"/>
                    <a:pt x="114813" y="224680"/>
                    <a:pt x="73180" y="349639"/>
                  </a:cubicBezTo>
                  <a:lnTo>
                    <a:pt x="0" y="569180"/>
                  </a:lnTo>
                  <a:lnTo>
                    <a:pt x="635042" y="569180"/>
                  </a:lnTo>
                  <a:lnTo>
                    <a:pt x="635042" y="67488"/>
                  </a:lnTo>
                  <a:cubicBezTo>
                    <a:pt x="595216" y="55544"/>
                    <a:pt x="558366" y="35314"/>
                    <a:pt x="526898" y="8131"/>
                  </a:cubicBezTo>
                  <a:close/>
                </a:path>
              </a:pathLst>
            </a:custGeom>
            <a:solidFill>
              <a:schemeClr val="accent3"/>
            </a:solidFill>
            <a:ln w="80963" cap="flat">
              <a:noFill/>
              <a:prstDash val="solid"/>
              <a:miter/>
            </a:ln>
          </p:spPr>
          <p:txBody>
            <a:bodyPr rtlCol="0" anchor="ctr"/>
            <a:lstStyle/>
            <a:p>
              <a:endParaRPr lang="en-US" sz="900"/>
            </a:p>
          </p:txBody>
        </p:sp>
        <p:sp>
          <p:nvSpPr>
            <p:cNvPr id="40" name="Freeform 39">
              <a:extLst>
                <a:ext uri="{FF2B5EF4-FFF2-40B4-BE49-F238E27FC236}">
                  <a16:creationId xmlns:a16="http://schemas.microsoft.com/office/drawing/2014/main" id="{4E0CEFBF-3526-C44B-A95D-9B8A393D54EB}"/>
                </a:ext>
              </a:extLst>
            </p:cNvPr>
            <p:cNvSpPr/>
            <p:nvPr/>
          </p:nvSpPr>
          <p:spPr>
            <a:xfrm>
              <a:off x="5100864" y="4365939"/>
              <a:ext cx="162623" cy="162622"/>
            </a:xfrm>
            <a:custGeom>
              <a:avLst/>
              <a:gdLst>
                <a:gd name="connsiteX0" fmla="*/ 162623 w 162622"/>
                <a:gd name="connsiteY0" fmla="*/ 81311 h 162622"/>
                <a:gd name="connsiteX1" fmla="*/ 81311 w 162622"/>
                <a:gd name="connsiteY1" fmla="*/ 162623 h 162622"/>
                <a:gd name="connsiteX2" fmla="*/ 0 w 162622"/>
                <a:gd name="connsiteY2" fmla="*/ 81311 h 162622"/>
                <a:gd name="connsiteX3" fmla="*/ 81311 w 162622"/>
                <a:gd name="connsiteY3" fmla="*/ 0 h 162622"/>
                <a:gd name="connsiteX4" fmla="*/ 162623 w 162622"/>
                <a:gd name="connsiteY4" fmla="*/ 81311 h 16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622" h="162622">
                  <a:moveTo>
                    <a:pt x="162623" y="81311"/>
                  </a:moveTo>
                  <a:cubicBezTo>
                    <a:pt x="162623" y="126218"/>
                    <a:pt x="126219" y="162623"/>
                    <a:pt x="81311" y="162623"/>
                  </a:cubicBezTo>
                  <a:cubicBezTo>
                    <a:pt x="36404" y="162623"/>
                    <a:pt x="0" y="126218"/>
                    <a:pt x="0" y="81311"/>
                  </a:cubicBezTo>
                  <a:cubicBezTo>
                    <a:pt x="0" y="36404"/>
                    <a:pt x="36404" y="0"/>
                    <a:pt x="81311" y="0"/>
                  </a:cubicBezTo>
                  <a:cubicBezTo>
                    <a:pt x="126219" y="0"/>
                    <a:pt x="162623" y="36404"/>
                    <a:pt x="162623" y="81311"/>
                  </a:cubicBezTo>
                  <a:close/>
                </a:path>
              </a:pathLst>
            </a:custGeom>
            <a:solidFill>
              <a:schemeClr val="accent3"/>
            </a:solidFill>
            <a:ln w="80963" cap="flat">
              <a:noFill/>
              <a:prstDash val="solid"/>
              <a:miter/>
            </a:ln>
          </p:spPr>
          <p:txBody>
            <a:bodyPr rtlCol="0" anchor="ctr"/>
            <a:lstStyle/>
            <a:p>
              <a:endParaRPr lang="en-US" sz="900"/>
            </a:p>
          </p:txBody>
        </p:sp>
        <p:sp>
          <p:nvSpPr>
            <p:cNvPr id="41" name="Freeform 40">
              <a:extLst>
                <a:ext uri="{FF2B5EF4-FFF2-40B4-BE49-F238E27FC236}">
                  <a16:creationId xmlns:a16="http://schemas.microsoft.com/office/drawing/2014/main" id="{616EC8BB-75FA-334E-83AC-EB40878AEDAC}"/>
                </a:ext>
              </a:extLst>
            </p:cNvPr>
            <p:cNvSpPr/>
            <p:nvPr/>
          </p:nvSpPr>
          <p:spPr>
            <a:xfrm>
              <a:off x="5141521" y="3385324"/>
              <a:ext cx="650492" cy="736478"/>
            </a:xfrm>
            <a:custGeom>
              <a:avLst/>
              <a:gdLst>
                <a:gd name="connsiteX0" fmla="*/ 0 w 650491"/>
                <a:gd name="connsiteY0" fmla="*/ 234177 h 736478"/>
                <a:gd name="connsiteX1" fmla="*/ 0 w 650491"/>
                <a:gd name="connsiteY1" fmla="*/ 315488 h 736478"/>
                <a:gd name="connsiteX2" fmla="*/ 150426 w 650491"/>
                <a:gd name="connsiteY2" fmla="*/ 649678 h 736478"/>
                <a:gd name="connsiteX3" fmla="*/ 190269 w 650491"/>
                <a:gd name="connsiteY3" fmla="*/ 684642 h 736478"/>
                <a:gd name="connsiteX4" fmla="*/ 460223 w 650491"/>
                <a:gd name="connsiteY4" fmla="*/ 684642 h 736478"/>
                <a:gd name="connsiteX5" fmla="*/ 500065 w 650491"/>
                <a:gd name="connsiteY5" fmla="*/ 649678 h 736478"/>
                <a:gd name="connsiteX6" fmla="*/ 650491 w 650491"/>
                <a:gd name="connsiteY6" fmla="*/ 314675 h 736478"/>
                <a:gd name="connsiteX7" fmla="*/ 650491 w 650491"/>
                <a:gd name="connsiteY7" fmla="*/ 233364 h 736478"/>
                <a:gd name="connsiteX8" fmla="*/ 325246 w 650491"/>
                <a:gd name="connsiteY8" fmla="*/ 0 h 736478"/>
                <a:gd name="connsiteX9" fmla="*/ 0 w 650491"/>
                <a:gd name="connsiteY9" fmla="*/ 234177 h 736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50491" h="736478">
                  <a:moveTo>
                    <a:pt x="0" y="234177"/>
                  </a:moveTo>
                  <a:lnTo>
                    <a:pt x="0" y="315488"/>
                  </a:lnTo>
                  <a:cubicBezTo>
                    <a:pt x="-5" y="443277"/>
                    <a:pt x="54761" y="564952"/>
                    <a:pt x="150426" y="649678"/>
                  </a:cubicBezTo>
                  <a:lnTo>
                    <a:pt x="190269" y="684642"/>
                  </a:lnTo>
                  <a:cubicBezTo>
                    <a:pt x="266986" y="753757"/>
                    <a:pt x="383505" y="753757"/>
                    <a:pt x="460223" y="684642"/>
                  </a:cubicBezTo>
                  <a:lnTo>
                    <a:pt x="500065" y="649678"/>
                  </a:lnTo>
                  <a:cubicBezTo>
                    <a:pt x="595769" y="564635"/>
                    <a:pt x="650516" y="442708"/>
                    <a:pt x="650491" y="314675"/>
                  </a:cubicBezTo>
                  <a:lnTo>
                    <a:pt x="650491" y="233364"/>
                  </a:lnTo>
                  <a:cubicBezTo>
                    <a:pt x="515449" y="201721"/>
                    <a:pt x="398475" y="117793"/>
                    <a:pt x="325246" y="0"/>
                  </a:cubicBezTo>
                  <a:cubicBezTo>
                    <a:pt x="251911" y="117854"/>
                    <a:pt x="135029" y="202008"/>
                    <a:pt x="0" y="234177"/>
                  </a:cubicBezTo>
                  <a:close/>
                </a:path>
              </a:pathLst>
            </a:custGeom>
            <a:solidFill>
              <a:srgbClr val="9A643C"/>
            </a:solidFill>
            <a:ln w="80963" cap="flat">
              <a:noFill/>
              <a:prstDash val="solid"/>
              <a:miter/>
            </a:ln>
          </p:spPr>
          <p:txBody>
            <a:bodyPr rtlCol="0" anchor="ctr"/>
            <a:lstStyle/>
            <a:p>
              <a:endParaRPr lang="en-US" sz="900" dirty="0"/>
            </a:p>
          </p:txBody>
        </p:sp>
        <p:sp>
          <p:nvSpPr>
            <p:cNvPr id="42" name="Freeform 41">
              <a:extLst>
                <a:ext uri="{FF2B5EF4-FFF2-40B4-BE49-F238E27FC236}">
                  <a16:creationId xmlns:a16="http://schemas.microsoft.com/office/drawing/2014/main" id="{B6425B06-DDDA-7C47-8CD9-12CB7AA0DF61}"/>
                </a:ext>
              </a:extLst>
            </p:cNvPr>
            <p:cNvSpPr/>
            <p:nvPr/>
          </p:nvSpPr>
          <p:spPr>
            <a:xfrm>
              <a:off x="4978897" y="3064958"/>
              <a:ext cx="487869" cy="487868"/>
            </a:xfrm>
            <a:custGeom>
              <a:avLst/>
              <a:gdLst>
                <a:gd name="connsiteX0" fmla="*/ 487869 w 487868"/>
                <a:gd name="connsiteY0" fmla="*/ 40656 h 487868"/>
                <a:gd name="connsiteX1" fmla="*/ 487869 w 487868"/>
                <a:gd name="connsiteY1" fmla="*/ 0 h 487868"/>
                <a:gd name="connsiteX2" fmla="*/ 0 w 487868"/>
                <a:gd name="connsiteY2" fmla="*/ 487869 h 487868"/>
                <a:gd name="connsiteX3" fmla="*/ 40656 w 487868"/>
                <a:gd name="connsiteY3" fmla="*/ 487869 h 487868"/>
                <a:gd name="connsiteX4" fmla="*/ 487869 w 487868"/>
                <a:gd name="connsiteY4" fmla="*/ 40656 h 487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7868" h="487868">
                  <a:moveTo>
                    <a:pt x="487869" y="40656"/>
                  </a:moveTo>
                  <a:lnTo>
                    <a:pt x="487869" y="0"/>
                  </a:lnTo>
                  <a:cubicBezTo>
                    <a:pt x="218426" y="0"/>
                    <a:pt x="0" y="218426"/>
                    <a:pt x="0" y="487869"/>
                  </a:cubicBezTo>
                  <a:lnTo>
                    <a:pt x="40656" y="487869"/>
                  </a:lnTo>
                  <a:cubicBezTo>
                    <a:pt x="287459" y="487421"/>
                    <a:pt x="487421" y="287459"/>
                    <a:pt x="487869" y="40656"/>
                  </a:cubicBezTo>
                  <a:close/>
                </a:path>
              </a:pathLst>
            </a:custGeom>
            <a:solidFill>
              <a:srgbClr val="584438"/>
            </a:solidFill>
            <a:ln w="80963" cap="flat">
              <a:noFill/>
              <a:prstDash val="solid"/>
              <a:miter/>
            </a:ln>
          </p:spPr>
          <p:txBody>
            <a:bodyPr rtlCol="0" anchor="ctr"/>
            <a:lstStyle/>
            <a:p>
              <a:endParaRPr lang="en-US" sz="900"/>
            </a:p>
          </p:txBody>
        </p:sp>
        <p:sp>
          <p:nvSpPr>
            <p:cNvPr id="43" name="Freeform 42">
              <a:extLst>
                <a:ext uri="{FF2B5EF4-FFF2-40B4-BE49-F238E27FC236}">
                  <a16:creationId xmlns:a16="http://schemas.microsoft.com/office/drawing/2014/main" id="{77BCBC2C-1F58-BA45-A403-6F67FB705CEC}"/>
                </a:ext>
              </a:extLst>
            </p:cNvPr>
            <p:cNvSpPr/>
            <p:nvPr/>
          </p:nvSpPr>
          <p:spPr>
            <a:xfrm>
              <a:off x="5729403" y="3634138"/>
              <a:ext cx="225233" cy="524458"/>
            </a:xfrm>
            <a:custGeom>
              <a:avLst/>
              <a:gdLst>
                <a:gd name="connsiteX0" fmla="*/ 143921 w 225232"/>
                <a:gd name="connsiteY0" fmla="*/ 0 h 524458"/>
                <a:gd name="connsiteX1" fmla="*/ 143921 w 225232"/>
                <a:gd name="connsiteY1" fmla="*/ 68302 h 524458"/>
                <a:gd name="connsiteX2" fmla="*/ 0 w 225232"/>
                <a:gd name="connsiteY2" fmla="*/ 429324 h 524458"/>
                <a:gd name="connsiteX3" fmla="*/ 152052 w 225232"/>
                <a:gd name="connsiteY3" fmla="*/ 487869 h 524458"/>
                <a:gd name="connsiteX4" fmla="*/ 225233 w 225232"/>
                <a:gd name="connsiteY4" fmla="*/ 524459 h 524458"/>
                <a:gd name="connsiteX5" fmla="*/ 225233 w 225232"/>
                <a:gd name="connsiteY5" fmla="*/ 0 h 524458"/>
                <a:gd name="connsiteX6" fmla="*/ 184577 w 225232"/>
                <a:gd name="connsiteY6" fmla="*/ 0 h 524458"/>
                <a:gd name="connsiteX7" fmla="*/ 143921 w 225232"/>
                <a:gd name="connsiteY7" fmla="*/ 0 h 524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5232" h="524458">
                  <a:moveTo>
                    <a:pt x="143921" y="0"/>
                  </a:moveTo>
                  <a:lnTo>
                    <a:pt x="143921" y="68302"/>
                  </a:lnTo>
                  <a:cubicBezTo>
                    <a:pt x="143791" y="202604"/>
                    <a:pt x="92297" y="331767"/>
                    <a:pt x="0" y="429324"/>
                  </a:cubicBezTo>
                  <a:lnTo>
                    <a:pt x="152052" y="487869"/>
                  </a:lnTo>
                  <a:cubicBezTo>
                    <a:pt x="177308" y="498260"/>
                    <a:pt x="201766" y="510489"/>
                    <a:pt x="225233" y="524459"/>
                  </a:cubicBezTo>
                  <a:lnTo>
                    <a:pt x="225233" y="0"/>
                  </a:lnTo>
                  <a:lnTo>
                    <a:pt x="184577" y="0"/>
                  </a:lnTo>
                  <a:cubicBezTo>
                    <a:pt x="170754" y="0"/>
                    <a:pt x="157744" y="0"/>
                    <a:pt x="143921" y="0"/>
                  </a:cubicBezTo>
                  <a:close/>
                </a:path>
              </a:pathLst>
            </a:custGeom>
            <a:solidFill>
              <a:srgbClr val="584438"/>
            </a:solidFill>
            <a:ln w="80963" cap="flat">
              <a:noFill/>
              <a:prstDash val="solid"/>
              <a:miter/>
            </a:ln>
          </p:spPr>
          <p:txBody>
            <a:bodyPr rtlCol="0" anchor="ctr"/>
            <a:lstStyle/>
            <a:p>
              <a:endParaRPr lang="en-US" sz="900"/>
            </a:p>
          </p:txBody>
        </p:sp>
        <p:sp>
          <p:nvSpPr>
            <p:cNvPr id="44" name="Freeform 43">
              <a:extLst>
                <a:ext uri="{FF2B5EF4-FFF2-40B4-BE49-F238E27FC236}">
                  <a16:creationId xmlns:a16="http://schemas.microsoft.com/office/drawing/2014/main" id="{5BC4E178-D7FA-634B-A970-5C93E2D65C57}"/>
                </a:ext>
              </a:extLst>
            </p:cNvPr>
            <p:cNvSpPr/>
            <p:nvPr/>
          </p:nvSpPr>
          <p:spPr>
            <a:xfrm>
              <a:off x="5510676" y="3072274"/>
              <a:ext cx="443961" cy="480551"/>
            </a:xfrm>
            <a:custGeom>
              <a:avLst/>
              <a:gdLst>
                <a:gd name="connsiteX0" fmla="*/ 403305 w 443960"/>
                <a:gd name="connsiteY0" fmla="*/ 480550 h 480551"/>
                <a:gd name="connsiteX1" fmla="*/ 443960 w 443960"/>
                <a:gd name="connsiteY1" fmla="*/ 480550 h 480551"/>
                <a:gd name="connsiteX2" fmla="*/ 37403 w 443960"/>
                <a:gd name="connsiteY2" fmla="*/ 0 h 480551"/>
                <a:gd name="connsiteX3" fmla="*/ 37403 w 443960"/>
                <a:gd name="connsiteY3" fmla="*/ 33338 h 480551"/>
                <a:gd name="connsiteX4" fmla="*/ 0 w 443960"/>
                <a:gd name="connsiteY4" fmla="*/ 227672 h 480551"/>
                <a:gd name="connsiteX5" fmla="*/ 4066 w 443960"/>
                <a:gd name="connsiteY5" fmla="*/ 235803 h 480551"/>
                <a:gd name="connsiteX6" fmla="*/ 403305 w 443960"/>
                <a:gd name="connsiteY6" fmla="*/ 480550 h 480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3960" h="480551">
                  <a:moveTo>
                    <a:pt x="403305" y="480550"/>
                  </a:moveTo>
                  <a:lnTo>
                    <a:pt x="443960" y="480550"/>
                  </a:lnTo>
                  <a:cubicBezTo>
                    <a:pt x="443716" y="242672"/>
                    <a:pt x="271954" y="39647"/>
                    <a:pt x="37403" y="0"/>
                  </a:cubicBezTo>
                  <a:lnTo>
                    <a:pt x="37403" y="33338"/>
                  </a:lnTo>
                  <a:cubicBezTo>
                    <a:pt x="37167" y="99882"/>
                    <a:pt x="24483" y="165794"/>
                    <a:pt x="0" y="227672"/>
                  </a:cubicBezTo>
                  <a:lnTo>
                    <a:pt x="4066" y="235803"/>
                  </a:lnTo>
                  <a:cubicBezTo>
                    <a:pt x="80238" y="386242"/>
                    <a:pt x="234681" y="480921"/>
                    <a:pt x="403305" y="480550"/>
                  </a:cubicBezTo>
                  <a:close/>
                </a:path>
              </a:pathLst>
            </a:custGeom>
            <a:solidFill>
              <a:srgbClr val="584438"/>
            </a:solidFill>
            <a:ln w="80963" cap="flat">
              <a:noFill/>
              <a:prstDash val="solid"/>
              <a:miter/>
            </a:ln>
          </p:spPr>
          <p:txBody>
            <a:bodyPr rtlCol="0" anchor="ctr"/>
            <a:lstStyle/>
            <a:p>
              <a:endParaRPr lang="en-US" sz="900" dirty="0"/>
            </a:p>
          </p:txBody>
        </p:sp>
        <p:sp>
          <p:nvSpPr>
            <p:cNvPr id="45" name="Freeform 44">
              <a:extLst>
                <a:ext uri="{FF2B5EF4-FFF2-40B4-BE49-F238E27FC236}">
                  <a16:creationId xmlns:a16="http://schemas.microsoft.com/office/drawing/2014/main" id="{DDAEE655-366F-324F-8A14-847FBF3CECE9}"/>
                </a:ext>
              </a:extLst>
            </p:cNvPr>
            <p:cNvSpPr/>
            <p:nvPr/>
          </p:nvSpPr>
          <p:spPr>
            <a:xfrm>
              <a:off x="4978887" y="3634139"/>
              <a:ext cx="225233" cy="524458"/>
            </a:xfrm>
            <a:custGeom>
              <a:avLst/>
              <a:gdLst>
                <a:gd name="connsiteX0" fmla="*/ 225233 w 225232"/>
                <a:gd name="connsiteY0" fmla="*/ 426885 h 524458"/>
                <a:gd name="connsiteX1" fmla="*/ 81311 w 225232"/>
                <a:gd name="connsiteY1" fmla="*/ 65862 h 524458"/>
                <a:gd name="connsiteX2" fmla="*/ 81311 w 225232"/>
                <a:gd name="connsiteY2" fmla="*/ 0 h 524458"/>
                <a:gd name="connsiteX3" fmla="*/ 40656 w 225232"/>
                <a:gd name="connsiteY3" fmla="*/ 0 h 524458"/>
                <a:gd name="connsiteX4" fmla="*/ 0 w 225232"/>
                <a:gd name="connsiteY4" fmla="*/ 0 h 524458"/>
                <a:gd name="connsiteX5" fmla="*/ 0 w 225232"/>
                <a:gd name="connsiteY5" fmla="*/ 524459 h 524458"/>
                <a:gd name="connsiteX6" fmla="*/ 73180 w 225232"/>
                <a:gd name="connsiteY6" fmla="*/ 487869 h 524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5232" h="524458">
                  <a:moveTo>
                    <a:pt x="225233" y="426885"/>
                  </a:moveTo>
                  <a:cubicBezTo>
                    <a:pt x="132795" y="329417"/>
                    <a:pt x="81280" y="200197"/>
                    <a:pt x="81311" y="65862"/>
                  </a:cubicBezTo>
                  <a:lnTo>
                    <a:pt x="81311" y="0"/>
                  </a:lnTo>
                  <a:cubicBezTo>
                    <a:pt x="67771" y="809"/>
                    <a:pt x="54196" y="809"/>
                    <a:pt x="40656" y="0"/>
                  </a:cubicBezTo>
                  <a:lnTo>
                    <a:pt x="0" y="0"/>
                  </a:lnTo>
                  <a:lnTo>
                    <a:pt x="0" y="524459"/>
                  </a:lnTo>
                  <a:cubicBezTo>
                    <a:pt x="23466" y="510489"/>
                    <a:pt x="47925" y="498260"/>
                    <a:pt x="73180" y="487869"/>
                  </a:cubicBezTo>
                  <a:close/>
                </a:path>
              </a:pathLst>
            </a:custGeom>
            <a:solidFill>
              <a:srgbClr val="584438"/>
            </a:solidFill>
            <a:ln w="80963" cap="flat">
              <a:noFill/>
              <a:prstDash val="solid"/>
              <a:miter/>
            </a:ln>
          </p:spPr>
          <p:txBody>
            <a:bodyPr rtlCol="0" anchor="ctr"/>
            <a:lstStyle/>
            <a:p>
              <a:endParaRPr lang="en-US" sz="900"/>
            </a:p>
          </p:txBody>
        </p:sp>
      </p:grpSp>
      <p:sp>
        <p:nvSpPr>
          <p:cNvPr id="46" name="TextBox 45">
            <a:extLst>
              <a:ext uri="{FF2B5EF4-FFF2-40B4-BE49-F238E27FC236}">
                <a16:creationId xmlns:a16="http://schemas.microsoft.com/office/drawing/2014/main" id="{012907ED-654E-E543-8821-D7E4F752DC9A}"/>
              </a:ext>
            </a:extLst>
          </p:cNvPr>
          <p:cNvSpPr txBox="1"/>
          <p:nvPr userDrawn="1"/>
        </p:nvSpPr>
        <p:spPr>
          <a:xfrm>
            <a:off x="4672288" y="2707201"/>
            <a:ext cx="3910393" cy="85547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anchor="t">
            <a:noAutofit/>
          </a:bodyPr>
          <a:lstStyle/>
          <a:p>
            <a:pPr marL="0" marR="0" indent="0" algn="l" defTabSz="914377" rtl="0" fontAlgn="auto" latinLnBrk="0" hangingPunct="0">
              <a:lnSpc>
                <a:spcPct val="100000"/>
              </a:lnSpc>
              <a:spcBef>
                <a:spcPts val="0"/>
              </a:spcBef>
              <a:spcAft>
                <a:spcPts val="0"/>
              </a:spcAft>
              <a:buClrTx/>
              <a:buSzTx/>
              <a:buFontTx/>
              <a:buNone/>
              <a:tabLst/>
            </a:pPr>
            <a:r>
              <a:rPr kumimoji="0" lang="en-US" sz="90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t>Changing line widths</a:t>
            </a:r>
          </a:p>
          <a:p>
            <a:pPr marL="0" indent="0" algn="l">
              <a:buNone/>
            </a:pPr>
            <a:r>
              <a:rPr lang="en-US" sz="900" b="0" i="0" dirty="0">
                <a:solidFill>
                  <a:schemeClr val="tx2"/>
                </a:solidFill>
                <a:latin typeface="FS Albert Pro Light" panose="02000503040000020004" pitchFamily="2" charset="0"/>
              </a:rPr>
              <a:t>When icons are scaled large, decrease the line width to maintain a light appearance. </a:t>
            </a:r>
          </a:p>
          <a:p>
            <a:pPr marL="0" indent="0" algn="l">
              <a:buNone/>
            </a:pPr>
            <a:r>
              <a:rPr lang="en-US" sz="900" b="0" i="0" dirty="0">
                <a:solidFill>
                  <a:schemeClr val="tx2"/>
                </a:solidFill>
                <a:latin typeface="FS Albert Pro Light" panose="02000503040000020004" pitchFamily="2" charset="0"/>
              </a:rPr>
              <a:t>Keep the line width of all icons within a single slide at a consistent thickness.</a:t>
            </a:r>
          </a:p>
          <a:p>
            <a:pPr marL="0" indent="0" algn="l">
              <a:buNone/>
            </a:pPr>
            <a:endParaRPr lang="en-US" sz="900" b="0" i="0" dirty="0">
              <a:solidFill>
                <a:schemeClr val="tx2"/>
              </a:solidFill>
              <a:latin typeface="FS Albert Pro Light" panose="02000503040000020004" pitchFamily="2" charset="0"/>
            </a:endParaRPr>
          </a:p>
          <a:p>
            <a:pPr marL="0" indent="0" algn="l">
              <a:buNone/>
            </a:pPr>
            <a:endParaRPr lang="en-US" sz="900" b="0" i="0" dirty="0">
              <a:solidFill>
                <a:schemeClr val="tx2"/>
              </a:solidFill>
              <a:latin typeface="FS Albert Pro Light" panose="02000503040000020004" pitchFamily="2" charset="0"/>
            </a:endParaRPr>
          </a:p>
          <a:p>
            <a:pPr marL="0" indent="0" algn="l">
              <a:buNone/>
            </a:pPr>
            <a:endParaRPr lang="en-US" sz="900" b="0" i="0" dirty="0">
              <a:solidFill>
                <a:schemeClr val="tx2"/>
              </a:solidFill>
              <a:latin typeface="FS Albert Pro Light" panose="02000503040000020004" pitchFamily="2" charset="0"/>
            </a:endParaRPr>
          </a:p>
          <a:p>
            <a:pPr marL="0" indent="0" algn="l">
              <a:buNone/>
            </a:pPr>
            <a:endParaRPr lang="en-US" sz="900" b="0" i="0" dirty="0">
              <a:solidFill>
                <a:schemeClr val="tx2"/>
              </a:solidFill>
              <a:latin typeface="FS Albert Pro Light" panose="02000503040000020004" pitchFamily="2" charset="0"/>
            </a:endParaRPr>
          </a:p>
          <a:p>
            <a:pPr marL="0" indent="0" algn="l">
              <a:buNone/>
            </a:pPr>
            <a:endParaRPr lang="en-US" sz="900" b="0" i="0" dirty="0">
              <a:solidFill>
                <a:schemeClr val="tx2"/>
              </a:solidFill>
              <a:latin typeface="FS Albert Pro Light" panose="02000503040000020004" pitchFamily="2" charset="0"/>
            </a:endParaRPr>
          </a:p>
          <a:p>
            <a:pPr marL="0" indent="0" algn="l">
              <a:buNone/>
            </a:pPr>
            <a:endParaRPr lang="en-US" sz="900" b="0" i="0" dirty="0">
              <a:solidFill>
                <a:schemeClr val="tx2"/>
              </a:solidFill>
              <a:latin typeface="FS Albert Pro Light" panose="02000503040000020004" pitchFamily="2" charset="0"/>
            </a:endParaRPr>
          </a:p>
        </p:txBody>
      </p:sp>
      <p:pic>
        <p:nvPicPr>
          <p:cNvPr id="52" name="Graphic 51">
            <a:extLst>
              <a:ext uri="{FF2B5EF4-FFF2-40B4-BE49-F238E27FC236}">
                <a16:creationId xmlns:a16="http://schemas.microsoft.com/office/drawing/2014/main" id="{A730C1DD-4DC4-6E4A-8006-652CCA47D888}"/>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4942102" y="4123339"/>
            <a:ext cx="365273" cy="365273"/>
          </a:xfrm>
          <a:prstGeom prst="rect">
            <a:avLst/>
          </a:prstGeom>
        </p:spPr>
      </p:pic>
      <p:grpSp>
        <p:nvGrpSpPr>
          <p:cNvPr id="8" name="Group 7">
            <a:extLst>
              <a:ext uri="{FF2B5EF4-FFF2-40B4-BE49-F238E27FC236}">
                <a16:creationId xmlns:a16="http://schemas.microsoft.com/office/drawing/2014/main" id="{67953DF1-72A2-FF44-A64D-98583DE4419C}"/>
              </a:ext>
            </a:extLst>
          </p:cNvPr>
          <p:cNvGrpSpPr/>
          <p:nvPr userDrawn="1"/>
        </p:nvGrpSpPr>
        <p:grpSpPr>
          <a:xfrm>
            <a:off x="6938072" y="3006107"/>
            <a:ext cx="1660331" cy="1660331"/>
            <a:chOff x="18981040" y="8378795"/>
            <a:chExt cx="4427550" cy="4427550"/>
          </a:xfrm>
        </p:grpSpPr>
        <p:pic>
          <p:nvPicPr>
            <p:cNvPr id="50" name="Graphic 49">
              <a:extLst>
                <a:ext uri="{FF2B5EF4-FFF2-40B4-BE49-F238E27FC236}">
                  <a16:creationId xmlns:a16="http://schemas.microsoft.com/office/drawing/2014/main" id="{C681C0B5-EA16-E142-861B-AA9CF8D13FBF}"/>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8981040" y="8378795"/>
              <a:ext cx="4427550" cy="4427550"/>
            </a:xfrm>
            <a:prstGeom prst="rect">
              <a:avLst/>
            </a:prstGeom>
          </p:spPr>
        </p:pic>
        <p:sp>
          <p:nvSpPr>
            <p:cNvPr id="51" name="Rectangle 50">
              <a:extLst>
                <a:ext uri="{FF2B5EF4-FFF2-40B4-BE49-F238E27FC236}">
                  <a16:creationId xmlns:a16="http://schemas.microsoft.com/office/drawing/2014/main" id="{7BA96E3A-1E77-3E47-BD8A-723C6518C321}"/>
                </a:ext>
              </a:extLst>
            </p:cNvPr>
            <p:cNvSpPr/>
            <p:nvPr userDrawn="1"/>
          </p:nvSpPr>
          <p:spPr>
            <a:xfrm>
              <a:off x="19276712" y="9050989"/>
              <a:ext cx="1827985" cy="3385830"/>
            </a:xfrm>
            <a:prstGeom prst="rect">
              <a:avLst/>
            </a:prstGeom>
            <a:solidFill>
              <a:schemeClr val="bg1"/>
            </a:solidFill>
            <a:ln w="381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dirty="0"/>
            </a:p>
          </p:txBody>
        </p:sp>
        <p:pic>
          <p:nvPicPr>
            <p:cNvPr id="53" name="Graphic 52">
              <a:extLst>
                <a:ext uri="{FF2B5EF4-FFF2-40B4-BE49-F238E27FC236}">
                  <a16:creationId xmlns:a16="http://schemas.microsoft.com/office/drawing/2014/main" id="{19D1F78E-45D1-F244-8673-D17D69A50485}"/>
                </a:ext>
              </a:extLst>
            </p:cNvPr>
            <p:cNvPicPr>
              <a:picLocks noChangeAspect="1"/>
            </p:cNvPicPr>
            <p:nvPr userDrawn="1"/>
          </p:nvPicPr>
          <p:blipFill rotWithShape="1">
            <a:blip r:embed="rId9">
              <a:extLst>
                <a:ext uri="{96DAC541-7B7A-43D3-8B79-37D633B846F1}">
                  <asvg:svgBlip xmlns:asvg="http://schemas.microsoft.com/office/drawing/2016/SVG/main" r:embed="rId10"/>
                </a:ext>
              </a:extLst>
            </a:blip>
            <a:srcRect t="11478" r="52036"/>
            <a:stretch/>
          </p:blipFill>
          <p:spPr>
            <a:xfrm>
              <a:off x="18981041" y="8887001"/>
              <a:ext cx="2123655" cy="3919342"/>
            </a:xfrm>
            <a:prstGeom prst="rect">
              <a:avLst/>
            </a:prstGeom>
          </p:spPr>
        </p:pic>
      </p:grpSp>
      <p:pic>
        <p:nvPicPr>
          <p:cNvPr id="54" name="Graphic 53">
            <a:extLst>
              <a:ext uri="{FF2B5EF4-FFF2-40B4-BE49-F238E27FC236}">
                <a16:creationId xmlns:a16="http://schemas.microsoft.com/office/drawing/2014/main" id="{75BED773-2EF2-8344-A911-EF28174A1321}"/>
              </a:ext>
            </a:extLst>
          </p:cNvPr>
          <p:cNvPicPr>
            <a:picLocks noChangeAspect="1"/>
          </p:cNvPicPr>
          <p:nvPr userDrawn="1"/>
        </p:nvPicPr>
        <p:blipFill>
          <a:blip r:embed="rId11">
            <a:extLst>
              <a:ext uri="{96DAC541-7B7A-43D3-8B79-37D633B846F1}">
                <asvg:svgBlip xmlns:asvg="http://schemas.microsoft.com/office/drawing/2016/SVG/main" r:embed="rId12"/>
              </a:ext>
            </a:extLst>
          </a:blip>
          <a:stretch>
            <a:fillRect/>
          </a:stretch>
        </p:blipFill>
        <p:spPr>
          <a:xfrm>
            <a:off x="5352399" y="3957374"/>
            <a:ext cx="553444" cy="553444"/>
          </a:xfrm>
          <a:prstGeom prst="rect">
            <a:avLst/>
          </a:prstGeom>
        </p:spPr>
      </p:pic>
      <p:grpSp>
        <p:nvGrpSpPr>
          <p:cNvPr id="9" name="Group 8">
            <a:extLst>
              <a:ext uri="{FF2B5EF4-FFF2-40B4-BE49-F238E27FC236}">
                <a16:creationId xmlns:a16="http://schemas.microsoft.com/office/drawing/2014/main" id="{FA2417FB-EFC9-8646-B797-EB357E314745}"/>
              </a:ext>
            </a:extLst>
          </p:cNvPr>
          <p:cNvGrpSpPr/>
          <p:nvPr userDrawn="1"/>
        </p:nvGrpSpPr>
        <p:grpSpPr>
          <a:xfrm>
            <a:off x="5874462" y="3482316"/>
            <a:ext cx="1169628" cy="1106888"/>
            <a:chOff x="16315050" y="9666492"/>
            <a:chExt cx="3119008" cy="2951700"/>
          </a:xfrm>
        </p:grpSpPr>
        <p:pic>
          <p:nvPicPr>
            <p:cNvPr id="47" name="Graphic 46">
              <a:extLst>
                <a:ext uri="{FF2B5EF4-FFF2-40B4-BE49-F238E27FC236}">
                  <a16:creationId xmlns:a16="http://schemas.microsoft.com/office/drawing/2014/main" id="{82D2F21C-ECF6-C848-9085-05F074E52E38}"/>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6482358" y="9666492"/>
              <a:ext cx="2951700" cy="2951700"/>
            </a:xfrm>
            <a:prstGeom prst="rect">
              <a:avLst/>
            </a:prstGeom>
          </p:spPr>
        </p:pic>
        <p:sp>
          <p:nvSpPr>
            <p:cNvPr id="49" name="Rectangle 48">
              <a:extLst>
                <a:ext uri="{FF2B5EF4-FFF2-40B4-BE49-F238E27FC236}">
                  <a16:creationId xmlns:a16="http://schemas.microsoft.com/office/drawing/2014/main" id="{9AF3C67B-60CB-1B4E-A74B-078ABC2E02F3}"/>
                </a:ext>
              </a:extLst>
            </p:cNvPr>
            <p:cNvSpPr/>
            <p:nvPr userDrawn="1"/>
          </p:nvSpPr>
          <p:spPr>
            <a:xfrm>
              <a:off x="16634314" y="10038519"/>
              <a:ext cx="1332402" cy="2335743"/>
            </a:xfrm>
            <a:prstGeom prst="rect">
              <a:avLst/>
            </a:prstGeom>
            <a:solidFill>
              <a:schemeClr val="bg1"/>
            </a:solidFill>
            <a:ln w="381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dirty="0"/>
            </a:p>
          </p:txBody>
        </p:sp>
        <p:pic>
          <p:nvPicPr>
            <p:cNvPr id="55" name="Graphic 54">
              <a:extLst>
                <a:ext uri="{FF2B5EF4-FFF2-40B4-BE49-F238E27FC236}">
                  <a16:creationId xmlns:a16="http://schemas.microsoft.com/office/drawing/2014/main" id="{9E59687A-F537-994F-B287-94B6EA77CB8E}"/>
                </a:ext>
              </a:extLst>
            </p:cNvPr>
            <p:cNvPicPr>
              <a:picLocks noChangeAspect="1"/>
            </p:cNvPicPr>
            <p:nvPr userDrawn="1"/>
          </p:nvPicPr>
          <p:blipFill rotWithShape="1">
            <a:blip r:embed="rId13">
              <a:extLst>
                <a:ext uri="{96DAC541-7B7A-43D3-8B79-37D633B846F1}">
                  <asvg:svgBlip xmlns:asvg="http://schemas.microsoft.com/office/drawing/2016/SVG/main" r:embed="rId14"/>
                </a:ext>
              </a:extLst>
            </a:blip>
            <a:srcRect l="-5669" r="49713"/>
            <a:stretch/>
          </p:blipFill>
          <p:spPr>
            <a:xfrm>
              <a:off x="16315050" y="9666492"/>
              <a:ext cx="1651667" cy="2951700"/>
            </a:xfrm>
            <a:prstGeom prst="rect">
              <a:avLst/>
            </a:prstGeom>
          </p:spPr>
        </p:pic>
      </p:grpSp>
      <p:pic>
        <p:nvPicPr>
          <p:cNvPr id="56" name="Graphic 55">
            <a:extLst>
              <a:ext uri="{FF2B5EF4-FFF2-40B4-BE49-F238E27FC236}">
                <a16:creationId xmlns:a16="http://schemas.microsoft.com/office/drawing/2014/main" id="{5218502C-D4E8-2C46-8FBF-AB2CA761F8AE}"/>
              </a:ext>
            </a:extLst>
          </p:cNvPr>
          <p:cNvPicPr>
            <a:picLocks noChangeAspect="1"/>
          </p:cNvPicPr>
          <p:nvPr userDrawn="1"/>
        </p:nvPicPr>
        <p:blipFill>
          <a:blip r:embed="rId15">
            <a:extLst>
              <a:ext uri="{96DAC541-7B7A-43D3-8B79-37D633B846F1}">
                <asvg:svgBlip xmlns:asvg="http://schemas.microsoft.com/office/drawing/2016/SVG/main" r:embed="rId16"/>
              </a:ext>
            </a:extLst>
          </a:blip>
          <a:stretch>
            <a:fillRect/>
          </a:stretch>
        </p:blipFill>
        <p:spPr>
          <a:xfrm>
            <a:off x="4688798" y="4286911"/>
            <a:ext cx="182637" cy="182637"/>
          </a:xfrm>
          <a:prstGeom prst="rect">
            <a:avLst/>
          </a:prstGeom>
        </p:spPr>
      </p:pic>
      <p:pic>
        <p:nvPicPr>
          <p:cNvPr id="62" name="Graphic 61">
            <a:extLst>
              <a:ext uri="{FF2B5EF4-FFF2-40B4-BE49-F238E27FC236}">
                <a16:creationId xmlns:a16="http://schemas.microsoft.com/office/drawing/2014/main" id="{022BF1E3-4B97-A640-8888-4597125A30CE}"/>
              </a:ext>
            </a:extLst>
          </p:cNvPr>
          <p:cNvPicPr>
            <a:picLocks noChangeAspect="1"/>
          </p:cNvPicPr>
          <p:nvPr userDrawn="1"/>
        </p:nvPicPr>
        <p:blipFill>
          <a:blip r:embed="rId17">
            <a:extLst>
              <a:ext uri="{96DAC541-7B7A-43D3-8B79-37D633B846F1}">
                <asvg:svgBlip xmlns:asvg="http://schemas.microsoft.com/office/drawing/2016/SVG/main" r:embed="rId18"/>
              </a:ext>
            </a:extLst>
          </a:blip>
          <a:stretch>
            <a:fillRect/>
          </a:stretch>
        </p:blipFill>
        <p:spPr>
          <a:xfrm>
            <a:off x="8147234" y="1433702"/>
            <a:ext cx="556014" cy="556014"/>
          </a:xfrm>
          <a:prstGeom prst="rect">
            <a:avLst/>
          </a:prstGeom>
        </p:spPr>
      </p:pic>
      <p:pic>
        <p:nvPicPr>
          <p:cNvPr id="63" name="Graphic 62">
            <a:extLst>
              <a:ext uri="{FF2B5EF4-FFF2-40B4-BE49-F238E27FC236}">
                <a16:creationId xmlns:a16="http://schemas.microsoft.com/office/drawing/2014/main" id="{C2CDC4B8-EA2A-4740-9031-5D86A0B468E3}"/>
              </a:ext>
            </a:extLst>
          </p:cNvPr>
          <p:cNvPicPr>
            <a:picLocks noChangeAspect="1"/>
          </p:cNvPicPr>
          <p:nvPr userDrawn="1"/>
        </p:nvPicPr>
        <p:blipFill>
          <a:blip r:embed="rId19">
            <a:extLst>
              <a:ext uri="{96DAC541-7B7A-43D3-8B79-37D633B846F1}">
                <asvg:svgBlip xmlns:asvg="http://schemas.microsoft.com/office/drawing/2016/SVG/main" r:embed="rId20"/>
              </a:ext>
            </a:extLst>
          </a:blip>
          <a:stretch>
            <a:fillRect/>
          </a:stretch>
        </p:blipFill>
        <p:spPr>
          <a:xfrm>
            <a:off x="8147234" y="872038"/>
            <a:ext cx="556014" cy="556014"/>
          </a:xfrm>
          <a:prstGeom prst="rect">
            <a:avLst/>
          </a:prstGeom>
        </p:spPr>
      </p:pic>
      <p:sp>
        <p:nvSpPr>
          <p:cNvPr id="64" name="Rectangle 63">
            <a:extLst>
              <a:ext uri="{FF2B5EF4-FFF2-40B4-BE49-F238E27FC236}">
                <a16:creationId xmlns:a16="http://schemas.microsoft.com/office/drawing/2014/main" id="{B5774E7F-3FA4-BB40-BA98-67E577B7C632}"/>
              </a:ext>
            </a:extLst>
          </p:cNvPr>
          <p:cNvSpPr/>
          <p:nvPr userDrawn="1"/>
        </p:nvSpPr>
        <p:spPr>
          <a:xfrm>
            <a:off x="8215275" y="1995367"/>
            <a:ext cx="784445" cy="507831"/>
          </a:xfrm>
          <a:prstGeom prst="rect">
            <a:avLst/>
          </a:prstGeom>
        </p:spPr>
        <p:txBody>
          <a:bodyPr wrap="square" lIns="0">
            <a:spAutoFit/>
          </a:bodyPr>
          <a:lstStyle/>
          <a:p>
            <a:pPr algn="l"/>
            <a:r>
              <a:rPr kumimoji="0" lang="en-US" sz="675" b="1" i="0" u="none" strike="noStrike" cap="none" spc="0" normalizeH="0" baseline="0" dirty="0">
                <a:ln>
                  <a:noFill/>
                </a:ln>
                <a:solidFill>
                  <a:schemeClr val="tx2"/>
                </a:solidFill>
                <a:effectLst/>
                <a:uFillTx/>
                <a:latin typeface="FS Albert Pro" panose="02000503040000020004" pitchFamily="2" charset="0"/>
                <a:ea typeface="Verdana" panose="020B0604030504040204" pitchFamily="34" charset="0"/>
                <a:cs typeface="Verdana" panose="020B0604030504040204" pitchFamily="34" charset="0"/>
                <a:sym typeface="Helvetica Neue"/>
              </a:rPr>
              <a:t>Experiment</a:t>
            </a:r>
          </a:p>
          <a:p>
            <a:pPr algn="l"/>
            <a:r>
              <a:rPr lang="en-US" sz="675" b="0" i="0" dirty="0">
                <a:latin typeface="FS Albert Pro Light" panose="02000503040000020004" pitchFamily="2" charset="0"/>
                <a:ea typeface="Verdana" panose="020B0604030504040204" pitchFamily="34" charset="0"/>
                <a:cs typeface="Verdana" panose="020B0604030504040204" pitchFamily="34" charset="0"/>
              </a:rPr>
              <a:t>Customize these globe icons by following the steps.</a:t>
            </a:r>
          </a:p>
        </p:txBody>
      </p:sp>
      <p:sp>
        <p:nvSpPr>
          <p:cNvPr id="65" name="TextBox 64">
            <a:extLst>
              <a:ext uri="{FF2B5EF4-FFF2-40B4-BE49-F238E27FC236}">
                <a16:creationId xmlns:a16="http://schemas.microsoft.com/office/drawing/2014/main" id="{FF53782D-0D7B-0B4B-AB9A-F5F08C2C8AB3}"/>
              </a:ext>
            </a:extLst>
          </p:cNvPr>
          <p:cNvSpPr txBox="1"/>
          <p:nvPr userDrawn="1"/>
        </p:nvSpPr>
        <p:spPr>
          <a:xfrm>
            <a:off x="4688995" y="836096"/>
            <a:ext cx="3367056" cy="142957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anchor="t">
            <a:noAutofit/>
          </a:bodyPr>
          <a:lstStyle/>
          <a:p>
            <a:pPr marL="0" marR="0" indent="0" algn="l" defTabSz="914377" rtl="0" fontAlgn="auto" latinLnBrk="0" hangingPunct="0">
              <a:lnSpc>
                <a:spcPct val="100000"/>
              </a:lnSpc>
              <a:spcBef>
                <a:spcPts val="0"/>
              </a:spcBef>
              <a:spcAft>
                <a:spcPts val="0"/>
              </a:spcAft>
              <a:buClrTx/>
              <a:buSzTx/>
              <a:buFontTx/>
              <a:buNone/>
              <a:tabLst/>
            </a:pPr>
            <a:r>
              <a:rPr kumimoji="0" lang="en-US" sz="90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t>Customizing icons</a:t>
            </a:r>
          </a:p>
          <a:p>
            <a:pPr marL="0" marR="0" indent="0" algn="l" defTabSz="914377" rtl="0" fontAlgn="auto" latinLnBrk="0" hangingPunct="0">
              <a:lnSpc>
                <a:spcPct val="100000"/>
              </a:lnSpc>
              <a:spcBef>
                <a:spcPts val="0"/>
              </a:spcBef>
              <a:spcAft>
                <a:spcPts val="0"/>
              </a:spcAft>
              <a:buClrTx/>
              <a:buSzTx/>
              <a:buFontTx/>
              <a:buNone/>
              <a:tabLst/>
            </a:pPr>
            <a:r>
              <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We recommend using an icon that already exists before creating </a:t>
            </a:r>
            <a:br>
              <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br>
            <a:r>
              <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a new one. Be sure to check </a:t>
            </a:r>
            <a:r>
              <a:rPr kumimoji="0" lang="en-US" sz="900" b="1" i="0" u="none" strike="noStrike" cap="none" spc="0" normalizeH="0" baseline="0" dirty="0">
                <a:ln>
                  <a:noFill/>
                </a:ln>
                <a:solidFill>
                  <a:schemeClr val="tx2"/>
                </a:solidFill>
                <a:effectLst/>
                <a:uFillTx/>
                <a:latin typeface="FS Albert Pro" panose="02000503040000020004" pitchFamily="2" charset="0"/>
                <a:ea typeface="Verdana" panose="020B0604030504040204" pitchFamily="34" charset="0"/>
                <a:cs typeface="Verdana" panose="020B0604030504040204" pitchFamily="34" charset="0"/>
                <a:sym typeface="Helvetica Neue"/>
                <a:hlinkClick r:id="rId21"/>
              </a:rPr>
              <a:t>our library of icons </a:t>
            </a:r>
            <a:r>
              <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first.</a:t>
            </a:r>
          </a:p>
        </p:txBody>
      </p:sp>
      <p:pic>
        <p:nvPicPr>
          <p:cNvPr id="66" name="Picture 65" descr="A screenshot of a cell phone&#10;&#10;Description automatically generated">
            <a:extLst>
              <a:ext uri="{FF2B5EF4-FFF2-40B4-BE49-F238E27FC236}">
                <a16:creationId xmlns:a16="http://schemas.microsoft.com/office/drawing/2014/main" id="{E626088F-AC7C-E94D-9CAF-A2DB08EE2CD9}"/>
              </a:ext>
            </a:extLst>
          </p:cNvPr>
          <p:cNvPicPr>
            <a:picLocks noChangeAspect="1"/>
          </p:cNvPicPr>
          <p:nvPr userDrawn="1"/>
        </p:nvPicPr>
        <p:blipFill rotWithShape="1">
          <a:blip r:embed="rId22">
            <a:alphaModFix amt="35000"/>
          </a:blip>
          <a:srcRect b="72310"/>
          <a:stretch/>
        </p:blipFill>
        <p:spPr>
          <a:xfrm>
            <a:off x="4529424" y="1276510"/>
            <a:ext cx="3617810" cy="548750"/>
          </a:xfrm>
          <a:prstGeom prst="rect">
            <a:avLst/>
          </a:prstGeom>
        </p:spPr>
      </p:pic>
      <p:pic>
        <p:nvPicPr>
          <p:cNvPr id="67" name="Picture 66" descr="A screenshot of a cell phone&#10;&#10;Description automatically generated">
            <a:extLst>
              <a:ext uri="{FF2B5EF4-FFF2-40B4-BE49-F238E27FC236}">
                <a16:creationId xmlns:a16="http://schemas.microsoft.com/office/drawing/2014/main" id="{BE308593-DDB1-4A4F-9D2E-60F67D6FFA37}"/>
              </a:ext>
            </a:extLst>
          </p:cNvPr>
          <p:cNvPicPr>
            <a:picLocks noChangeAspect="1"/>
          </p:cNvPicPr>
          <p:nvPr userDrawn="1"/>
        </p:nvPicPr>
        <p:blipFill rotWithShape="1">
          <a:blip r:embed="rId22"/>
          <a:srcRect l="8622" t="13914" r="86858" b="75200"/>
          <a:stretch/>
        </p:blipFill>
        <p:spPr>
          <a:xfrm>
            <a:off x="4841094" y="1547900"/>
            <a:ext cx="163520" cy="215739"/>
          </a:xfrm>
          <a:prstGeom prst="rect">
            <a:avLst/>
          </a:prstGeom>
          <a:ln w="76200">
            <a:solidFill>
              <a:schemeClr val="accent5"/>
            </a:solidFill>
            <a:miter lim="800000"/>
          </a:ln>
        </p:spPr>
      </p:pic>
      <p:pic>
        <p:nvPicPr>
          <p:cNvPr id="68" name="Picture 67" descr="A screenshot of a cell phone&#10;&#10;Description automatically generated">
            <a:extLst>
              <a:ext uri="{FF2B5EF4-FFF2-40B4-BE49-F238E27FC236}">
                <a16:creationId xmlns:a16="http://schemas.microsoft.com/office/drawing/2014/main" id="{77AE33EA-54C8-844D-B506-642710B38282}"/>
              </a:ext>
            </a:extLst>
          </p:cNvPr>
          <p:cNvPicPr>
            <a:picLocks noChangeAspect="1"/>
          </p:cNvPicPr>
          <p:nvPr userDrawn="1"/>
        </p:nvPicPr>
        <p:blipFill rotWithShape="1">
          <a:blip r:embed="rId22"/>
          <a:srcRect l="60888" t="8954" r="28710" b="85035"/>
          <a:stretch/>
        </p:blipFill>
        <p:spPr>
          <a:xfrm>
            <a:off x="6731883" y="1449591"/>
            <a:ext cx="376317" cy="119121"/>
          </a:xfrm>
          <a:prstGeom prst="rect">
            <a:avLst/>
          </a:prstGeom>
          <a:ln w="76200">
            <a:solidFill>
              <a:schemeClr val="accent5"/>
            </a:solidFill>
            <a:miter lim="800000"/>
          </a:ln>
        </p:spPr>
      </p:pic>
      <p:sp>
        <p:nvSpPr>
          <p:cNvPr id="69" name="TextBox 68">
            <a:extLst>
              <a:ext uri="{FF2B5EF4-FFF2-40B4-BE49-F238E27FC236}">
                <a16:creationId xmlns:a16="http://schemas.microsoft.com/office/drawing/2014/main" id="{74C82986-CD0F-1A46-A75E-C77EF4499069}"/>
              </a:ext>
            </a:extLst>
          </p:cNvPr>
          <p:cNvSpPr txBox="1"/>
          <p:nvPr userDrawn="1"/>
        </p:nvSpPr>
        <p:spPr>
          <a:xfrm>
            <a:off x="4688995" y="1924871"/>
            <a:ext cx="3367056" cy="60251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anchor="t">
            <a:noAutofit/>
          </a:bodyPr>
          <a:lstStyle/>
          <a:p>
            <a:pPr marL="0" marR="0" indent="0" algn="l" defTabSz="914377" rtl="0" fontAlgn="auto" latinLnBrk="0" hangingPunct="0">
              <a:lnSpc>
                <a:spcPct val="100000"/>
              </a:lnSpc>
              <a:spcBef>
                <a:spcPts val="0"/>
              </a:spcBef>
              <a:spcAft>
                <a:spcPts val="0"/>
              </a:spcAft>
              <a:buClrTx/>
              <a:buSzTx/>
              <a:buFontTx/>
              <a:buNone/>
              <a:tabLst/>
            </a:pPr>
            <a:r>
              <a:rPr kumimoji="0" lang="en-US" sz="675" b="1" i="0" u="none" strike="noStrike" cap="none" spc="0" normalizeH="0" baseline="0" dirty="0">
                <a:ln>
                  <a:noFill/>
                </a:ln>
                <a:solidFill>
                  <a:schemeClr val="tx2"/>
                </a:solidFill>
                <a:effectLst/>
                <a:uFillTx/>
                <a:latin typeface="FS Albert Pro" panose="02000503040000020004" pitchFamily="2" charset="0"/>
                <a:ea typeface="Verdana" panose="020B0604030504040204" pitchFamily="34" charset="0"/>
                <a:cs typeface="Verdana" panose="020B0604030504040204" pitchFamily="34" charset="0"/>
                <a:sym typeface="Helvetica Neue"/>
              </a:rPr>
              <a:t>To customize an icon:</a:t>
            </a:r>
          </a:p>
          <a:p>
            <a:pPr marL="171450" marR="0" indent="-171450" algn="l" defTabSz="914377" rtl="0" fontAlgn="auto" latinLnBrk="0" hangingPunct="0">
              <a:lnSpc>
                <a:spcPct val="100000"/>
              </a:lnSpc>
              <a:spcBef>
                <a:spcPts val="0"/>
              </a:spcBef>
              <a:spcAft>
                <a:spcPts val="0"/>
              </a:spcAft>
              <a:buClrTx/>
              <a:buSzTx/>
              <a:buFont typeface="+mj-lt"/>
              <a:buAutoNum type="arabicPeriod"/>
              <a:tabLst/>
            </a:pPr>
            <a:r>
              <a:rPr kumimoji="0" lang="en-US" sz="675"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Click “Convert to Shape.”</a:t>
            </a:r>
          </a:p>
          <a:p>
            <a:pPr marL="171450" marR="0" indent="-171450" algn="l" defTabSz="914377" rtl="0" fontAlgn="auto" latinLnBrk="0" hangingPunct="0">
              <a:lnSpc>
                <a:spcPct val="100000"/>
              </a:lnSpc>
              <a:spcBef>
                <a:spcPts val="0"/>
              </a:spcBef>
              <a:spcAft>
                <a:spcPts val="0"/>
              </a:spcAft>
              <a:buClrTx/>
              <a:buSzTx/>
              <a:buFont typeface="+mj-lt"/>
              <a:buAutoNum type="arabicPeriod"/>
              <a:tabLst/>
            </a:pPr>
            <a:r>
              <a:rPr kumimoji="0" lang="en-US" sz="675"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Ungroup the shapes to customize each individual part.</a:t>
            </a:r>
          </a:p>
        </p:txBody>
      </p:sp>
    </p:spTree>
    <p:extLst>
      <p:ext uri="{BB962C8B-B14F-4D97-AF65-F5344CB8AC3E}">
        <p14:creationId xmlns:p14="http://schemas.microsoft.com/office/powerpoint/2010/main" val="1489882065"/>
      </p:ext>
    </p:extLst>
  </p:cSld>
  <p:clrMapOvr>
    <a:masterClrMapping/>
  </p:clrMapOvr>
  <p:transition spd="med"/>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Advancing Shape">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39139367-9270-EA4E-9951-B8DB132A55B8}"/>
              </a:ext>
            </a:extLst>
          </p:cNvPr>
          <p:cNvSpPr/>
          <p:nvPr userDrawn="1"/>
        </p:nvSpPr>
        <p:spPr>
          <a:xfrm>
            <a:off x="6162" y="7407"/>
            <a:ext cx="2591760" cy="5143500"/>
          </a:xfrm>
          <a:prstGeom prst="rect">
            <a:avLst/>
          </a:prstGeom>
          <a:solidFill>
            <a:schemeClr val="bg1">
              <a:lumMod val="9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sp>
        <p:nvSpPr>
          <p:cNvPr id="16" name="TextBox 15">
            <a:extLst>
              <a:ext uri="{FF2B5EF4-FFF2-40B4-BE49-F238E27FC236}">
                <a16:creationId xmlns:a16="http://schemas.microsoft.com/office/drawing/2014/main" id="{F4C30157-5306-294F-BBC4-965A1BEFEE18}"/>
              </a:ext>
            </a:extLst>
          </p:cNvPr>
          <p:cNvSpPr txBox="1"/>
          <p:nvPr userDrawn="1"/>
        </p:nvSpPr>
        <p:spPr>
          <a:xfrm>
            <a:off x="238749" y="856111"/>
            <a:ext cx="1811290" cy="42244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anchor="t">
            <a:noAutofit/>
          </a:bodyPr>
          <a:lstStyle/>
          <a:p>
            <a:pPr marL="0" marR="0" indent="0" algn="l" defTabSz="914377" rtl="0" fontAlgn="auto" latinLnBrk="0" hangingPunct="0">
              <a:lnSpc>
                <a:spcPct val="100000"/>
              </a:lnSpc>
              <a:spcBef>
                <a:spcPts val="0"/>
              </a:spcBef>
              <a:spcAft>
                <a:spcPts val="0"/>
              </a:spcAft>
              <a:buClrTx/>
              <a:buSzTx/>
              <a:buFontTx/>
              <a:buNone/>
              <a:tabLst/>
            </a:pPr>
            <a:r>
              <a:rPr kumimoji="0" lang="en-US" sz="9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rPr>
              <a:t>The Advancing Shape is built from a full circle or segments of one: a half circle or a quarter circle. It can be combined with and/or filled with text, photography, or solid colors from the Theme Colors palette. Because of the the functional Advancing Shape in the footer, always face the Advancing Shape forward.</a:t>
            </a:r>
          </a:p>
          <a:p>
            <a:pPr marL="0" marR="0" indent="0" algn="l" defTabSz="914377" rtl="0" fontAlgn="auto" latinLnBrk="0" hangingPunct="0">
              <a:lnSpc>
                <a:spcPct val="100000"/>
              </a:lnSpc>
              <a:spcBef>
                <a:spcPts val="0"/>
              </a:spcBef>
              <a:spcAft>
                <a:spcPts val="0"/>
              </a:spcAft>
              <a:buClrTx/>
              <a:buSzTx/>
              <a:buFontTx/>
              <a:buNone/>
              <a:tabLst/>
            </a:pPr>
            <a:endParaRPr kumimoji="0" lang="en-US" sz="9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endParaRPr>
          </a:p>
          <a:p>
            <a:pPr marL="0" marR="0" indent="0" algn="l" defTabSz="914377" rtl="0" fontAlgn="auto" latinLnBrk="0" hangingPunct="0">
              <a:lnSpc>
                <a:spcPct val="100000"/>
              </a:lnSpc>
              <a:spcBef>
                <a:spcPts val="0"/>
              </a:spcBef>
              <a:spcAft>
                <a:spcPts val="0"/>
              </a:spcAft>
              <a:buClrTx/>
              <a:buSzTx/>
              <a:buFontTx/>
              <a:buNone/>
              <a:tabLst/>
            </a:pPr>
            <a:endParaRPr kumimoji="0" lang="en-US" sz="9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endParaRPr>
          </a:p>
          <a:p>
            <a:pPr marL="0" marR="0" indent="0" algn="l" defTabSz="914377" rtl="0" fontAlgn="auto" latinLnBrk="0" hangingPunct="0">
              <a:lnSpc>
                <a:spcPct val="100000"/>
              </a:lnSpc>
              <a:spcBef>
                <a:spcPts val="0"/>
              </a:spcBef>
              <a:spcAft>
                <a:spcPts val="0"/>
              </a:spcAft>
              <a:buClrTx/>
              <a:buSzTx/>
              <a:buFontTx/>
              <a:buNone/>
              <a:tabLst/>
            </a:pPr>
            <a:endParaRPr kumimoji="0" lang="en-US" sz="9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endParaRPr>
          </a:p>
          <a:p>
            <a:pPr marL="0" marR="0" indent="0" algn="l" defTabSz="914377" rtl="0" fontAlgn="auto" latinLnBrk="0" hangingPunct="0">
              <a:lnSpc>
                <a:spcPct val="100000"/>
              </a:lnSpc>
              <a:spcBef>
                <a:spcPts val="0"/>
              </a:spcBef>
              <a:spcAft>
                <a:spcPts val="0"/>
              </a:spcAft>
              <a:buClrTx/>
              <a:buSzTx/>
              <a:buFontTx/>
              <a:buNone/>
              <a:tabLst/>
            </a:pPr>
            <a:endParaRPr kumimoji="0" lang="en-US" sz="9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endParaRPr>
          </a:p>
          <a:p>
            <a:pPr marL="0" marR="0" indent="0" algn="l" defTabSz="914377" rtl="0" fontAlgn="auto" latinLnBrk="0" hangingPunct="0">
              <a:lnSpc>
                <a:spcPct val="100000"/>
              </a:lnSpc>
              <a:spcBef>
                <a:spcPts val="0"/>
              </a:spcBef>
              <a:spcAft>
                <a:spcPts val="0"/>
              </a:spcAft>
              <a:buClrTx/>
              <a:buSzTx/>
              <a:buFontTx/>
              <a:buNone/>
              <a:tabLst/>
            </a:pPr>
            <a:endParaRPr kumimoji="0" lang="en-US" sz="9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endParaRPr>
          </a:p>
          <a:p>
            <a:pPr marL="0" marR="0" indent="0" algn="l" defTabSz="914377" rtl="0" fontAlgn="auto" latinLnBrk="0" hangingPunct="0">
              <a:lnSpc>
                <a:spcPct val="100000"/>
              </a:lnSpc>
              <a:spcBef>
                <a:spcPts val="0"/>
              </a:spcBef>
              <a:spcAft>
                <a:spcPts val="0"/>
              </a:spcAft>
              <a:buClrTx/>
              <a:buSzTx/>
              <a:buFontTx/>
              <a:buNone/>
              <a:tabLst/>
            </a:pPr>
            <a:endParaRPr kumimoji="0" lang="en-US" sz="9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endParaRPr>
          </a:p>
          <a:p>
            <a:pPr marL="0" marR="0" indent="0" algn="l" defTabSz="914377" rtl="0" fontAlgn="auto" latinLnBrk="0" hangingPunct="0">
              <a:lnSpc>
                <a:spcPct val="100000"/>
              </a:lnSpc>
              <a:spcBef>
                <a:spcPts val="0"/>
              </a:spcBef>
              <a:spcAft>
                <a:spcPts val="0"/>
              </a:spcAft>
              <a:buClrTx/>
              <a:buSzTx/>
              <a:buFontTx/>
              <a:buNone/>
              <a:tabLst/>
            </a:pPr>
            <a:endParaRPr kumimoji="0" lang="en-US" sz="9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endParaRPr>
          </a:p>
          <a:p>
            <a:pPr marL="0" marR="0" indent="0" algn="l" defTabSz="914377" rtl="0" fontAlgn="auto" latinLnBrk="0" hangingPunct="0">
              <a:lnSpc>
                <a:spcPct val="100000"/>
              </a:lnSpc>
              <a:spcBef>
                <a:spcPts val="0"/>
              </a:spcBef>
              <a:spcAft>
                <a:spcPts val="0"/>
              </a:spcAft>
              <a:buClrTx/>
              <a:buSzTx/>
              <a:buFontTx/>
              <a:buNone/>
              <a:tabLst/>
            </a:pPr>
            <a:endParaRPr kumimoji="0" lang="en-US" sz="9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endParaRPr>
          </a:p>
          <a:p>
            <a:pPr marL="0" marR="0" indent="0" algn="l" defTabSz="914377" rtl="0" fontAlgn="auto" latinLnBrk="0" hangingPunct="0">
              <a:lnSpc>
                <a:spcPct val="100000"/>
              </a:lnSpc>
              <a:spcBef>
                <a:spcPts val="0"/>
              </a:spcBef>
              <a:spcAft>
                <a:spcPts val="0"/>
              </a:spcAft>
              <a:buClrTx/>
              <a:buSzTx/>
              <a:buFontTx/>
              <a:buNone/>
              <a:tabLst/>
            </a:pPr>
            <a:endParaRPr kumimoji="0" lang="en-US" sz="9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endParaRPr>
          </a:p>
          <a:p>
            <a:pPr marL="0" marR="0" indent="0" algn="l" defTabSz="914377" rtl="0" fontAlgn="auto" latinLnBrk="0" hangingPunct="0">
              <a:lnSpc>
                <a:spcPct val="100000"/>
              </a:lnSpc>
              <a:spcBef>
                <a:spcPts val="0"/>
              </a:spcBef>
              <a:spcAft>
                <a:spcPts val="0"/>
              </a:spcAft>
              <a:buClrTx/>
              <a:buSzTx/>
              <a:buFontTx/>
              <a:buNone/>
              <a:tabLst/>
            </a:pPr>
            <a:r>
              <a:rPr kumimoji="0" lang="en-US" sz="900" b="0" i="0" u="none" strike="noStrike" cap="none" spc="0" normalizeH="0" baseline="0" dirty="0">
                <a:ln>
                  <a:noFill/>
                </a:ln>
                <a:solidFill>
                  <a:schemeClr val="accent1"/>
                </a:solidFill>
                <a:effectLst/>
                <a:uFillTx/>
                <a:latin typeface="FS Albert Pro Light" panose="02000503040000020004" pitchFamily="2" charset="0"/>
                <a:ea typeface="+mn-ea"/>
                <a:cs typeface="+mn-cs"/>
                <a:sym typeface="Helvetica Neue"/>
              </a:rPr>
              <a:t>This layout showcases multiple custom areas for iconography, text and imagery.</a:t>
            </a:r>
          </a:p>
          <a:p>
            <a:pPr marL="0" marR="0" indent="0" algn="l" defTabSz="914377" rtl="0" fontAlgn="auto" latinLnBrk="0" hangingPunct="0">
              <a:lnSpc>
                <a:spcPct val="100000"/>
              </a:lnSpc>
              <a:spcBef>
                <a:spcPts val="0"/>
              </a:spcBef>
              <a:spcAft>
                <a:spcPts val="0"/>
              </a:spcAft>
              <a:buClrTx/>
              <a:buSzTx/>
              <a:buFontTx/>
              <a:buNone/>
              <a:tabLst/>
            </a:pPr>
            <a:endParaRPr kumimoji="0" lang="en-US" sz="9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endParaRPr>
          </a:p>
        </p:txBody>
      </p:sp>
      <p:sp>
        <p:nvSpPr>
          <p:cNvPr id="27" name="TextBox 26">
            <a:extLst>
              <a:ext uri="{FF2B5EF4-FFF2-40B4-BE49-F238E27FC236}">
                <a16:creationId xmlns:a16="http://schemas.microsoft.com/office/drawing/2014/main" id="{E23588D7-2C72-B240-9E38-09D61E09C16D}"/>
              </a:ext>
            </a:extLst>
          </p:cNvPr>
          <p:cNvSpPr txBox="1"/>
          <p:nvPr userDrawn="1"/>
        </p:nvSpPr>
        <p:spPr>
          <a:xfrm>
            <a:off x="6106275" y="4434806"/>
            <a:ext cx="2161824" cy="686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34290" rIns="0" bIns="0" numCol="1" spcCol="38100" rtlCol="0" anchor="t">
            <a:noAutofit/>
          </a:bodyPr>
          <a:lstStyle/>
          <a:p>
            <a:pPr marL="0" marR="0" indent="0" algn="l" defTabSz="914377" rtl="0" fontAlgn="auto" latinLnBrk="0" hangingPunct="0">
              <a:lnSpc>
                <a:spcPct val="100000"/>
              </a:lnSpc>
              <a:spcBef>
                <a:spcPts val="0"/>
              </a:spcBef>
              <a:spcAft>
                <a:spcPts val="0"/>
              </a:spcAft>
              <a:buClrTx/>
              <a:buSzTx/>
              <a:buFontTx/>
              <a:buNone/>
              <a:tabLst/>
            </a:pPr>
            <a:r>
              <a:rPr kumimoji="0" lang="en-US" sz="900" b="1" i="0" u="none" strike="noStrike" cap="none" spc="0" normalizeH="0" baseline="0" dirty="0">
                <a:ln>
                  <a:noFill/>
                </a:ln>
                <a:solidFill>
                  <a:schemeClr val="accent5"/>
                </a:solidFill>
                <a:effectLst/>
                <a:uFillTx/>
                <a:latin typeface="FS Albert Pro" panose="02000503040000020004" pitchFamily="2" charset="0"/>
                <a:ea typeface="+mn-ea"/>
                <a:cs typeface="+mn-cs"/>
                <a:sym typeface="Helvetica Neue"/>
              </a:rPr>
              <a:t>¼ Circle</a:t>
            </a:r>
          </a:p>
          <a:p>
            <a:pPr marL="0" marR="0" indent="0" algn="l" defTabSz="914377" rtl="0" fontAlgn="auto" latinLnBrk="0" hangingPunct="0">
              <a:lnSpc>
                <a:spcPct val="100000"/>
              </a:lnSpc>
              <a:spcBef>
                <a:spcPts val="0"/>
              </a:spcBef>
              <a:spcAft>
                <a:spcPts val="0"/>
              </a:spcAft>
              <a:buClrTx/>
              <a:buSzTx/>
              <a:buFontTx/>
              <a:buNone/>
              <a:tabLst/>
            </a:pPr>
            <a:r>
              <a:rPr kumimoji="0" lang="en-US" sz="900" b="0" i="0" u="none" strike="noStrike" cap="none" spc="0" normalizeH="0" baseline="0" dirty="0">
                <a:ln>
                  <a:noFill/>
                </a:ln>
                <a:solidFill>
                  <a:schemeClr val="accent1"/>
                </a:solidFill>
                <a:effectLst/>
                <a:uFillTx/>
                <a:latin typeface="FS Albert Pro Light" panose="02000503040000020004" pitchFamily="2" charset="0"/>
                <a:ea typeface="+mn-ea"/>
                <a:cs typeface="+mn-cs"/>
                <a:sym typeface="Helvetica Neue"/>
              </a:rPr>
              <a:t>In certain instances, for example if space is at a premium, the 1/4 Circle Shape may be used.</a:t>
            </a:r>
          </a:p>
        </p:txBody>
      </p:sp>
      <p:sp>
        <p:nvSpPr>
          <p:cNvPr id="28" name="TextBox 27">
            <a:extLst>
              <a:ext uri="{FF2B5EF4-FFF2-40B4-BE49-F238E27FC236}">
                <a16:creationId xmlns:a16="http://schemas.microsoft.com/office/drawing/2014/main" id="{99E42928-DCE2-104F-95B9-712658C85295}"/>
              </a:ext>
            </a:extLst>
          </p:cNvPr>
          <p:cNvSpPr txBox="1"/>
          <p:nvPr userDrawn="1"/>
        </p:nvSpPr>
        <p:spPr>
          <a:xfrm>
            <a:off x="5133581" y="4416872"/>
            <a:ext cx="648562" cy="1998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34290" rIns="0" bIns="0" numCol="1" spcCol="38100" rtlCol="0" anchor="t">
            <a:noAutofit/>
          </a:bodyPr>
          <a:lstStyle/>
          <a:p>
            <a:pPr marL="0" marR="0" indent="0" algn="l" defTabSz="914377" rtl="0" fontAlgn="auto" latinLnBrk="0" hangingPunct="0">
              <a:lnSpc>
                <a:spcPct val="100000"/>
              </a:lnSpc>
              <a:spcBef>
                <a:spcPts val="0"/>
              </a:spcBef>
              <a:spcAft>
                <a:spcPts val="0"/>
              </a:spcAft>
              <a:buClrTx/>
              <a:buSzTx/>
              <a:buFontTx/>
              <a:buNone/>
              <a:tabLst/>
            </a:pPr>
            <a:r>
              <a:rPr kumimoji="0" lang="en-US" sz="900" b="1" i="0" u="none" strike="noStrike" cap="none" spc="0" normalizeH="0" baseline="0" dirty="0">
                <a:ln>
                  <a:noFill/>
                </a:ln>
                <a:solidFill>
                  <a:schemeClr val="accent5"/>
                </a:solidFill>
                <a:effectLst/>
                <a:uFillTx/>
                <a:latin typeface="FS Albert Pro" panose="02000503040000020004" pitchFamily="2" charset="0"/>
                <a:ea typeface="+mn-ea"/>
                <a:cs typeface="+mn-cs"/>
                <a:sym typeface="Helvetica Neue"/>
              </a:rPr>
              <a:t>Half Circle</a:t>
            </a:r>
            <a:endParaRPr kumimoji="0" lang="en-US" sz="900" b="0" i="0" u="none" strike="noStrike" cap="none" spc="0" normalizeH="0" baseline="0" dirty="0">
              <a:ln>
                <a:noFill/>
              </a:ln>
              <a:solidFill>
                <a:schemeClr val="accent5"/>
              </a:solidFill>
              <a:effectLst/>
              <a:uFillTx/>
              <a:latin typeface="FS Albert Pro Light" panose="02000503040000020004" pitchFamily="2" charset="0"/>
              <a:ea typeface="+mn-ea"/>
              <a:cs typeface="+mn-cs"/>
              <a:sym typeface="Helvetica Neue"/>
            </a:endParaRPr>
          </a:p>
        </p:txBody>
      </p:sp>
      <p:sp>
        <p:nvSpPr>
          <p:cNvPr id="23" name="TextBox 22">
            <a:extLst>
              <a:ext uri="{FF2B5EF4-FFF2-40B4-BE49-F238E27FC236}">
                <a16:creationId xmlns:a16="http://schemas.microsoft.com/office/drawing/2014/main" id="{B1FED86A-3851-EE41-9FF0-8F2D276E7753}"/>
              </a:ext>
            </a:extLst>
          </p:cNvPr>
          <p:cNvSpPr txBox="1"/>
          <p:nvPr userDrawn="1"/>
        </p:nvSpPr>
        <p:spPr>
          <a:xfrm>
            <a:off x="238749" y="236969"/>
            <a:ext cx="4880258" cy="441873"/>
          </a:xfrm>
          <a:prstGeom prst="rect">
            <a:avLst/>
          </a:prstGeom>
          <a:ln w="12700">
            <a:miter lim="400000"/>
          </a:ln>
        </p:spPr>
        <p:txBody>
          <a:bodyPr lIns="19050" tIns="19050" rIns="19050" bIns="19050" anchor="t">
            <a:normAutofit/>
          </a:bodyPr>
          <a:lstStyle>
            <a:lvl1pPr algn="l">
              <a:lnSpc>
                <a:spcPct val="90000"/>
              </a:lnSpc>
              <a:defRPr sz="6000" spc="-10">
                <a:solidFill>
                  <a:schemeClr val="accent5"/>
                </a:solidFill>
                <a:latin typeface="FS Albert Pro Light" panose="02000503040000020004" pitchFamily="2" charset="0"/>
                <a:ea typeface="+mj-ea"/>
                <a:cs typeface="+mj-cs"/>
                <a:sym typeface="FSAlbertPro-Light"/>
              </a:defRPr>
            </a:lvl1pPr>
            <a:lvl2pPr algn="l">
              <a:lnSpc>
                <a:spcPct val="80000"/>
              </a:lnSpc>
              <a:defRPr sz="13000" spc="-260">
                <a:solidFill>
                  <a:srgbClr val="EDEEED"/>
                </a:solidFill>
                <a:latin typeface="+mj-lt"/>
                <a:ea typeface="+mj-ea"/>
                <a:cs typeface="+mj-cs"/>
                <a:sym typeface="FSAlbertPro-Light"/>
              </a:defRPr>
            </a:lvl2pPr>
            <a:lvl3pPr algn="l">
              <a:lnSpc>
                <a:spcPct val="80000"/>
              </a:lnSpc>
              <a:defRPr sz="13000" spc="-260">
                <a:solidFill>
                  <a:srgbClr val="EDEEED"/>
                </a:solidFill>
                <a:latin typeface="+mj-lt"/>
                <a:ea typeface="+mj-ea"/>
                <a:cs typeface="+mj-cs"/>
                <a:sym typeface="FSAlbertPro-Light"/>
              </a:defRPr>
            </a:lvl3pPr>
            <a:lvl4pPr algn="l">
              <a:lnSpc>
                <a:spcPct val="80000"/>
              </a:lnSpc>
              <a:defRPr sz="13000" spc="-260">
                <a:solidFill>
                  <a:srgbClr val="EDEEED"/>
                </a:solidFill>
                <a:latin typeface="+mj-lt"/>
                <a:ea typeface="+mj-ea"/>
                <a:cs typeface="+mj-cs"/>
                <a:sym typeface="FSAlbertPro-Light"/>
              </a:defRPr>
            </a:lvl4pPr>
            <a:lvl5pPr algn="l">
              <a:lnSpc>
                <a:spcPct val="80000"/>
              </a:lnSpc>
              <a:defRPr sz="13000" spc="-260">
                <a:solidFill>
                  <a:srgbClr val="EDEEED"/>
                </a:solidFill>
                <a:latin typeface="+mj-lt"/>
                <a:ea typeface="+mj-ea"/>
                <a:cs typeface="+mj-cs"/>
                <a:sym typeface="FSAlbertPro-Light"/>
              </a:defRPr>
            </a:lvl5pPr>
            <a:lvl6pPr algn="l">
              <a:lnSpc>
                <a:spcPct val="80000"/>
              </a:lnSpc>
              <a:defRPr sz="13000" spc="-260">
                <a:solidFill>
                  <a:srgbClr val="EDEEED"/>
                </a:solidFill>
                <a:latin typeface="+mj-lt"/>
                <a:ea typeface="+mj-ea"/>
                <a:cs typeface="+mj-cs"/>
                <a:sym typeface="FSAlbertPro-Light"/>
              </a:defRPr>
            </a:lvl6pPr>
            <a:lvl7pPr algn="l">
              <a:lnSpc>
                <a:spcPct val="80000"/>
              </a:lnSpc>
              <a:defRPr sz="13000" spc="-260">
                <a:solidFill>
                  <a:srgbClr val="EDEEED"/>
                </a:solidFill>
                <a:latin typeface="+mj-lt"/>
                <a:ea typeface="+mj-ea"/>
                <a:cs typeface="+mj-cs"/>
                <a:sym typeface="FSAlbertPro-Light"/>
              </a:defRPr>
            </a:lvl7pPr>
            <a:lvl8pPr algn="l">
              <a:lnSpc>
                <a:spcPct val="80000"/>
              </a:lnSpc>
              <a:defRPr sz="13000" spc="-260">
                <a:solidFill>
                  <a:srgbClr val="EDEEED"/>
                </a:solidFill>
                <a:latin typeface="+mj-lt"/>
                <a:ea typeface="+mj-ea"/>
                <a:cs typeface="+mj-cs"/>
                <a:sym typeface="FSAlbertPro-Light"/>
              </a:defRPr>
            </a:lvl8pPr>
            <a:lvl9pPr algn="l">
              <a:lnSpc>
                <a:spcPct val="80000"/>
              </a:lnSpc>
              <a:defRPr sz="13000" spc="-260">
                <a:solidFill>
                  <a:srgbClr val="EDEEED"/>
                </a:solidFill>
                <a:latin typeface="+mj-lt"/>
                <a:ea typeface="+mj-ea"/>
                <a:cs typeface="+mj-cs"/>
                <a:sym typeface="FSAlbertPro-Light"/>
              </a:defRPr>
            </a:lvl9pPr>
          </a:lstStyle>
          <a:p>
            <a:pPr lvl="0"/>
            <a:r>
              <a:rPr lang="en-US" sz="2250" dirty="0">
                <a:sym typeface="Helvetica Neue"/>
              </a:rPr>
              <a:t>Advancing Shape</a:t>
            </a:r>
          </a:p>
        </p:txBody>
      </p:sp>
      <p:sp>
        <p:nvSpPr>
          <p:cNvPr id="18" name="Graphic 28">
            <a:extLst>
              <a:ext uri="{FF2B5EF4-FFF2-40B4-BE49-F238E27FC236}">
                <a16:creationId xmlns:a16="http://schemas.microsoft.com/office/drawing/2014/main" id="{75A4D66F-5FF6-5348-A4CB-06D12653CD51}"/>
              </a:ext>
            </a:extLst>
          </p:cNvPr>
          <p:cNvSpPr/>
          <p:nvPr userDrawn="1"/>
        </p:nvSpPr>
        <p:spPr>
          <a:xfrm>
            <a:off x="2827443" y="882699"/>
            <a:ext cx="877599" cy="877824"/>
          </a:xfrm>
          <a:custGeom>
            <a:avLst/>
            <a:gdLst>
              <a:gd name="connsiteX0" fmla="*/ 0 w 1868488"/>
              <a:gd name="connsiteY0" fmla="*/ 0 h 1868488"/>
              <a:gd name="connsiteX1" fmla="*/ 934244 w 1868488"/>
              <a:gd name="connsiteY1" fmla="*/ 0 h 1868488"/>
              <a:gd name="connsiteX2" fmla="*/ 1868488 w 1868488"/>
              <a:gd name="connsiteY2" fmla="*/ 934244 h 1868488"/>
              <a:gd name="connsiteX3" fmla="*/ 1868488 w 1868488"/>
              <a:gd name="connsiteY3" fmla="*/ 934244 h 1868488"/>
              <a:gd name="connsiteX4" fmla="*/ 934244 w 1868488"/>
              <a:gd name="connsiteY4" fmla="*/ 1868488 h 1868488"/>
              <a:gd name="connsiteX5" fmla="*/ 0 w 1868488"/>
              <a:gd name="connsiteY5" fmla="*/ 1868488 h 1868488"/>
              <a:gd name="connsiteX6" fmla="*/ 0 w 1868488"/>
              <a:gd name="connsiteY6" fmla="*/ 1868488 h 1868488"/>
              <a:gd name="connsiteX7" fmla="*/ 0 w 1868488"/>
              <a:gd name="connsiteY7" fmla="*/ 0 h 1868488"/>
              <a:gd name="connsiteX8" fmla="*/ 0 w 1868488"/>
              <a:gd name="connsiteY8" fmla="*/ 0 h 1868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8488" h="1868488">
                <a:moveTo>
                  <a:pt x="0" y="0"/>
                </a:moveTo>
                <a:lnTo>
                  <a:pt x="934244" y="0"/>
                </a:lnTo>
                <a:cubicBezTo>
                  <a:pt x="1450212" y="0"/>
                  <a:pt x="1868488" y="418276"/>
                  <a:pt x="1868488" y="934244"/>
                </a:cubicBezTo>
                <a:lnTo>
                  <a:pt x="1868488" y="934244"/>
                </a:lnTo>
                <a:cubicBezTo>
                  <a:pt x="1868488" y="1450212"/>
                  <a:pt x="1450212" y="1868488"/>
                  <a:pt x="934244" y="1868488"/>
                </a:cubicBezTo>
                <a:lnTo>
                  <a:pt x="0" y="1868488"/>
                </a:lnTo>
                <a:lnTo>
                  <a:pt x="0" y="1868488"/>
                </a:lnTo>
                <a:lnTo>
                  <a:pt x="0" y="0"/>
                </a:lnTo>
                <a:lnTo>
                  <a:pt x="0" y="0"/>
                </a:lnTo>
                <a:close/>
              </a:path>
            </a:pathLst>
          </a:custGeom>
          <a:solidFill>
            <a:schemeClr val="accent6"/>
          </a:solidFill>
          <a:ln w="18669" cap="flat">
            <a:noFill/>
            <a:prstDash val="solid"/>
            <a:miter/>
          </a:ln>
        </p:spPr>
        <p:txBody>
          <a:bodyPr rtlCol="0" anchor="ctr"/>
          <a:lstStyle/>
          <a:p>
            <a:endParaRPr lang="en-US" sz="900">
              <a:solidFill>
                <a:schemeClr val="accent2"/>
              </a:solidFill>
            </a:endParaRPr>
          </a:p>
        </p:txBody>
      </p:sp>
      <p:sp>
        <p:nvSpPr>
          <p:cNvPr id="19" name="Graphic 30">
            <a:extLst>
              <a:ext uri="{FF2B5EF4-FFF2-40B4-BE49-F238E27FC236}">
                <a16:creationId xmlns:a16="http://schemas.microsoft.com/office/drawing/2014/main" id="{5EA4FCAE-FDEB-A241-B04B-4EBDCA0A56D0}"/>
              </a:ext>
            </a:extLst>
          </p:cNvPr>
          <p:cNvSpPr/>
          <p:nvPr userDrawn="1"/>
        </p:nvSpPr>
        <p:spPr>
          <a:xfrm>
            <a:off x="7502316" y="856111"/>
            <a:ext cx="877599" cy="877824"/>
          </a:xfrm>
          <a:custGeom>
            <a:avLst/>
            <a:gdLst>
              <a:gd name="connsiteX0" fmla="*/ 0 w 1868488"/>
              <a:gd name="connsiteY0" fmla="*/ 0 h 1868488"/>
              <a:gd name="connsiteX1" fmla="*/ 1868488 w 1868488"/>
              <a:gd name="connsiteY1" fmla="*/ 1868488 h 1868488"/>
              <a:gd name="connsiteX2" fmla="*/ 1868488 w 1868488"/>
              <a:gd name="connsiteY2" fmla="*/ 0 h 1868488"/>
            </a:gdLst>
            <a:ahLst/>
            <a:cxnLst>
              <a:cxn ang="0">
                <a:pos x="connsiteX0" y="connsiteY0"/>
              </a:cxn>
              <a:cxn ang="0">
                <a:pos x="connsiteX1" y="connsiteY1"/>
              </a:cxn>
              <a:cxn ang="0">
                <a:pos x="connsiteX2" y="connsiteY2"/>
              </a:cxn>
            </a:cxnLst>
            <a:rect l="l" t="t" r="r" b="b"/>
            <a:pathLst>
              <a:path w="1868488" h="1868488">
                <a:moveTo>
                  <a:pt x="0" y="0"/>
                </a:moveTo>
                <a:cubicBezTo>
                  <a:pt x="1027668" y="0"/>
                  <a:pt x="1868488" y="840820"/>
                  <a:pt x="1868488" y="1868488"/>
                </a:cubicBezTo>
                <a:lnTo>
                  <a:pt x="1868488" y="0"/>
                </a:lnTo>
                <a:close/>
              </a:path>
            </a:pathLst>
          </a:custGeom>
          <a:solidFill>
            <a:schemeClr val="accent6"/>
          </a:solidFill>
          <a:ln w="18669" cap="flat">
            <a:noFill/>
            <a:prstDash val="solid"/>
            <a:miter/>
          </a:ln>
        </p:spPr>
        <p:txBody>
          <a:bodyPr rtlCol="0" anchor="ctr"/>
          <a:lstStyle/>
          <a:p>
            <a:endParaRPr lang="en-US" sz="900" dirty="0">
              <a:solidFill>
                <a:schemeClr val="accent2"/>
              </a:solidFill>
            </a:endParaRPr>
          </a:p>
        </p:txBody>
      </p:sp>
      <p:sp>
        <p:nvSpPr>
          <p:cNvPr id="20" name="Graphic 32">
            <a:extLst>
              <a:ext uri="{FF2B5EF4-FFF2-40B4-BE49-F238E27FC236}">
                <a16:creationId xmlns:a16="http://schemas.microsoft.com/office/drawing/2014/main" id="{EB8A1EFA-1A2D-5640-B83D-7188B41775DE}"/>
              </a:ext>
            </a:extLst>
          </p:cNvPr>
          <p:cNvSpPr/>
          <p:nvPr userDrawn="1"/>
        </p:nvSpPr>
        <p:spPr>
          <a:xfrm>
            <a:off x="4544438" y="2251180"/>
            <a:ext cx="455934" cy="877824"/>
          </a:xfrm>
          <a:custGeom>
            <a:avLst/>
            <a:gdLst>
              <a:gd name="connsiteX0" fmla="*/ 895174 w 970726"/>
              <a:gd name="connsiteY0" fmla="*/ 0 h 1868488"/>
              <a:gd name="connsiteX1" fmla="*/ 0 w 970726"/>
              <a:gd name="connsiteY1" fmla="*/ 0 h 1868488"/>
              <a:gd name="connsiteX2" fmla="*/ 895174 w 970726"/>
              <a:gd name="connsiteY2" fmla="*/ 934244 h 1868488"/>
              <a:gd name="connsiteX3" fmla="*/ 895174 w 970726"/>
              <a:gd name="connsiteY3" fmla="*/ 934244 h 1868488"/>
              <a:gd name="connsiteX4" fmla="*/ 0 w 970726"/>
              <a:gd name="connsiteY4" fmla="*/ 1868488 h 1868488"/>
              <a:gd name="connsiteX5" fmla="*/ 970727 w 970726"/>
              <a:gd name="connsiteY5" fmla="*/ 1868488 h 1868488"/>
              <a:gd name="connsiteX6" fmla="*/ 970727 w 970726"/>
              <a:gd name="connsiteY6" fmla="*/ 0 h 1868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726" h="1868488">
                <a:moveTo>
                  <a:pt x="895174" y="0"/>
                </a:moveTo>
                <a:lnTo>
                  <a:pt x="0" y="0"/>
                </a:lnTo>
                <a:cubicBezTo>
                  <a:pt x="493778" y="1539"/>
                  <a:pt x="893699" y="418915"/>
                  <a:pt x="895174" y="934244"/>
                </a:cubicBezTo>
                <a:lnTo>
                  <a:pt x="895174" y="934244"/>
                </a:lnTo>
                <a:cubicBezTo>
                  <a:pt x="895174" y="1450212"/>
                  <a:pt x="494390" y="1868488"/>
                  <a:pt x="0" y="1868488"/>
                </a:cubicBezTo>
                <a:lnTo>
                  <a:pt x="970727" y="1868488"/>
                </a:lnTo>
                <a:lnTo>
                  <a:pt x="970727" y="0"/>
                </a:lnTo>
                <a:close/>
              </a:path>
            </a:pathLst>
          </a:custGeom>
          <a:solidFill>
            <a:schemeClr val="accent6"/>
          </a:solidFill>
          <a:ln w="17815" cap="flat">
            <a:noFill/>
            <a:prstDash val="solid"/>
            <a:miter/>
          </a:ln>
        </p:spPr>
        <p:txBody>
          <a:bodyPr rtlCol="0" anchor="ctr"/>
          <a:lstStyle/>
          <a:p>
            <a:endParaRPr lang="en-US" sz="900">
              <a:solidFill>
                <a:schemeClr val="accent2"/>
              </a:solidFill>
            </a:endParaRPr>
          </a:p>
        </p:txBody>
      </p:sp>
      <p:sp>
        <p:nvSpPr>
          <p:cNvPr id="21" name="Graphic 33">
            <a:extLst>
              <a:ext uri="{FF2B5EF4-FFF2-40B4-BE49-F238E27FC236}">
                <a16:creationId xmlns:a16="http://schemas.microsoft.com/office/drawing/2014/main" id="{2E8D43BA-B956-5244-A15D-9EEB828FD923}"/>
              </a:ext>
            </a:extLst>
          </p:cNvPr>
          <p:cNvSpPr/>
          <p:nvPr userDrawn="1"/>
        </p:nvSpPr>
        <p:spPr>
          <a:xfrm>
            <a:off x="5133582" y="3538579"/>
            <a:ext cx="419040" cy="877599"/>
          </a:xfrm>
          <a:custGeom>
            <a:avLst/>
            <a:gdLst>
              <a:gd name="connsiteX0" fmla="*/ 0 w 892175"/>
              <a:gd name="connsiteY0" fmla="*/ 1868488 h 1868488"/>
              <a:gd name="connsiteX1" fmla="*/ 0 w 892175"/>
              <a:gd name="connsiteY1" fmla="*/ 0 h 1868488"/>
              <a:gd name="connsiteX2" fmla="*/ 892175 w 892175"/>
              <a:gd name="connsiteY2" fmla="*/ 934244 h 1868488"/>
              <a:gd name="connsiteX3" fmla="*/ 892175 w 892175"/>
              <a:gd name="connsiteY3" fmla="*/ 934244 h 1868488"/>
              <a:gd name="connsiteX4" fmla="*/ 0 w 892175"/>
              <a:gd name="connsiteY4" fmla="*/ 1868488 h 186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2175" h="1868488">
                <a:moveTo>
                  <a:pt x="0" y="1868488"/>
                </a:moveTo>
                <a:lnTo>
                  <a:pt x="0" y="0"/>
                </a:lnTo>
                <a:cubicBezTo>
                  <a:pt x="492124" y="1539"/>
                  <a:pt x="890705" y="418915"/>
                  <a:pt x="892175" y="934244"/>
                </a:cubicBezTo>
                <a:lnTo>
                  <a:pt x="892175" y="934244"/>
                </a:lnTo>
                <a:cubicBezTo>
                  <a:pt x="892175" y="1450212"/>
                  <a:pt x="492734" y="1868488"/>
                  <a:pt x="0" y="1868488"/>
                </a:cubicBezTo>
                <a:close/>
              </a:path>
            </a:pathLst>
          </a:custGeom>
          <a:solidFill>
            <a:schemeClr val="accent6"/>
          </a:solidFill>
          <a:ln w="17717" cap="flat">
            <a:noFill/>
            <a:prstDash val="solid"/>
            <a:miter/>
          </a:ln>
        </p:spPr>
        <p:txBody>
          <a:bodyPr rtlCol="0" anchor="ctr"/>
          <a:lstStyle/>
          <a:p>
            <a:endParaRPr lang="en-US" sz="900">
              <a:solidFill>
                <a:schemeClr val="accent2"/>
              </a:solidFill>
            </a:endParaRPr>
          </a:p>
        </p:txBody>
      </p:sp>
      <p:sp>
        <p:nvSpPr>
          <p:cNvPr id="22" name="Graphic 34">
            <a:extLst>
              <a:ext uri="{FF2B5EF4-FFF2-40B4-BE49-F238E27FC236}">
                <a16:creationId xmlns:a16="http://schemas.microsoft.com/office/drawing/2014/main" id="{82A029FF-F1A5-A145-9B12-DE3434E43C18}"/>
              </a:ext>
            </a:extLst>
          </p:cNvPr>
          <p:cNvSpPr/>
          <p:nvPr userDrawn="1"/>
        </p:nvSpPr>
        <p:spPr>
          <a:xfrm>
            <a:off x="6109440" y="2251180"/>
            <a:ext cx="1021959" cy="877824"/>
          </a:xfrm>
          <a:custGeom>
            <a:avLst/>
            <a:gdLst>
              <a:gd name="connsiteX0" fmla="*/ 298336 w 2175844"/>
              <a:gd name="connsiteY0" fmla="*/ 0 h 1868488"/>
              <a:gd name="connsiteX1" fmla="*/ 0 w 2175844"/>
              <a:gd name="connsiteY1" fmla="*/ 0 h 1868488"/>
              <a:gd name="connsiteX2" fmla="*/ 0 w 2175844"/>
              <a:gd name="connsiteY2" fmla="*/ 1868488 h 1868488"/>
              <a:gd name="connsiteX3" fmla="*/ 2175845 w 2175844"/>
              <a:gd name="connsiteY3" fmla="*/ 1868488 h 1868488"/>
              <a:gd name="connsiteX4" fmla="*/ 298336 w 2175844"/>
              <a:gd name="connsiteY4" fmla="*/ 0 h 186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5844" h="1868488">
                <a:moveTo>
                  <a:pt x="298336" y="0"/>
                </a:moveTo>
                <a:lnTo>
                  <a:pt x="0" y="0"/>
                </a:lnTo>
                <a:lnTo>
                  <a:pt x="0" y="1868488"/>
                </a:lnTo>
                <a:lnTo>
                  <a:pt x="2175845" y="1868488"/>
                </a:lnTo>
                <a:cubicBezTo>
                  <a:pt x="2175845" y="840820"/>
                  <a:pt x="1330966" y="0"/>
                  <a:pt x="298336" y="0"/>
                </a:cubicBezTo>
                <a:close/>
              </a:path>
            </a:pathLst>
          </a:custGeom>
          <a:solidFill>
            <a:schemeClr val="accent6"/>
          </a:solidFill>
          <a:ln w="18722" cap="flat">
            <a:noFill/>
            <a:prstDash val="solid"/>
            <a:miter/>
          </a:ln>
        </p:spPr>
        <p:txBody>
          <a:bodyPr rtlCol="0" anchor="ctr"/>
          <a:lstStyle/>
          <a:p>
            <a:endParaRPr lang="en-US" sz="900" dirty="0">
              <a:solidFill>
                <a:schemeClr val="accent2"/>
              </a:solidFill>
            </a:endParaRPr>
          </a:p>
        </p:txBody>
      </p:sp>
      <p:sp>
        <p:nvSpPr>
          <p:cNvPr id="26" name="Graphic 37">
            <a:extLst>
              <a:ext uri="{FF2B5EF4-FFF2-40B4-BE49-F238E27FC236}">
                <a16:creationId xmlns:a16="http://schemas.microsoft.com/office/drawing/2014/main" id="{02349854-75A6-EC40-ACA9-C0825D4D4E41}"/>
              </a:ext>
            </a:extLst>
          </p:cNvPr>
          <p:cNvSpPr>
            <a:spLocks noChangeAspect="1"/>
          </p:cNvSpPr>
          <p:nvPr userDrawn="1"/>
        </p:nvSpPr>
        <p:spPr>
          <a:xfrm>
            <a:off x="6109440" y="882699"/>
            <a:ext cx="877204" cy="877824"/>
          </a:xfrm>
          <a:custGeom>
            <a:avLst/>
            <a:gdLst>
              <a:gd name="connsiteX0" fmla="*/ 0 w 1984375"/>
              <a:gd name="connsiteY0" fmla="*/ 0 h 1984375"/>
              <a:gd name="connsiteX1" fmla="*/ 0 w 1984375"/>
              <a:gd name="connsiteY1" fmla="*/ 0 h 1984375"/>
              <a:gd name="connsiteX2" fmla="*/ 1984375 w 1984375"/>
              <a:gd name="connsiteY2" fmla="*/ 1984375 h 1984375"/>
              <a:gd name="connsiteX3" fmla="*/ 1984375 w 1984375"/>
              <a:gd name="connsiteY3" fmla="*/ 1984375 h 1984375"/>
              <a:gd name="connsiteX4" fmla="*/ 1984375 w 1984375"/>
              <a:gd name="connsiteY4" fmla="*/ 1984375 h 1984375"/>
              <a:gd name="connsiteX5" fmla="*/ 0 w 1984375"/>
              <a:gd name="connsiteY5" fmla="*/ 1984375 h 1984375"/>
              <a:gd name="connsiteX6" fmla="*/ 0 w 1984375"/>
              <a:gd name="connsiteY6" fmla="*/ 1984375 h 1984375"/>
              <a:gd name="connsiteX7" fmla="*/ 0 w 1984375"/>
              <a:gd name="connsiteY7" fmla="*/ 0 h 1984375"/>
              <a:gd name="connsiteX8" fmla="*/ 0 w 1984375"/>
              <a:gd name="connsiteY8" fmla="*/ 0 h 198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84375" h="1984375">
                <a:moveTo>
                  <a:pt x="0" y="0"/>
                </a:moveTo>
                <a:lnTo>
                  <a:pt x="0" y="0"/>
                </a:lnTo>
                <a:cubicBezTo>
                  <a:pt x="1095941" y="0"/>
                  <a:pt x="1984375" y="888434"/>
                  <a:pt x="1984375" y="1984375"/>
                </a:cubicBezTo>
                <a:lnTo>
                  <a:pt x="1984375" y="1984375"/>
                </a:lnTo>
                <a:lnTo>
                  <a:pt x="1984375" y="1984375"/>
                </a:lnTo>
                <a:lnTo>
                  <a:pt x="0" y="1984375"/>
                </a:lnTo>
                <a:lnTo>
                  <a:pt x="0" y="1984375"/>
                </a:lnTo>
                <a:lnTo>
                  <a:pt x="0" y="0"/>
                </a:lnTo>
                <a:lnTo>
                  <a:pt x="0" y="0"/>
                </a:lnTo>
                <a:close/>
              </a:path>
            </a:pathLst>
          </a:custGeom>
          <a:solidFill>
            <a:schemeClr val="accent6"/>
          </a:solidFill>
          <a:ln w="19812" cap="flat">
            <a:noFill/>
            <a:prstDash val="solid"/>
            <a:miter/>
          </a:ln>
        </p:spPr>
        <p:txBody>
          <a:bodyPr rtlCol="0" anchor="ctr"/>
          <a:lstStyle/>
          <a:p>
            <a:endParaRPr lang="en-US" sz="900">
              <a:solidFill>
                <a:schemeClr val="accent2"/>
              </a:solidFill>
            </a:endParaRPr>
          </a:p>
        </p:txBody>
      </p:sp>
      <p:grpSp>
        <p:nvGrpSpPr>
          <p:cNvPr id="8" name="Group 7">
            <a:extLst>
              <a:ext uri="{FF2B5EF4-FFF2-40B4-BE49-F238E27FC236}">
                <a16:creationId xmlns:a16="http://schemas.microsoft.com/office/drawing/2014/main" id="{F3A9351C-E33B-684B-9EB9-A1F2F25FB778}"/>
              </a:ext>
            </a:extLst>
          </p:cNvPr>
          <p:cNvGrpSpPr>
            <a:grpSpLocks noChangeAspect="1"/>
          </p:cNvGrpSpPr>
          <p:nvPr userDrawn="1"/>
        </p:nvGrpSpPr>
        <p:grpSpPr>
          <a:xfrm>
            <a:off x="4559535" y="882699"/>
            <a:ext cx="418251" cy="877824"/>
            <a:chOff x="13924243" y="8318517"/>
            <a:chExt cx="1185044" cy="2485411"/>
          </a:xfrm>
          <a:solidFill>
            <a:schemeClr val="accent6"/>
          </a:solidFill>
        </p:grpSpPr>
        <p:sp>
          <p:nvSpPr>
            <p:cNvPr id="29" name="Freeform 28">
              <a:extLst>
                <a:ext uri="{FF2B5EF4-FFF2-40B4-BE49-F238E27FC236}">
                  <a16:creationId xmlns:a16="http://schemas.microsoft.com/office/drawing/2014/main" id="{FEECB622-923A-B94F-9ADB-AEE92B2E6627}"/>
                </a:ext>
              </a:extLst>
            </p:cNvPr>
            <p:cNvSpPr/>
            <p:nvPr userDrawn="1"/>
          </p:nvSpPr>
          <p:spPr>
            <a:xfrm>
              <a:off x="13924243" y="9561223"/>
              <a:ext cx="1185044" cy="1242705"/>
            </a:xfrm>
            <a:custGeom>
              <a:avLst/>
              <a:gdLst>
                <a:gd name="connsiteX0" fmla="*/ 0 w 946150"/>
                <a:gd name="connsiteY0" fmla="*/ 992188 h 992187"/>
                <a:gd name="connsiteX1" fmla="*/ 946150 w 946150"/>
                <a:gd name="connsiteY1" fmla="*/ 992188 h 992187"/>
                <a:gd name="connsiteX2" fmla="*/ 946150 w 946150"/>
                <a:gd name="connsiteY2" fmla="*/ 0 h 992187"/>
                <a:gd name="connsiteX3" fmla="*/ 0 w 946150"/>
                <a:gd name="connsiteY3" fmla="*/ 992188 h 992187"/>
              </a:gdLst>
              <a:ahLst/>
              <a:cxnLst>
                <a:cxn ang="0">
                  <a:pos x="connsiteX0" y="connsiteY0"/>
                </a:cxn>
                <a:cxn ang="0">
                  <a:pos x="connsiteX1" y="connsiteY1"/>
                </a:cxn>
                <a:cxn ang="0">
                  <a:pos x="connsiteX2" y="connsiteY2"/>
                </a:cxn>
                <a:cxn ang="0">
                  <a:pos x="connsiteX3" y="connsiteY3"/>
                </a:cxn>
              </a:cxnLst>
              <a:rect l="l" t="t" r="r" b="b"/>
              <a:pathLst>
                <a:path w="946150" h="992187">
                  <a:moveTo>
                    <a:pt x="0" y="992188"/>
                  </a:moveTo>
                  <a:lnTo>
                    <a:pt x="946150" y="992188"/>
                  </a:lnTo>
                  <a:lnTo>
                    <a:pt x="946150" y="0"/>
                  </a:lnTo>
                  <a:cubicBezTo>
                    <a:pt x="946150" y="547969"/>
                    <a:pt x="522544" y="992188"/>
                    <a:pt x="0" y="992188"/>
                  </a:cubicBezTo>
                  <a:close/>
                </a:path>
              </a:pathLst>
            </a:custGeom>
            <a:grpFill/>
            <a:ln w="18860" cap="flat">
              <a:noFill/>
              <a:prstDash val="solid"/>
              <a:miter/>
            </a:ln>
          </p:spPr>
          <p:txBody>
            <a:bodyPr rtlCol="0" anchor="ctr"/>
            <a:lstStyle/>
            <a:p>
              <a:endParaRPr lang="en-US" sz="900">
                <a:solidFill>
                  <a:schemeClr val="accent2"/>
                </a:solidFill>
              </a:endParaRPr>
            </a:p>
          </p:txBody>
        </p:sp>
        <p:sp>
          <p:nvSpPr>
            <p:cNvPr id="30" name="Freeform 29">
              <a:extLst>
                <a:ext uri="{FF2B5EF4-FFF2-40B4-BE49-F238E27FC236}">
                  <a16:creationId xmlns:a16="http://schemas.microsoft.com/office/drawing/2014/main" id="{6E307FC7-DF20-594F-8169-DE177EA8C04C}"/>
                </a:ext>
              </a:extLst>
            </p:cNvPr>
            <p:cNvSpPr/>
            <p:nvPr userDrawn="1"/>
          </p:nvSpPr>
          <p:spPr>
            <a:xfrm>
              <a:off x="13924243" y="8318517"/>
              <a:ext cx="1185044" cy="1242705"/>
            </a:xfrm>
            <a:custGeom>
              <a:avLst/>
              <a:gdLst>
                <a:gd name="connsiteX0" fmla="*/ 0 w 946150"/>
                <a:gd name="connsiteY0" fmla="*/ 0 h 992187"/>
                <a:gd name="connsiteX1" fmla="*/ 946150 w 946150"/>
                <a:gd name="connsiteY1" fmla="*/ 992188 h 992187"/>
                <a:gd name="connsiteX2" fmla="*/ 946150 w 946150"/>
                <a:gd name="connsiteY2" fmla="*/ 0 h 992187"/>
              </a:gdLst>
              <a:ahLst/>
              <a:cxnLst>
                <a:cxn ang="0">
                  <a:pos x="connsiteX0" y="connsiteY0"/>
                </a:cxn>
                <a:cxn ang="0">
                  <a:pos x="connsiteX1" y="connsiteY1"/>
                </a:cxn>
                <a:cxn ang="0">
                  <a:pos x="connsiteX2" y="connsiteY2"/>
                </a:cxn>
              </a:cxnLst>
              <a:rect l="l" t="t" r="r" b="b"/>
              <a:pathLst>
                <a:path w="946150" h="992187">
                  <a:moveTo>
                    <a:pt x="0" y="0"/>
                  </a:moveTo>
                  <a:cubicBezTo>
                    <a:pt x="521896" y="1635"/>
                    <a:pt x="944591" y="444897"/>
                    <a:pt x="946150" y="992188"/>
                  </a:cubicBezTo>
                  <a:lnTo>
                    <a:pt x="946150" y="0"/>
                  </a:lnTo>
                  <a:close/>
                </a:path>
              </a:pathLst>
            </a:custGeom>
            <a:grpFill/>
            <a:ln w="18860" cap="flat">
              <a:noFill/>
              <a:prstDash val="solid"/>
              <a:miter/>
            </a:ln>
          </p:spPr>
          <p:txBody>
            <a:bodyPr rtlCol="0" anchor="ctr"/>
            <a:lstStyle/>
            <a:p>
              <a:endParaRPr lang="en-US" sz="900">
                <a:solidFill>
                  <a:schemeClr val="accent2"/>
                </a:solidFill>
              </a:endParaRPr>
            </a:p>
          </p:txBody>
        </p:sp>
      </p:grpSp>
      <p:sp>
        <p:nvSpPr>
          <p:cNvPr id="32" name="TextBox 31">
            <a:extLst>
              <a:ext uri="{FF2B5EF4-FFF2-40B4-BE49-F238E27FC236}">
                <a16:creationId xmlns:a16="http://schemas.microsoft.com/office/drawing/2014/main" id="{22154B08-277D-A146-B7FC-87F18B8CAF3A}"/>
              </a:ext>
            </a:extLst>
          </p:cNvPr>
          <p:cNvSpPr txBox="1"/>
          <p:nvPr userDrawn="1"/>
        </p:nvSpPr>
        <p:spPr>
          <a:xfrm>
            <a:off x="2827443" y="1761104"/>
            <a:ext cx="1027007" cy="1998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34290" rIns="0" bIns="0" numCol="1" spcCol="38100" rtlCol="0" anchor="t">
            <a:noAutofit/>
          </a:bodyPr>
          <a:lstStyle/>
          <a:p>
            <a:pPr marL="0" marR="0" indent="0" algn="l" defTabSz="914377" rtl="0" fontAlgn="auto" latinLnBrk="0" hangingPunct="0">
              <a:lnSpc>
                <a:spcPct val="100000"/>
              </a:lnSpc>
              <a:spcBef>
                <a:spcPts val="0"/>
              </a:spcBef>
              <a:spcAft>
                <a:spcPts val="0"/>
              </a:spcAft>
              <a:buClrTx/>
              <a:buSzTx/>
              <a:buFontTx/>
              <a:buNone/>
              <a:tabLst/>
            </a:pPr>
            <a:r>
              <a:rPr kumimoji="0" lang="en-US" sz="900" b="1" i="0" u="none" strike="noStrike" cap="none" spc="0" normalizeH="0" baseline="0" dirty="0">
                <a:ln>
                  <a:noFill/>
                </a:ln>
                <a:solidFill>
                  <a:schemeClr val="accent5"/>
                </a:solidFill>
                <a:effectLst/>
                <a:uFillTx/>
                <a:latin typeface="FS Albert Pro" panose="02000503040000020004" pitchFamily="2" charset="0"/>
                <a:ea typeface="+mn-ea"/>
                <a:cs typeface="+mn-cs"/>
                <a:sym typeface="Helvetica Neue"/>
              </a:rPr>
              <a:t>1x Circle</a:t>
            </a:r>
            <a:endParaRPr kumimoji="0" lang="en-US" sz="900" b="0" i="0" u="none" strike="noStrike" cap="none" spc="0" normalizeH="0" baseline="0" dirty="0">
              <a:ln>
                <a:noFill/>
              </a:ln>
              <a:solidFill>
                <a:schemeClr val="accent5"/>
              </a:solidFill>
              <a:effectLst/>
              <a:uFillTx/>
              <a:latin typeface="FS Albert Pro Light" panose="02000503040000020004" pitchFamily="2" charset="0"/>
              <a:ea typeface="+mn-ea"/>
              <a:cs typeface="+mn-cs"/>
              <a:sym typeface="Helvetica Neue"/>
            </a:endParaRPr>
          </a:p>
        </p:txBody>
      </p:sp>
      <p:sp>
        <p:nvSpPr>
          <p:cNvPr id="33" name="TextBox 32">
            <a:extLst>
              <a:ext uri="{FF2B5EF4-FFF2-40B4-BE49-F238E27FC236}">
                <a16:creationId xmlns:a16="http://schemas.microsoft.com/office/drawing/2014/main" id="{FAB07083-DE61-2142-8171-5502FAD1B55A}"/>
              </a:ext>
            </a:extLst>
          </p:cNvPr>
          <p:cNvSpPr txBox="1"/>
          <p:nvPr userDrawn="1"/>
        </p:nvSpPr>
        <p:spPr>
          <a:xfrm>
            <a:off x="4571367" y="1761104"/>
            <a:ext cx="771735" cy="1998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34290" rIns="0" bIns="0" numCol="1" spcCol="38100" rtlCol="0" anchor="t">
            <a:noAutofit/>
          </a:bodyPr>
          <a:lstStyle/>
          <a:p>
            <a:pPr marL="0" marR="0" indent="0" algn="l" defTabSz="914377" rtl="0" fontAlgn="auto" latinLnBrk="0" hangingPunct="0">
              <a:lnSpc>
                <a:spcPct val="100000"/>
              </a:lnSpc>
              <a:spcBef>
                <a:spcPts val="0"/>
              </a:spcBef>
              <a:spcAft>
                <a:spcPts val="0"/>
              </a:spcAft>
              <a:buClrTx/>
              <a:buSzTx/>
              <a:buFontTx/>
              <a:buNone/>
              <a:tabLst/>
            </a:pPr>
            <a:r>
              <a:rPr kumimoji="0" lang="en-US" sz="900" b="1" i="0" u="none" strike="noStrike" cap="none" spc="0" normalizeH="0" baseline="0" dirty="0">
                <a:ln>
                  <a:noFill/>
                </a:ln>
                <a:solidFill>
                  <a:schemeClr val="accent5"/>
                </a:solidFill>
                <a:effectLst/>
                <a:uFillTx/>
                <a:latin typeface="FS Albert Pro" panose="02000503040000020004" pitchFamily="2" charset="0"/>
                <a:ea typeface="+mn-ea"/>
                <a:cs typeface="+mn-cs"/>
                <a:sym typeface="Helvetica Neue"/>
              </a:rPr>
              <a:t>Half Circle </a:t>
            </a:r>
            <a:br>
              <a:rPr kumimoji="0" lang="en-US" sz="900" b="1" i="0" u="none" strike="noStrike" cap="none" spc="0" normalizeH="0" baseline="0" dirty="0">
                <a:ln>
                  <a:noFill/>
                </a:ln>
                <a:solidFill>
                  <a:schemeClr val="accent5"/>
                </a:solidFill>
                <a:effectLst/>
                <a:uFillTx/>
                <a:latin typeface="FS Albert Pro" panose="02000503040000020004" pitchFamily="2" charset="0"/>
                <a:ea typeface="+mn-ea"/>
                <a:cs typeface="+mn-cs"/>
                <a:sym typeface="Helvetica Neue"/>
              </a:rPr>
            </a:br>
            <a:r>
              <a:rPr kumimoji="0" lang="en-US" sz="900" b="1" i="0" u="none" strike="noStrike" cap="none" spc="0" normalizeH="0" baseline="0" dirty="0">
                <a:ln>
                  <a:noFill/>
                </a:ln>
                <a:solidFill>
                  <a:schemeClr val="accent5"/>
                </a:solidFill>
                <a:effectLst/>
                <a:uFillTx/>
                <a:latin typeface="FS Albert Pro" panose="02000503040000020004" pitchFamily="2" charset="0"/>
                <a:ea typeface="+mn-ea"/>
                <a:cs typeface="+mn-cs"/>
                <a:sym typeface="Helvetica Neue"/>
              </a:rPr>
              <a:t>Inverted</a:t>
            </a:r>
            <a:endParaRPr kumimoji="0" lang="en-US" sz="900" b="0" i="0" u="none" strike="noStrike" cap="none" spc="0" normalizeH="0" baseline="0" dirty="0">
              <a:ln>
                <a:noFill/>
              </a:ln>
              <a:solidFill>
                <a:schemeClr val="accent5"/>
              </a:solidFill>
              <a:effectLst/>
              <a:uFillTx/>
              <a:latin typeface="FS Albert Pro Light" panose="02000503040000020004" pitchFamily="2" charset="0"/>
              <a:ea typeface="+mn-ea"/>
              <a:cs typeface="+mn-cs"/>
              <a:sym typeface="Helvetica Neue"/>
            </a:endParaRPr>
          </a:p>
        </p:txBody>
      </p:sp>
      <p:sp>
        <p:nvSpPr>
          <p:cNvPr id="24" name="Graphic 35">
            <a:extLst>
              <a:ext uri="{FF2B5EF4-FFF2-40B4-BE49-F238E27FC236}">
                <a16:creationId xmlns:a16="http://schemas.microsoft.com/office/drawing/2014/main" id="{7994FDC5-8334-8242-91C7-120E56CFD13F}"/>
              </a:ext>
            </a:extLst>
          </p:cNvPr>
          <p:cNvSpPr>
            <a:spLocks noChangeAspect="1"/>
          </p:cNvSpPr>
          <p:nvPr userDrawn="1"/>
        </p:nvSpPr>
        <p:spPr>
          <a:xfrm>
            <a:off x="2827443" y="2251180"/>
            <a:ext cx="961416" cy="877824"/>
          </a:xfrm>
          <a:custGeom>
            <a:avLst/>
            <a:gdLst>
              <a:gd name="connsiteX0" fmla="*/ 0 w 2174875"/>
              <a:gd name="connsiteY0" fmla="*/ 0 h 1984375"/>
              <a:gd name="connsiteX1" fmla="*/ 1186296 w 2174875"/>
              <a:gd name="connsiteY1" fmla="*/ 0 h 1984375"/>
              <a:gd name="connsiteX2" fmla="*/ 2174875 w 2174875"/>
              <a:gd name="connsiteY2" fmla="*/ 992188 h 1984375"/>
              <a:gd name="connsiteX3" fmla="*/ 2174875 w 2174875"/>
              <a:gd name="connsiteY3" fmla="*/ 992188 h 1984375"/>
              <a:gd name="connsiteX4" fmla="*/ 1186296 w 2174875"/>
              <a:gd name="connsiteY4" fmla="*/ 1984375 h 1984375"/>
              <a:gd name="connsiteX5" fmla="*/ 0 w 2174875"/>
              <a:gd name="connsiteY5" fmla="*/ 1984375 h 1984375"/>
              <a:gd name="connsiteX6" fmla="*/ 0 w 2174875"/>
              <a:gd name="connsiteY6" fmla="*/ 1984375 h 1984375"/>
              <a:gd name="connsiteX7" fmla="*/ 0 w 2174875"/>
              <a:gd name="connsiteY7" fmla="*/ 0 h 1984375"/>
              <a:gd name="connsiteX8" fmla="*/ 0 w 2174875"/>
              <a:gd name="connsiteY8" fmla="*/ 0 h 198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74875" h="1984375">
                <a:moveTo>
                  <a:pt x="0" y="0"/>
                </a:moveTo>
                <a:lnTo>
                  <a:pt x="1186296" y="0"/>
                </a:lnTo>
                <a:cubicBezTo>
                  <a:pt x="1732272" y="0"/>
                  <a:pt x="2174875" y="444218"/>
                  <a:pt x="2174875" y="992188"/>
                </a:cubicBezTo>
                <a:lnTo>
                  <a:pt x="2174875" y="992188"/>
                </a:lnTo>
                <a:cubicBezTo>
                  <a:pt x="2174875" y="1540157"/>
                  <a:pt x="1732272" y="1984375"/>
                  <a:pt x="1186296" y="1984375"/>
                </a:cubicBezTo>
                <a:lnTo>
                  <a:pt x="0" y="1984375"/>
                </a:lnTo>
                <a:lnTo>
                  <a:pt x="0" y="1984375"/>
                </a:lnTo>
                <a:lnTo>
                  <a:pt x="0" y="0"/>
                </a:lnTo>
                <a:lnTo>
                  <a:pt x="0" y="0"/>
                </a:lnTo>
                <a:close/>
              </a:path>
            </a:pathLst>
          </a:custGeom>
          <a:solidFill>
            <a:schemeClr val="accent6"/>
          </a:solidFill>
          <a:ln w="19743" cap="flat">
            <a:noFill/>
            <a:prstDash val="solid"/>
            <a:miter/>
          </a:ln>
        </p:spPr>
        <p:txBody>
          <a:bodyPr rtlCol="0" anchor="ctr"/>
          <a:lstStyle/>
          <a:p>
            <a:endParaRPr lang="en-US" sz="900">
              <a:solidFill>
                <a:schemeClr val="accent2"/>
              </a:solidFill>
            </a:endParaRPr>
          </a:p>
        </p:txBody>
      </p:sp>
      <p:sp>
        <p:nvSpPr>
          <p:cNvPr id="41" name="Graphic 30">
            <a:extLst>
              <a:ext uri="{FF2B5EF4-FFF2-40B4-BE49-F238E27FC236}">
                <a16:creationId xmlns:a16="http://schemas.microsoft.com/office/drawing/2014/main" id="{5A680BC9-F7A7-0A45-8BBE-CC173589AFB9}"/>
              </a:ext>
            </a:extLst>
          </p:cNvPr>
          <p:cNvSpPr/>
          <p:nvPr userDrawn="1"/>
        </p:nvSpPr>
        <p:spPr>
          <a:xfrm>
            <a:off x="6106276" y="3602679"/>
            <a:ext cx="208653" cy="749400"/>
          </a:xfrm>
          <a:custGeom>
            <a:avLst/>
            <a:gdLst>
              <a:gd name="connsiteX0" fmla="*/ 0 w 472007"/>
              <a:gd name="connsiteY0" fmla="*/ 0 h 1695261"/>
              <a:gd name="connsiteX1" fmla="*/ 0 w 472007"/>
              <a:gd name="connsiteY1" fmla="*/ 1695262 h 1695261"/>
              <a:gd name="connsiteX2" fmla="*/ 472007 w 472007"/>
              <a:gd name="connsiteY2" fmla="*/ 847141 h 1695261"/>
              <a:gd name="connsiteX3" fmla="*/ 472007 w 472007"/>
              <a:gd name="connsiteY3" fmla="*/ 847141 h 1695261"/>
              <a:gd name="connsiteX4" fmla="*/ 0 w 472007"/>
              <a:gd name="connsiteY4" fmla="*/ 0 h 16952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2007" h="1695261">
                <a:moveTo>
                  <a:pt x="0" y="0"/>
                </a:moveTo>
                <a:lnTo>
                  <a:pt x="0" y="1695262"/>
                </a:lnTo>
                <a:cubicBezTo>
                  <a:pt x="292014" y="1520317"/>
                  <a:pt x="471931" y="1197034"/>
                  <a:pt x="472007" y="847141"/>
                </a:cubicBezTo>
                <a:lnTo>
                  <a:pt x="472007" y="847141"/>
                </a:lnTo>
                <a:cubicBezTo>
                  <a:pt x="471206" y="497707"/>
                  <a:pt x="291438" y="175065"/>
                  <a:pt x="0" y="0"/>
                </a:cubicBezTo>
                <a:close/>
              </a:path>
            </a:pathLst>
          </a:custGeom>
          <a:solidFill>
            <a:schemeClr val="accent6"/>
          </a:solidFill>
          <a:ln w="18669" cap="flat">
            <a:noFill/>
            <a:prstDash val="solid"/>
            <a:miter/>
          </a:ln>
        </p:spPr>
        <p:txBody>
          <a:bodyPr rtlCol="0" anchor="ctr"/>
          <a:lstStyle/>
          <a:p>
            <a:endParaRPr lang="en-US" sz="900" dirty="0"/>
          </a:p>
        </p:txBody>
      </p:sp>
      <p:sp>
        <p:nvSpPr>
          <p:cNvPr id="44" name="TextBox 43">
            <a:extLst>
              <a:ext uri="{FF2B5EF4-FFF2-40B4-BE49-F238E27FC236}">
                <a16:creationId xmlns:a16="http://schemas.microsoft.com/office/drawing/2014/main" id="{C053B805-2AAD-D14A-BBE3-C236FE192768}"/>
              </a:ext>
            </a:extLst>
          </p:cNvPr>
          <p:cNvSpPr txBox="1"/>
          <p:nvPr userDrawn="1"/>
        </p:nvSpPr>
        <p:spPr>
          <a:xfrm>
            <a:off x="2827443" y="3142066"/>
            <a:ext cx="1027007" cy="35617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34290" rIns="0" bIns="0" numCol="1" spcCol="38100" rtlCol="0" anchor="t">
            <a:noAutofit/>
          </a:bodyPr>
          <a:lstStyle/>
          <a:p>
            <a:pPr marL="0" marR="0" indent="0" algn="l" defTabSz="914377" rtl="0" fontAlgn="auto" latinLnBrk="0" hangingPunct="0">
              <a:lnSpc>
                <a:spcPct val="100000"/>
              </a:lnSpc>
              <a:spcBef>
                <a:spcPts val="0"/>
              </a:spcBef>
              <a:spcAft>
                <a:spcPts val="0"/>
              </a:spcAft>
              <a:buClrTx/>
              <a:buSzTx/>
              <a:buFontTx/>
              <a:buNone/>
              <a:tabLst/>
            </a:pPr>
            <a:r>
              <a:rPr kumimoji="0" lang="en-US" sz="900" b="1" i="0" u="none" strike="noStrike" cap="none" spc="0" normalizeH="0" baseline="0" dirty="0">
                <a:ln>
                  <a:noFill/>
                </a:ln>
                <a:solidFill>
                  <a:schemeClr val="accent5"/>
                </a:solidFill>
                <a:effectLst/>
                <a:uFillTx/>
                <a:latin typeface="FS Albert Pro" panose="02000503040000020004" pitchFamily="2" charset="0"/>
                <a:ea typeface="+mn-ea"/>
                <a:cs typeface="+mn-cs"/>
                <a:sym typeface="Helvetica Neue"/>
              </a:rPr>
              <a:t>1x Circle+</a:t>
            </a:r>
            <a:endParaRPr kumimoji="0" lang="en-US" sz="900" b="0" i="0" u="none" strike="noStrike" cap="none" spc="0" normalizeH="0" baseline="0" dirty="0">
              <a:ln>
                <a:noFill/>
              </a:ln>
              <a:solidFill>
                <a:schemeClr val="accent5"/>
              </a:solidFill>
              <a:effectLst/>
              <a:uFillTx/>
              <a:latin typeface="FS Albert Pro Light" panose="02000503040000020004" pitchFamily="2" charset="0"/>
              <a:ea typeface="+mn-ea"/>
              <a:cs typeface="+mn-cs"/>
              <a:sym typeface="Helvetica Neue"/>
            </a:endParaRPr>
          </a:p>
        </p:txBody>
      </p:sp>
      <p:sp>
        <p:nvSpPr>
          <p:cNvPr id="17" name="Graphic 26">
            <a:extLst>
              <a:ext uri="{FF2B5EF4-FFF2-40B4-BE49-F238E27FC236}">
                <a16:creationId xmlns:a16="http://schemas.microsoft.com/office/drawing/2014/main" id="{6E4AE55A-0C46-ED44-B008-729E1562E5A8}"/>
              </a:ext>
            </a:extLst>
          </p:cNvPr>
          <p:cNvSpPr/>
          <p:nvPr userDrawn="1"/>
        </p:nvSpPr>
        <p:spPr>
          <a:xfrm>
            <a:off x="2827443" y="3546588"/>
            <a:ext cx="1755648" cy="877599"/>
          </a:xfrm>
          <a:custGeom>
            <a:avLst/>
            <a:gdLst>
              <a:gd name="connsiteX0" fmla="*/ 2853929 w 3805237"/>
              <a:gd name="connsiteY0" fmla="*/ 0 h 1868488"/>
              <a:gd name="connsiteX1" fmla="*/ 0 w 3805237"/>
              <a:gd name="connsiteY1" fmla="*/ 0 h 1868488"/>
              <a:gd name="connsiteX2" fmla="*/ 0 w 3805237"/>
              <a:gd name="connsiteY2" fmla="*/ 1868488 h 1868488"/>
              <a:gd name="connsiteX3" fmla="*/ 2853929 w 3805237"/>
              <a:gd name="connsiteY3" fmla="*/ 1868488 h 1868488"/>
              <a:gd name="connsiteX4" fmla="*/ 3805238 w 3805237"/>
              <a:gd name="connsiteY4" fmla="*/ 934244 h 1868488"/>
              <a:gd name="connsiteX5" fmla="*/ 3805238 w 3805237"/>
              <a:gd name="connsiteY5" fmla="*/ 934244 h 1868488"/>
              <a:gd name="connsiteX6" fmla="*/ 2853929 w 3805237"/>
              <a:gd name="connsiteY6" fmla="*/ 0 h 1868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05237" h="1868488">
                <a:moveTo>
                  <a:pt x="2853929" y="0"/>
                </a:moveTo>
                <a:lnTo>
                  <a:pt x="0" y="0"/>
                </a:lnTo>
                <a:lnTo>
                  <a:pt x="0" y="1868488"/>
                </a:lnTo>
                <a:lnTo>
                  <a:pt x="2853929" y="1868488"/>
                </a:lnTo>
                <a:cubicBezTo>
                  <a:pt x="3379318" y="1868488"/>
                  <a:pt x="3805238" y="1450212"/>
                  <a:pt x="3805238" y="934244"/>
                </a:cubicBezTo>
                <a:lnTo>
                  <a:pt x="3805238" y="934244"/>
                </a:lnTo>
                <a:cubicBezTo>
                  <a:pt x="3803678" y="418915"/>
                  <a:pt x="3378671" y="1539"/>
                  <a:pt x="2853929" y="0"/>
                </a:cubicBezTo>
                <a:close/>
              </a:path>
            </a:pathLst>
          </a:custGeom>
          <a:solidFill>
            <a:schemeClr val="accent6"/>
          </a:solidFill>
          <a:ln w="19002" cap="flat">
            <a:noFill/>
            <a:prstDash val="solid"/>
            <a:miter/>
          </a:ln>
        </p:spPr>
        <p:txBody>
          <a:bodyPr rtlCol="0" anchor="ctr"/>
          <a:lstStyle/>
          <a:p>
            <a:endParaRPr lang="en-US" sz="900" dirty="0">
              <a:solidFill>
                <a:schemeClr val="accent2"/>
              </a:solidFill>
            </a:endParaRPr>
          </a:p>
        </p:txBody>
      </p:sp>
      <p:sp>
        <p:nvSpPr>
          <p:cNvPr id="50" name="TextBox 49">
            <a:extLst>
              <a:ext uri="{FF2B5EF4-FFF2-40B4-BE49-F238E27FC236}">
                <a16:creationId xmlns:a16="http://schemas.microsoft.com/office/drawing/2014/main" id="{E1564D39-B555-FF4E-90C2-E9E753C4D59E}"/>
              </a:ext>
            </a:extLst>
          </p:cNvPr>
          <p:cNvSpPr txBox="1"/>
          <p:nvPr userDrawn="1"/>
        </p:nvSpPr>
        <p:spPr>
          <a:xfrm>
            <a:off x="2827443" y="4416178"/>
            <a:ext cx="1027007" cy="35617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34290" rIns="0" bIns="0" numCol="1" spcCol="38100" rtlCol="0" anchor="t">
            <a:noAutofit/>
          </a:bodyPr>
          <a:lstStyle/>
          <a:p>
            <a:pPr marL="0" marR="0" indent="0" algn="l" defTabSz="914377" rtl="0" fontAlgn="auto" latinLnBrk="0" hangingPunct="0">
              <a:lnSpc>
                <a:spcPct val="100000"/>
              </a:lnSpc>
              <a:spcBef>
                <a:spcPts val="0"/>
              </a:spcBef>
              <a:spcAft>
                <a:spcPts val="0"/>
              </a:spcAft>
              <a:buClrTx/>
              <a:buSzTx/>
              <a:buFontTx/>
              <a:buNone/>
              <a:tabLst/>
            </a:pPr>
            <a:r>
              <a:rPr kumimoji="0" lang="en-US" sz="900" b="1" i="0" u="none" strike="noStrike" cap="none" spc="0" normalizeH="0" baseline="0" dirty="0">
                <a:ln>
                  <a:noFill/>
                </a:ln>
                <a:solidFill>
                  <a:schemeClr val="accent5"/>
                </a:solidFill>
                <a:effectLst/>
                <a:uFillTx/>
                <a:latin typeface="FS Albert Pro" panose="02000503040000020004" pitchFamily="2" charset="0"/>
                <a:ea typeface="+mn-ea"/>
                <a:cs typeface="+mn-cs"/>
                <a:sym typeface="Helvetica Neue"/>
              </a:rPr>
              <a:t>2x Circle</a:t>
            </a:r>
            <a:endParaRPr kumimoji="0" lang="en-US" sz="900" b="0" i="0" u="none" strike="noStrike" cap="none" spc="0" normalizeH="0" baseline="0" dirty="0">
              <a:ln>
                <a:noFill/>
              </a:ln>
              <a:solidFill>
                <a:schemeClr val="accent5"/>
              </a:solidFill>
              <a:effectLst/>
              <a:uFillTx/>
              <a:latin typeface="FS Albert Pro Light" panose="02000503040000020004" pitchFamily="2" charset="0"/>
              <a:ea typeface="+mn-ea"/>
              <a:cs typeface="+mn-cs"/>
              <a:sym typeface="Helvetica Neue"/>
            </a:endParaRPr>
          </a:p>
        </p:txBody>
      </p:sp>
      <p:sp>
        <p:nvSpPr>
          <p:cNvPr id="51" name="TextBox 50">
            <a:extLst>
              <a:ext uri="{FF2B5EF4-FFF2-40B4-BE49-F238E27FC236}">
                <a16:creationId xmlns:a16="http://schemas.microsoft.com/office/drawing/2014/main" id="{BAE8AFE4-3C59-CE40-9113-03C0B528E655}"/>
              </a:ext>
            </a:extLst>
          </p:cNvPr>
          <p:cNvSpPr txBox="1"/>
          <p:nvPr userDrawn="1"/>
        </p:nvSpPr>
        <p:spPr>
          <a:xfrm>
            <a:off x="4571367" y="3124848"/>
            <a:ext cx="771735" cy="1998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34290" rIns="0" bIns="0" numCol="1" spcCol="38100" rtlCol="0" anchor="t">
            <a:noAutofit/>
          </a:bodyPr>
          <a:lstStyle/>
          <a:p>
            <a:pPr marL="0" marR="0" indent="0" algn="l" defTabSz="914377" rtl="0" fontAlgn="auto" latinLnBrk="0" hangingPunct="0">
              <a:lnSpc>
                <a:spcPct val="100000"/>
              </a:lnSpc>
              <a:spcBef>
                <a:spcPts val="0"/>
              </a:spcBef>
              <a:spcAft>
                <a:spcPts val="0"/>
              </a:spcAft>
              <a:buClrTx/>
              <a:buSzTx/>
              <a:buFontTx/>
              <a:buNone/>
              <a:tabLst/>
            </a:pPr>
            <a:r>
              <a:rPr kumimoji="0" lang="en-US" sz="900" b="1" i="0" u="none" strike="noStrike" cap="none" spc="0" normalizeH="0" baseline="0" dirty="0">
                <a:ln>
                  <a:noFill/>
                </a:ln>
                <a:solidFill>
                  <a:schemeClr val="accent5"/>
                </a:solidFill>
                <a:effectLst/>
                <a:uFillTx/>
                <a:latin typeface="FS Albert Pro" panose="02000503040000020004" pitchFamily="2" charset="0"/>
                <a:ea typeface="+mn-ea"/>
                <a:cs typeface="+mn-cs"/>
                <a:sym typeface="Helvetica Neue"/>
              </a:rPr>
              <a:t>Half Circle+ </a:t>
            </a:r>
            <a:br>
              <a:rPr kumimoji="0" lang="en-US" sz="900" b="1" i="0" u="none" strike="noStrike" cap="none" spc="0" normalizeH="0" baseline="0" dirty="0">
                <a:ln>
                  <a:noFill/>
                </a:ln>
                <a:solidFill>
                  <a:schemeClr val="accent5"/>
                </a:solidFill>
                <a:effectLst/>
                <a:uFillTx/>
                <a:latin typeface="FS Albert Pro" panose="02000503040000020004" pitchFamily="2" charset="0"/>
                <a:ea typeface="+mn-ea"/>
                <a:cs typeface="+mn-cs"/>
                <a:sym typeface="Helvetica Neue"/>
              </a:rPr>
            </a:br>
            <a:r>
              <a:rPr kumimoji="0" lang="en-US" sz="900" b="1" i="0" u="none" strike="noStrike" cap="none" spc="0" normalizeH="0" baseline="0" dirty="0">
                <a:ln>
                  <a:noFill/>
                </a:ln>
                <a:solidFill>
                  <a:schemeClr val="accent5"/>
                </a:solidFill>
                <a:effectLst/>
                <a:uFillTx/>
                <a:latin typeface="FS Albert Pro" panose="02000503040000020004" pitchFamily="2" charset="0"/>
                <a:ea typeface="+mn-ea"/>
                <a:cs typeface="+mn-cs"/>
                <a:sym typeface="Helvetica Neue"/>
              </a:rPr>
              <a:t>Inverted</a:t>
            </a:r>
            <a:endParaRPr kumimoji="0" lang="en-US" sz="900" b="0" i="0" u="none" strike="noStrike" cap="none" spc="0" normalizeH="0" baseline="0" dirty="0">
              <a:ln>
                <a:noFill/>
              </a:ln>
              <a:solidFill>
                <a:schemeClr val="accent5"/>
              </a:solidFill>
              <a:effectLst/>
              <a:uFillTx/>
              <a:latin typeface="FS Albert Pro Light" panose="02000503040000020004" pitchFamily="2" charset="0"/>
              <a:ea typeface="+mn-ea"/>
              <a:cs typeface="+mn-cs"/>
              <a:sym typeface="Helvetica Neue"/>
            </a:endParaRPr>
          </a:p>
        </p:txBody>
      </p:sp>
      <p:sp>
        <p:nvSpPr>
          <p:cNvPr id="52" name="TextBox 51">
            <a:extLst>
              <a:ext uri="{FF2B5EF4-FFF2-40B4-BE49-F238E27FC236}">
                <a16:creationId xmlns:a16="http://schemas.microsoft.com/office/drawing/2014/main" id="{7D0D196E-9B80-394B-8171-BF09AEEB8B29}"/>
              </a:ext>
            </a:extLst>
          </p:cNvPr>
          <p:cNvSpPr txBox="1"/>
          <p:nvPr userDrawn="1"/>
        </p:nvSpPr>
        <p:spPr>
          <a:xfrm>
            <a:off x="6109439" y="1761104"/>
            <a:ext cx="1027007" cy="1998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34290" rIns="0" bIns="0" numCol="1" spcCol="38100" rtlCol="0" anchor="t">
            <a:noAutofit/>
          </a:bodyPr>
          <a:lstStyle/>
          <a:p>
            <a:pPr marL="0" marR="0" indent="0" algn="l" defTabSz="914377" rtl="0" fontAlgn="auto" latinLnBrk="0" hangingPunct="0">
              <a:lnSpc>
                <a:spcPct val="100000"/>
              </a:lnSpc>
              <a:spcBef>
                <a:spcPts val="0"/>
              </a:spcBef>
              <a:spcAft>
                <a:spcPts val="0"/>
              </a:spcAft>
              <a:buClrTx/>
              <a:buSzTx/>
              <a:buFontTx/>
              <a:buNone/>
              <a:tabLst/>
            </a:pPr>
            <a:r>
              <a:rPr kumimoji="0" lang="en-US" sz="900" b="1" i="0" u="none" strike="noStrike" cap="none" spc="0" normalizeH="0" baseline="0" dirty="0">
                <a:ln>
                  <a:noFill/>
                </a:ln>
                <a:solidFill>
                  <a:schemeClr val="accent5"/>
                </a:solidFill>
                <a:effectLst/>
                <a:uFillTx/>
                <a:latin typeface="FS Albert Pro" panose="02000503040000020004" pitchFamily="2" charset="0"/>
                <a:ea typeface="+mn-ea"/>
                <a:cs typeface="+mn-cs"/>
                <a:sym typeface="Helvetica Neue"/>
              </a:rPr>
              <a:t>Quarter Round</a:t>
            </a:r>
            <a:endParaRPr kumimoji="0" lang="en-US" sz="900" b="0" i="0" u="none" strike="noStrike" cap="none" spc="0" normalizeH="0" baseline="0" dirty="0">
              <a:ln>
                <a:noFill/>
              </a:ln>
              <a:solidFill>
                <a:schemeClr val="accent5"/>
              </a:solidFill>
              <a:effectLst/>
              <a:uFillTx/>
              <a:latin typeface="FS Albert Pro Light" panose="02000503040000020004" pitchFamily="2" charset="0"/>
              <a:ea typeface="+mn-ea"/>
              <a:cs typeface="+mn-cs"/>
              <a:sym typeface="Helvetica Neue"/>
            </a:endParaRPr>
          </a:p>
        </p:txBody>
      </p:sp>
      <p:sp>
        <p:nvSpPr>
          <p:cNvPr id="54" name="TextBox 53">
            <a:extLst>
              <a:ext uri="{FF2B5EF4-FFF2-40B4-BE49-F238E27FC236}">
                <a16:creationId xmlns:a16="http://schemas.microsoft.com/office/drawing/2014/main" id="{74FB2D20-D720-0D4A-A312-24B58708B4AF}"/>
              </a:ext>
            </a:extLst>
          </p:cNvPr>
          <p:cNvSpPr txBox="1"/>
          <p:nvPr userDrawn="1"/>
        </p:nvSpPr>
        <p:spPr>
          <a:xfrm>
            <a:off x="6109439" y="3124179"/>
            <a:ext cx="1027007" cy="1998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34290" rIns="0" bIns="0" numCol="1" spcCol="38100" rtlCol="0" anchor="t">
            <a:noAutofit/>
          </a:bodyPr>
          <a:lstStyle/>
          <a:p>
            <a:pPr marL="0" marR="0" indent="0" algn="l" defTabSz="914377" rtl="0" fontAlgn="auto" latinLnBrk="0" hangingPunct="0">
              <a:lnSpc>
                <a:spcPct val="100000"/>
              </a:lnSpc>
              <a:spcBef>
                <a:spcPts val="0"/>
              </a:spcBef>
              <a:spcAft>
                <a:spcPts val="0"/>
              </a:spcAft>
              <a:buClrTx/>
              <a:buSzTx/>
              <a:buFontTx/>
              <a:buNone/>
              <a:tabLst/>
            </a:pPr>
            <a:r>
              <a:rPr kumimoji="0" lang="en-US" sz="900" b="1" i="0" u="none" strike="noStrike" cap="none" spc="0" normalizeH="0" baseline="0" dirty="0">
                <a:ln>
                  <a:noFill/>
                </a:ln>
                <a:solidFill>
                  <a:schemeClr val="accent5"/>
                </a:solidFill>
                <a:effectLst/>
                <a:uFillTx/>
                <a:latin typeface="FS Albert Pro" panose="02000503040000020004" pitchFamily="2" charset="0"/>
                <a:ea typeface="+mn-ea"/>
                <a:cs typeface="+mn-cs"/>
                <a:sym typeface="Helvetica Neue"/>
              </a:rPr>
              <a:t>Quarter Round+</a:t>
            </a:r>
            <a:endParaRPr kumimoji="0" lang="en-US" sz="900" b="0" i="0" u="none" strike="noStrike" cap="none" spc="0" normalizeH="0" baseline="0" dirty="0">
              <a:ln>
                <a:noFill/>
              </a:ln>
              <a:solidFill>
                <a:schemeClr val="accent5"/>
              </a:solidFill>
              <a:effectLst/>
              <a:uFillTx/>
              <a:latin typeface="FS Albert Pro Light" panose="02000503040000020004" pitchFamily="2" charset="0"/>
              <a:ea typeface="+mn-ea"/>
              <a:cs typeface="+mn-cs"/>
              <a:sym typeface="Helvetica Neue"/>
            </a:endParaRPr>
          </a:p>
        </p:txBody>
      </p:sp>
      <p:sp>
        <p:nvSpPr>
          <p:cNvPr id="67" name="Graphic 65">
            <a:extLst>
              <a:ext uri="{FF2B5EF4-FFF2-40B4-BE49-F238E27FC236}">
                <a16:creationId xmlns:a16="http://schemas.microsoft.com/office/drawing/2014/main" id="{8DD6C7E6-D900-B743-B350-08351A0343E8}"/>
              </a:ext>
            </a:extLst>
          </p:cNvPr>
          <p:cNvSpPr/>
          <p:nvPr/>
        </p:nvSpPr>
        <p:spPr>
          <a:xfrm>
            <a:off x="7502316" y="2251180"/>
            <a:ext cx="1053389" cy="877824"/>
          </a:xfrm>
          <a:custGeom>
            <a:avLst/>
            <a:gdLst>
              <a:gd name="connsiteX0" fmla="*/ 2809037 w 2809037"/>
              <a:gd name="connsiteY0" fmla="*/ 2340864 h 2340864"/>
              <a:gd name="connsiteX1" fmla="*/ 2809037 w 2809037"/>
              <a:gd name="connsiteY1" fmla="*/ 0 h 2340864"/>
              <a:gd name="connsiteX2" fmla="*/ 0 w 2809037"/>
              <a:gd name="connsiteY2" fmla="*/ 0 h 2340864"/>
              <a:gd name="connsiteX3" fmla="*/ 2340864 w 2809037"/>
              <a:gd name="connsiteY3" fmla="*/ 2340864 h 2340864"/>
            </a:gdLst>
            <a:ahLst/>
            <a:cxnLst>
              <a:cxn ang="0">
                <a:pos x="connsiteX0" y="connsiteY0"/>
              </a:cxn>
              <a:cxn ang="0">
                <a:pos x="connsiteX1" y="connsiteY1"/>
              </a:cxn>
              <a:cxn ang="0">
                <a:pos x="connsiteX2" y="connsiteY2"/>
              </a:cxn>
              <a:cxn ang="0">
                <a:pos x="connsiteX3" y="connsiteY3"/>
              </a:cxn>
            </a:cxnLst>
            <a:rect l="l" t="t" r="r" b="b"/>
            <a:pathLst>
              <a:path w="2809037" h="2340864">
                <a:moveTo>
                  <a:pt x="2809037" y="2340864"/>
                </a:moveTo>
                <a:lnTo>
                  <a:pt x="2809037" y="0"/>
                </a:lnTo>
                <a:lnTo>
                  <a:pt x="0" y="0"/>
                </a:lnTo>
                <a:cubicBezTo>
                  <a:pt x="1287475" y="0"/>
                  <a:pt x="2340864" y="1053389"/>
                  <a:pt x="2340864" y="2340864"/>
                </a:cubicBezTo>
                <a:close/>
              </a:path>
            </a:pathLst>
          </a:custGeom>
          <a:solidFill>
            <a:schemeClr val="accent6"/>
          </a:solidFill>
          <a:ln w="23336" cap="flat">
            <a:noFill/>
            <a:prstDash val="solid"/>
            <a:miter/>
          </a:ln>
        </p:spPr>
        <p:txBody>
          <a:bodyPr rtlCol="0" anchor="ctr"/>
          <a:lstStyle/>
          <a:p>
            <a:endParaRPr lang="en-US" sz="900"/>
          </a:p>
        </p:txBody>
      </p:sp>
      <p:sp>
        <p:nvSpPr>
          <p:cNvPr id="68" name="TextBox 67">
            <a:extLst>
              <a:ext uri="{FF2B5EF4-FFF2-40B4-BE49-F238E27FC236}">
                <a16:creationId xmlns:a16="http://schemas.microsoft.com/office/drawing/2014/main" id="{7495C528-E61F-2447-995E-D7C600804C13}"/>
              </a:ext>
            </a:extLst>
          </p:cNvPr>
          <p:cNvSpPr txBox="1"/>
          <p:nvPr userDrawn="1"/>
        </p:nvSpPr>
        <p:spPr>
          <a:xfrm>
            <a:off x="7502316" y="1761104"/>
            <a:ext cx="1027007" cy="1998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34290" rIns="0" bIns="0" numCol="1" spcCol="38100" rtlCol="0" anchor="t">
            <a:noAutofit/>
          </a:bodyPr>
          <a:lstStyle/>
          <a:p>
            <a:pPr marL="0" marR="0" indent="0" algn="l" defTabSz="914377" rtl="0" fontAlgn="auto" latinLnBrk="0" hangingPunct="0">
              <a:lnSpc>
                <a:spcPct val="100000"/>
              </a:lnSpc>
              <a:spcBef>
                <a:spcPts val="0"/>
              </a:spcBef>
              <a:spcAft>
                <a:spcPts val="0"/>
              </a:spcAft>
              <a:buClrTx/>
              <a:buSzTx/>
              <a:buFontTx/>
              <a:buNone/>
              <a:tabLst/>
            </a:pPr>
            <a:r>
              <a:rPr kumimoji="0" lang="en-US" sz="900" b="1" i="0" u="none" strike="noStrike" cap="none" spc="0" normalizeH="0" baseline="0" dirty="0">
                <a:ln>
                  <a:noFill/>
                </a:ln>
                <a:solidFill>
                  <a:schemeClr val="accent5"/>
                </a:solidFill>
                <a:effectLst/>
                <a:uFillTx/>
                <a:latin typeface="FS Albert Pro" panose="02000503040000020004" pitchFamily="2" charset="0"/>
                <a:ea typeface="+mn-ea"/>
                <a:cs typeface="+mn-cs"/>
                <a:sym typeface="Helvetica Neue"/>
              </a:rPr>
              <a:t>Quarter Round</a:t>
            </a:r>
            <a:br>
              <a:rPr kumimoji="0" lang="en-US" sz="900" b="1" i="0" u="none" strike="noStrike" cap="none" spc="0" normalizeH="0" baseline="0" dirty="0">
                <a:ln>
                  <a:noFill/>
                </a:ln>
                <a:solidFill>
                  <a:schemeClr val="accent5"/>
                </a:solidFill>
                <a:effectLst/>
                <a:uFillTx/>
                <a:latin typeface="FS Albert Pro" panose="02000503040000020004" pitchFamily="2" charset="0"/>
                <a:ea typeface="+mn-ea"/>
                <a:cs typeface="+mn-cs"/>
                <a:sym typeface="Helvetica Neue"/>
              </a:rPr>
            </a:br>
            <a:r>
              <a:rPr kumimoji="0" lang="en-US" sz="900" b="1" i="0" u="none" strike="noStrike" cap="none" spc="0" normalizeH="0" baseline="0" dirty="0">
                <a:ln>
                  <a:noFill/>
                </a:ln>
                <a:solidFill>
                  <a:schemeClr val="accent5"/>
                </a:solidFill>
                <a:effectLst/>
                <a:uFillTx/>
                <a:latin typeface="FS Albert Pro" panose="02000503040000020004" pitchFamily="2" charset="0"/>
                <a:ea typeface="+mn-ea"/>
                <a:cs typeface="+mn-cs"/>
                <a:sym typeface="Helvetica Neue"/>
              </a:rPr>
              <a:t>Inverted</a:t>
            </a:r>
            <a:endParaRPr kumimoji="0" lang="en-US" sz="900" b="0" i="0" u="none" strike="noStrike" cap="none" spc="0" normalizeH="0" baseline="0" dirty="0">
              <a:ln>
                <a:noFill/>
              </a:ln>
              <a:solidFill>
                <a:schemeClr val="accent5"/>
              </a:solidFill>
              <a:effectLst/>
              <a:uFillTx/>
              <a:latin typeface="FS Albert Pro Light" panose="02000503040000020004" pitchFamily="2" charset="0"/>
              <a:ea typeface="+mn-ea"/>
              <a:cs typeface="+mn-cs"/>
              <a:sym typeface="Helvetica Neue"/>
            </a:endParaRPr>
          </a:p>
        </p:txBody>
      </p:sp>
      <p:sp>
        <p:nvSpPr>
          <p:cNvPr id="69" name="TextBox 68">
            <a:extLst>
              <a:ext uri="{FF2B5EF4-FFF2-40B4-BE49-F238E27FC236}">
                <a16:creationId xmlns:a16="http://schemas.microsoft.com/office/drawing/2014/main" id="{A6C72FD8-90A6-2E40-B79E-448CBCEE1E2F}"/>
              </a:ext>
            </a:extLst>
          </p:cNvPr>
          <p:cNvSpPr txBox="1"/>
          <p:nvPr userDrawn="1"/>
        </p:nvSpPr>
        <p:spPr>
          <a:xfrm>
            <a:off x="7502316" y="3124179"/>
            <a:ext cx="1027007" cy="1998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34290" rIns="0" bIns="0" numCol="1" spcCol="38100" rtlCol="0" anchor="t">
            <a:noAutofit/>
          </a:bodyPr>
          <a:lstStyle/>
          <a:p>
            <a:pPr marL="0" marR="0" indent="0" algn="l" defTabSz="914377" rtl="0" fontAlgn="auto" latinLnBrk="0" hangingPunct="0">
              <a:lnSpc>
                <a:spcPct val="100000"/>
              </a:lnSpc>
              <a:spcBef>
                <a:spcPts val="0"/>
              </a:spcBef>
              <a:spcAft>
                <a:spcPts val="0"/>
              </a:spcAft>
              <a:buClrTx/>
              <a:buSzTx/>
              <a:buFontTx/>
              <a:buNone/>
              <a:tabLst/>
            </a:pPr>
            <a:r>
              <a:rPr kumimoji="0" lang="en-US" sz="900" b="1" i="0" u="none" strike="noStrike" cap="none" spc="0" normalizeH="0" baseline="0" dirty="0">
                <a:ln>
                  <a:noFill/>
                </a:ln>
                <a:solidFill>
                  <a:schemeClr val="accent5"/>
                </a:solidFill>
                <a:effectLst/>
                <a:uFillTx/>
                <a:latin typeface="FS Albert Pro" panose="02000503040000020004" pitchFamily="2" charset="0"/>
                <a:ea typeface="+mn-ea"/>
                <a:cs typeface="+mn-cs"/>
                <a:sym typeface="Helvetica Neue"/>
              </a:rPr>
              <a:t>Quarter Round+</a:t>
            </a:r>
            <a:br>
              <a:rPr kumimoji="0" lang="en-US" sz="900" b="1" i="0" u="none" strike="noStrike" cap="none" spc="0" normalizeH="0" baseline="0" dirty="0">
                <a:ln>
                  <a:noFill/>
                </a:ln>
                <a:solidFill>
                  <a:schemeClr val="accent5"/>
                </a:solidFill>
                <a:effectLst/>
                <a:uFillTx/>
                <a:latin typeface="FS Albert Pro" panose="02000503040000020004" pitchFamily="2" charset="0"/>
                <a:ea typeface="+mn-ea"/>
                <a:cs typeface="+mn-cs"/>
                <a:sym typeface="Helvetica Neue"/>
              </a:rPr>
            </a:br>
            <a:r>
              <a:rPr kumimoji="0" lang="en-US" sz="900" b="1" i="0" u="none" strike="noStrike" cap="none" spc="0" normalizeH="0" baseline="0" dirty="0">
                <a:ln>
                  <a:noFill/>
                </a:ln>
                <a:solidFill>
                  <a:schemeClr val="accent5"/>
                </a:solidFill>
                <a:effectLst/>
                <a:uFillTx/>
                <a:latin typeface="FS Albert Pro" panose="02000503040000020004" pitchFamily="2" charset="0"/>
                <a:ea typeface="+mn-ea"/>
                <a:cs typeface="+mn-cs"/>
                <a:sym typeface="Helvetica Neue"/>
              </a:rPr>
              <a:t>Inverted</a:t>
            </a:r>
            <a:endParaRPr kumimoji="0" lang="en-US" sz="900" b="0" i="0" u="none" strike="noStrike" cap="none" spc="0" normalizeH="0" baseline="0" dirty="0">
              <a:ln>
                <a:noFill/>
              </a:ln>
              <a:solidFill>
                <a:schemeClr val="accent5"/>
              </a:solidFill>
              <a:effectLst/>
              <a:uFillTx/>
              <a:latin typeface="FS Albert Pro Light" panose="02000503040000020004" pitchFamily="2" charset="0"/>
              <a:ea typeface="+mn-ea"/>
              <a:cs typeface="+mn-cs"/>
              <a:sym typeface="Helvetica Neue"/>
            </a:endParaRPr>
          </a:p>
        </p:txBody>
      </p:sp>
      <p:grpSp>
        <p:nvGrpSpPr>
          <p:cNvPr id="4" name="Group 3">
            <a:extLst>
              <a:ext uri="{FF2B5EF4-FFF2-40B4-BE49-F238E27FC236}">
                <a16:creationId xmlns:a16="http://schemas.microsoft.com/office/drawing/2014/main" id="{AE2F4E2A-CE4C-FC4A-8643-E5D07AD10C7D}"/>
              </a:ext>
            </a:extLst>
          </p:cNvPr>
          <p:cNvGrpSpPr/>
          <p:nvPr userDrawn="1"/>
        </p:nvGrpSpPr>
        <p:grpSpPr>
          <a:xfrm>
            <a:off x="244967" y="2172838"/>
            <a:ext cx="882967" cy="877824"/>
            <a:chOff x="653246" y="8379144"/>
            <a:chExt cx="2354578" cy="2340864"/>
          </a:xfrm>
        </p:grpSpPr>
        <p:sp>
          <p:nvSpPr>
            <p:cNvPr id="56" name="Graphic 28">
              <a:extLst>
                <a:ext uri="{FF2B5EF4-FFF2-40B4-BE49-F238E27FC236}">
                  <a16:creationId xmlns:a16="http://schemas.microsoft.com/office/drawing/2014/main" id="{CB02C1ED-54E5-BF40-A269-0F8A6C929A57}"/>
                </a:ext>
              </a:extLst>
            </p:cNvPr>
            <p:cNvSpPr/>
            <p:nvPr userDrawn="1"/>
          </p:nvSpPr>
          <p:spPr>
            <a:xfrm>
              <a:off x="667560" y="8379144"/>
              <a:ext cx="2340264" cy="2340864"/>
            </a:xfrm>
            <a:custGeom>
              <a:avLst/>
              <a:gdLst>
                <a:gd name="connsiteX0" fmla="*/ 0 w 1868488"/>
                <a:gd name="connsiteY0" fmla="*/ 0 h 1868488"/>
                <a:gd name="connsiteX1" fmla="*/ 934244 w 1868488"/>
                <a:gd name="connsiteY1" fmla="*/ 0 h 1868488"/>
                <a:gd name="connsiteX2" fmla="*/ 1868488 w 1868488"/>
                <a:gd name="connsiteY2" fmla="*/ 934244 h 1868488"/>
                <a:gd name="connsiteX3" fmla="*/ 1868488 w 1868488"/>
                <a:gd name="connsiteY3" fmla="*/ 934244 h 1868488"/>
                <a:gd name="connsiteX4" fmla="*/ 934244 w 1868488"/>
                <a:gd name="connsiteY4" fmla="*/ 1868488 h 1868488"/>
                <a:gd name="connsiteX5" fmla="*/ 0 w 1868488"/>
                <a:gd name="connsiteY5" fmla="*/ 1868488 h 1868488"/>
                <a:gd name="connsiteX6" fmla="*/ 0 w 1868488"/>
                <a:gd name="connsiteY6" fmla="*/ 1868488 h 1868488"/>
                <a:gd name="connsiteX7" fmla="*/ 0 w 1868488"/>
                <a:gd name="connsiteY7" fmla="*/ 0 h 1868488"/>
                <a:gd name="connsiteX8" fmla="*/ 0 w 1868488"/>
                <a:gd name="connsiteY8" fmla="*/ 0 h 1868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8488" h="1868488">
                  <a:moveTo>
                    <a:pt x="0" y="0"/>
                  </a:moveTo>
                  <a:lnTo>
                    <a:pt x="934244" y="0"/>
                  </a:lnTo>
                  <a:cubicBezTo>
                    <a:pt x="1450212" y="0"/>
                    <a:pt x="1868488" y="418276"/>
                    <a:pt x="1868488" y="934244"/>
                  </a:cubicBezTo>
                  <a:lnTo>
                    <a:pt x="1868488" y="934244"/>
                  </a:lnTo>
                  <a:cubicBezTo>
                    <a:pt x="1868488" y="1450212"/>
                    <a:pt x="1450212" y="1868488"/>
                    <a:pt x="934244" y="1868488"/>
                  </a:cubicBezTo>
                  <a:lnTo>
                    <a:pt x="0" y="1868488"/>
                  </a:lnTo>
                  <a:lnTo>
                    <a:pt x="0" y="1868488"/>
                  </a:lnTo>
                  <a:lnTo>
                    <a:pt x="0" y="0"/>
                  </a:lnTo>
                  <a:lnTo>
                    <a:pt x="0" y="0"/>
                  </a:lnTo>
                  <a:close/>
                </a:path>
              </a:pathLst>
            </a:custGeom>
            <a:solidFill>
              <a:schemeClr val="accent4"/>
            </a:solidFill>
            <a:ln w="18669" cap="flat">
              <a:noFill/>
              <a:prstDash val="solid"/>
              <a:miter/>
            </a:ln>
          </p:spPr>
          <p:txBody>
            <a:bodyPr rtlCol="0" anchor="ctr"/>
            <a:lstStyle/>
            <a:p>
              <a:endParaRPr lang="en-US" sz="900">
                <a:solidFill>
                  <a:schemeClr val="accent2"/>
                </a:solidFill>
              </a:endParaRPr>
            </a:p>
          </p:txBody>
        </p:sp>
        <p:grpSp>
          <p:nvGrpSpPr>
            <p:cNvPr id="42" name="Group 41">
              <a:extLst>
                <a:ext uri="{FF2B5EF4-FFF2-40B4-BE49-F238E27FC236}">
                  <a16:creationId xmlns:a16="http://schemas.microsoft.com/office/drawing/2014/main" id="{01BBDF12-F197-2440-B9D8-A4E2C018F757}"/>
                </a:ext>
              </a:extLst>
            </p:cNvPr>
            <p:cNvGrpSpPr/>
            <p:nvPr userDrawn="1"/>
          </p:nvGrpSpPr>
          <p:grpSpPr>
            <a:xfrm>
              <a:off x="653246" y="8379144"/>
              <a:ext cx="2340864" cy="2340864"/>
              <a:chOff x="14164455" y="6379521"/>
              <a:chExt cx="2340864" cy="2340864"/>
            </a:xfrm>
          </p:grpSpPr>
          <p:sp>
            <p:nvSpPr>
              <p:cNvPr id="10" name="Rectangle 9">
                <a:extLst>
                  <a:ext uri="{FF2B5EF4-FFF2-40B4-BE49-F238E27FC236}">
                    <a16:creationId xmlns:a16="http://schemas.microsoft.com/office/drawing/2014/main" id="{2FAAFA49-0C11-FA4A-9F29-85962EC6764E}"/>
                  </a:ext>
                </a:extLst>
              </p:cNvPr>
              <p:cNvSpPr/>
              <p:nvPr userDrawn="1"/>
            </p:nvSpPr>
            <p:spPr>
              <a:xfrm>
                <a:off x="14164455" y="6379521"/>
                <a:ext cx="2340864" cy="2340864"/>
              </a:xfrm>
              <a:prstGeom prst="rect">
                <a:avLst/>
              </a:prstGeom>
              <a:noFill/>
              <a:ln w="12700" cap="flat">
                <a:solidFill>
                  <a:schemeClr val="accent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spcBef>
                    <a:spcPts val="0"/>
                  </a:spcBef>
                  <a:spcAft>
                    <a:spcPts val="0"/>
                  </a:spcAft>
                  <a:buClrTx/>
                  <a:buSzTx/>
                  <a:buFontTx/>
                  <a:buNone/>
                  <a:tabLst/>
                </a:pPr>
                <a:endParaRPr kumimoji="0" lang="en-US" sz="1350" u="none" strike="noStrike" cap="none"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sp>
            <p:nvSpPr>
              <p:cNvPr id="11" name="Oval 10">
                <a:extLst>
                  <a:ext uri="{FF2B5EF4-FFF2-40B4-BE49-F238E27FC236}">
                    <a16:creationId xmlns:a16="http://schemas.microsoft.com/office/drawing/2014/main" id="{408C3062-D564-7E4E-9B4C-EF12B46B400E}"/>
                  </a:ext>
                </a:extLst>
              </p:cNvPr>
              <p:cNvSpPr/>
              <p:nvPr userDrawn="1"/>
            </p:nvSpPr>
            <p:spPr>
              <a:xfrm>
                <a:off x="14164455" y="6379521"/>
                <a:ext cx="2340864" cy="2340864"/>
              </a:xfrm>
              <a:prstGeom prst="ellipse">
                <a:avLst/>
              </a:prstGeom>
              <a:noFill/>
              <a:ln w="12700" cap="flat">
                <a:solidFill>
                  <a:schemeClr val="accent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spcBef>
                    <a:spcPts val="0"/>
                  </a:spcBef>
                  <a:spcAft>
                    <a:spcPts val="0"/>
                  </a:spcAft>
                  <a:buClrTx/>
                  <a:buSzTx/>
                  <a:buFontTx/>
                  <a:buNone/>
                  <a:tabLst/>
                </a:pPr>
                <a:endParaRPr kumimoji="0" lang="en-US" sz="1350" u="none" strike="noStrike" cap="none"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cxnSp>
          <p:nvCxnSpPr>
            <p:cNvPr id="59" name="Straight Arrow Connector 58">
              <a:extLst>
                <a:ext uri="{FF2B5EF4-FFF2-40B4-BE49-F238E27FC236}">
                  <a16:creationId xmlns:a16="http://schemas.microsoft.com/office/drawing/2014/main" id="{B06D2CAC-A0F1-5841-AA02-A957C1DF7886}"/>
                </a:ext>
              </a:extLst>
            </p:cNvPr>
            <p:cNvCxnSpPr>
              <a:cxnSpLocks/>
            </p:cNvCxnSpPr>
            <p:nvPr userDrawn="1"/>
          </p:nvCxnSpPr>
          <p:spPr>
            <a:xfrm flipV="1">
              <a:off x="1407192" y="9549275"/>
              <a:ext cx="861000" cy="1"/>
            </a:xfrm>
            <a:prstGeom prst="straightConnector1">
              <a:avLst/>
            </a:prstGeom>
            <a:noFill/>
            <a:ln w="50800" cap="flat">
              <a:solidFill>
                <a:schemeClr val="accent1"/>
              </a:solidFill>
              <a:prstDash val="solid"/>
              <a:miter lim="400000"/>
              <a:tailEnd type="triangle"/>
            </a:ln>
            <a:effectLst/>
            <a:sp3d/>
          </p:spPr>
          <p:style>
            <a:lnRef idx="0">
              <a:scrgbClr r="0" g="0" b="0"/>
            </a:lnRef>
            <a:fillRef idx="0">
              <a:scrgbClr r="0" g="0" b="0"/>
            </a:fillRef>
            <a:effectRef idx="0">
              <a:scrgbClr r="0" g="0" b="0"/>
            </a:effectRef>
            <a:fontRef idx="none"/>
          </p:style>
        </p:cxnSp>
      </p:grpSp>
      <p:grpSp>
        <p:nvGrpSpPr>
          <p:cNvPr id="58" name="Group 57">
            <a:extLst>
              <a:ext uri="{FF2B5EF4-FFF2-40B4-BE49-F238E27FC236}">
                <a16:creationId xmlns:a16="http://schemas.microsoft.com/office/drawing/2014/main" id="{E9932859-456D-2646-B548-F978377382E0}"/>
              </a:ext>
            </a:extLst>
          </p:cNvPr>
          <p:cNvGrpSpPr/>
          <p:nvPr userDrawn="1"/>
        </p:nvGrpSpPr>
        <p:grpSpPr>
          <a:xfrm>
            <a:off x="236471" y="3853157"/>
            <a:ext cx="1573280" cy="885585"/>
            <a:chOff x="630590" y="8740240"/>
            <a:chExt cx="4195412" cy="2361559"/>
          </a:xfrm>
        </p:grpSpPr>
        <p:sp>
          <p:nvSpPr>
            <p:cNvPr id="60" name="Rectangle 59">
              <a:extLst>
                <a:ext uri="{FF2B5EF4-FFF2-40B4-BE49-F238E27FC236}">
                  <a16:creationId xmlns:a16="http://schemas.microsoft.com/office/drawing/2014/main" id="{44ECB978-7C8F-574B-A7AC-BE4A5ADEDD48}"/>
                </a:ext>
              </a:extLst>
            </p:cNvPr>
            <p:cNvSpPr/>
            <p:nvPr userDrawn="1"/>
          </p:nvSpPr>
          <p:spPr>
            <a:xfrm>
              <a:off x="630590" y="8740240"/>
              <a:ext cx="4193272" cy="2361559"/>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nvGrpSpPr>
            <p:cNvPr id="62" name="Group 61">
              <a:extLst>
                <a:ext uri="{FF2B5EF4-FFF2-40B4-BE49-F238E27FC236}">
                  <a16:creationId xmlns:a16="http://schemas.microsoft.com/office/drawing/2014/main" id="{73B6028F-D6E1-9F41-8DF1-58B6929BFDEA}"/>
                </a:ext>
              </a:extLst>
            </p:cNvPr>
            <p:cNvGrpSpPr/>
            <p:nvPr userDrawn="1"/>
          </p:nvGrpSpPr>
          <p:grpSpPr>
            <a:xfrm>
              <a:off x="637582" y="10891842"/>
              <a:ext cx="4175102" cy="209957"/>
              <a:chOff x="-755" y="12618496"/>
              <a:chExt cx="22006223" cy="1106648"/>
            </a:xfrm>
          </p:grpSpPr>
          <p:grpSp>
            <p:nvGrpSpPr>
              <p:cNvPr id="97" name="Group 96">
                <a:extLst>
                  <a:ext uri="{FF2B5EF4-FFF2-40B4-BE49-F238E27FC236}">
                    <a16:creationId xmlns:a16="http://schemas.microsoft.com/office/drawing/2014/main" id="{E303C672-8109-E747-831B-857707430287}"/>
                  </a:ext>
                </a:extLst>
              </p:cNvPr>
              <p:cNvGrpSpPr/>
              <p:nvPr userDrawn="1"/>
            </p:nvGrpSpPr>
            <p:grpSpPr>
              <a:xfrm>
                <a:off x="1" y="12627864"/>
                <a:ext cx="22005467" cy="1097280"/>
                <a:chOff x="-58710091" y="-1"/>
                <a:chExt cx="203411881" cy="10058402"/>
              </a:xfrm>
              <a:solidFill>
                <a:schemeClr val="accent5"/>
              </a:solidFill>
            </p:grpSpPr>
            <p:sp>
              <p:nvSpPr>
                <p:cNvPr id="102" name="Rectangle 101">
                  <a:extLst>
                    <a:ext uri="{FF2B5EF4-FFF2-40B4-BE49-F238E27FC236}">
                      <a16:creationId xmlns:a16="http://schemas.microsoft.com/office/drawing/2014/main" id="{33C8FB1A-11FE-4D4D-A10B-84B08AD54BDB}"/>
                    </a:ext>
                  </a:extLst>
                </p:cNvPr>
                <p:cNvSpPr/>
                <p:nvPr userDrawn="1"/>
              </p:nvSpPr>
              <p:spPr>
                <a:xfrm>
                  <a:off x="10625363" y="-1"/>
                  <a:ext cx="134076427" cy="10058402"/>
                </a:xfrm>
                <a:prstGeom prst="rect">
                  <a:avLst/>
                </a:prstGeom>
                <a:solidFill>
                  <a:schemeClr val="bg1">
                    <a:lumMod val="9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pic>
              <p:nvPicPr>
                <p:cNvPr id="103" name="Graphic 102">
                  <a:extLst>
                    <a:ext uri="{FF2B5EF4-FFF2-40B4-BE49-F238E27FC236}">
                      <a16:creationId xmlns:a16="http://schemas.microsoft.com/office/drawing/2014/main" id="{D9C065CD-6E77-D346-849D-43DDACA5F99B}"/>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104" name="Rectangle 103">
                  <a:extLst>
                    <a:ext uri="{FF2B5EF4-FFF2-40B4-BE49-F238E27FC236}">
                      <a16:creationId xmlns:a16="http://schemas.microsoft.com/office/drawing/2014/main" id="{7F2FE547-3CC1-6644-803E-9E3FC7818535}"/>
                    </a:ext>
                  </a:extLst>
                </p:cNvPr>
                <p:cNvSpPr/>
                <p:nvPr userDrawn="1"/>
              </p:nvSpPr>
              <p:spPr>
                <a:xfrm>
                  <a:off x="-58710091" y="-1"/>
                  <a:ext cx="70902098"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98" name="Group 97">
                <a:extLst>
                  <a:ext uri="{FF2B5EF4-FFF2-40B4-BE49-F238E27FC236}">
                    <a16:creationId xmlns:a16="http://schemas.microsoft.com/office/drawing/2014/main" id="{8F16401A-26AC-D840-BEF2-DF901859642B}"/>
                  </a:ext>
                </a:extLst>
              </p:cNvPr>
              <p:cNvGrpSpPr/>
              <p:nvPr userDrawn="1"/>
            </p:nvGrpSpPr>
            <p:grpSpPr>
              <a:xfrm>
                <a:off x="-755" y="12627864"/>
                <a:ext cx="2413264" cy="1097280"/>
                <a:chOff x="-3677406" y="-1"/>
                <a:chExt cx="22307482" cy="10058402"/>
              </a:xfrm>
            </p:grpSpPr>
            <p:pic>
              <p:nvPicPr>
                <p:cNvPr id="100" name="Graphic 99">
                  <a:extLst>
                    <a:ext uri="{FF2B5EF4-FFF2-40B4-BE49-F238E27FC236}">
                      <a16:creationId xmlns:a16="http://schemas.microsoft.com/office/drawing/2014/main" id="{8A40BE72-9F06-9A42-829E-CA68BA5AB3B2}"/>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71676" y="-1"/>
                  <a:ext cx="10058400" cy="10058400"/>
                </a:xfrm>
                <a:prstGeom prst="rect">
                  <a:avLst/>
                </a:prstGeom>
              </p:spPr>
            </p:pic>
            <p:sp>
              <p:nvSpPr>
                <p:cNvPr id="101" name="Rectangle 100">
                  <a:extLst>
                    <a:ext uri="{FF2B5EF4-FFF2-40B4-BE49-F238E27FC236}">
                      <a16:creationId xmlns:a16="http://schemas.microsoft.com/office/drawing/2014/main" id="{4740E822-185C-3943-A027-6F03541D71CB}"/>
                    </a:ext>
                  </a:extLst>
                </p:cNvPr>
                <p:cNvSpPr/>
                <p:nvPr userDrawn="1"/>
              </p:nvSpPr>
              <p:spPr>
                <a:xfrm>
                  <a:off x="-3677406" y="-1"/>
                  <a:ext cx="15869404"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99" name="Graphic 98">
                <a:extLst>
                  <a:ext uri="{FF2B5EF4-FFF2-40B4-BE49-F238E27FC236}">
                    <a16:creationId xmlns:a16="http://schemas.microsoft.com/office/drawing/2014/main" id="{C89FE503-0E9F-6C4E-978E-922EAF7BA6B4}"/>
                  </a:ext>
                </a:extLst>
              </p:cNvPr>
              <p:cNvPicPr>
                <a:picLocks noChangeAspect="1"/>
              </p:cNvPicPr>
              <p:nvPr userDrawn="1"/>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2633" y="12618496"/>
                <a:ext cx="2024109" cy="1097280"/>
              </a:xfrm>
              <a:prstGeom prst="rect">
                <a:avLst/>
              </a:prstGeom>
            </p:spPr>
          </p:pic>
        </p:grpSp>
        <p:pic>
          <p:nvPicPr>
            <p:cNvPr id="78" name="Picture 77">
              <a:extLst>
                <a:ext uri="{FF2B5EF4-FFF2-40B4-BE49-F238E27FC236}">
                  <a16:creationId xmlns:a16="http://schemas.microsoft.com/office/drawing/2014/main" id="{56C675A3-8CC1-4D48-B0A1-65EFD1B214DA}"/>
                </a:ext>
              </a:extLst>
            </p:cNvPr>
            <p:cNvPicPr>
              <a:picLocks noChangeAspect="1"/>
            </p:cNvPicPr>
            <p:nvPr userDrawn="1"/>
          </p:nvPicPr>
          <p:blipFill rotWithShape="1">
            <a:blip r:embed="rId8"/>
            <a:srcRect l="5517" t="8479" r="5246" b="46497"/>
            <a:stretch/>
          </p:blipFill>
          <p:spPr>
            <a:xfrm>
              <a:off x="2057623" y="9598622"/>
              <a:ext cx="2764597" cy="1299909"/>
            </a:xfrm>
            <a:prstGeom prst="rect">
              <a:avLst/>
            </a:prstGeom>
          </p:spPr>
        </p:pic>
        <p:sp>
          <p:nvSpPr>
            <p:cNvPr id="79" name="Graphic 32">
              <a:extLst>
                <a:ext uri="{FF2B5EF4-FFF2-40B4-BE49-F238E27FC236}">
                  <a16:creationId xmlns:a16="http://schemas.microsoft.com/office/drawing/2014/main" id="{83F112D2-893C-1A43-BA06-716E18539DFE}"/>
                </a:ext>
              </a:extLst>
            </p:cNvPr>
            <p:cNvSpPr/>
            <p:nvPr userDrawn="1"/>
          </p:nvSpPr>
          <p:spPr>
            <a:xfrm>
              <a:off x="4149198" y="9598622"/>
              <a:ext cx="675162" cy="1299909"/>
            </a:xfrm>
            <a:custGeom>
              <a:avLst/>
              <a:gdLst>
                <a:gd name="connsiteX0" fmla="*/ 895174 w 970726"/>
                <a:gd name="connsiteY0" fmla="*/ 0 h 1868488"/>
                <a:gd name="connsiteX1" fmla="*/ 0 w 970726"/>
                <a:gd name="connsiteY1" fmla="*/ 0 h 1868488"/>
                <a:gd name="connsiteX2" fmla="*/ 895174 w 970726"/>
                <a:gd name="connsiteY2" fmla="*/ 934244 h 1868488"/>
                <a:gd name="connsiteX3" fmla="*/ 895174 w 970726"/>
                <a:gd name="connsiteY3" fmla="*/ 934244 h 1868488"/>
                <a:gd name="connsiteX4" fmla="*/ 0 w 970726"/>
                <a:gd name="connsiteY4" fmla="*/ 1868488 h 1868488"/>
                <a:gd name="connsiteX5" fmla="*/ 970727 w 970726"/>
                <a:gd name="connsiteY5" fmla="*/ 1868488 h 1868488"/>
                <a:gd name="connsiteX6" fmla="*/ 970727 w 970726"/>
                <a:gd name="connsiteY6" fmla="*/ 0 h 1868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726" h="1868488">
                  <a:moveTo>
                    <a:pt x="895174" y="0"/>
                  </a:moveTo>
                  <a:lnTo>
                    <a:pt x="0" y="0"/>
                  </a:lnTo>
                  <a:cubicBezTo>
                    <a:pt x="493778" y="1539"/>
                    <a:pt x="893699" y="418915"/>
                    <a:pt x="895174" y="934244"/>
                  </a:cubicBezTo>
                  <a:lnTo>
                    <a:pt x="895174" y="934244"/>
                  </a:lnTo>
                  <a:cubicBezTo>
                    <a:pt x="895174" y="1450212"/>
                    <a:pt x="494390" y="1868488"/>
                    <a:pt x="0" y="1868488"/>
                  </a:cubicBezTo>
                  <a:lnTo>
                    <a:pt x="970727" y="1868488"/>
                  </a:lnTo>
                  <a:lnTo>
                    <a:pt x="970727" y="0"/>
                  </a:lnTo>
                  <a:close/>
                </a:path>
              </a:pathLst>
            </a:custGeom>
            <a:solidFill>
              <a:schemeClr val="accent3"/>
            </a:solidFill>
            <a:ln w="17815" cap="flat">
              <a:noFill/>
              <a:prstDash val="solid"/>
              <a:miter/>
            </a:ln>
          </p:spPr>
          <p:txBody>
            <a:bodyPr rtlCol="0" anchor="ctr"/>
            <a:lstStyle/>
            <a:p>
              <a:endParaRPr lang="en-US" sz="900">
                <a:solidFill>
                  <a:schemeClr val="accent2"/>
                </a:solidFill>
              </a:endParaRPr>
            </a:p>
          </p:txBody>
        </p:sp>
        <p:sp>
          <p:nvSpPr>
            <p:cNvPr id="83" name="Graphic 33">
              <a:extLst>
                <a:ext uri="{FF2B5EF4-FFF2-40B4-BE49-F238E27FC236}">
                  <a16:creationId xmlns:a16="http://schemas.microsoft.com/office/drawing/2014/main" id="{49A55CE2-5818-4745-B319-89EB95779DCE}"/>
                </a:ext>
              </a:extLst>
            </p:cNvPr>
            <p:cNvSpPr/>
            <p:nvPr userDrawn="1"/>
          </p:nvSpPr>
          <p:spPr>
            <a:xfrm>
              <a:off x="2148312" y="9598621"/>
              <a:ext cx="620687" cy="1299909"/>
            </a:xfrm>
            <a:custGeom>
              <a:avLst/>
              <a:gdLst>
                <a:gd name="connsiteX0" fmla="*/ 0 w 892175"/>
                <a:gd name="connsiteY0" fmla="*/ 1868488 h 1868488"/>
                <a:gd name="connsiteX1" fmla="*/ 0 w 892175"/>
                <a:gd name="connsiteY1" fmla="*/ 0 h 1868488"/>
                <a:gd name="connsiteX2" fmla="*/ 892175 w 892175"/>
                <a:gd name="connsiteY2" fmla="*/ 934244 h 1868488"/>
                <a:gd name="connsiteX3" fmla="*/ 892175 w 892175"/>
                <a:gd name="connsiteY3" fmla="*/ 934244 h 1868488"/>
                <a:gd name="connsiteX4" fmla="*/ 0 w 892175"/>
                <a:gd name="connsiteY4" fmla="*/ 1868488 h 186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2175" h="1868488">
                  <a:moveTo>
                    <a:pt x="0" y="1868488"/>
                  </a:moveTo>
                  <a:lnTo>
                    <a:pt x="0" y="0"/>
                  </a:lnTo>
                  <a:cubicBezTo>
                    <a:pt x="492124" y="1539"/>
                    <a:pt x="890705" y="418915"/>
                    <a:pt x="892175" y="934244"/>
                  </a:cubicBezTo>
                  <a:lnTo>
                    <a:pt x="892175" y="934244"/>
                  </a:lnTo>
                  <a:cubicBezTo>
                    <a:pt x="892175" y="1450212"/>
                    <a:pt x="492734" y="1868488"/>
                    <a:pt x="0" y="1868488"/>
                  </a:cubicBezTo>
                  <a:close/>
                </a:path>
              </a:pathLst>
            </a:custGeom>
            <a:solidFill>
              <a:schemeClr val="accent6"/>
            </a:solidFill>
            <a:ln w="17717" cap="flat">
              <a:noFill/>
              <a:prstDash val="solid"/>
              <a:miter/>
            </a:ln>
          </p:spPr>
          <p:txBody>
            <a:bodyPr rtlCol="0" anchor="ctr"/>
            <a:lstStyle/>
            <a:p>
              <a:endParaRPr lang="en-US" sz="900">
                <a:solidFill>
                  <a:schemeClr val="accent2"/>
                </a:solidFill>
              </a:endParaRPr>
            </a:p>
          </p:txBody>
        </p:sp>
        <p:sp>
          <p:nvSpPr>
            <p:cNvPr id="84" name="Rectangle 83">
              <a:extLst>
                <a:ext uri="{FF2B5EF4-FFF2-40B4-BE49-F238E27FC236}">
                  <a16:creationId xmlns:a16="http://schemas.microsoft.com/office/drawing/2014/main" id="{99C43106-27EB-1646-9C71-8E4E1C26B6A8}"/>
                </a:ext>
              </a:extLst>
            </p:cNvPr>
            <p:cNvSpPr/>
            <p:nvPr userDrawn="1"/>
          </p:nvSpPr>
          <p:spPr>
            <a:xfrm>
              <a:off x="752805" y="9598622"/>
              <a:ext cx="1422753" cy="1299909"/>
            </a:xfrm>
            <a:prstGeom prst="rect">
              <a:avLst/>
            </a:prstGeom>
            <a:solidFill>
              <a:schemeClr val="accent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spcBef>
                  <a:spcPts val="0"/>
                </a:spcBef>
                <a:spcAft>
                  <a:spcPts val="0"/>
                </a:spcAft>
                <a:buClrTx/>
                <a:buSzTx/>
                <a:buFontTx/>
                <a:buNone/>
                <a:tabLst/>
              </a:pPr>
              <a:endParaRPr kumimoji="0" lang="en-US" sz="1350" u="none" strike="noStrike" cap="none"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sp>
          <p:nvSpPr>
            <p:cNvPr id="85" name="Graphic 33">
              <a:extLst>
                <a:ext uri="{FF2B5EF4-FFF2-40B4-BE49-F238E27FC236}">
                  <a16:creationId xmlns:a16="http://schemas.microsoft.com/office/drawing/2014/main" id="{84D9AAC0-BB2B-7C40-8F0D-0FB02AD81C43}"/>
                </a:ext>
              </a:extLst>
            </p:cNvPr>
            <p:cNvSpPr/>
            <p:nvPr userDrawn="1"/>
          </p:nvSpPr>
          <p:spPr>
            <a:xfrm>
              <a:off x="945117" y="9598621"/>
              <a:ext cx="620687" cy="1299909"/>
            </a:xfrm>
            <a:custGeom>
              <a:avLst/>
              <a:gdLst>
                <a:gd name="connsiteX0" fmla="*/ 0 w 892175"/>
                <a:gd name="connsiteY0" fmla="*/ 1868488 h 1868488"/>
                <a:gd name="connsiteX1" fmla="*/ 0 w 892175"/>
                <a:gd name="connsiteY1" fmla="*/ 0 h 1868488"/>
                <a:gd name="connsiteX2" fmla="*/ 892175 w 892175"/>
                <a:gd name="connsiteY2" fmla="*/ 934244 h 1868488"/>
                <a:gd name="connsiteX3" fmla="*/ 892175 w 892175"/>
                <a:gd name="connsiteY3" fmla="*/ 934244 h 1868488"/>
                <a:gd name="connsiteX4" fmla="*/ 0 w 892175"/>
                <a:gd name="connsiteY4" fmla="*/ 1868488 h 186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2175" h="1868488">
                  <a:moveTo>
                    <a:pt x="0" y="1868488"/>
                  </a:moveTo>
                  <a:lnTo>
                    <a:pt x="0" y="0"/>
                  </a:lnTo>
                  <a:cubicBezTo>
                    <a:pt x="492124" y="1539"/>
                    <a:pt x="890705" y="418915"/>
                    <a:pt x="892175" y="934244"/>
                  </a:cubicBezTo>
                  <a:lnTo>
                    <a:pt x="892175" y="934244"/>
                  </a:lnTo>
                  <a:cubicBezTo>
                    <a:pt x="892175" y="1450212"/>
                    <a:pt x="492734" y="1868488"/>
                    <a:pt x="0" y="1868488"/>
                  </a:cubicBezTo>
                  <a:close/>
                </a:path>
              </a:pathLst>
            </a:custGeom>
            <a:solidFill>
              <a:schemeClr val="accent1"/>
            </a:solidFill>
            <a:ln w="17717" cap="flat">
              <a:noFill/>
              <a:prstDash val="solid"/>
              <a:miter/>
            </a:ln>
          </p:spPr>
          <p:txBody>
            <a:bodyPr rtlCol="0" anchor="ctr"/>
            <a:lstStyle/>
            <a:p>
              <a:endParaRPr lang="en-US" sz="900">
                <a:solidFill>
                  <a:schemeClr val="accent2"/>
                </a:solidFill>
              </a:endParaRPr>
            </a:p>
          </p:txBody>
        </p:sp>
        <p:sp>
          <p:nvSpPr>
            <p:cNvPr id="90" name="Rectangle 89">
              <a:extLst>
                <a:ext uri="{FF2B5EF4-FFF2-40B4-BE49-F238E27FC236}">
                  <a16:creationId xmlns:a16="http://schemas.microsoft.com/office/drawing/2014/main" id="{DA15408C-C68E-9944-BB3D-1C95372CBB94}"/>
                </a:ext>
              </a:extLst>
            </p:cNvPr>
            <p:cNvSpPr/>
            <p:nvPr userDrawn="1"/>
          </p:nvSpPr>
          <p:spPr>
            <a:xfrm>
              <a:off x="636664" y="9598622"/>
              <a:ext cx="306314" cy="1299909"/>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spcBef>
                  <a:spcPts val="0"/>
                </a:spcBef>
                <a:spcAft>
                  <a:spcPts val="0"/>
                </a:spcAft>
                <a:buClrTx/>
                <a:buSzTx/>
                <a:buFontTx/>
                <a:buNone/>
                <a:tabLst/>
              </a:pPr>
              <a:endParaRPr kumimoji="0" lang="en-US" sz="1350" u="none" strike="noStrike" cap="none"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sp>
          <p:nvSpPr>
            <p:cNvPr id="91" name="Rectangle 90">
              <a:extLst>
                <a:ext uri="{FF2B5EF4-FFF2-40B4-BE49-F238E27FC236}">
                  <a16:creationId xmlns:a16="http://schemas.microsoft.com/office/drawing/2014/main" id="{672740BB-A70A-3D43-B03D-6C2DD3F7C175}"/>
                </a:ext>
              </a:extLst>
            </p:cNvPr>
            <p:cNvSpPr/>
            <p:nvPr userDrawn="1"/>
          </p:nvSpPr>
          <p:spPr>
            <a:xfrm>
              <a:off x="632730" y="8740240"/>
              <a:ext cx="4193272" cy="2361559"/>
            </a:xfrm>
            <a:prstGeom prst="rect">
              <a:avLst/>
            </a:prstGeom>
            <a:noFill/>
            <a:ln w="12700" cap="flat">
              <a:solidFill>
                <a:schemeClr val="accent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sp>
          <p:nvSpPr>
            <p:cNvPr id="92" name="TextBox 91">
              <a:extLst>
                <a:ext uri="{FF2B5EF4-FFF2-40B4-BE49-F238E27FC236}">
                  <a16:creationId xmlns:a16="http://schemas.microsoft.com/office/drawing/2014/main" id="{3BCF686E-CE2F-5043-8C66-52B3B06448E8}"/>
                </a:ext>
              </a:extLst>
            </p:cNvPr>
            <p:cNvSpPr txBox="1"/>
            <p:nvPr userDrawn="1"/>
          </p:nvSpPr>
          <p:spPr>
            <a:xfrm>
              <a:off x="788154" y="8786574"/>
              <a:ext cx="1480038" cy="64963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91440" rIns="0" bIns="0" numCol="1" spcCol="38100" rtlCol="0" anchor="t">
              <a:noAutofit/>
            </a:bodyPr>
            <a:lstStyle/>
            <a:p>
              <a:pPr marL="0" marR="0" indent="0" algn="l" defTabSz="914377" rtl="0" fontAlgn="auto" latinLnBrk="0" hangingPunct="0">
                <a:lnSpc>
                  <a:spcPct val="100000"/>
                </a:lnSpc>
                <a:spcBef>
                  <a:spcPts val="0"/>
                </a:spcBef>
                <a:spcAft>
                  <a:spcPts val="0"/>
                </a:spcAft>
                <a:buClrTx/>
                <a:buSzTx/>
                <a:buFontTx/>
                <a:buNone/>
                <a:tabLst/>
              </a:pPr>
              <a:r>
                <a:rPr kumimoji="0" lang="en-US" sz="750" b="0" i="0" u="none" strike="noStrike" cap="none" spc="0" normalizeH="0" baseline="0" dirty="0">
                  <a:ln>
                    <a:noFill/>
                  </a:ln>
                  <a:solidFill>
                    <a:schemeClr val="accent1"/>
                  </a:solidFill>
                  <a:effectLst/>
                  <a:uFillTx/>
                  <a:latin typeface="FS Albert Pro Light" panose="02000503040000020004" pitchFamily="2" charset="0"/>
                  <a:ea typeface="+mn-ea"/>
                  <a:cs typeface="+mn-cs"/>
                  <a:sym typeface="Helvetica Neue"/>
                </a:rPr>
                <a:t>Headline</a:t>
              </a:r>
            </a:p>
          </p:txBody>
        </p:sp>
        <p:grpSp>
          <p:nvGrpSpPr>
            <p:cNvPr id="93" name="Group 92">
              <a:extLst>
                <a:ext uri="{FF2B5EF4-FFF2-40B4-BE49-F238E27FC236}">
                  <a16:creationId xmlns:a16="http://schemas.microsoft.com/office/drawing/2014/main" id="{6CF9B880-DC35-E94C-A57A-0FCE54CB61AA}"/>
                </a:ext>
              </a:extLst>
            </p:cNvPr>
            <p:cNvGrpSpPr/>
            <p:nvPr userDrawn="1"/>
          </p:nvGrpSpPr>
          <p:grpSpPr>
            <a:xfrm>
              <a:off x="800439" y="9995598"/>
              <a:ext cx="497491" cy="497491"/>
              <a:chOff x="6981129" y="2783644"/>
              <a:chExt cx="1350134" cy="1350134"/>
            </a:xfrm>
          </p:grpSpPr>
          <p:sp>
            <p:nvSpPr>
              <p:cNvPr id="95" name="Oval 94">
                <a:extLst>
                  <a:ext uri="{FF2B5EF4-FFF2-40B4-BE49-F238E27FC236}">
                    <a16:creationId xmlns:a16="http://schemas.microsoft.com/office/drawing/2014/main" id="{238CF6E2-EDE4-3A41-9003-AEC5904A52AB}"/>
                  </a:ext>
                </a:extLst>
              </p:cNvPr>
              <p:cNvSpPr/>
              <p:nvPr/>
            </p:nvSpPr>
            <p:spPr>
              <a:xfrm>
                <a:off x="6981129" y="2783644"/>
                <a:ext cx="1350134" cy="13501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pic>
            <p:nvPicPr>
              <p:cNvPr id="96" name="Graphic 95">
                <a:extLst>
                  <a:ext uri="{FF2B5EF4-FFF2-40B4-BE49-F238E27FC236}">
                    <a16:creationId xmlns:a16="http://schemas.microsoft.com/office/drawing/2014/main" id="{12F55AC5-DA0C-DF41-901A-31BC84F4500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168690" y="2959122"/>
                <a:ext cx="1000651" cy="1000651"/>
              </a:xfrm>
              <a:prstGeom prst="rect">
                <a:avLst/>
              </a:prstGeom>
            </p:spPr>
          </p:pic>
        </p:grpSp>
        <p:sp>
          <p:nvSpPr>
            <p:cNvPr id="94" name="TextBox 93">
              <a:extLst>
                <a:ext uri="{FF2B5EF4-FFF2-40B4-BE49-F238E27FC236}">
                  <a16:creationId xmlns:a16="http://schemas.microsoft.com/office/drawing/2014/main" id="{A2E21CA6-8C86-C247-97A9-0FFB1605F7E1}"/>
                </a:ext>
              </a:extLst>
            </p:cNvPr>
            <p:cNvSpPr txBox="1"/>
            <p:nvPr userDrawn="1"/>
          </p:nvSpPr>
          <p:spPr>
            <a:xfrm>
              <a:off x="1621150" y="9918943"/>
              <a:ext cx="1012883" cy="6543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91440" rIns="0" bIns="0" numCol="1" spcCol="38100" rtlCol="0" anchor="t">
              <a:noAutofit/>
            </a:bodyPr>
            <a:lstStyle/>
            <a:p>
              <a:pPr marL="0" marR="0" indent="0" algn="l" defTabSz="914377" rtl="0" fontAlgn="auto" latinLnBrk="0" hangingPunct="0">
                <a:lnSpc>
                  <a:spcPct val="100000"/>
                </a:lnSpc>
                <a:spcBef>
                  <a:spcPts val="0"/>
                </a:spcBef>
                <a:spcAft>
                  <a:spcPts val="0"/>
                </a:spcAft>
                <a:buClrTx/>
                <a:buSzTx/>
                <a:buFontTx/>
                <a:buNone/>
                <a:tabLst/>
              </a:pPr>
              <a:r>
                <a:rPr kumimoji="0" lang="en-US" sz="300" b="0" i="0" u="none" strike="noStrike" cap="none" spc="0" normalizeH="0" baseline="0" dirty="0">
                  <a:ln>
                    <a:noFill/>
                  </a:ln>
                  <a:solidFill>
                    <a:schemeClr val="accent1"/>
                  </a:solidFill>
                  <a:effectLst/>
                  <a:uFillTx/>
                  <a:latin typeface="FS Albert Pro Light" panose="02000503040000020004" pitchFamily="2" charset="0"/>
                  <a:ea typeface="+mn-ea"/>
                  <a:cs typeface="+mn-cs"/>
                  <a:sym typeface="Helvetica Neue"/>
                </a:rPr>
                <a:t>Lorem ipsum dolor sit </a:t>
              </a:r>
            </a:p>
            <a:p>
              <a:pPr marL="0" marR="0" indent="0" algn="l" defTabSz="914377" rtl="0" fontAlgn="auto" latinLnBrk="0" hangingPunct="0">
                <a:lnSpc>
                  <a:spcPct val="100000"/>
                </a:lnSpc>
                <a:spcBef>
                  <a:spcPts val="0"/>
                </a:spcBef>
                <a:spcAft>
                  <a:spcPts val="0"/>
                </a:spcAft>
                <a:buClrTx/>
                <a:buSzTx/>
                <a:buFontTx/>
                <a:buNone/>
                <a:tabLst/>
              </a:pPr>
              <a:r>
                <a:rPr kumimoji="0" lang="en-US" sz="300" b="0" i="0" u="none" strike="noStrike" cap="none" spc="0" normalizeH="0" baseline="0" dirty="0" err="1">
                  <a:ln>
                    <a:noFill/>
                  </a:ln>
                  <a:solidFill>
                    <a:schemeClr val="accent1"/>
                  </a:solidFill>
                  <a:effectLst/>
                  <a:uFillTx/>
                  <a:latin typeface="FS Albert Pro Light" panose="02000503040000020004" pitchFamily="2" charset="0"/>
                  <a:ea typeface="+mn-ea"/>
                  <a:cs typeface="+mn-cs"/>
                  <a:sym typeface="Helvetica Neue"/>
                </a:rPr>
                <a:t>amet</a:t>
              </a:r>
              <a:r>
                <a:rPr kumimoji="0" lang="en-US" sz="300" b="0" i="0" u="none" strike="noStrike" cap="none" spc="0" normalizeH="0" baseline="0" dirty="0">
                  <a:ln>
                    <a:noFill/>
                  </a:ln>
                  <a:solidFill>
                    <a:schemeClr val="accent1"/>
                  </a:solidFill>
                  <a:effectLst/>
                  <a:uFillTx/>
                  <a:latin typeface="FS Albert Pro Light" panose="02000503040000020004" pitchFamily="2" charset="0"/>
                  <a:ea typeface="+mn-ea"/>
                  <a:cs typeface="+mn-cs"/>
                  <a:sym typeface="Helvetica Neue"/>
                </a:rPr>
                <a:t>, an minim </a:t>
              </a:r>
              <a:r>
                <a:rPr kumimoji="0" lang="en-US" sz="300" b="0" i="0" u="none" strike="noStrike" cap="none" spc="0" normalizeH="0" baseline="0" dirty="0" err="1">
                  <a:ln>
                    <a:noFill/>
                  </a:ln>
                  <a:solidFill>
                    <a:schemeClr val="accent1"/>
                  </a:solidFill>
                  <a:effectLst/>
                  <a:uFillTx/>
                  <a:latin typeface="FS Albert Pro Light" panose="02000503040000020004" pitchFamily="2" charset="0"/>
                  <a:ea typeface="+mn-ea"/>
                  <a:cs typeface="+mn-cs"/>
                  <a:sym typeface="Helvetica Neue"/>
                </a:rPr>
                <a:t>aeque</a:t>
              </a:r>
              <a:r>
                <a:rPr kumimoji="0" lang="en-US" sz="300" b="0" i="0" u="none" strike="noStrike" cap="none" spc="0" normalizeH="0" baseline="0" dirty="0">
                  <a:ln>
                    <a:noFill/>
                  </a:ln>
                  <a:solidFill>
                    <a:schemeClr val="accent1"/>
                  </a:solidFill>
                  <a:effectLst/>
                  <a:uFillTx/>
                  <a:latin typeface="FS Albert Pro Light" panose="02000503040000020004" pitchFamily="2" charset="0"/>
                  <a:ea typeface="+mn-ea"/>
                  <a:cs typeface="+mn-cs"/>
                  <a:sym typeface="Helvetica Neue"/>
                </a:rPr>
                <a:t> </a:t>
              </a:r>
            </a:p>
            <a:p>
              <a:pPr marL="0" marR="0" indent="0" algn="l" defTabSz="914377" rtl="0" fontAlgn="auto" latinLnBrk="0" hangingPunct="0">
                <a:lnSpc>
                  <a:spcPct val="100000"/>
                </a:lnSpc>
                <a:spcBef>
                  <a:spcPts val="0"/>
                </a:spcBef>
                <a:spcAft>
                  <a:spcPts val="0"/>
                </a:spcAft>
                <a:buClrTx/>
                <a:buSzTx/>
                <a:buFontTx/>
                <a:buNone/>
                <a:tabLst/>
              </a:pPr>
              <a:r>
                <a:rPr kumimoji="0" lang="en-US" sz="300" b="0" i="0" u="none" strike="noStrike" cap="none" spc="0" normalizeH="0" baseline="0" dirty="0" err="1">
                  <a:ln>
                    <a:noFill/>
                  </a:ln>
                  <a:solidFill>
                    <a:schemeClr val="accent1"/>
                  </a:solidFill>
                  <a:effectLst/>
                  <a:uFillTx/>
                  <a:latin typeface="FS Albert Pro Light" panose="02000503040000020004" pitchFamily="2" charset="0"/>
                  <a:ea typeface="+mn-ea"/>
                  <a:cs typeface="+mn-cs"/>
                  <a:sym typeface="Helvetica Neue"/>
                </a:rPr>
                <a:t>mei</a:t>
              </a:r>
              <a:r>
                <a:rPr kumimoji="0" lang="en-US" sz="300" b="0" i="0" u="none" strike="noStrike" cap="none" spc="0" normalizeH="0" baseline="0" dirty="0">
                  <a:ln>
                    <a:noFill/>
                  </a:ln>
                  <a:solidFill>
                    <a:schemeClr val="accent1"/>
                  </a:solidFill>
                  <a:effectLst/>
                  <a:uFillTx/>
                  <a:latin typeface="FS Albert Pro Light" panose="02000503040000020004" pitchFamily="2" charset="0"/>
                  <a:ea typeface="+mn-ea"/>
                  <a:cs typeface="+mn-cs"/>
                  <a:sym typeface="Helvetica Neue"/>
                </a:rPr>
                <a:t>, </a:t>
              </a:r>
              <a:r>
                <a:rPr kumimoji="0" lang="en-US" sz="300" b="0" i="0" u="none" strike="noStrike" cap="none" spc="0" normalizeH="0" baseline="0" dirty="0" err="1">
                  <a:ln>
                    <a:noFill/>
                  </a:ln>
                  <a:solidFill>
                    <a:schemeClr val="accent1"/>
                  </a:solidFill>
                  <a:effectLst/>
                  <a:uFillTx/>
                  <a:latin typeface="FS Albert Pro Light" panose="02000503040000020004" pitchFamily="2" charset="0"/>
                  <a:ea typeface="+mn-ea"/>
                  <a:cs typeface="+mn-cs"/>
                  <a:sym typeface="Helvetica Neue"/>
                </a:rPr>
                <a:t>mei</a:t>
              </a:r>
              <a:r>
                <a:rPr kumimoji="0" lang="en-US" sz="300" b="0" i="0" u="none" strike="noStrike" cap="none" spc="0" normalizeH="0" baseline="0" dirty="0">
                  <a:ln>
                    <a:noFill/>
                  </a:ln>
                  <a:solidFill>
                    <a:schemeClr val="accent1"/>
                  </a:solidFill>
                  <a:effectLst/>
                  <a:uFillTx/>
                  <a:latin typeface="FS Albert Pro Light" panose="02000503040000020004" pitchFamily="2" charset="0"/>
                  <a:ea typeface="+mn-ea"/>
                  <a:cs typeface="+mn-cs"/>
                  <a:sym typeface="Helvetica Neue"/>
                </a:rPr>
                <a:t> et </a:t>
              </a:r>
              <a:r>
                <a:rPr kumimoji="0" lang="en-US" sz="300" b="0" i="0" u="none" strike="noStrike" cap="none" spc="0" normalizeH="0" baseline="0" dirty="0" err="1">
                  <a:ln>
                    <a:noFill/>
                  </a:ln>
                  <a:solidFill>
                    <a:schemeClr val="accent1"/>
                  </a:solidFill>
                  <a:effectLst/>
                  <a:uFillTx/>
                  <a:latin typeface="FS Albert Pro Light" panose="02000503040000020004" pitchFamily="2" charset="0"/>
                  <a:ea typeface="+mn-ea"/>
                  <a:cs typeface="+mn-cs"/>
                  <a:sym typeface="Helvetica Neue"/>
                </a:rPr>
                <a:t>dicat</a:t>
              </a:r>
              <a:r>
                <a:rPr kumimoji="0" lang="en-US" sz="300" b="0" i="0" u="none" strike="noStrike" cap="none" spc="0" normalizeH="0" baseline="0" dirty="0">
                  <a:ln>
                    <a:noFill/>
                  </a:ln>
                  <a:solidFill>
                    <a:schemeClr val="accent1"/>
                  </a:solidFill>
                  <a:effectLst/>
                  <a:uFillTx/>
                  <a:latin typeface="FS Albert Pro Light" panose="02000503040000020004" pitchFamily="2" charset="0"/>
                  <a:ea typeface="+mn-ea"/>
                  <a:cs typeface="+mn-cs"/>
                  <a:sym typeface="Helvetica Neue"/>
                </a:rPr>
                <a:t> facer, no </a:t>
              </a:r>
              <a:r>
                <a:rPr kumimoji="0" lang="en-US" sz="300" b="0" i="0" u="none" strike="noStrike" cap="none" spc="0" normalizeH="0" baseline="0" dirty="0" err="1">
                  <a:ln>
                    <a:noFill/>
                  </a:ln>
                  <a:solidFill>
                    <a:schemeClr val="accent1"/>
                  </a:solidFill>
                  <a:effectLst/>
                  <a:uFillTx/>
                  <a:latin typeface="FS Albert Pro Light" panose="02000503040000020004" pitchFamily="2" charset="0"/>
                  <a:ea typeface="+mn-ea"/>
                  <a:cs typeface="+mn-cs"/>
                  <a:sym typeface="Helvetica Neue"/>
                </a:rPr>
                <a:t>suas</a:t>
              </a:r>
              <a:r>
                <a:rPr kumimoji="0" lang="en-US" sz="300" b="0" i="0" u="none" strike="noStrike" cap="none" spc="0" normalizeH="0" baseline="0" dirty="0">
                  <a:ln>
                    <a:noFill/>
                  </a:ln>
                  <a:solidFill>
                    <a:schemeClr val="accent1"/>
                  </a:solidFill>
                  <a:effectLst/>
                  <a:uFillTx/>
                  <a:latin typeface="FS Albert Pro Light" panose="02000503040000020004" pitchFamily="2" charset="0"/>
                  <a:ea typeface="+mn-ea"/>
                  <a:cs typeface="+mn-cs"/>
                  <a:sym typeface="Helvetica Neue"/>
                </a:rPr>
                <a:t> ipsum.</a:t>
              </a:r>
            </a:p>
          </p:txBody>
        </p:sp>
      </p:grpSp>
      <p:sp>
        <p:nvSpPr>
          <p:cNvPr id="105" name="TextBox 104">
            <a:extLst>
              <a:ext uri="{FF2B5EF4-FFF2-40B4-BE49-F238E27FC236}">
                <a16:creationId xmlns:a16="http://schemas.microsoft.com/office/drawing/2014/main" id="{285EC341-3506-5449-9186-5DE43B5E7136}"/>
              </a:ext>
            </a:extLst>
          </p:cNvPr>
          <p:cNvSpPr txBox="1"/>
          <p:nvPr userDrawn="1"/>
        </p:nvSpPr>
        <p:spPr>
          <a:xfrm>
            <a:off x="2787068" y="406881"/>
            <a:ext cx="4572000" cy="230832"/>
          </a:xfrm>
          <a:prstGeom prst="rect">
            <a:avLst/>
          </a:prstGeom>
          <a:noFill/>
          <a:ln w="12700">
            <a:miter lim="400000"/>
          </a:ln>
        </p:spPr>
        <p:txBody>
          <a:bodyPr wrap="square">
            <a:spAutoFit/>
          </a:bodyPr>
          <a:lstStyle/>
          <a:p>
            <a:pPr marL="0" marR="0" indent="0" algn="l" defTabSz="914377" rtl="0" fontAlgn="auto" latinLnBrk="0" hangingPunct="0">
              <a:lnSpc>
                <a:spcPct val="100000"/>
              </a:lnSpc>
              <a:spcBef>
                <a:spcPts val="0"/>
              </a:spcBef>
              <a:spcAft>
                <a:spcPts val="0"/>
              </a:spcAft>
              <a:buClrTx/>
              <a:buSzTx/>
              <a:buFontTx/>
              <a:buNone/>
              <a:tabLst/>
            </a:pPr>
            <a:r>
              <a:rPr kumimoji="0" lang="en-US" sz="9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rPr>
              <a:t>You can copy and paste these shapes to create your own unique branded layouts.</a:t>
            </a:r>
          </a:p>
        </p:txBody>
      </p:sp>
    </p:spTree>
    <p:extLst>
      <p:ext uri="{BB962C8B-B14F-4D97-AF65-F5344CB8AC3E}">
        <p14:creationId xmlns:p14="http://schemas.microsoft.com/office/powerpoint/2010/main" val="2892871281"/>
      </p:ext>
    </p:extLst>
  </p:cSld>
  <p:clrMapOvr>
    <a:masterClrMapping/>
  </p:clrMapOvr>
  <p:transition spd="med"/>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Writing Style">
    <p:spTree>
      <p:nvGrpSpPr>
        <p:cNvPr id="1" name=""/>
        <p:cNvGrpSpPr/>
        <p:nvPr/>
      </p:nvGrpSpPr>
      <p:grpSpPr>
        <a:xfrm>
          <a:off x="0" y="0"/>
          <a:ext cx="0" cy="0"/>
          <a:chOff x="0" y="0"/>
          <a:chExt cx="0" cy="0"/>
        </a:xfrm>
      </p:grpSpPr>
      <p:sp>
        <p:nvSpPr>
          <p:cNvPr id="23" name="TextBox 22">
            <a:extLst>
              <a:ext uri="{FF2B5EF4-FFF2-40B4-BE49-F238E27FC236}">
                <a16:creationId xmlns:a16="http://schemas.microsoft.com/office/drawing/2014/main" id="{B1FED86A-3851-EE41-9FF0-8F2D276E7753}"/>
              </a:ext>
            </a:extLst>
          </p:cNvPr>
          <p:cNvSpPr txBox="1"/>
          <p:nvPr userDrawn="1"/>
        </p:nvSpPr>
        <p:spPr>
          <a:xfrm>
            <a:off x="238749" y="236969"/>
            <a:ext cx="6192717" cy="441873"/>
          </a:xfrm>
          <a:prstGeom prst="rect">
            <a:avLst/>
          </a:prstGeom>
          <a:ln w="12700">
            <a:miter lim="400000"/>
          </a:ln>
        </p:spPr>
        <p:txBody>
          <a:bodyPr lIns="19050" tIns="19050" rIns="19050" bIns="19050" anchor="t">
            <a:normAutofit/>
          </a:bodyPr>
          <a:lstStyle>
            <a:lvl1pPr algn="l">
              <a:lnSpc>
                <a:spcPct val="90000"/>
              </a:lnSpc>
              <a:defRPr sz="6000" spc="-10">
                <a:solidFill>
                  <a:schemeClr val="accent5"/>
                </a:solidFill>
                <a:latin typeface="FS Albert Pro Light" panose="02000503040000020004" pitchFamily="2" charset="0"/>
                <a:ea typeface="+mj-ea"/>
                <a:cs typeface="+mj-cs"/>
                <a:sym typeface="FSAlbertPro-Light"/>
              </a:defRPr>
            </a:lvl1pPr>
            <a:lvl2pPr algn="l">
              <a:lnSpc>
                <a:spcPct val="80000"/>
              </a:lnSpc>
              <a:defRPr sz="13000" spc="-260">
                <a:solidFill>
                  <a:srgbClr val="EDEEED"/>
                </a:solidFill>
                <a:latin typeface="+mj-lt"/>
                <a:ea typeface="+mj-ea"/>
                <a:cs typeface="+mj-cs"/>
                <a:sym typeface="FSAlbertPro-Light"/>
              </a:defRPr>
            </a:lvl2pPr>
            <a:lvl3pPr algn="l">
              <a:lnSpc>
                <a:spcPct val="80000"/>
              </a:lnSpc>
              <a:defRPr sz="13000" spc="-260">
                <a:solidFill>
                  <a:srgbClr val="EDEEED"/>
                </a:solidFill>
                <a:latin typeface="+mj-lt"/>
                <a:ea typeface="+mj-ea"/>
                <a:cs typeface="+mj-cs"/>
                <a:sym typeface="FSAlbertPro-Light"/>
              </a:defRPr>
            </a:lvl3pPr>
            <a:lvl4pPr algn="l">
              <a:lnSpc>
                <a:spcPct val="80000"/>
              </a:lnSpc>
              <a:defRPr sz="13000" spc="-260">
                <a:solidFill>
                  <a:srgbClr val="EDEEED"/>
                </a:solidFill>
                <a:latin typeface="+mj-lt"/>
                <a:ea typeface="+mj-ea"/>
                <a:cs typeface="+mj-cs"/>
                <a:sym typeface="FSAlbertPro-Light"/>
              </a:defRPr>
            </a:lvl4pPr>
            <a:lvl5pPr algn="l">
              <a:lnSpc>
                <a:spcPct val="80000"/>
              </a:lnSpc>
              <a:defRPr sz="13000" spc="-260">
                <a:solidFill>
                  <a:srgbClr val="EDEEED"/>
                </a:solidFill>
                <a:latin typeface="+mj-lt"/>
                <a:ea typeface="+mj-ea"/>
                <a:cs typeface="+mj-cs"/>
                <a:sym typeface="FSAlbertPro-Light"/>
              </a:defRPr>
            </a:lvl5pPr>
            <a:lvl6pPr algn="l">
              <a:lnSpc>
                <a:spcPct val="80000"/>
              </a:lnSpc>
              <a:defRPr sz="13000" spc="-260">
                <a:solidFill>
                  <a:srgbClr val="EDEEED"/>
                </a:solidFill>
                <a:latin typeface="+mj-lt"/>
                <a:ea typeface="+mj-ea"/>
                <a:cs typeface="+mj-cs"/>
                <a:sym typeface="FSAlbertPro-Light"/>
              </a:defRPr>
            </a:lvl6pPr>
            <a:lvl7pPr algn="l">
              <a:lnSpc>
                <a:spcPct val="80000"/>
              </a:lnSpc>
              <a:defRPr sz="13000" spc="-260">
                <a:solidFill>
                  <a:srgbClr val="EDEEED"/>
                </a:solidFill>
                <a:latin typeface="+mj-lt"/>
                <a:ea typeface="+mj-ea"/>
                <a:cs typeface="+mj-cs"/>
                <a:sym typeface="FSAlbertPro-Light"/>
              </a:defRPr>
            </a:lvl7pPr>
            <a:lvl8pPr algn="l">
              <a:lnSpc>
                <a:spcPct val="80000"/>
              </a:lnSpc>
              <a:defRPr sz="13000" spc="-260">
                <a:solidFill>
                  <a:srgbClr val="EDEEED"/>
                </a:solidFill>
                <a:latin typeface="+mj-lt"/>
                <a:ea typeface="+mj-ea"/>
                <a:cs typeface="+mj-cs"/>
                <a:sym typeface="FSAlbertPro-Light"/>
              </a:defRPr>
            </a:lvl8pPr>
            <a:lvl9pPr algn="l">
              <a:lnSpc>
                <a:spcPct val="80000"/>
              </a:lnSpc>
              <a:defRPr sz="13000" spc="-260">
                <a:solidFill>
                  <a:srgbClr val="EDEEED"/>
                </a:solidFill>
                <a:latin typeface="+mj-lt"/>
                <a:ea typeface="+mj-ea"/>
                <a:cs typeface="+mj-cs"/>
                <a:sym typeface="FSAlbertPro-Light"/>
              </a:defRPr>
            </a:lvl9pPr>
          </a:lstStyle>
          <a:p>
            <a:r>
              <a:rPr kumimoji="0" lang="en-US" sz="2250" b="0" i="0" u="none" strike="noStrike" cap="none" spc="-4" normalizeH="0" baseline="0" dirty="0">
                <a:ln>
                  <a:noFill/>
                </a:ln>
                <a:solidFill>
                  <a:schemeClr val="accent5"/>
                </a:solidFill>
                <a:effectLst/>
                <a:uFillTx/>
                <a:latin typeface="FS Albert Pro Light" panose="02000503040000020004" pitchFamily="2" charset="0"/>
                <a:ea typeface="+mj-ea"/>
                <a:cs typeface="+mj-cs"/>
                <a:sym typeface="FSAlbertPro-Light"/>
              </a:rPr>
              <a:t>Helpful reminders for branded presentations</a:t>
            </a:r>
          </a:p>
        </p:txBody>
      </p:sp>
      <p:sp>
        <p:nvSpPr>
          <p:cNvPr id="57" name="TextBox 56">
            <a:extLst>
              <a:ext uri="{FF2B5EF4-FFF2-40B4-BE49-F238E27FC236}">
                <a16:creationId xmlns:a16="http://schemas.microsoft.com/office/drawing/2014/main" id="{EB99AF3B-13BF-B645-B0E0-E078AB9FBC70}"/>
              </a:ext>
            </a:extLst>
          </p:cNvPr>
          <p:cNvSpPr txBox="1"/>
          <p:nvPr userDrawn="1"/>
        </p:nvSpPr>
        <p:spPr>
          <a:xfrm>
            <a:off x="238749" y="536533"/>
            <a:ext cx="2671719" cy="40704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anchor="t">
            <a:noAutofit/>
          </a:bodyPr>
          <a:lstStyle/>
          <a:p>
            <a:pPr marL="0" marR="0" indent="0" algn="l" defTabSz="914377" rtl="0" fontAlgn="auto" latinLnBrk="0" hangingPunct="0">
              <a:lnSpc>
                <a:spcPct val="100000"/>
              </a:lnSpc>
              <a:spcBef>
                <a:spcPts val="450"/>
              </a:spcBef>
              <a:spcAft>
                <a:spcPts val="0"/>
              </a:spcAft>
              <a:buClrTx/>
              <a:buSzTx/>
              <a:buFontTx/>
              <a:buNone/>
              <a:tabLst/>
            </a:pPr>
            <a:r>
              <a:rPr kumimoji="0" lang="en-US" sz="90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t>Review all copy related to BD and BD products:</a:t>
            </a:r>
          </a:p>
          <a:p>
            <a:pPr marL="171450" indent="-171450" algn="l">
              <a:lnSpc>
                <a:spcPct val="100000"/>
              </a:lnSpc>
              <a:spcBef>
                <a:spcPts val="450"/>
              </a:spcBef>
              <a:spcAft>
                <a:spcPct val="0"/>
              </a:spcAft>
              <a:buFont typeface="Wingdings" pitchFamily="2" charset="2"/>
              <a:buChar char="q"/>
            </a:pPr>
            <a:r>
              <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Are all product names correct and identified with an approved generic noun descriptor? (Reference the approved BD trademark list.) Are generic descriptors in the right case? Is BD present before product names where appropriate? </a:t>
            </a:r>
          </a:p>
          <a:p>
            <a:pPr marL="171450" indent="-171450" algn="l">
              <a:lnSpc>
                <a:spcPct val="100000"/>
              </a:lnSpc>
              <a:spcBef>
                <a:spcPts val="450"/>
              </a:spcBef>
              <a:spcAft>
                <a:spcPct val="0"/>
              </a:spcAft>
              <a:buFont typeface="Wingdings" pitchFamily="2" charset="2"/>
              <a:buChar char="q"/>
            </a:pPr>
            <a:r>
              <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Are BD products labeled properly with a trademark symbol (™) or registered trademark symbol (®) on each reference?</a:t>
            </a:r>
          </a:p>
          <a:p>
            <a:pPr marL="171450" indent="-171450" algn="l">
              <a:lnSpc>
                <a:spcPct val="100000"/>
              </a:lnSpc>
              <a:spcBef>
                <a:spcPts val="450"/>
              </a:spcBef>
              <a:spcAft>
                <a:spcPct val="0"/>
              </a:spcAft>
              <a:buFont typeface="Wingdings" pitchFamily="2" charset="2"/>
              <a:buChar char="q"/>
            </a:pPr>
            <a:r>
              <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Do you describe BD products, segments, units and the company according to our standards? (e.g., not abbreviating business units, including organizational names)</a:t>
            </a:r>
          </a:p>
          <a:p>
            <a:pPr marL="171450" indent="-171450" algn="l">
              <a:lnSpc>
                <a:spcPct val="100000"/>
              </a:lnSpc>
              <a:spcBef>
                <a:spcPts val="450"/>
              </a:spcBef>
              <a:spcAft>
                <a:spcPct val="0"/>
              </a:spcAft>
              <a:buFont typeface="Wingdings" pitchFamily="2" charset="2"/>
              <a:buChar char="q"/>
            </a:pPr>
            <a:r>
              <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Is the BD tagline, </a:t>
            </a:r>
            <a:r>
              <a:rPr kumimoji="0" lang="en-US" sz="900" b="0" i="1"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advancing the world of health™</a:t>
            </a:r>
            <a:r>
              <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 used appropriately and written in italics when included in body copy?</a:t>
            </a:r>
          </a:p>
          <a:p>
            <a:pPr marL="171450" indent="-171450" algn="l">
              <a:lnSpc>
                <a:spcPct val="100000"/>
              </a:lnSpc>
              <a:spcBef>
                <a:spcPts val="450"/>
              </a:spcBef>
              <a:spcAft>
                <a:spcPct val="0"/>
              </a:spcAft>
              <a:buFont typeface="Wingdings" pitchFamily="2" charset="2"/>
              <a:buChar char="q"/>
            </a:pPr>
            <a:r>
              <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Have you ensured BD or any BD product are not used in the possessive (e.g., BD’s) or plural forms? </a:t>
            </a:r>
          </a:p>
          <a:p>
            <a:pPr marL="171450" indent="-171450" algn="l">
              <a:lnSpc>
                <a:spcPct val="100000"/>
              </a:lnSpc>
              <a:spcBef>
                <a:spcPts val="450"/>
              </a:spcBef>
              <a:spcAft>
                <a:spcPct val="0"/>
              </a:spcAft>
              <a:buFont typeface="Wingdings" pitchFamily="2" charset="2"/>
              <a:buChar char="q"/>
            </a:pPr>
            <a:r>
              <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Are BD address blocks correctly formatted (e.g., BD, Franklin Lakes, NJ, 07417, U.S.)?</a:t>
            </a:r>
          </a:p>
          <a:p>
            <a:pPr marL="171450" indent="-171450" algn="l">
              <a:lnSpc>
                <a:spcPct val="100000"/>
              </a:lnSpc>
              <a:spcBef>
                <a:spcPts val="450"/>
              </a:spcBef>
              <a:spcAft>
                <a:spcPct val="0"/>
              </a:spcAft>
              <a:buFont typeface="Wingdings" pitchFamily="2" charset="2"/>
              <a:buChar char="q"/>
            </a:pPr>
            <a:r>
              <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Are BD websites formatted correctly with no www? </a:t>
            </a:r>
            <a:br>
              <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br>
            <a:r>
              <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Do all of the links work?</a:t>
            </a:r>
          </a:p>
          <a:p>
            <a:pPr marL="171450" indent="-171450" algn="l">
              <a:lnSpc>
                <a:spcPct val="100000"/>
              </a:lnSpc>
              <a:spcBef>
                <a:spcPts val="450"/>
              </a:spcBef>
              <a:spcAft>
                <a:spcPct val="0"/>
              </a:spcAft>
              <a:buFont typeface="Wingdings" pitchFamily="2" charset="2"/>
              <a:buChar char="q"/>
            </a:pPr>
            <a:r>
              <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Did you include the proper copyright block and trademark byline, ensuring it has the current year, and modify for specific trademarks as needed?</a:t>
            </a:r>
          </a:p>
          <a:p>
            <a:pPr marL="171450" indent="-171450" algn="l">
              <a:lnSpc>
                <a:spcPct val="100000"/>
              </a:lnSpc>
              <a:spcBef>
                <a:spcPts val="450"/>
              </a:spcBef>
              <a:spcAft>
                <a:spcPct val="0"/>
              </a:spcAft>
              <a:buFont typeface="Wingdings" pitchFamily="2" charset="2"/>
              <a:buChar char="q"/>
            </a:pPr>
            <a:r>
              <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If for internal use only, have you included a confidentiality notice in the footer?</a:t>
            </a:r>
          </a:p>
          <a:p>
            <a:pPr marL="171450" indent="-171450" algn="l">
              <a:lnSpc>
                <a:spcPct val="100000"/>
              </a:lnSpc>
              <a:spcBef>
                <a:spcPts val="450"/>
              </a:spcBef>
              <a:spcAft>
                <a:spcPct val="0"/>
              </a:spcAft>
              <a:buFont typeface="Wingdings" pitchFamily="2" charset="2"/>
              <a:buChar char="q"/>
            </a:pPr>
            <a:endPar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endParaRPr>
          </a:p>
          <a:p>
            <a:pPr marL="171450" indent="-171450" algn="l">
              <a:lnSpc>
                <a:spcPct val="100000"/>
              </a:lnSpc>
              <a:spcBef>
                <a:spcPts val="450"/>
              </a:spcBef>
              <a:spcAft>
                <a:spcPct val="0"/>
              </a:spcAft>
              <a:buFont typeface="Calibri" charset="0"/>
              <a:buAutoNum type="arabicPeriod"/>
            </a:pPr>
            <a:endPar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endParaRPr>
          </a:p>
          <a:p>
            <a:pPr marL="171450" indent="-171450" algn="l">
              <a:lnSpc>
                <a:spcPct val="100000"/>
              </a:lnSpc>
              <a:spcBef>
                <a:spcPts val="450"/>
              </a:spcBef>
              <a:spcAft>
                <a:spcPct val="0"/>
              </a:spcAft>
              <a:buFont typeface="Calibri" charset="0"/>
              <a:buAutoNum type="arabicPeriod"/>
            </a:pPr>
            <a:endPar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endParaRPr>
          </a:p>
          <a:p>
            <a:pPr marL="171450" indent="-171450" algn="l">
              <a:lnSpc>
                <a:spcPct val="100000"/>
              </a:lnSpc>
              <a:spcBef>
                <a:spcPts val="450"/>
              </a:spcBef>
              <a:spcAft>
                <a:spcPct val="0"/>
              </a:spcAft>
              <a:buFont typeface="Calibri" charset="0"/>
              <a:buAutoNum type="arabicPeriod"/>
            </a:pPr>
            <a:endPar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endParaRPr>
          </a:p>
          <a:p>
            <a:pPr marL="171450" indent="-171450">
              <a:spcBef>
                <a:spcPts val="450"/>
              </a:spcBef>
              <a:spcAft>
                <a:spcPct val="0"/>
              </a:spcAft>
              <a:buFont typeface="Calibri" charset="0"/>
              <a:buAutoNum type="arabicPeriod" startAt="4"/>
            </a:pPr>
            <a:endParaRPr lang="en-US" sz="900" dirty="0">
              <a:latin typeface="Verdana" charset="0"/>
              <a:cs typeface="Verdana" charset="0"/>
            </a:endParaRPr>
          </a:p>
        </p:txBody>
      </p:sp>
      <p:sp>
        <p:nvSpPr>
          <p:cNvPr id="58" name="TextBox 57">
            <a:extLst>
              <a:ext uri="{FF2B5EF4-FFF2-40B4-BE49-F238E27FC236}">
                <a16:creationId xmlns:a16="http://schemas.microsoft.com/office/drawing/2014/main" id="{11166969-96FA-6047-9C09-55F7B6688FEC}"/>
              </a:ext>
            </a:extLst>
          </p:cNvPr>
          <p:cNvSpPr txBox="1"/>
          <p:nvPr userDrawn="1"/>
        </p:nvSpPr>
        <p:spPr>
          <a:xfrm>
            <a:off x="3188600" y="536533"/>
            <a:ext cx="2964735" cy="40704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anchor="t">
            <a:noAutofit/>
          </a:bodyPr>
          <a:lstStyle/>
          <a:p>
            <a:pPr marL="0" marR="0" indent="0" algn="l" defTabSz="914377" rtl="0" fontAlgn="auto" latinLnBrk="0" hangingPunct="0">
              <a:lnSpc>
                <a:spcPct val="100000"/>
              </a:lnSpc>
              <a:spcBef>
                <a:spcPts val="450"/>
              </a:spcBef>
              <a:spcAft>
                <a:spcPts val="0"/>
              </a:spcAft>
              <a:buClrTx/>
              <a:buSzTx/>
              <a:buFontTx/>
              <a:buNone/>
              <a:tabLst/>
            </a:pPr>
            <a:r>
              <a:rPr kumimoji="0" lang="en-US" sz="90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t>Check the document for common errors and writing style:</a:t>
            </a:r>
          </a:p>
          <a:p>
            <a:pPr marL="171450" indent="-171450" algn="l">
              <a:lnSpc>
                <a:spcPct val="100000"/>
              </a:lnSpc>
              <a:spcBef>
                <a:spcPts val="450"/>
              </a:spcBef>
              <a:spcAft>
                <a:spcPct val="0"/>
              </a:spcAft>
              <a:buFont typeface="Wingdings" pitchFamily="2" charset="2"/>
              <a:buChar char="q"/>
            </a:pPr>
            <a:r>
              <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Did you use the BD voice in active phrasing where possible?</a:t>
            </a:r>
          </a:p>
          <a:p>
            <a:pPr marL="171450" indent="-171450" algn="l">
              <a:lnSpc>
                <a:spcPct val="100000"/>
              </a:lnSpc>
              <a:spcBef>
                <a:spcPts val="450"/>
              </a:spcBef>
              <a:spcAft>
                <a:spcPct val="0"/>
              </a:spcAft>
              <a:buFont typeface="Wingdings" pitchFamily="2" charset="2"/>
              <a:buChar char="q"/>
            </a:pPr>
            <a:r>
              <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Are you using contractions and relatable language?</a:t>
            </a:r>
          </a:p>
          <a:p>
            <a:pPr marL="171450" indent="-171450" algn="l">
              <a:lnSpc>
                <a:spcPct val="100000"/>
              </a:lnSpc>
              <a:spcBef>
                <a:spcPts val="450"/>
              </a:spcBef>
              <a:spcAft>
                <a:spcPct val="0"/>
              </a:spcAft>
              <a:buFont typeface="Wingdings" pitchFamily="2" charset="2"/>
              <a:buChar char="q"/>
            </a:pPr>
            <a:r>
              <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Are </a:t>
            </a:r>
            <a:r>
              <a:rPr kumimoji="0" lang="en-US" sz="900" b="0" i="0" u="none" strike="noStrike" cap="none" spc="0" normalizeH="0" baseline="0" dirty="0" err="1">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em</a:t>
            </a:r>
            <a:r>
              <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 dashes, </a:t>
            </a:r>
            <a:r>
              <a:rPr kumimoji="0" lang="en-US" sz="900" b="0" i="0" u="none" strike="noStrike" cap="none" spc="0" normalizeH="0" baseline="0" dirty="0" err="1">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en</a:t>
            </a:r>
            <a:r>
              <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 dashes and hyphens used properly and without spaces?</a:t>
            </a:r>
          </a:p>
          <a:p>
            <a:pPr marL="171450" indent="-171450" algn="l">
              <a:lnSpc>
                <a:spcPct val="100000"/>
              </a:lnSpc>
              <a:spcBef>
                <a:spcPts val="450"/>
              </a:spcBef>
              <a:spcAft>
                <a:spcPct val="0"/>
              </a:spcAft>
              <a:buFont typeface="Wingdings" pitchFamily="2" charset="2"/>
              <a:buChar char="q"/>
            </a:pPr>
            <a:r>
              <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Is the copy clear of ampersands if they’re not in an official name, R&amp;D or Q&amp;A?</a:t>
            </a:r>
          </a:p>
          <a:p>
            <a:pPr marL="171450" indent="-171450" algn="l">
              <a:lnSpc>
                <a:spcPct val="100000"/>
              </a:lnSpc>
              <a:spcBef>
                <a:spcPts val="450"/>
              </a:spcBef>
              <a:spcAft>
                <a:spcPct val="0"/>
              </a:spcAft>
              <a:buFont typeface="Wingdings" pitchFamily="2" charset="2"/>
              <a:buChar char="q"/>
            </a:pPr>
            <a:r>
              <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Have you eliminated unneeded words?</a:t>
            </a:r>
          </a:p>
          <a:p>
            <a:pPr marL="171450" indent="-171450" algn="l">
              <a:lnSpc>
                <a:spcPct val="100000"/>
              </a:lnSpc>
              <a:spcBef>
                <a:spcPts val="450"/>
              </a:spcBef>
              <a:spcAft>
                <a:spcPct val="0"/>
              </a:spcAft>
              <a:buFont typeface="Wingdings" pitchFamily="2" charset="2"/>
              <a:buChar char="q"/>
            </a:pPr>
            <a:r>
              <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Are all words spelled correctly? (Use spell check and your judgement—basil vs basal)</a:t>
            </a:r>
          </a:p>
          <a:p>
            <a:pPr marL="171450" indent="-171450" algn="l">
              <a:lnSpc>
                <a:spcPct val="100000"/>
              </a:lnSpc>
              <a:spcBef>
                <a:spcPts val="450"/>
              </a:spcBef>
              <a:spcAft>
                <a:spcPct val="0"/>
              </a:spcAft>
              <a:buFont typeface="Wingdings" pitchFamily="2" charset="2"/>
              <a:buChar char="q"/>
            </a:pPr>
            <a:r>
              <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Are any bulleted lists formatted correctly (e.g., using parallel grammar, with punctuation if sentences/without if fragments)?</a:t>
            </a:r>
          </a:p>
          <a:p>
            <a:pPr marL="171450" indent="-171450" algn="l">
              <a:lnSpc>
                <a:spcPct val="100000"/>
              </a:lnSpc>
              <a:spcBef>
                <a:spcPts val="450"/>
              </a:spcBef>
              <a:spcAft>
                <a:spcPct val="0"/>
              </a:spcAft>
              <a:buFont typeface="Wingdings" pitchFamily="2" charset="2"/>
              <a:buChar char="q"/>
            </a:pPr>
            <a:r>
              <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Are all unneeded serial commas deleted?</a:t>
            </a:r>
          </a:p>
          <a:p>
            <a:pPr marL="171450" indent="-171450" algn="l">
              <a:lnSpc>
                <a:spcPct val="100000"/>
              </a:lnSpc>
              <a:spcBef>
                <a:spcPts val="450"/>
              </a:spcBef>
              <a:spcAft>
                <a:spcPct val="0"/>
              </a:spcAft>
              <a:buFont typeface="Wingdings" pitchFamily="2" charset="2"/>
              <a:buChar char="q"/>
            </a:pPr>
            <a:r>
              <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Are all numbers from zero to nine spelled out? If not, is it only because they are part of an official name, product name, measurement or a combination of numbers less than 10 and greater than 10 in the same sentence?</a:t>
            </a:r>
          </a:p>
          <a:p>
            <a:pPr marL="171450" indent="-171450" algn="l">
              <a:lnSpc>
                <a:spcPct val="100000"/>
              </a:lnSpc>
              <a:spcBef>
                <a:spcPts val="450"/>
              </a:spcBef>
              <a:spcAft>
                <a:spcPct val="0"/>
              </a:spcAft>
              <a:buFont typeface="Calibri" charset="0"/>
              <a:buAutoNum type="arabicPeriod"/>
            </a:pPr>
            <a:endPar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endParaRPr>
          </a:p>
          <a:p>
            <a:pPr marL="171450" indent="-171450" algn="l">
              <a:lnSpc>
                <a:spcPct val="100000"/>
              </a:lnSpc>
              <a:spcBef>
                <a:spcPts val="450"/>
              </a:spcBef>
              <a:spcAft>
                <a:spcPct val="0"/>
              </a:spcAft>
              <a:buFont typeface="Calibri" charset="0"/>
              <a:buAutoNum type="arabicPeriod"/>
            </a:pPr>
            <a:endPar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endParaRPr>
          </a:p>
          <a:p>
            <a:pPr marL="171450" indent="-171450" algn="l">
              <a:lnSpc>
                <a:spcPct val="100000"/>
              </a:lnSpc>
              <a:spcBef>
                <a:spcPts val="450"/>
              </a:spcBef>
              <a:spcAft>
                <a:spcPct val="0"/>
              </a:spcAft>
              <a:buFont typeface="Calibri" charset="0"/>
              <a:buAutoNum type="arabicPeriod"/>
            </a:pPr>
            <a:endPar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endParaRPr>
          </a:p>
          <a:p>
            <a:pPr marL="171450" indent="-171450" algn="l">
              <a:lnSpc>
                <a:spcPct val="100000"/>
              </a:lnSpc>
              <a:spcBef>
                <a:spcPts val="450"/>
              </a:spcBef>
              <a:spcAft>
                <a:spcPct val="0"/>
              </a:spcAft>
              <a:buFont typeface="Calibri" charset="0"/>
              <a:buAutoNum type="arabicPeriod"/>
            </a:pPr>
            <a:endPar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endParaRPr>
          </a:p>
          <a:p>
            <a:pPr marL="171450" indent="-171450" algn="l">
              <a:lnSpc>
                <a:spcPct val="100000"/>
              </a:lnSpc>
              <a:spcBef>
                <a:spcPts val="450"/>
              </a:spcBef>
              <a:spcAft>
                <a:spcPct val="0"/>
              </a:spcAft>
              <a:buFont typeface="Calibri" charset="0"/>
              <a:buAutoNum type="arabicPeriod"/>
            </a:pPr>
            <a:endPar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endParaRPr>
          </a:p>
          <a:p>
            <a:pPr marL="171450" indent="-171450">
              <a:spcBef>
                <a:spcPts val="450"/>
              </a:spcBef>
              <a:spcAft>
                <a:spcPct val="0"/>
              </a:spcAft>
              <a:buFont typeface="Calibri" charset="0"/>
              <a:buAutoNum type="arabicPeriod" startAt="4"/>
            </a:pPr>
            <a:endParaRPr lang="en-US" sz="900" dirty="0">
              <a:latin typeface="Verdana" charset="0"/>
              <a:cs typeface="Verdana" charset="0"/>
            </a:endParaRPr>
          </a:p>
        </p:txBody>
      </p:sp>
      <p:sp>
        <p:nvSpPr>
          <p:cNvPr id="59" name="TextBox 58">
            <a:extLst>
              <a:ext uri="{FF2B5EF4-FFF2-40B4-BE49-F238E27FC236}">
                <a16:creationId xmlns:a16="http://schemas.microsoft.com/office/drawing/2014/main" id="{9A4D46D3-3943-4642-ACCE-9FB655AA4724}"/>
              </a:ext>
            </a:extLst>
          </p:cNvPr>
          <p:cNvSpPr txBox="1"/>
          <p:nvPr userDrawn="1"/>
        </p:nvSpPr>
        <p:spPr>
          <a:xfrm>
            <a:off x="6431466" y="536533"/>
            <a:ext cx="2575931" cy="40704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anchor="t">
            <a:noAutofit/>
          </a:bodyPr>
          <a:lstStyle/>
          <a:p>
            <a:pPr marL="0" marR="0" indent="0" algn="l" defTabSz="914377" rtl="0" fontAlgn="auto" latinLnBrk="0" hangingPunct="0">
              <a:lnSpc>
                <a:spcPct val="100000"/>
              </a:lnSpc>
              <a:spcBef>
                <a:spcPts val="450"/>
              </a:spcBef>
              <a:spcAft>
                <a:spcPts val="0"/>
              </a:spcAft>
              <a:buClrTx/>
              <a:buSzTx/>
              <a:buFontTx/>
              <a:buNone/>
              <a:tabLst/>
            </a:pPr>
            <a:r>
              <a:rPr kumimoji="0" lang="en-US" sz="90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t>Check the references :</a:t>
            </a:r>
          </a:p>
          <a:p>
            <a:pPr marL="171450" indent="-171450" algn="l">
              <a:lnSpc>
                <a:spcPct val="100000"/>
              </a:lnSpc>
              <a:spcBef>
                <a:spcPts val="450"/>
              </a:spcBef>
              <a:spcAft>
                <a:spcPct val="0"/>
              </a:spcAft>
              <a:buFont typeface="Wingdings" pitchFamily="2" charset="2"/>
              <a:buChar char="q"/>
            </a:pPr>
            <a:r>
              <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Have you verified all people have the correct name and title using the Maxwell directory?</a:t>
            </a:r>
          </a:p>
          <a:p>
            <a:pPr marL="171450" indent="-171450" algn="l">
              <a:lnSpc>
                <a:spcPct val="100000"/>
              </a:lnSpc>
              <a:spcBef>
                <a:spcPts val="450"/>
              </a:spcBef>
              <a:spcAft>
                <a:spcPct val="0"/>
              </a:spcAft>
              <a:buFont typeface="Wingdings" pitchFamily="2" charset="2"/>
              <a:buChar char="q"/>
            </a:pPr>
            <a:r>
              <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Do page numbers match in the contents and body, and any mid-presentation contents lists?</a:t>
            </a:r>
          </a:p>
          <a:p>
            <a:pPr marL="171450" indent="-171450" algn="l">
              <a:lnSpc>
                <a:spcPct val="100000"/>
              </a:lnSpc>
              <a:spcBef>
                <a:spcPts val="450"/>
              </a:spcBef>
              <a:spcAft>
                <a:spcPct val="0"/>
              </a:spcAft>
              <a:buFont typeface="Wingdings" pitchFamily="2" charset="2"/>
              <a:buChar char="q"/>
            </a:pPr>
            <a:r>
              <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Are the citations correct via PubMed and in AMA style?</a:t>
            </a:r>
          </a:p>
          <a:p>
            <a:pPr marL="171450" indent="-171450" algn="l">
              <a:lnSpc>
                <a:spcPct val="100000"/>
              </a:lnSpc>
              <a:spcBef>
                <a:spcPts val="450"/>
              </a:spcBef>
              <a:spcAft>
                <a:spcPct val="0"/>
              </a:spcAft>
              <a:buFont typeface="Wingdings" pitchFamily="2" charset="2"/>
              <a:buChar char="q"/>
            </a:pPr>
            <a:r>
              <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Are references grouped together as one continuous block of copy at the end of the document under the header “References” (or Reference if there is only one)? Are they formatted correctly per AMA style and listed in the order in which they appeared in the document?</a:t>
            </a:r>
          </a:p>
          <a:p>
            <a:pPr marL="171450" indent="-171450" algn="l">
              <a:lnSpc>
                <a:spcPct val="100000"/>
              </a:lnSpc>
              <a:spcBef>
                <a:spcPts val="450"/>
              </a:spcBef>
              <a:spcAft>
                <a:spcPct val="0"/>
              </a:spcAft>
              <a:buFont typeface="Wingdings" pitchFamily="2" charset="2"/>
              <a:buChar char="q"/>
            </a:pPr>
            <a:r>
              <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Are mentions of “Data on file” changed to match their actual reference information?</a:t>
            </a:r>
          </a:p>
          <a:p>
            <a:pPr marL="171450" indent="-171450" algn="l">
              <a:lnSpc>
                <a:spcPct val="100000"/>
              </a:lnSpc>
              <a:spcBef>
                <a:spcPts val="450"/>
              </a:spcBef>
              <a:spcAft>
                <a:spcPct val="0"/>
              </a:spcAft>
              <a:buFont typeface="Wingdings" pitchFamily="2" charset="2"/>
              <a:buChar char="q"/>
            </a:pPr>
            <a:r>
              <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Are third-party trademarks identified with the correct symbol?</a:t>
            </a:r>
          </a:p>
          <a:p>
            <a:pPr marL="171450" indent="-171450" algn="l">
              <a:lnSpc>
                <a:spcPct val="100000"/>
              </a:lnSpc>
              <a:spcBef>
                <a:spcPts val="450"/>
              </a:spcBef>
              <a:spcAft>
                <a:spcPct val="0"/>
              </a:spcAft>
              <a:buFont typeface="Wingdings" pitchFamily="2" charset="2"/>
              <a:buChar char="q"/>
            </a:pPr>
            <a:r>
              <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Are references to third-party websites formatted exactly as they appear in the web browser? Do all of the links work?</a:t>
            </a:r>
          </a:p>
          <a:p>
            <a:pPr marL="171450" indent="-171450" algn="l">
              <a:lnSpc>
                <a:spcPct val="100000"/>
              </a:lnSpc>
              <a:spcBef>
                <a:spcPts val="450"/>
              </a:spcBef>
              <a:spcAft>
                <a:spcPct val="0"/>
              </a:spcAft>
              <a:buFont typeface="Calibri" charset="0"/>
              <a:buAutoNum type="arabicPeriod"/>
            </a:pPr>
            <a:endPar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endParaRPr>
          </a:p>
          <a:p>
            <a:pPr marL="171450" indent="-171450" algn="l">
              <a:lnSpc>
                <a:spcPct val="100000"/>
              </a:lnSpc>
              <a:spcBef>
                <a:spcPts val="450"/>
              </a:spcBef>
              <a:spcAft>
                <a:spcPct val="0"/>
              </a:spcAft>
              <a:buFont typeface="Calibri" charset="0"/>
              <a:buAutoNum type="arabicPeriod"/>
            </a:pPr>
            <a:endPar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endParaRPr>
          </a:p>
        </p:txBody>
      </p:sp>
      <p:sp>
        <p:nvSpPr>
          <p:cNvPr id="7" name="TextBox 6">
            <a:extLst>
              <a:ext uri="{FF2B5EF4-FFF2-40B4-BE49-F238E27FC236}">
                <a16:creationId xmlns:a16="http://schemas.microsoft.com/office/drawing/2014/main" id="{030AF4F8-4A7C-8441-B8D9-1F2F0A729C6D}"/>
              </a:ext>
            </a:extLst>
          </p:cNvPr>
          <p:cNvSpPr txBox="1"/>
          <p:nvPr userDrawn="1"/>
        </p:nvSpPr>
        <p:spPr>
          <a:xfrm>
            <a:off x="3188599" y="4535172"/>
            <a:ext cx="4572937" cy="138500"/>
          </a:xfrm>
          <a:prstGeom prst="rect">
            <a:avLst/>
          </a:prstGeom>
          <a:noFill/>
          <a:ln w="12700">
            <a:miter lim="400000"/>
          </a:ln>
        </p:spPr>
        <p:txBody>
          <a:bodyPr wrap="square" lIns="0" tIns="0" rIns="0" bIns="0">
            <a:spAutoFit/>
          </a:bodyPr>
          <a:lstStyle/>
          <a:p>
            <a:pPr marL="0" marR="0" indent="0" algn="l" defTabSz="171450" rtl="0" eaLnBrk="1" fontAlgn="auto" latinLnBrk="0" hangingPunct="1">
              <a:lnSpc>
                <a:spcPct val="100000"/>
              </a:lnSpc>
              <a:spcBef>
                <a:spcPct val="20000"/>
              </a:spcBef>
              <a:spcAft>
                <a:spcPts val="0"/>
              </a:spcAft>
              <a:buClrTx/>
              <a:buSzTx/>
              <a:buFont typeface="Arial"/>
              <a:buNone/>
              <a:tabLst/>
              <a:defRPr/>
            </a:pPr>
            <a:r>
              <a:rPr lang="en-US" sz="900" b="1" dirty="0">
                <a:solidFill>
                  <a:schemeClr val="accent1"/>
                </a:solidFill>
                <a:latin typeface="Verdana"/>
                <a:cs typeface="Verdana"/>
              </a:rPr>
              <a:t>Please visit the </a:t>
            </a:r>
            <a:r>
              <a:rPr lang="en-US" sz="900" b="1" dirty="0">
                <a:solidFill>
                  <a:schemeClr val="accent1"/>
                </a:solidFill>
                <a:latin typeface="Verdana"/>
                <a:cs typeface="Verdana"/>
                <a:hlinkClick r:id="rId2"/>
              </a:rPr>
              <a:t>Writing Section</a:t>
            </a:r>
            <a:r>
              <a:rPr lang="en-US" sz="900" b="1" dirty="0">
                <a:solidFill>
                  <a:schemeClr val="accent1"/>
                </a:solidFill>
                <a:latin typeface="Verdana"/>
                <a:cs typeface="Verdana"/>
              </a:rPr>
              <a:t> of Design System for more details.</a:t>
            </a:r>
          </a:p>
        </p:txBody>
      </p:sp>
    </p:spTree>
    <p:extLst>
      <p:ext uri="{BB962C8B-B14F-4D97-AF65-F5344CB8AC3E}">
        <p14:creationId xmlns:p14="http://schemas.microsoft.com/office/powerpoint/2010/main" val="3327940954"/>
      </p:ext>
    </p:extLst>
  </p:cSld>
  <p:clrMapOvr>
    <a:masterClrMapping/>
  </p:clrMapOvr>
  <p:transition spd="med"/>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1_Divider w Image (Boosted footer)">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2F1AB290-160C-9A44-855B-97CCFD804CC4}"/>
              </a:ext>
            </a:extLst>
          </p:cNvPr>
          <p:cNvGrpSpPr/>
          <p:nvPr userDrawn="1"/>
        </p:nvGrpSpPr>
        <p:grpSpPr>
          <a:xfrm>
            <a:off x="-283" y="4731937"/>
            <a:ext cx="3137834" cy="414993"/>
            <a:chOff x="-755" y="12618496"/>
            <a:chExt cx="8367556" cy="1106648"/>
          </a:xfrm>
        </p:grpSpPr>
        <p:grpSp>
          <p:nvGrpSpPr>
            <p:cNvPr id="18" name="Group 17">
              <a:extLst>
                <a:ext uri="{FF2B5EF4-FFF2-40B4-BE49-F238E27FC236}">
                  <a16:creationId xmlns:a16="http://schemas.microsoft.com/office/drawing/2014/main" id="{38CBBD32-A2FF-4D43-B2A7-373844DE55A1}"/>
                </a:ext>
              </a:extLst>
            </p:cNvPr>
            <p:cNvGrpSpPr/>
            <p:nvPr userDrawn="1"/>
          </p:nvGrpSpPr>
          <p:grpSpPr>
            <a:xfrm>
              <a:off x="1" y="12627864"/>
              <a:ext cx="8366800" cy="1097280"/>
              <a:chOff x="-58710091" y="-1"/>
              <a:chExt cx="77340167" cy="10058402"/>
            </a:xfrm>
            <a:solidFill>
              <a:schemeClr val="accent5"/>
            </a:solidFill>
          </p:grpSpPr>
          <p:pic>
            <p:nvPicPr>
              <p:cNvPr id="30" name="Graphic 29">
                <a:extLst>
                  <a:ext uri="{FF2B5EF4-FFF2-40B4-BE49-F238E27FC236}">
                    <a16:creationId xmlns:a16="http://schemas.microsoft.com/office/drawing/2014/main" id="{5421ABA4-06C2-EB46-A53C-EE64580002D5}"/>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31" name="Rectangle 30">
                <a:extLst>
                  <a:ext uri="{FF2B5EF4-FFF2-40B4-BE49-F238E27FC236}">
                    <a16:creationId xmlns:a16="http://schemas.microsoft.com/office/drawing/2014/main" id="{EBC8E64D-47AD-7047-B4AD-1CF1E0BE4B5A}"/>
                  </a:ext>
                </a:extLst>
              </p:cNvPr>
              <p:cNvSpPr/>
              <p:nvPr userDrawn="1"/>
            </p:nvSpPr>
            <p:spPr>
              <a:xfrm>
                <a:off x="-58710091" y="-1"/>
                <a:ext cx="70902098"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452"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grpSp>
          <p:nvGrpSpPr>
            <p:cNvPr id="19" name="Group 18">
              <a:extLst>
                <a:ext uri="{FF2B5EF4-FFF2-40B4-BE49-F238E27FC236}">
                  <a16:creationId xmlns:a16="http://schemas.microsoft.com/office/drawing/2014/main" id="{0E63EBDB-900E-9743-BFB7-DC09388ABD9F}"/>
                </a:ext>
              </a:extLst>
            </p:cNvPr>
            <p:cNvGrpSpPr/>
            <p:nvPr userDrawn="1"/>
          </p:nvGrpSpPr>
          <p:grpSpPr>
            <a:xfrm>
              <a:off x="-755" y="12627864"/>
              <a:ext cx="2413264" cy="1097280"/>
              <a:chOff x="-3677406" y="-1"/>
              <a:chExt cx="22307482" cy="10058402"/>
            </a:xfrm>
          </p:grpSpPr>
          <p:pic>
            <p:nvPicPr>
              <p:cNvPr id="28" name="Graphic 27">
                <a:extLst>
                  <a:ext uri="{FF2B5EF4-FFF2-40B4-BE49-F238E27FC236}">
                    <a16:creationId xmlns:a16="http://schemas.microsoft.com/office/drawing/2014/main" id="{7744EDBF-F891-1B4A-B2E4-62C0EF759C0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571676" y="-1"/>
                <a:ext cx="10058400" cy="10058400"/>
              </a:xfrm>
              <a:prstGeom prst="rect">
                <a:avLst/>
              </a:prstGeom>
            </p:spPr>
          </p:pic>
          <p:sp>
            <p:nvSpPr>
              <p:cNvPr id="29" name="Rectangle 28">
                <a:extLst>
                  <a:ext uri="{FF2B5EF4-FFF2-40B4-BE49-F238E27FC236}">
                    <a16:creationId xmlns:a16="http://schemas.microsoft.com/office/drawing/2014/main" id="{57A356D3-2420-7F49-A3DD-DF43D45BA1E0}"/>
                  </a:ext>
                </a:extLst>
              </p:cNvPr>
              <p:cNvSpPr/>
              <p:nvPr userDrawn="1"/>
            </p:nvSpPr>
            <p:spPr>
              <a:xfrm>
                <a:off x="-3677406" y="-1"/>
                <a:ext cx="15869404"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309452"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pic>
          <p:nvPicPr>
            <p:cNvPr id="20" name="Graphic 19">
              <a:extLst>
                <a:ext uri="{FF2B5EF4-FFF2-40B4-BE49-F238E27FC236}">
                  <a16:creationId xmlns:a16="http://schemas.microsoft.com/office/drawing/2014/main" id="{68AE0339-71F8-114A-817E-A9A4486AECA3}"/>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202633" y="12618496"/>
              <a:ext cx="2024109" cy="1097280"/>
            </a:xfrm>
            <a:prstGeom prst="rect">
              <a:avLst/>
            </a:prstGeom>
          </p:spPr>
        </p:pic>
      </p:grpSp>
      <p:sp>
        <p:nvSpPr>
          <p:cNvPr id="4" name="Slide Number Placeholder 3">
            <a:extLst>
              <a:ext uri="{FF2B5EF4-FFF2-40B4-BE49-F238E27FC236}">
                <a16:creationId xmlns:a16="http://schemas.microsoft.com/office/drawing/2014/main" id="{64DF9C2E-5769-CD4B-A507-929B2ACD118C}"/>
              </a:ext>
            </a:extLst>
          </p:cNvPr>
          <p:cNvSpPr>
            <a:spLocks noGrp="1"/>
          </p:cNvSpPr>
          <p:nvPr>
            <p:ph type="sldNum" sz="quarter" idx="13"/>
          </p:nvPr>
        </p:nvSpPr>
        <p:spPr>
          <a:xfrm>
            <a:off x="6720289" y="4850629"/>
            <a:ext cx="2301127" cy="189219"/>
          </a:xfrm>
          <a:solidFill>
            <a:schemeClr val="bg1">
              <a:lumMod val="85000"/>
            </a:schemeClr>
          </a:solidFill>
        </p:spPr>
        <p:txBody>
          <a:bodyPr/>
          <a:lstStyle>
            <a:lvl1pPr>
              <a:defRPr/>
            </a:lvl1pPr>
          </a:lstStyle>
          <a:p>
            <a:r>
              <a:rPr lang="en-US" dirty="0"/>
              <a:t>10 Novembre 2023 – IVAS - Canobbio</a:t>
            </a:r>
          </a:p>
        </p:txBody>
      </p:sp>
      <p:sp>
        <p:nvSpPr>
          <p:cNvPr id="21" name="Title 3">
            <a:extLst>
              <a:ext uri="{FF2B5EF4-FFF2-40B4-BE49-F238E27FC236}">
                <a16:creationId xmlns:a16="http://schemas.microsoft.com/office/drawing/2014/main" id="{4439AC12-80AA-45E0-82DE-BCE62A86BAC9}"/>
              </a:ext>
            </a:extLst>
          </p:cNvPr>
          <p:cNvSpPr>
            <a:spLocks noGrp="1"/>
          </p:cNvSpPr>
          <p:nvPr>
            <p:ph type="title" hasCustomPrompt="1"/>
          </p:nvPr>
        </p:nvSpPr>
        <p:spPr>
          <a:xfrm>
            <a:off x="171451" y="171450"/>
            <a:ext cx="7831402" cy="685800"/>
          </a:xfrm>
          <a:prstGeom prst="rect">
            <a:avLst/>
          </a:prstGeom>
          <a:ln>
            <a:noFill/>
          </a:ln>
        </p:spPr>
        <p:txBody>
          <a:bodyPr anchor="t">
            <a:noAutofit/>
          </a:bodyPr>
          <a:lstStyle>
            <a:lvl1pPr>
              <a:lnSpc>
                <a:spcPct val="90000"/>
              </a:lnSpc>
              <a:defRPr sz="2250" spc="0" baseline="0">
                <a:solidFill>
                  <a:schemeClr val="accent1"/>
                </a:solidFill>
              </a:defRPr>
            </a:lvl1pPr>
          </a:lstStyle>
          <a:p>
            <a:r>
              <a:rPr lang="en-US"/>
              <a:t>Multiple image slides.</a:t>
            </a:r>
            <a:br>
              <a:rPr lang="en-US"/>
            </a:br>
            <a:r>
              <a:rPr lang="en-US"/>
              <a:t>Lorem ipsum dolor sit </a:t>
            </a:r>
            <a:r>
              <a:rPr lang="en-US" err="1"/>
              <a:t>amet</a:t>
            </a:r>
            <a:r>
              <a:rPr lang="en-US"/>
              <a:t>, an minim</a:t>
            </a:r>
          </a:p>
        </p:txBody>
      </p:sp>
    </p:spTree>
    <p:extLst>
      <p:ext uri="{BB962C8B-B14F-4D97-AF65-F5344CB8AC3E}">
        <p14:creationId xmlns:p14="http://schemas.microsoft.com/office/powerpoint/2010/main" val="3036097001"/>
      </p:ext>
    </p:extLst>
  </p:cSld>
  <p:clrMapOvr>
    <a:masterClrMapping/>
  </p:clrMapOvr>
  <p:transition spd="med"/>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Title Slide 4">
    <p:bg>
      <p:bgPr>
        <a:solidFill>
          <a:schemeClr val="accent6"/>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28E8663-650F-10EF-F0B8-68EA86139ABB}"/>
              </a:ext>
            </a:extLst>
          </p:cNvPr>
          <p:cNvSpPr/>
          <p:nvPr userDrawn="1"/>
        </p:nvSpPr>
        <p:spPr>
          <a:xfrm>
            <a:off x="5822157" y="2571748"/>
            <a:ext cx="3321843" cy="257175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defTabSz="1828754" hangingPunct="0"/>
            <a:endParaRPr lang="en-GB" sz="1350" dirty="0">
              <a:solidFill>
                <a:schemeClr val="bg2"/>
              </a:solidFill>
              <a:latin typeface="FS Albert Pro" panose="02000503040000020004" pitchFamily="2" charset="0"/>
              <a:sym typeface="Helvetica Neue"/>
            </a:endParaRPr>
          </a:p>
        </p:txBody>
      </p:sp>
      <p:sp>
        <p:nvSpPr>
          <p:cNvPr id="10" name="Picture Placeholder 9">
            <a:extLst>
              <a:ext uri="{FF2B5EF4-FFF2-40B4-BE49-F238E27FC236}">
                <a16:creationId xmlns:a16="http://schemas.microsoft.com/office/drawing/2014/main" id="{6A1C445B-930B-3141-BD16-DF2210E49411}"/>
              </a:ext>
            </a:extLst>
          </p:cNvPr>
          <p:cNvSpPr>
            <a:spLocks noGrp="1"/>
          </p:cNvSpPr>
          <p:nvPr>
            <p:ph type="pic" sz="quarter" idx="10"/>
          </p:nvPr>
        </p:nvSpPr>
        <p:spPr>
          <a:xfrm>
            <a:off x="0" y="-2"/>
            <a:ext cx="6850546" cy="2571750"/>
          </a:xfrm>
          <a:solidFill>
            <a:schemeClr val="accent6">
              <a:lumMod val="90000"/>
            </a:schemeClr>
          </a:solidFill>
        </p:spPr>
        <p:txBody>
          <a:bodyPr anchor="ctr"/>
          <a:lstStyle>
            <a:lvl1pPr marL="0" indent="0" algn="ctr">
              <a:buNone/>
              <a:defRPr/>
            </a:lvl1pPr>
          </a:lstStyle>
          <a:p>
            <a:r>
              <a:rPr lang="en-GB"/>
              <a:t>Click icon to add picture</a:t>
            </a:r>
            <a:endParaRPr lang="en-US"/>
          </a:p>
        </p:txBody>
      </p:sp>
      <p:pic>
        <p:nvPicPr>
          <p:cNvPr id="30" name="Graphic 29">
            <a:extLst>
              <a:ext uri="{FF2B5EF4-FFF2-40B4-BE49-F238E27FC236}">
                <a16:creationId xmlns:a16="http://schemas.microsoft.com/office/drawing/2014/main" id="{592115A5-00C9-E041-B73C-ADE6F0D78BE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 y="0"/>
            <a:ext cx="9143999" cy="5143500"/>
          </a:xfrm>
          <a:prstGeom prst="rect">
            <a:avLst/>
          </a:prstGeom>
        </p:spPr>
      </p:pic>
      <p:sp>
        <p:nvSpPr>
          <p:cNvPr id="2" name="Title 1">
            <a:extLst>
              <a:ext uri="{FF2B5EF4-FFF2-40B4-BE49-F238E27FC236}">
                <a16:creationId xmlns:a16="http://schemas.microsoft.com/office/drawing/2014/main" id="{0B8F600C-7F45-7147-ACE4-DE59634A047E}"/>
              </a:ext>
            </a:extLst>
          </p:cNvPr>
          <p:cNvSpPr>
            <a:spLocks noGrp="1"/>
          </p:cNvSpPr>
          <p:nvPr>
            <p:ph type="ctrTitle" hasCustomPrompt="1"/>
          </p:nvPr>
        </p:nvSpPr>
        <p:spPr>
          <a:xfrm>
            <a:off x="135566" y="2674565"/>
            <a:ext cx="6770281" cy="1921835"/>
          </a:xfrm>
        </p:spPr>
        <p:txBody>
          <a:bodyPr anchor="ctr">
            <a:normAutofit/>
          </a:bodyPr>
          <a:lstStyle>
            <a:lvl1pPr algn="l">
              <a:lnSpc>
                <a:spcPct val="75000"/>
              </a:lnSpc>
              <a:defRPr sz="6750">
                <a:solidFill>
                  <a:schemeClr val="bg1"/>
                </a:solidFill>
              </a:defRPr>
            </a:lvl1pPr>
          </a:lstStyle>
          <a:p>
            <a:r>
              <a:rPr lang="en-US" dirty="0"/>
              <a:t>Presentation</a:t>
            </a:r>
            <a:br>
              <a:rPr lang="en-US" dirty="0"/>
            </a:br>
            <a:r>
              <a:rPr lang="en-US" dirty="0"/>
              <a:t>Headline</a:t>
            </a:r>
          </a:p>
        </p:txBody>
      </p:sp>
      <p:sp>
        <p:nvSpPr>
          <p:cNvPr id="3" name="Subtitle 2">
            <a:extLst>
              <a:ext uri="{FF2B5EF4-FFF2-40B4-BE49-F238E27FC236}">
                <a16:creationId xmlns:a16="http://schemas.microsoft.com/office/drawing/2014/main" id="{BE066875-E85C-1D47-BDD4-D2CACB3324AD}"/>
              </a:ext>
            </a:extLst>
          </p:cNvPr>
          <p:cNvSpPr>
            <a:spLocks noGrp="1"/>
          </p:cNvSpPr>
          <p:nvPr>
            <p:ph type="subTitle" idx="1" hasCustomPrompt="1"/>
          </p:nvPr>
        </p:nvSpPr>
        <p:spPr>
          <a:xfrm>
            <a:off x="209993" y="4596400"/>
            <a:ext cx="6695853" cy="363199"/>
          </a:xfrm>
        </p:spPr>
        <p:txBody>
          <a:bodyPr anchor="b">
            <a:normAutofit/>
          </a:bodyPr>
          <a:lstStyle>
            <a:lvl1pPr marL="0" indent="0" algn="l">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Presentation subhead goes here</a:t>
            </a:r>
          </a:p>
        </p:txBody>
      </p:sp>
    </p:spTree>
    <p:extLst>
      <p:ext uri="{BB962C8B-B14F-4D97-AF65-F5344CB8AC3E}">
        <p14:creationId xmlns:p14="http://schemas.microsoft.com/office/powerpoint/2010/main" val="14048795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0.xml"/><Relationship Id="rId18" Type="http://schemas.openxmlformats.org/officeDocument/2006/relationships/slideLayout" Target="../slideLayouts/slideLayout35.xml"/><Relationship Id="rId26" Type="http://schemas.openxmlformats.org/officeDocument/2006/relationships/slideLayout" Target="../slideLayouts/slideLayout43.xml"/><Relationship Id="rId39" Type="http://schemas.openxmlformats.org/officeDocument/2006/relationships/slideLayout" Target="../slideLayouts/slideLayout56.xml"/><Relationship Id="rId21" Type="http://schemas.openxmlformats.org/officeDocument/2006/relationships/slideLayout" Target="../slideLayouts/slideLayout38.xml"/><Relationship Id="rId34" Type="http://schemas.openxmlformats.org/officeDocument/2006/relationships/slideLayout" Target="../slideLayouts/slideLayout51.xml"/><Relationship Id="rId42" Type="http://schemas.openxmlformats.org/officeDocument/2006/relationships/slideLayout" Target="../slideLayouts/slideLayout59.xml"/><Relationship Id="rId47" Type="http://schemas.openxmlformats.org/officeDocument/2006/relationships/slideLayout" Target="../slideLayouts/slideLayout64.xml"/><Relationship Id="rId50" Type="http://schemas.openxmlformats.org/officeDocument/2006/relationships/slideLayout" Target="../slideLayouts/slideLayout67.xml"/><Relationship Id="rId55" Type="http://schemas.openxmlformats.org/officeDocument/2006/relationships/slideLayout" Target="../slideLayouts/slideLayout72.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slideLayout" Target="../slideLayouts/slideLayout37.xml"/><Relationship Id="rId29" Type="http://schemas.openxmlformats.org/officeDocument/2006/relationships/slideLayout" Target="../slideLayouts/slideLayout46.xml"/><Relationship Id="rId41" Type="http://schemas.openxmlformats.org/officeDocument/2006/relationships/slideLayout" Target="../slideLayouts/slideLayout58.xml"/><Relationship Id="rId54" Type="http://schemas.openxmlformats.org/officeDocument/2006/relationships/slideLayout" Target="../slideLayouts/slideLayout71.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24" Type="http://schemas.openxmlformats.org/officeDocument/2006/relationships/slideLayout" Target="../slideLayouts/slideLayout41.xml"/><Relationship Id="rId32" Type="http://schemas.openxmlformats.org/officeDocument/2006/relationships/slideLayout" Target="../slideLayouts/slideLayout49.xml"/><Relationship Id="rId37" Type="http://schemas.openxmlformats.org/officeDocument/2006/relationships/slideLayout" Target="../slideLayouts/slideLayout54.xml"/><Relationship Id="rId40" Type="http://schemas.openxmlformats.org/officeDocument/2006/relationships/slideLayout" Target="../slideLayouts/slideLayout57.xml"/><Relationship Id="rId45" Type="http://schemas.openxmlformats.org/officeDocument/2006/relationships/slideLayout" Target="../slideLayouts/slideLayout62.xml"/><Relationship Id="rId53" Type="http://schemas.openxmlformats.org/officeDocument/2006/relationships/slideLayout" Target="../slideLayouts/slideLayout70.xml"/><Relationship Id="rId58" Type="http://schemas.openxmlformats.org/officeDocument/2006/relationships/slideLayout" Target="../slideLayouts/slideLayout75.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23" Type="http://schemas.openxmlformats.org/officeDocument/2006/relationships/slideLayout" Target="../slideLayouts/slideLayout40.xml"/><Relationship Id="rId28" Type="http://schemas.openxmlformats.org/officeDocument/2006/relationships/slideLayout" Target="../slideLayouts/slideLayout45.xml"/><Relationship Id="rId36" Type="http://schemas.openxmlformats.org/officeDocument/2006/relationships/slideLayout" Target="../slideLayouts/slideLayout53.xml"/><Relationship Id="rId49" Type="http://schemas.openxmlformats.org/officeDocument/2006/relationships/slideLayout" Target="../slideLayouts/slideLayout66.xml"/><Relationship Id="rId57" Type="http://schemas.openxmlformats.org/officeDocument/2006/relationships/slideLayout" Target="../slideLayouts/slideLayout74.xml"/><Relationship Id="rId61" Type="http://schemas.openxmlformats.org/officeDocument/2006/relationships/theme" Target="../theme/theme2.xml"/><Relationship Id="rId10" Type="http://schemas.openxmlformats.org/officeDocument/2006/relationships/slideLayout" Target="../slideLayouts/slideLayout27.xml"/><Relationship Id="rId19" Type="http://schemas.openxmlformats.org/officeDocument/2006/relationships/slideLayout" Target="../slideLayouts/slideLayout36.xml"/><Relationship Id="rId31" Type="http://schemas.openxmlformats.org/officeDocument/2006/relationships/slideLayout" Target="../slideLayouts/slideLayout48.xml"/><Relationship Id="rId44" Type="http://schemas.openxmlformats.org/officeDocument/2006/relationships/slideLayout" Target="../slideLayouts/slideLayout61.xml"/><Relationship Id="rId52" Type="http://schemas.openxmlformats.org/officeDocument/2006/relationships/slideLayout" Target="../slideLayouts/slideLayout69.xml"/><Relationship Id="rId60" Type="http://schemas.openxmlformats.org/officeDocument/2006/relationships/slideLayout" Target="../slideLayouts/slideLayout7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 Id="rId22" Type="http://schemas.openxmlformats.org/officeDocument/2006/relationships/slideLayout" Target="../slideLayouts/slideLayout39.xml"/><Relationship Id="rId27" Type="http://schemas.openxmlformats.org/officeDocument/2006/relationships/slideLayout" Target="../slideLayouts/slideLayout44.xml"/><Relationship Id="rId30" Type="http://schemas.openxmlformats.org/officeDocument/2006/relationships/slideLayout" Target="../slideLayouts/slideLayout47.xml"/><Relationship Id="rId35" Type="http://schemas.openxmlformats.org/officeDocument/2006/relationships/slideLayout" Target="../slideLayouts/slideLayout52.xml"/><Relationship Id="rId43" Type="http://schemas.openxmlformats.org/officeDocument/2006/relationships/slideLayout" Target="../slideLayouts/slideLayout60.xml"/><Relationship Id="rId48" Type="http://schemas.openxmlformats.org/officeDocument/2006/relationships/slideLayout" Target="../slideLayouts/slideLayout65.xml"/><Relationship Id="rId56" Type="http://schemas.openxmlformats.org/officeDocument/2006/relationships/slideLayout" Target="../slideLayouts/slideLayout73.xml"/><Relationship Id="rId8" Type="http://schemas.openxmlformats.org/officeDocument/2006/relationships/slideLayout" Target="../slideLayouts/slideLayout25.xml"/><Relationship Id="rId51" Type="http://schemas.openxmlformats.org/officeDocument/2006/relationships/slideLayout" Target="../slideLayouts/slideLayout68.xml"/><Relationship Id="rId3" Type="http://schemas.openxmlformats.org/officeDocument/2006/relationships/slideLayout" Target="../slideLayouts/slideLayout20.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5" Type="http://schemas.openxmlformats.org/officeDocument/2006/relationships/slideLayout" Target="../slideLayouts/slideLayout42.xml"/><Relationship Id="rId33" Type="http://schemas.openxmlformats.org/officeDocument/2006/relationships/slideLayout" Target="../slideLayouts/slideLayout50.xml"/><Relationship Id="rId38" Type="http://schemas.openxmlformats.org/officeDocument/2006/relationships/slideLayout" Target="../slideLayouts/slideLayout55.xml"/><Relationship Id="rId46" Type="http://schemas.openxmlformats.org/officeDocument/2006/relationships/slideLayout" Target="../slideLayouts/slideLayout63.xml"/><Relationship Id="rId59" Type="http://schemas.openxmlformats.org/officeDocument/2006/relationships/slideLayout" Target="../slideLayouts/slideLayout7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0085036"/>
      </p:ext>
    </p:extLst>
  </p:cSld>
  <p:clrMap bg1="lt1" tx1="dk1" bg2="lt2" tx2="dk2" accent1="accent1" accent2="accent2" accent3="accent3" accent4="accent4" accent5="accent5" accent6="accent6" hlink="hlink" folHlink="folHlink"/>
  <p:sldLayoutIdLst>
    <p:sldLayoutId id="2147483875" r:id="rId1"/>
    <p:sldLayoutId id="2147483876" r:id="rId2"/>
    <p:sldLayoutId id="2147483877" r:id="rId3"/>
    <p:sldLayoutId id="2147483878" r:id="rId4"/>
    <p:sldLayoutId id="2147483879" r:id="rId5"/>
    <p:sldLayoutId id="2147483880" r:id="rId6"/>
    <p:sldLayoutId id="2147483881" r:id="rId7"/>
    <p:sldLayoutId id="2147483882" r:id="rId8"/>
    <p:sldLayoutId id="2147483884" r:id="rId9"/>
    <p:sldLayoutId id="2147483885" r:id="rId10"/>
    <p:sldLayoutId id="2147483886" r:id="rId11"/>
    <p:sldLayoutId id="2147483891" r:id="rId12"/>
    <p:sldLayoutId id="2147483894" r:id="rId13"/>
    <p:sldLayoutId id="2147483895" r:id="rId14"/>
    <p:sldLayoutId id="2147483897" r:id="rId15"/>
    <p:sldLayoutId id="2147483899" r:id="rId16"/>
    <p:sldLayoutId id="2147483901" r:id="rId17"/>
  </p:sldLayoutIdLst>
  <p:hf hdr="0" ftr="0" dt="0"/>
  <p:txStyles>
    <p:titleStyle>
      <a:lvl1pPr algn="ctr" defTabSz="457200"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16C6C273-1C30-2F44-B079-251DF08173D5}"/>
              </a:ext>
            </a:extLst>
          </p:cNvPr>
          <p:cNvSpPr/>
          <p:nvPr userDrawn="1"/>
        </p:nvSpPr>
        <p:spPr>
          <a:xfrm>
            <a:off x="0" y="4728541"/>
            <a:ext cx="9144000" cy="411480"/>
          </a:xfrm>
          <a:prstGeom prst="rect">
            <a:avLst/>
          </a:prstGeom>
          <a:solidFill>
            <a:schemeClr val="accent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anchor="ctr">
            <a:noAutofit/>
          </a:bodyPr>
          <a:lstStyle/>
          <a:p>
            <a:pPr marL="0" marR="0" indent="0" algn="ctr" defTabSz="309563"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sp>
        <p:nvSpPr>
          <p:cNvPr id="7" name="Slide Number"/>
          <p:cNvSpPr txBox="1">
            <a:spLocks noGrp="1"/>
          </p:cNvSpPr>
          <p:nvPr>
            <p:ph type="sldNum" sz="quarter" idx="2"/>
          </p:nvPr>
        </p:nvSpPr>
        <p:spPr>
          <a:xfrm>
            <a:off x="8880150" y="4764003"/>
            <a:ext cx="141265" cy="362472"/>
          </a:xfrm>
          <a:prstGeom prst="rect">
            <a:avLst/>
          </a:prstGeom>
          <a:ln w="12700">
            <a:miter lim="400000"/>
          </a:ln>
        </p:spPr>
        <p:txBody>
          <a:bodyPr wrap="square" lIns="50800" tIns="50800" rIns="50800" bIns="50800" anchor="ctr">
            <a:spAutoFit/>
          </a:bodyPr>
          <a:lstStyle>
            <a:lvl1pPr defTabSz="219075">
              <a:defRPr sz="563" b="0" i="0" spc="56">
                <a:solidFill>
                  <a:schemeClr val="accent1"/>
                </a:solidFill>
                <a:latin typeface="FS Albert Pro Light" panose="02000503040000020004" pitchFamily="2" charset="0"/>
                <a:ea typeface="+mj-ea"/>
                <a:cs typeface="+mj-cs"/>
                <a:sym typeface="FSAlbertPro-Light"/>
              </a:defRPr>
            </a:lvl1pPr>
          </a:lstStyle>
          <a:p>
            <a:fld id="{86CB4B4D-7CA3-9044-876B-883B54F8677D}" type="slidenum">
              <a:rPr lang="en-US" smtClean="0"/>
              <a:pPr/>
              <a:t>‹#›</a:t>
            </a:fld>
            <a:endParaRPr lang="en-US" dirty="0"/>
          </a:p>
        </p:txBody>
      </p:sp>
      <p:sp>
        <p:nvSpPr>
          <p:cNvPr id="2" name="Footer Placeholder 1">
            <a:extLst>
              <a:ext uri="{FF2B5EF4-FFF2-40B4-BE49-F238E27FC236}">
                <a16:creationId xmlns:a16="http://schemas.microsoft.com/office/drawing/2014/main" id="{2486E2B6-F122-B342-A422-25EEABE086A3}"/>
              </a:ext>
            </a:extLst>
          </p:cNvPr>
          <p:cNvSpPr>
            <a:spLocks noGrp="1"/>
          </p:cNvSpPr>
          <p:nvPr>
            <p:ph type="ftr" sz="quarter" idx="3"/>
          </p:nvPr>
        </p:nvSpPr>
        <p:spPr>
          <a:xfrm>
            <a:off x="912240" y="4845065"/>
            <a:ext cx="1636783" cy="197298"/>
          </a:xfrm>
          <a:prstGeom prst="rect">
            <a:avLst/>
          </a:prstGeom>
          <a:noFill/>
          <a:ln w="12700">
            <a:noFill/>
            <a:miter lim="400000"/>
          </a:ln>
        </p:spPr>
        <p:txBody>
          <a:bodyPr wrap="square" lIns="50800" tIns="50800" rIns="91440" bIns="50800" anchor="ctr">
            <a:spAutoFit/>
          </a:bodyPr>
          <a:lstStyle>
            <a:lvl1pPr algn="r">
              <a:defRPr lang="en-US" sz="563" b="0" i="0" cap="all" spc="49" baseline="0" smtClean="0">
                <a:solidFill>
                  <a:schemeClr val="accent1"/>
                </a:solidFill>
                <a:latin typeface="FS Albert Pro" panose="02000503040000020004" pitchFamily="2" charset="0"/>
                <a:ea typeface="FS Albert Pro" panose="02000503040000020004" pitchFamily="2" charset="0"/>
                <a:cs typeface="FS Albert Pro" panose="02000503040000020004" pitchFamily="2" charset="0"/>
              </a:defRPr>
            </a:lvl1pPr>
          </a:lstStyle>
          <a:p>
            <a:pPr defTabSz="116086">
              <a:lnSpc>
                <a:spcPct val="120000"/>
              </a:lnSpc>
            </a:pPr>
            <a:r>
              <a:rPr lang="en-US" dirty="0"/>
              <a:t>IVAS</a:t>
            </a:r>
          </a:p>
        </p:txBody>
      </p:sp>
      <p:sp>
        <p:nvSpPr>
          <p:cNvPr id="14" name="TextBox 13">
            <a:extLst>
              <a:ext uri="{FF2B5EF4-FFF2-40B4-BE49-F238E27FC236}">
                <a16:creationId xmlns:a16="http://schemas.microsoft.com/office/drawing/2014/main" id="{1F412003-BBB6-6641-8F7A-AB59D6FE95F6}"/>
              </a:ext>
            </a:extLst>
          </p:cNvPr>
          <p:cNvSpPr txBox="1"/>
          <p:nvPr userDrawn="1"/>
        </p:nvSpPr>
        <p:spPr>
          <a:xfrm>
            <a:off x="912241" y="5155042"/>
            <a:ext cx="3368051" cy="1538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anchor="ctr">
            <a:spAutoFit/>
          </a:bodyPr>
          <a:lstStyle/>
          <a:p>
            <a:pPr marL="0" marR="0" indent="0" algn="l" defTabSz="914377" rtl="0" fontAlgn="auto" latinLnBrk="0" hangingPunct="0">
              <a:lnSpc>
                <a:spcPct val="100000"/>
              </a:lnSpc>
              <a:spcBef>
                <a:spcPts val="0"/>
              </a:spcBef>
              <a:spcAft>
                <a:spcPts val="0"/>
              </a:spcAft>
              <a:buClrTx/>
              <a:buSzTx/>
              <a:buFontTx/>
              <a:buNone/>
              <a:tabLst/>
            </a:pPr>
            <a:r>
              <a:rPr kumimoji="0" lang="en-US" sz="750" b="0" i="0" u="none" strike="noStrike" cap="none" spc="0" normalizeH="0" baseline="0" dirty="0">
                <a:ln>
                  <a:noFill/>
                </a:ln>
                <a:solidFill>
                  <a:schemeClr val="tx1"/>
                </a:solidFill>
                <a:effectLst/>
                <a:uFillTx/>
                <a:latin typeface="FS Albert Pro" panose="02000503040000020004" pitchFamily="2" charset="0"/>
                <a:ea typeface="+mn-ea"/>
                <a:cs typeface="+mn-cs"/>
                <a:sym typeface="Helvetica Neue"/>
              </a:rPr>
              <a:t>To change Title and Date: </a:t>
            </a:r>
            <a:r>
              <a:rPr kumimoji="0" lang="en-US" sz="750" b="1" i="0" u="none" strike="noStrike" cap="none" spc="0" normalizeH="0" baseline="0" dirty="0">
                <a:ln>
                  <a:noFill/>
                </a:ln>
                <a:solidFill>
                  <a:schemeClr val="tx1"/>
                </a:solidFill>
                <a:effectLst/>
                <a:uFillTx/>
                <a:latin typeface="FS Albert Pro" panose="02000503040000020004" pitchFamily="2" charset="0"/>
                <a:ea typeface="+mn-ea"/>
                <a:cs typeface="+mn-cs"/>
                <a:sym typeface="Helvetica Neue"/>
              </a:rPr>
              <a:t>Insert &gt; Header &amp; Footer…</a:t>
            </a:r>
          </a:p>
        </p:txBody>
      </p:sp>
      <p:sp>
        <p:nvSpPr>
          <p:cNvPr id="3" name="Date Placeholder 2">
            <a:extLst>
              <a:ext uri="{FF2B5EF4-FFF2-40B4-BE49-F238E27FC236}">
                <a16:creationId xmlns:a16="http://schemas.microsoft.com/office/drawing/2014/main" id="{4F6CCE88-6547-674B-AC49-9E3B8B94C4BB}"/>
              </a:ext>
            </a:extLst>
          </p:cNvPr>
          <p:cNvSpPr>
            <a:spLocks noGrp="1"/>
          </p:cNvSpPr>
          <p:nvPr>
            <p:ph type="dt" sz="half" idx="2"/>
          </p:nvPr>
        </p:nvSpPr>
        <p:spPr>
          <a:xfrm>
            <a:off x="2481290" y="4860956"/>
            <a:ext cx="675084" cy="165515"/>
          </a:xfrm>
          <a:prstGeom prst="rect">
            <a:avLst/>
          </a:prstGeom>
        </p:spPr>
        <p:txBody>
          <a:bodyPr vert="horz" lIns="91440" tIns="45720" rIns="91440" bIns="45720" rtlCol="0" anchor="ctr"/>
          <a:lstStyle>
            <a:lvl1pPr algn="l">
              <a:defRPr sz="563" b="0" i="0" spc="49" baseline="0">
                <a:solidFill>
                  <a:schemeClr val="accent1"/>
                </a:solidFill>
                <a:latin typeface="FS Albert Pro" panose="02000503040000020004" pitchFamily="2" charset="0"/>
              </a:defRPr>
            </a:lvl1pPr>
          </a:lstStyle>
          <a:p>
            <a:r>
              <a:rPr lang="it-IT" dirty="0"/>
              <a:t>10 Nov 2023</a:t>
            </a:r>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97" r:id="rId2"/>
    <p:sldLayoutId id="2147483682" r:id="rId3"/>
    <p:sldLayoutId id="2147483663" r:id="rId4"/>
    <p:sldLayoutId id="2147483674" r:id="rId5"/>
    <p:sldLayoutId id="2147483683" r:id="rId6"/>
    <p:sldLayoutId id="2147483702" r:id="rId7"/>
    <p:sldLayoutId id="2147483703" r:id="rId8"/>
    <p:sldLayoutId id="2147483704" r:id="rId9"/>
    <p:sldLayoutId id="2147483705" r:id="rId10"/>
    <p:sldLayoutId id="2147483706" r:id="rId11"/>
    <p:sldLayoutId id="2147483707" r:id="rId12"/>
    <p:sldLayoutId id="2147483685" r:id="rId13"/>
    <p:sldLayoutId id="2147483686" r:id="rId14"/>
    <p:sldLayoutId id="2147483710" r:id="rId15"/>
    <p:sldLayoutId id="2147483676" r:id="rId16"/>
    <p:sldLayoutId id="2147483708" r:id="rId17"/>
    <p:sldLayoutId id="2147483709" r:id="rId18"/>
    <p:sldLayoutId id="2147483675" r:id="rId19"/>
    <p:sldLayoutId id="2147483711" r:id="rId20"/>
    <p:sldLayoutId id="2147483712" r:id="rId21"/>
    <p:sldLayoutId id="2147483688" r:id="rId22"/>
    <p:sldLayoutId id="2147483713" r:id="rId23"/>
    <p:sldLayoutId id="2147483714" r:id="rId24"/>
    <p:sldLayoutId id="2147483689" r:id="rId25"/>
    <p:sldLayoutId id="2147483715" r:id="rId26"/>
    <p:sldLayoutId id="2147483716" r:id="rId27"/>
    <p:sldLayoutId id="2147483668" r:id="rId28"/>
    <p:sldLayoutId id="2147483717" r:id="rId29"/>
    <p:sldLayoutId id="2147483718" r:id="rId30"/>
    <p:sldLayoutId id="2147483690" r:id="rId31"/>
    <p:sldLayoutId id="2147483719" r:id="rId32"/>
    <p:sldLayoutId id="2147483720" r:id="rId33"/>
    <p:sldLayoutId id="2147483721" r:id="rId34"/>
    <p:sldLayoutId id="2147483671" r:id="rId35"/>
    <p:sldLayoutId id="2147483722" r:id="rId36"/>
    <p:sldLayoutId id="2147483692" r:id="rId37"/>
    <p:sldLayoutId id="2147483725" r:id="rId38"/>
    <p:sldLayoutId id="2147483726" r:id="rId39"/>
    <p:sldLayoutId id="2147483693" r:id="rId40"/>
    <p:sldLayoutId id="2147483728" r:id="rId41"/>
    <p:sldLayoutId id="2147483727" r:id="rId42"/>
    <p:sldLayoutId id="2147483694" r:id="rId43"/>
    <p:sldLayoutId id="2147483695" r:id="rId44"/>
    <p:sldLayoutId id="2147483729" r:id="rId45"/>
    <p:sldLayoutId id="2147483731" r:id="rId46"/>
    <p:sldLayoutId id="2147483730" r:id="rId47"/>
    <p:sldLayoutId id="2147483732" r:id="rId48"/>
    <p:sldLayoutId id="2147483733" r:id="rId49"/>
    <p:sldLayoutId id="2147483734" r:id="rId50"/>
    <p:sldLayoutId id="2147483698" r:id="rId51"/>
    <p:sldLayoutId id="2147483699" r:id="rId52"/>
    <p:sldLayoutId id="2147483681" r:id="rId53"/>
    <p:sldLayoutId id="2147483679" r:id="rId54"/>
    <p:sldLayoutId id="2147483680" r:id="rId55"/>
    <p:sldLayoutId id="2147483735" r:id="rId56"/>
    <p:sldLayoutId id="2147483737" r:id="rId57"/>
    <p:sldLayoutId id="2147483736" r:id="rId58"/>
    <p:sldLayoutId id="2147483902" r:id="rId59"/>
    <p:sldLayoutId id="2147483903" r:id="rId60"/>
  </p:sldLayoutIdLst>
  <p:transition spd="med"/>
  <p:hf hdr="0"/>
  <p:txStyles>
    <p:titleStyle>
      <a:lvl1pPr marL="0" marR="0" indent="0" algn="l" defTabSz="2438338" eaLnBrk="1" latinLnBrk="0" hangingPunct="1">
        <a:lnSpc>
          <a:spcPct val="100000"/>
        </a:lnSpc>
        <a:spcBef>
          <a:spcPts val="0"/>
        </a:spcBef>
        <a:spcAft>
          <a:spcPts val="0"/>
        </a:spcAft>
        <a:buClrTx/>
        <a:buSzTx/>
        <a:buFontTx/>
        <a:buNone/>
        <a:tabLst/>
        <a:defRPr sz="6000" b="0" i="0" u="none" strike="noStrike" cap="none" spc="0" baseline="0">
          <a:solidFill>
            <a:schemeClr val="accent1"/>
          </a:solidFill>
          <a:uFillTx/>
          <a:latin typeface="FS Albert Pro Light" panose="02000503040000020004" pitchFamily="2" charset="0"/>
          <a:ea typeface="+mj-ea"/>
          <a:cs typeface="+mj-cs"/>
          <a:sym typeface="FSAlbertPro-Light"/>
        </a:defRPr>
      </a:lvl1pPr>
      <a:lvl2pPr marL="0" marR="0" indent="457200" algn="l" defTabSz="2438338" eaLnBrk="1" latinLnBrk="0" hangingPunct="1">
        <a:lnSpc>
          <a:spcPct val="80000"/>
        </a:lnSpc>
        <a:spcBef>
          <a:spcPts val="0"/>
        </a:spcBef>
        <a:spcAft>
          <a:spcPts val="0"/>
        </a:spcAft>
        <a:buClrTx/>
        <a:buSzTx/>
        <a:buFontTx/>
        <a:buNone/>
        <a:tabLst/>
        <a:defRPr sz="13000" b="0" i="0" u="none" strike="noStrike" cap="none" spc="-260" baseline="0">
          <a:solidFill>
            <a:srgbClr val="EDEEED"/>
          </a:solidFill>
          <a:uFillTx/>
          <a:latin typeface="+mj-lt"/>
          <a:ea typeface="+mj-ea"/>
          <a:cs typeface="+mj-cs"/>
          <a:sym typeface="FSAlbertPro-Light"/>
        </a:defRPr>
      </a:lvl2pPr>
      <a:lvl3pPr marL="0" marR="0" indent="914400" algn="l" defTabSz="2438338" eaLnBrk="1" latinLnBrk="0" hangingPunct="1">
        <a:lnSpc>
          <a:spcPct val="80000"/>
        </a:lnSpc>
        <a:spcBef>
          <a:spcPts val="0"/>
        </a:spcBef>
        <a:spcAft>
          <a:spcPts val="0"/>
        </a:spcAft>
        <a:buClrTx/>
        <a:buSzTx/>
        <a:buFontTx/>
        <a:buNone/>
        <a:tabLst/>
        <a:defRPr sz="13000" b="0" i="0" u="none" strike="noStrike" cap="none" spc="-260" baseline="0">
          <a:solidFill>
            <a:srgbClr val="EDEEED"/>
          </a:solidFill>
          <a:uFillTx/>
          <a:latin typeface="+mj-lt"/>
          <a:ea typeface="+mj-ea"/>
          <a:cs typeface="+mj-cs"/>
          <a:sym typeface="FSAlbertPro-Light"/>
        </a:defRPr>
      </a:lvl3pPr>
      <a:lvl4pPr marL="0" marR="0" indent="1371600" algn="l" defTabSz="2438338" eaLnBrk="1" latinLnBrk="0" hangingPunct="1">
        <a:lnSpc>
          <a:spcPct val="80000"/>
        </a:lnSpc>
        <a:spcBef>
          <a:spcPts val="0"/>
        </a:spcBef>
        <a:spcAft>
          <a:spcPts val="0"/>
        </a:spcAft>
        <a:buClrTx/>
        <a:buSzTx/>
        <a:buFontTx/>
        <a:buNone/>
        <a:tabLst/>
        <a:defRPr sz="13000" b="0" i="0" u="none" strike="noStrike" cap="none" spc="-260" baseline="0">
          <a:solidFill>
            <a:srgbClr val="EDEEED"/>
          </a:solidFill>
          <a:uFillTx/>
          <a:latin typeface="+mj-lt"/>
          <a:ea typeface="+mj-ea"/>
          <a:cs typeface="+mj-cs"/>
          <a:sym typeface="FSAlbertPro-Light"/>
        </a:defRPr>
      </a:lvl4pPr>
      <a:lvl5pPr marL="0" marR="0" indent="1828800" algn="l" defTabSz="2438338" eaLnBrk="1" latinLnBrk="0" hangingPunct="1">
        <a:lnSpc>
          <a:spcPct val="80000"/>
        </a:lnSpc>
        <a:spcBef>
          <a:spcPts val="0"/>
        </a:spcBef>
        <a:spcAft>
          <a:spcPts val="0"/>
        </a:spcAft>
        <a:buClrTx/>
        <a:buSzTx/>
        <a:buFontTx/>
        <a:buNone/>
        <a:tabLst/>
        <a:defRPr sz="13000" b="0" i="0" u="none" strike="noStrike" cap="none" spc="-260" baseline="0">
          <a:solidFill>
            <a:srgbClr val="EDEEED"/>
          </a:solidFill>
          <a:uFillTx/>
          <a:latin typeface="+mj-lt"/>
          <a:ea typeface="+mj-ea"/>
          <a:cs typeface="+mj-cs"/>
          <a:sym typeface="FSAlbertPro-Light"/>
        </a:defRPr>
      </a:lvl5pPr>
      <a:lvl6pPr marL="0" marR="0" indent="2286000" algn="l" defTabSz="2438338" eaLnBrk="1" latinLnBrk="0" hangingPunct="1">
        <a:lnSpc>
          <a:spcPct val="80000"/>
        </a:lnSpc>
        <a:spcBef>
          <a:spcPts val="0"/>
        </a:spcBef>
        <a:spcAft>
          <a:spcPts val="0"/>
        </a:spcAft>
        <a:buClrTx/>
        <a:buSzTx/>
        <a:buFontTx/>
        <a:buNone/>
        <a:tabLst/>
        <a:defRPr sz="13000" b="0" i="0" u="none" strike="noStrike" cap="none" spc="-260" baseline="0">
          <a:solidFill>
            <a:srgbClr val="EDEEED"/>
          </a:solidFill>
          <a:uFillTx/>
          <a:latin typeface="+mj-lt"/>
          <a:ea typeface="+mj-ea"/>
          <a:cs typeface="+mj-cs"/>
          <a:sym typeface="FSAlbertPro-Light"/>
        </a:defRPr>
      </a:lvl6pPr>
      <a:lvl7pPr marL="0" marR="0" indent="2743200" algn="l" defTabSz="2438338" eaLnBrk="1" latinLnBrk="0" hangingPunct="1">
        <a:lnSpc>
          <a:spcPct val="80000"/>
        </a:lnSpc>
        <a:spcBef>
          <a:spcPts val="0"/>
        </a:spcBef>
        <a:spcAft>
          <a:spcPts val="0"/>
        </a:spcAft>
        <a:buClrTx/>
        <a:buSzTx/>
        <a:buFontTx/>
        <a:buNone/>
        <a:tabLst/>
        <a:defRPr sz="13000" b="0" i="0" u="none" strike="noStrike" cap="none" spc="-260" baseline="0">
          <a:solidFill>
            <a:srgbClr val="EDEEED"/>
          </a:solidFill>
          <a:uFillTx/>
          <a:latin typeface="+mj-lt"/>
          <a:ea typeface="+mj-ea"/>
          <a:cs typeface="+mj-cs"/>
          <a:sym typeface="FSAlbertPro-Light"/>
        </a:defRPr>
      </a:lvl7pPr>
      <a:lvl8pPr marL="0" marR="0" indent="3200400" algn="l" defTabSz="2438338" eaLnBrk="1" latinLnBrk="0" hangingPunct="1">
        <a:lnSpc>
          <a:spcPct val="80000"/>
        </a:lnSpc>
        <a:spcBef>
          <a:spcPts val="0"/>
        </a:spcBef>
        <a:spcAft>
          <a:spcPts val="0"/>
        </a:spcAft>
        <a:buClrTx/>
        <a:buSzTx/>
        <a:buFontTx/>
        <a:buNone/>
        <a:tabLst/>
        <a:defRPr sz="13000" b="0" i="0" u="none" strike="noStrike" cap="none" spc="-260" baseline="0">
          <a:solidFill>
            <a:srgbClr val="EDEEED"/>
          </a:solidFill>
          <a:uFillTx/>
          <a:latin typeface="+mj-lt"/>
          <a:ea typeface="+mj-ea"/>
          <a:cs typeface="+mj-cs"/>
          <a:sym typeface="FSAlbertPro-Light"/>
        </a:defRPr>
      </a:lvl8pPr>
      <a:lvl9pPr marL="0" marR="0" indent="3657600" algn="l" defTabSz="2438338" eaLnBrk="1" latinLnBrk="0" hangingPunct="1">
        <a:lnSpc>
          <a:spcPct val="80000"/>
        </a:lnSpc>
        <a:spcBef>
          <a:spcPts val="0"/>
        </a:spcBef>
        <a:spcAft>
          <a:spcPts val="0"/>
        </a:spcAft>
        <a:buClrTx/>
        <a:buSzTx/>
        <a:buFontTx/>
        <a:buNone/>
        <a:tabLst/>
        <a:defRPr sz="13000" b="0" i="0" u="none" strike="noStrike" cap="none" spc="-260" baseline="0">
          <a:solidFill>
            <a:srgbClr val="EDEEED"/>
          </a:solidFill>
          <a:uFillTx/>
          <a:latin typeface="+mj-lt"/>
          <a:ea typeface="+mj-ea"/>
          <a:cs typeface="+mj-cs"/>
          <a:sym typeface="FSAlbertPro-Light"/>
        </a:defRPr>
      </a:lvl9pPr>
    </p:titleStyle>
    <p:bodyStyle>
      <a:lvl1pPr marL="0" marR="0" indent="0" algn="l" defTabSz="825500" eaLnBrk="1" latinLnBrk="0" hangingPunct="1">
        <a:lnSpc>
          <a:spcPct val="100000"/>
        </a:lnSpc>
        <a:spcBef>
          <a:spcPts val="0"/>
        </a:spcBef>
        <a:spcAft>
          <a:spcPts val="0"/>
        </a:spcAft>
        <a:buClrTx/>
        <a:buSzTx/>
        <a:buFontTx/>
        <a:buNone/>
        <a:tabLst/>
        <a:defRPr sz="5500" b="0" i="0" u="none" strike="noStrike" cap="none" spc="0" baseline="0">
          <a:solidFill>
            <a:schemeClr val="bg1"/>
          </a:solidFill>
          <a:uFillTx/>
          <a:latin typeface="FS Albert Pro Light" panose="02000503040000020004" pitchFamily="2" charset="0"/>
          <a:ea typeface="+mj-ea"/>
          <a:cs typeface="+mj-cs"/>
          <a:sym typeface="FSAlbertPro-Light"/>
        </a:defRPr>
      </a:lvl1pPr>
      <a:lvl2pPr marL="0" marR="0" indent="457200" algn="l" defTabSz="825500" eaLnBrk="1" latinLnBrk="0" hangingPunct="1">
        <a:lnSpc>
          <a:spcPct val="100000"/>
        </a:lnSpc>
        <a:spcBef>
          <a:spcPts val="0"/>
        </a:spcBef>
        <a:spcAft>
          <a:spcPts val="0"/>
        </a:spcAft>
        <a:buClrTx/>
        <a:buSzTx/>
        <a:buFontTx/>
        <a:buNone/>
        <a:tabLst/>
        <a:defRPr sz="5500" b="0" i="0" u="none" strike="noStrike" cap="none" spc="0" baseline="0">
          <a:solidFill>
            <a:schemeClr val="bg1"/>
          </a:solidFill>
          <a:uFillTx/>
          <a:latin typeface="+mj-lt"/>
          <a:ea typeface="+mj-ea"/>
          <a:cs typeface="+mj-cs"/>
          <a:sym typeface="FSAlbertPro-Light"/>
        </a:defRPr>
      </a:lvl2pPr>
      <a:lvl3pPr marL="0" marR="0" indent="914400" algn="l" defTabSz="825500" eaLnBrk="1" latinLnBrk="0" hangingPunct="1">
        <a:lnSpc>
          <a:spcPct val="100000"/>
        </a:lnSpc>
        <a:spcBef>
          <a:spcPts val="0"/>
        </a:spcBef>
        <a:spcAft>
          <a:spcPts val="0"/>
        </a:spcAft>
        <a:buClrTx/>
        <a:buSzTx/>
        <a:buFontTx/>
        <a:buNone/>
        <a:tabLst/>
        <a:defRPr sz="5500" b="0" i="0" u="none" strike="noStrike" cap="none" spc="0" baseline="0">
          <a:solidFill>
            <a:schemeClr val="bg1"/>
          </a:solidFill>
          <a:uFillTx/>
          <a:latin typeface="+mj-lt"/>
          <a:ea typeface="+mj-ea"/>
          <a:cs typeface="+mj-cs"/>
          <a:sym typeface="FSAlbertPro-Light"/>
        </a:defRPr>
      </a:lvl3pPr>
      <a:lvl4pPr marL="0" marR="0" indent="1371600" algn="l" defTabSz="825500" eaLnBrk="1" latinLnBrk="0" hangingPunct="1">
        <a:lnSpc>
          <a:spcPct val="100000"/>
        </a:lnSpc>
        <a:spcBef>
          <a:spcPts val="0"/>
        </a:spcBef>
        <a:spcAft>
          <a:spcPts val="0"/>
        </a:spcAft>
        <a:buClrTx/>
        <a:buSzTx/>
        <a:buFontTx/>
        <a:buNone/>
        <a:tabLst/>
        <a:defRPr sz="5500" b="0" i="0" u="none" strike="noStrike" cap="none" spc="0" baseline="0">
          <a:solidFill>
            <a:schemeClr val="bg1"/>
          </a:solidFill>
          <a:uFillTx/>
          <a:latin typeface="+mj-lt"/>
          <a:ea typeface="+mj-ea"/>
          <a:cs typeface="+mj-cs"/>
          <a:sym typeface="FSAlbertPro-Light"/>
        </a:defRPr>
      </a:lvl4pPr>
      <a:lvl5pPr marL="0" marR="0" indent="1828800" algn="l" defTabSz="825500" eaLnBrk="1" latinLnBrk="0" hangingPunct="1">
        <a:lnSpc>
          <a:spcPct val="100000"/>
        </a:lnSpc>
        <a:spcBef>
          <a:spcPts val="0"/>
        </a:spcBef>
        <a:spcAft>
          <a:spcPts val="0"/>
        </a:spcAft>
        <a:buClrTx/>
        <a:buSzTx/>
        <a:buFontTx/>
        <a:buNone/>
        <a:tabLst/>
        <a:defRPr sz="5500" b="0" i="0" u="none" strike="noStrike" cap="none" spc="0" baseline="0">
          <a:solidFill>
            <a:schemeClr val="bg1"/>
          </a:solidFill>
          <a:uFillTx/>
          <a:latin typeface="+mj-lt"/>
          <a:ea typeface="+mj-ea"/>
          <a:cs typeface="+mj-cs"/>
          <a:sym typeface="FSAlbertPro-Light"/>
        </a:defRPr>
      </a:lvl5pPr>
      <a:lvl6pPr marL="0" marR="0" indent="2286000" algn="l" defTabSz="825500" eaLnBrk="1" latinLnBrk="0" hangingPunct="1">
        <a:lnSpc>
          <a:spcPct val="100000"/>
        </a:lnSpc>
        <a:spcBef>
          <a:spcPts val="0"/>
        </a:spcBef>
        <a:spcAft>
          <a:spcPts val="0"/>
        </a:spcAft>
        <a:buClrTx/>
        <a:buSzTx/>
        <a:buFontTx/>
        <a:buNone/>
        <a:tabLst/>
        <a:defRPr sz="5500" b="0" i="0" u="none" strike="noStrike" cap="none" spc="0" baseline="0">
          <a:solidFill>
            <a:srgbClr val="000000"/>
          </a:solidFill>
          <a:uFillTx/>
          <a:latin typeface="+mj-lt"/>
          <a:ea typeface="+mj-ea"/>
          <a:cs typeface="+mj-cs"/>
          <a:sym typeface="FSAlbertPro-Light"/>
        </a:defRPr>
      </a:lvl6pPr>
      <a:lvl7pPr marL="0" marR="0" indent="2743200" algn="l" defTabSz="825500" eaLnBrk="1" latinLnBrk="0" hangingPunct="1">
        <a:lnSpc>
          <a:spcPct val="100000"/>
        </a:lnSpc>
        <a:spcBef>
          <a:spcPts val="0"/>
        </a:spcBef>
        <a:spcAft>
          <a:spcPts val="0"/>
        </a:spcAft>
        <a:buClrTx/>
        <a:buSzTx/>
        <a:buFontTx/>
        <a:buNone/>
        <a:tabLst/>
        <a:defRPr sz="5500" b="0" i="0" u="none" strike="noStrike" cap="none" spc="0" baseline="0">
          <a:solidFill>
            <a:srgbClr val="000000"/>
          </a:solidFill>
          <a:uFillTx/>
          <a:latin typeface="+mj-lt"/>
          <a:ea typeface="+mj-ea"/>
          <a:cs typeface="+mj-cs"/>
          <a:sym typeface="FSAlbertPro-Light"/>
        </a:defRPr>
      </a:lvl7pPr>
      <a:lvl8pPr marL="0" marR="0" indent="3200400" algn="l" defTabSz="825500" eaLnBrk="1" latinLnBrk="0" hangingPunct="1">
        <a:lnSpc>
          <a:spcPct val="100000"/>
        </a:lnSpc>
        <a:spcBef>
          <a:spcPts val="0"/>
        </a:spcBef>
        <a:spcAft>
          <a:spcPts val="0"/>
        </a:spcAft>
        <a:buClrTx/>
        <a:buSzTx/>
        <a:buFontTx/>
        <a:buNone/>
        <a:tabLst/>
        <a:defRPr sz="5500" b="0" i="0" u="none" strike="noStrike" cap="none" spc="0" baseline="0">
          <a:solidFill>
            <a:srgbClr val="000000"/>
          </a:solidFill>
          <a:uFillTx/>
          <a:latin typeface="+mj-lt"/>
          <a:ea typeface="+mj-ea"/>
          <a:cs typeface="+mj-cs"/>
          <a:sym typeface="FSAlbertPro-Light"/>
        </a:defRPr>
      </a:lvl8pPr>
      <a:lvl9pPr marL="0" marR="0" indent="3657600" algn="l" defTabSz="825500" eaLnBrk="1" latinLnBrk="0" hangingPunct="1">
        <a:lnSpc>
          <a:spcPct val="100000"/>
        </a:lnSpc>
        <a:spcBef>
          <a:spcPts val="0"/>
        </a:spcBef>
        <a:spcAft>
          <a:spcPts val="0"/>
        </a:spcAft>
        <a:buClrTx/>
        <a:buSzTx/>
        <a:buFontTx/>
        <a:buNone/>
        <a:tabLst/>
        <a:defRPr sz="5500" b="0" i="0" u="none" strike="noStrike" cap="none" spc="0" baseline="0">
          <a:solidFill>
            <a:srgbClr val="000000"/>
          </a:solidFill>
          <a:uFillTx/>
          <a:latin typeface="+mj-lt"/>
          <a:ea typeface="+mj-ea"/>
          <a:cs typeface="+mj-cs"/>
          <a:sym typeface="FSAlbertPro-Light"/>
        </a:defRPr>
      </a:lvl9pPr>
    </p:bodyStyle>
    <p:otherStyle>
      <a:lvl1pPr marL="0" marR="0" indent="0" algn="ctr" defTabSz="584200" eaLnBrk="1" latinLnBrk="0" hangingPunct="1">
        <a:lnSpc>
          <a:spcPct val="100000"/>
        </a:lnSpc>
        <a:spcBef>
          <a:spcPts val="0"/>
        </a:spcBef>
        <a:spcAft>
          <a:spcPts val="0"/>
        </a:spcAft>
        <a:buClrTx/>
        <a:buSzTx/>
        <a:buFontTx/>
        <a:buNone/>
        <a:tabLst/>
        <a:defRPr sz="1500" b="0" i="0" u="none" strike="noStrike" cap="none" spc="150" baseline="0">
          <a:solidFill>
            <a:schemeClr val="tx1"/>
          </a:solidFill>
          <a:uFillTx/>
          <a:latin typeface="+mn-lt"/>
          <a:ea typeface="+mn-ea"/>
          <a:cs typeface="+mn-cs"/>
          <a:sym typeface="FSAlbertPro-Light"/>
        </a:defRPr>
      </a:lvl1pPr>
      <a:lvl2pPr marL="0" marR="0" indent="457200" algn="ctr" defTabSz="584200" eaLnBrk="1" latinLnBrk="0" hangingPunct="1">
        <a:lnSpc>
          <a:spcPct val="100000"/>
        </a:lnSpc>
        <a:spcBef>
          <a:spcPts val="0"/>
        </a:spcBef>
        <a:spcAft>
          <a:spcPts val="0"/>
        </a:spcAft>
        <a:buClrTx/>
        <a:buSzTx/>
        <a:buFontTx/>
        <a:buNone/>
        <a:tabLst/>
        <a:defRPr sz="1500" b="0" i="0" u="none" strike="noStrike" cap="none" spc="150" baseline="0">
          <a:solidFill>
            <a:schemeClr val="tx1"/>
          </a:solidFill>
          <a:uFillTx/>
          <a:latin typeface="+mn-lt"/>
          <a:ea typeface="+mn-ea"/>
          <a:cs typeface="+mn-cs"/>
          <a:sym typeface="FSAlbertPro-Light"/>
        </a:defRPr>
      </a:lvl2pPr>
      <a:lvl3pPr marL="0" marR="0" indent="914400" algn="ctr" defTabSz="584200" eaLnBrk="1" latinLnBrk="0" hangingPunct="1">
        <a:lnSpc>
          <a:spcPct val="100000"/>
        </a:lnSpc>
        <a:spcBef>
          <a:spcPts val="0"/>
        </a:spcBef>
        <a:spcAft>
          <a:spcPts val="0"/>
        </a:spcAft>
        <a:buClrTx/>
        <a:buSzTx/>
        <a:buFontTx/>
        <a:buNone/>
        <a:tabLst/>
        <a:defRPr sz="1500" b="0" i="0" u="none" strike="noStrike" cap="none" spc="150" baseline="0">
          <a:solidFill>
            <a:schemeClr val="tx1"/>
          </a:solidFill>
          <a:uFillTx/>
          <a:latin typeface="+mn-lt"/>
          <a:ea typeface="+mn-ea"/>
          <a:cs typeface="+mn-cs"/>
          <a:sym typeface="FSAlbertPro-Light"/>
        </a:defRPr>
      </a:lvl3pPr>
      <a:lvl4pPr marL="0" marR="0" indent="1371600" algn="ctr" defTabSz="584200" eaLnBrk="1" latinLnBrk="0" hangingPunct="1">
        <a:lnSpc>
          <a:spcPct val="100000"/>
        </a:lnSpc>
        <a:spcBef>
          <a:spcPts val="0"/>
        </a:spcBef>
        <a:spcAft>
          <a:spcPts val="0"/>
        </a:spcAft>
        <a:buClrTx/>
        <a:buSzTx/>
        <a:buFontTx/>
        <a:buNone/>
        <a:tabLst/>
        <a:defRPr sz="1500" b="0" i="0" u="none" strike="noStrike" cap="none" spc="150" baseline="0">
          <a:solidFill>
            <a:schemeClr val="tx1"/>
          </a:solidFill>
          <a:uFillTx/>
          <a:latin typeface="+mn-lt"/>
          <a:ea typeface="+mn-ea"/>
          <a:cs typeface="+mn-cs"/>
          <a:sym typeface="FSAlbertPro-Light"/>
        </a:defRPr>
      </a:lvl4pPr>
      <a:lvl5pPr marL="0" marR="0" indent="1828800" algn="ctr" defTabSz="584200" eaLnBrk="1" latinLnBrk="0" hangingPunct="1">
        <a:lnSpc>
          <a:spcPct val="100000"/>
        </a:lnSpc>
        <a:spcBef>
          <a:spcPts val="0"/>
        </a:spcBef>
        <a:spcAft>
          <a:spcPts val="0"/>
        </a:spcAft>
        <a:buClrTx/>
        <a:buSzTx/>
        <a:buFontTx/>
        <a:buNone/>
        <a:tabLst/>
        <a:defRPr sz="1500" b="0" i="0" u="none" strike="noStrike" cap="none" spc="150" baseline="0">
          <a:solidFill>
            <a:schemeClr val="tx1"/>
          </a:solidFill>
          <a:uFillTx/>
          <a:latin typeface="+mn-lt"/>
          <a:ea typeface="+mn-ea"/>
          <a:cs typeface="+mn-cs"/>
          <a:sym typeface="FSAlbertPro-Light"/>
        </a:defRPr>
      </a:lvl5pPr>
      <a:lvl6pPr marL="0" marR="0" indent="2286000" algn="ctr" defTabSz="584200" eaLnBrk="1" latinLnBrk="0" hangingPunct="1">
        <a:lnSpc>
          <a:spcPct val="100000"/>
        </a:lnSpc>
        <a:spcBef>
          <a:spcPts val="0"/>
        </a:spcBef>
        <a:spcAft>
          <a:spcPts val="0"/>
        </a:spcAft>
        <a:buClrTx/>
        <a:buSzTx/>
        <a:buFontTx/>
        <a:buNone/>
        <a:tabLst/>
        <a:defRPr sz="1500" b="0" i="0" u="none" strike="noStrike" cap="none" spc="150" baseline="0">
          <a:solidFill>
            <a:schemeClr val="tx1"/>
          </a:solidFill>
          <a:uFillTx/>
          <a:latin typeface="+mn-lt"/>
          <a:ea typeface="+mn-ea"/>
          <a:cs typeface="+mn-cs"/>
          <a:sym typeface="FSAlbertPro-Light"/>
        </a:defRPr>
      </a:lvl6pPr>
      <a:lvl7pPr marL="0" marR="0" indent="2743200" algn="ctr" defTabSz="584200" eaLnBrk="1" latinLnBrk="0" hangingPunct="1">
        <a:lnSpc>
          <a:spcPct val="100000"/>
        </a:lnSpc>
        <a:spcBef>
          <a:spcPts val="0"/>
        </a:spcBef>
        <a:spcAft>
          <a:spcPts val="0"/>
        </a:spcAft>
        <a:buClrTx/>
        <a:buSzTx/>
        <a:buFontTx/>
        <a:buNone/>
        <a:tabLst/>
        <a:defRPr sz="1500" b="0" i="0" u="none" strike="noStrike" cap="none" spc="150" baseline="0">
          <a:solidFill>
            <a:schemeClr val="tx1"/>
          </a:solidFill>
          <a:uFillTx/>
          <a:latin typeface="+mn-lt"/>
          <a:ea typeface="+mn-ea"/>
          <a:cs typeface="+mn-cs"/>
          <a:sym typeface="FSAlbertPro-Light"/>
        </a:defRPr>
      </a:lvl7pPr>
      <a:lvl8pPr marL="0" marR="0" indent="3200400" algn="ctr" defTabSz="584200" eaLnBrk="1" latinLnBrk="0" hangingPunct="1">
        <a:lnSpc>
          <a:spcPct val="100000"/>
        </a:lnSpc>
        <a:spcBef>
          <a:spcPts val="0"/>
        </a:spcBef>
        <a:spcAft>
          <a:spcPts val="0"/>
        </a:spcAft>
        <a:buClrTx/>
        <a:buSzTx/>
        <a:buFontTx/>
        <a:buNone/>
        <a:tabLst/>
        <a:defRPr sz="1500" b="0" i="0" u="none" strike="noStrike" cap="none" spc="150" baseline="0">
          <a:solidFill>
            <a:schemeClr val="tx1"/>
          </a:solidFill>
          <a:uFillTx/>
          <a:latin typeface="+mn-lt"/>
          <a:ea typeface="+mn-ea"/>
          <a:cs typeface="+mn-cs"/>
          <a:sym typeface="FSAlbertPro-Light"/>
        </a:defRPr>
      </a:lvl8pPr>
      <a:lvl9pPr marL="0" marR="0" indent="3657600" algn="ctr" defTabSz="584200" eaLnBrk="1" latinLnBrk="0" hangingPunct="1">
        <a:lnSpc>
          <a:spcPct val="100000"/>
        </a:lnSpc>
        <a:spcBef>
          <a:spcPts val="0"/>
        </a:spcBef>
        <a:spcAft>
          <a:spcPts val="0"/>
        </a:spcAft>
        <a:buClrTx/>
        <a:buSzTx/>
        <a:buFontTx/>
        <a:buNone/>
        <a:tabLst/>
        <a:defRPr sz="1500" b="0" i="0" u="none" strike="noStrike" cap="none" spc="150" baseline="0">
          <a:solidFill>
            <a:schemeClr val="tx1"/>
          </a:solidFill>
          <a:uFillTx/>
          <a:latin typeface="+mn-lt"/>
          <a:ea typeface="+mn-ea"/>
          <a:cs typeface="+mn-cs"/>
          <a:sym typeface="FSAlbertPro-Ligh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xml"/><Relationship Id="rId1" Type="http://schemas.openxmlformats.org/officeDocument/2006/relationships/slideLayout" Target="../slideLayouts/slideLayout76.xml"/><Relationship Id="rId4" Type="http://schemas.openxmlformats.org/officeDocument/2006/relationships/image" Target="../media/image74.jpeg"/></Relationships>
</file>

<file path=ppt/slides/_rels/slide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xml"/><Relationship Id="rId1" Type="http://schemas.openxmlformats.org/officeDocument/2006/relationships/slideLayout" Target="../slideLayouts/slideLayout76.xml"/><Relationship Id="rId5" Type="http://schemas.openxmlformats.org/officeDocument/2006/relationships/image" Target="../media/image77.png"/><Relationship Id="rId4" Type="http://schemas.openxmlformats.org/officeDocument/2006/relationships/image" Target="../media/image7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6.xml.rels><?xml version="1.0" encoding="UTF-8" standalone="yes"?>
<Relationships xmlns="http://schemas.openxmlformats.org/package/2006/relationships"><Relationship Id="rId3" Type="http://schemas.openxmlformats.org/officeDocument/2006/relationships/image" Target="../media/image79.jpg"/><Relationship Id="rId7" Type="http://schemas.openxmlformats.org/officeDocument/2006/relationships/image" Target="../media/image83.jpeg"/><Relationship Id="rId2" Type="http://schemas.openxmlformats.org/officeDocument/2006/relationships/image" Target="../media/image78.jpeg"/><Relationship Id="rId1" Type="http://schemas.openxmlformats.org/officeDocument/2006/relationships/slideLayout" Target="../slideLayouts/slideLayout76.xml"/><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image" Target="../media/image80.jpeg"/></Relationships>
</file>

<file path=ppt/slides/_rels/slide7.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6.xml"/></Relationships>
</file>

<file path=ppt/slides/_rels/slide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76.xml"/></Relationships>
</file>

<file path=ppt/slides/_rels/slide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7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11.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76.xml"/></Relationships>
</file>

<file path=ppt/slides/_rels/slide1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png"/><Relationship Id="rId1" Type="http://schemas.openxmlformats.org/officeDocument/2006/relationships/slideLayout" Target="../slideLayouts/slideLayout7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1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4.xml"/><Relationship Id="rId1" Type="http://schemas.openxmlformats.org/officeDocument/2006/relationships/slideLayout" Target="../slideLayouts/slideLayout76.xml"/><Relationship Id="rId4" Type="http://schemas.openxmlformats.org/officeDocument/2006/relationships/image" Target="../media/image93.png"/></Relationships>
</file>

<file path=ppt/slides/_rels/slide1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5.xml"/><Relationship Id="rId1" Type="http://schemas.openxmlformats.org/officeDocument/2006/relationships/slideLayout" Target="../slideLayouts/slideLayout76.xml"/></Relationships>
</file>

<file path=ppt/slides/_rels/slide17.xml.rels><?xml version="1.0" encoding="UTF-8" standalone="yes"?>
<Relationships xmlns="http://schemas.openxmlformats.org/package/2006/relationships"><Relationship Id="rId8" Type="http://schemas.openxmlformats.org/officeDocument/2006/relationships/image" Target="../media/image100.jpeg"/><Relationship Id="rId3" Type="http://schemas.openxmlformats.org/officeDocument/2006/relationships/image" Target="../media/image95.png"/><Relationship Id="rId7" Type="http://schemas.openxmlformats.org/officeDocument/2006/relationships/image" Target="../media/image99.png"/><Relationship Id="rId2" Type="http://schemas.openxmlformats.org/officeDocument/2006/relationships/notesSlide" Target="../notesSlides/notesSlide6.xml"/><Relationship Id="rId1" Type="http://schemas.openxmlformats.org/officeDocument/2006/relationships/slideLayout" Target="../slideLayouts/slideLayout76.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jpeg"/><Relationship Id="rId9" Type="http://schemas.openxmlformats.org/officeDocument/2006/relationships/image" Target="../media/image101.png"/></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7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20.xml.rels><?xml version="1.0" encoding="UTF-8" standalone="yes"?>
<Relationships xmlns="http://schemas.openxmlformats.org/package/2006/relationships"><Relationship Id="rId2" Type="http://schemas.openxmlformats.org/officeDocument/2006/relationships/image" Target="../media/image102.emf"/><Relationship Id="rId1" Type="http://schemas.openxmlformats.org/officeDocument/2006/relationships/slideLayout" Target="../slideLayouts/slideLayout76.xml"/></Relationships>
</file>

<file path=ppt/slides/_rels/slide21.xml.rels><?xml version="1.0" encoding="UTF-8" standalone="yes"?>
<Relationships xmlns="http://schemas.openxmlformats.org/package/2006/relationships"><Relationship Id="rId8" Type="http://schemas.openxmlformats.org/officeDocument/2006/relationships/image" Target="../media/image109.png"/><Relationship Id="rId3" Type="http://schemas.openxmlformats.org/officeDocument/2006/relationships/image" Target="../media/image104.png"/><Relationship Id="rId7" Type="http://schemas.openxmlformats.org/officeDocument/2006/relationships/image" Target="../media/image108.emf"/><Relationship Id="rId2" Type="http://schemas.openxmlformats.org/officeDocument/2006/relationships/image" Target="../media/image103.png"/><Relationship Id="rId1" Type="http://schemas.openxmlformats.org/officeDocument/2006/relationships/slideLayout" Target="../slideLayouts/slideLayout76.xml"/><Relationship Id="rId6" Type="http://schemas.openxmlformats.org/officeDocument/2006/relationships/image" Target="../media/image107.emf"/><Relationship Id="rId5" Type="http://schemas.openxmlformats.org/officeDocument/2006/relationships/image" Target="../media/image106.emf"/><Relationship Id="rId4" Type="http://schemas.openxmlformats.org/officeDocument/2006/relationships/image" Target="../media/image105.png"/></Relationships>
</file>

<file path=ppt/slides/_rels/slide22.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7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24.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76.xml"/></Relationships>
</file>

<file path=ppt/slides/_rels/slide25.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8.xml"/><Relationship Id="rId1" Type="http://schemas.openxmlformats.org/officeDocument/2006/relationships/slideLayout" Target="../slideLayouts/slideLayout76.xml"/></Relationships>
</file>

<file path=ppt/slides/_rels/slide26.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76.xml"/></Relationships>
</file>

<file path=ppt/slides/_rels/slide27.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7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29.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76.xml"/><Relationship Id="rId4" Type="http://schemas.openxmlformats.org/officeDocument/2006/relationships/image" Target="../media/image11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31.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9.xml"/><Relationship Id="rId1" Type="http://schemas.openxmlformats.org/officeDocument/2006/relationships/slideLayout" Target="../slideLayouts/slideLayout30.xml"/><Relationship Id="rId4" Type="http://schemas.microsoft.com/office/2007/relationships/hdphoto" Target="../media/hdphoto1.wdp"/></Relationships>
</file>

<file path=ppt/slides/_rels/slide32.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0.xml"/><Relationship Id="rId1" Type="http://schemas.openxmlformats.org/officeDocument/2006/relationships/slideLayout" Target="../slideLayouts/slideLayout7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F154A-E6B7-0D3A-6C35-CC22B9B1B4AD}"/>
              </a:ext>
            </a:extLst>
          </p:cNvPr>
          <p:cNvSpPr>
            <a:spLocks noGrp="1"/>
          </p:cNvSpPr>
          <p:nvPr>
            <p:ph type="title"/>
          </p:nvPr>
        </p:nvSpPr>
        <p:spPr>
          <a:xfrm>
            <a:off x="102318" y="1094723"/>
            <a:ext cx="6322234" cy="1929978"/>
          </a:xfrm>
        </p:spPr>
        <p:txBody>
          <a:bodyPr/>
          <a:lstStyle/>
          <a:p>
            <a:r>
              <a:rPr lang="it-IT" sz="2800" dirty="0"/>
              <a:t>L’ utilizzo di modelli economici in Sanità:</a:t>
            </a:r>
            <a:br>
              <a:rPr lang="it-IT" sz="2800" dirty="0"/>
            </a:br>
            <a:br>
              <a:rPr lang="it-IT" sz="2800" dirty="0"/>
            </a:br>
            <a:r>
              <a:rPr lang="it-IT" sz="2800" b="1" dirty="0"/>
              <a:t>Appropriatezza e Sostenibilità delle scelte cliniche basate sull’evidenza scientifica</a:t>
            </a:r>
            <a:endParaRPr lang="en-US" sz="2800" b="1" dirty="0"/>
          </a:p>
        </p:txBody>
      </p:sp>
      <p:sp>
        <p:nvSpPr>
          <p:cNvPr id="3" name="Text Placeholder 2">
            <a:extLst>
              <a:ext uri="{FF2B5EF4-FFF2-40B4-BE49-F238E27FC236}">
                <a16:creationId xmlns:a16="http://schemas.microsoft.com/office/drawing/2014/main" id="{7B70646A-43A7-F1C2-E512-EE26AC419CB9}"/>
              </a:ext>
            </a:extLst>
          </p:cNvPr>
          <p:cNvSpPr>
            <a:spLocks noGrp="1"/>
          </p:cNvSpPr>
          <p:nvPr>
            <p:ph type="body" sz="quarter" idx="10"/>
          </p:nvPr>
        </p:nvSpPr>
        <p:spPr>
          <a:xfrm>
            <a:off x="102318" y="2667513"/>
            <a:ext cx="6087930" cy="1040887"/>
          </a:xfrm>
        </p:spPr>
        <p:txBody>
          <a:bodyPr/>
          <a:lstStyle/>
          <a:p>
            <a:r>
              <a:rPr lang="en-US" i="1" dirty="0"/>
              <a:t>Michela Canobbio – BD HEOR Leader EMEA</a:t>
            </a:r>
          </a:p>
          <a:p>
            <a:r>
              <a:rPr lang="en-US" i="1" dirty="0"/>
              <a:t>10 Novembre 2023 – </a:t>
            </a:r>
            <a:r>
              <a:rPr lang="en-US" i="1" dirty="0" err="1"/>
              <a:t>Congresso</a:t>
            </a:r>
            <a:r>
              <a:rPr lang="en-US" i="1" dirty="0"/>
              <a:t> IVAS</a:t>
            </a:r>
          </a:p>
          <a:p>
            <a:r>
              <a:rPr lang="en-US" i="1" dirty="0"/>
              <a:t>ROMA</a:t>
            </a:r>
          </a:p>
        </p:txBody>
      </p:sp>
      <p:sp>
        <p:nvSpPr>
          <p:cNvPr id="5" name="TextBox 4">
            <a:extLst>
              <a:ext uri="{FF2B5EF4-FFF2-40B4-BE49-F238E27FC236}">
                <a16:creationId xmlns:a16="http://schemas.microsoft.com/office/drawing/2014/main" id="{486E765B-9617-8708-34C2-AFF4CA3882B4}"/>
              </a:ext>
            </a:extLst>
          </p:cNvPr>
          <p:cNvSpPr txBox="1"/>
          <p:nvPr/>
        </p:nvSpPr>
        <p:spPr>
          <a:xfrm>
            <a:off x="102318" y="4675644"/>
            <a:ext cx="4583722" cy="261610"/>
          </a:xfrm>
          <a:prstGeom prst="rect">
            <a:avLst/>
          </a:prstGeom>
          <a:noFill/>
          <a:ln w="12700">
            <a:miter lim="400000"/>
          </a:ln>
        </p:spPr>
        <p:txBody>
          <a:bodyPr wrap="square">
            <a:spAutoFit/>
          </a:bodyPr>
          <a:lstStyle/>
          <a:p>
            <a:r>
              <a:rPr lang="pt-BR" sz="1100" dirty="0"/>
              <a:t>BD-109478</a:t>
            </a:r>
            <a:endParaRPr lang="en-US" sz="1100" dirty="0"/>
          </a:p>
        </p:txBody>
      </p:sp>
    </p:spTree>
    <p:extLst>
      <p:ext uri="{BB962C8B-B14F-4D97-AF65-F5344CB8AC3E}">
        <p14:creationId xmlns:p14="http://schemas.microsoft.com/office/powerpoint/2010/main" val="3450429514"/>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E1BA013-B168-D31B-7CBA-B8EEC5F7DA08}"/>
              </a:ext>
            </a:extLst>
          </p:cNvPr>
          <p:cNvSpPr>
            <a:spLocks noGrp="1"/>
          </p:cNvSpPr>
          <p:nvPr>
            <p:ph type="sldNum" sz="quarter" idx="13"/>
          </p:nvPr>
        </p:nvSpPr>
        <p:spPr/>
        <p:txBody>
          <a:bodyPr/>
          <a:lstStyle/>
          <a:p>
            <a:r>
              <a:rPr lang="en-US"/>
              <a:t>10 Novembre 2023 – IVAS - Canobbio</a:t>
            </a:r>
            <a:endParaRPr lang="en-US" dirty="0"/>
          </a:p>
        </p:txBody>
      </p:sp>
      <p:sp>
        <p:nvSpPr>
          <p:cNvPr id="3" name="Title 2">
            <a:extLst>
              <a:ext uri="{FF2B5EF4-FFF2-40B4-BE49-F238E27FC236}">
                <a16:creationId xmlns:a16="http://schemas.microsoft.com/office/drawing/2014/main" id="{32EBC7A9-FDCA-B2AA-BFC3-82AAD5725D48}"/>
              </a:ext>
            </a:extLst>
          </p:cNvPr>
          <p:cNvSpPr>
            <a:spLocks noGrp="1"/>
          </p:cNvSpPr>
          <p:nvPr>
            <p:ph type="title"/>
          </p:nvPr>
        </p:nvSpPr>
        <p:spPr>
          <a:xfrm>
            <a:off x="266278" y="1885950"/>
            <a:ext cx="7831402" cy="685800"/>
          </a:xfrm>
        </p:spPr>
        <p:txBody>
          <a:bodyPr/>
          <a:lstStyle/>
          <a:p>
            <a:r>
              <a:rPr lang="it-IT" sz="3600" i="1" dirty="0"/>
              <a:t>Concetti introduttivi</a:t>
            </a:r>
            <a:endParaRPr lang="en-US" sz="3600" i="1" dirty="0"/>
          </a:p>
        </p:txBody>
      </p:sp>
    </p:spTree>
    <p:extLst>
      <p:ext uri="{BB962C8B-B14F-4D97-AF65-F5344CB8AC3E}">
        <p14:creationId xmlns:p14="http://schemas.microsoft.com/office/powerpoint/2010/main" val="2835076304"/>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E531DA1C-0514-77FE-EAD6-537E8A72447A}"/>
              </a:ext>
            </a:extLst>
          </p:cNvPr>
          <p:cNvSpPr txBox="1"/>
          <p:nvPr/>
        </p:nvSpPr>
        <p:spPr>
          <a:xfrm>
            <a:off x="4778911" y="359057"/>
            <a:ext cx="3408517" cy="646331"/>
          </a:xfrm>
          <a:prstGeom prst="rect">
            <a:avLst/>
          </a:prstGeom>
          <a:ln w="12700">
            <a:miter lim="400000"/>
          </a:ln>
        </p:spPr>
        <p:txBody>
          <a:bodyPr wrap="square" lIns="91440" tIns="45720" rIns="91440" bIns="45720" rtlCol="0">
            <a:spAutoFit/>
          </a:bodyPr>
          <a:lstStyle/>
          <a:p>
            <a:pPr algn="ctr" defTabSz="825500" hangingPunct="1"/>
            <a:r>
              <a:rPr lang="it-IT" sz="3600" b="1" dirty="0">
                <a:solidFill>
                  <a:schemeClr val="accent2"/>
                </a:solidFill>
                <a:latin typeface="FS Albert Pro Light" panose="02000503040000020004" pitchFamily="2" charset="0"/>
                <a:ea typeface="+mj-ea"/>
                <a:cs typeface="+mj-cs"/>
                <a:sym typeface="FSAlbertPro-Light"/>
              </a:rPr>
              <a:t>Sostenibilità</a:t>
            </a:r>
            <a:endParaRPr lang="en-US" sz="3600" b="1" dirty="0">
              <a:solidFill>
                <a:schemeClr val="accent2"/>
              </a:solidFill>
              <a:latin typeface="FS Albert Pro Light" panose="02000503040000020004" pitchFamily="2" charset="0"/>
              <a:ea typeface="+mj-ea"/>
              <a:cs typeface="+mj-cs"/>
              <a:sym typeface="FSAlbertPro-Light"/>
            </a:endParaRPr>
          </a:p>
        </p:txBody>
      </p:sp>
      <p:sp>
        <p:nvSpPr>
          <p:cNvPr id="12" name="TextBox 11">
            <a:extLst>
              <a:ext uri="{FF2B5EF4-FFF2-40B4-BE49-F238E27FC236}">
                <a16:creationId xmlns:a16="http://schemas.microsoft.com/office/drawing/2014/main" id="{019B7BF2-8DB0-623D-F605-42FDA1760660}"/>
              </a:ext>
            </a:extLst>
          </p:cNvPr>
          <p:cNvSpPr txBox="1"/>
          <p:nvPr/>
        </p:nvSpPr>
        <p:spPr>
          <a:xfrm>
            <a:off x="677388" y="359058"/>
            <a:ext cx="3630058" cy="646331"/>
          </a:xfrm>
          <a:prstGeom prst="rect">
            <a:avLst/>
          </a:prstGeom>
          <a:ln w="12700">
            <a:miter lim="400000"/>
          </a:ln>
        </p:spPr>
        <p:txBody>
          <a:bodyPr wrap="square" lIns="91440" tIns="45720" rIns="91440" bIns="45720" rtlCol="0">
            <a:spAutoFit/>
          </a:bodyPr>
          <a:lstStyle/>
          <a:p>
            <a:pPr algn="ctr" defTabSz="825500" hangingPunct="1"/>
            <a:r>
              <a:rPr lang="it-IT" sz="3600" b="1" dirty="0">
                <a:solidFill>
                  <a:schemeClr val="accent2"/>
                </a:solidFill>
                <a:latin typeface="FS Albert Pro Light" panose="02000503040000020004" pitchFamily="2" charset="0"/>
                <a:ea typeface="+mj-ea"/>
                <a:cs typeface="+mj-cs"/>
                <a:sym typeface="FSAlbertPro-Light"/>
              </a:rPr>
              <a:t>Appropriatezza</a:t>
            </a:r>
            <a:endParaRPr lang="en-US" sz="3600" b="1" dirty="0">
              <a:solidFill>
                <a:schemeClr val="accent2"/>
              </a:solidFill>
              <a:latin typeface="FS Albert Pro Light" panose="02000503040000020004" pitchFamily="2" charset="0"/>
              <a:ea typeface="+mj-ea"/>
              <a:cs typeface="+mj-cs"/>
              <a:sym typeface="FSAlbertPro-Light"/>
            </a:endParaRPr>
          </a:p>
        </p:txBody>
      </p:sp>
      <p:sp>
        <p:nvSpPr>
          <p:cNvPr id="21" name="TextBox 20">
            <a:extLst>
              <a:ext uri="{FF2B5EF4-FFF2-40B4-BE49-F238E27FC236}">
                <a16:creationId xmlns:a16="http://schemas.microsoft.com/office/drawing/2014/main" id="{27EA5D16-6C37-FA69-A3A0-766111C50D82}"/>
              </a:ext>
            </a:extLst>
          </p:cNvPr>
          <p:cNvSpPr txBox="1"/>
          <p:nvPr/>
        </p:nvSpPr>
        <p:spPr>
          <a:xfrm>
            <a:off x="788158" y="3753800"/>
            <a:ext cx="7399270" cy="830997"/>
          </a:xfrm>
          <a:prstGeom prst="rect">
            <a:avLst/>
          </a:prstGeom>
          <a:ln w="12700">
            <a:miter lim="400000"/>
          </a:ln>
        </p:spPr>
        <p:txBody>
          <a:bodyPr wrap="square" lIns="91440" tIns="45720" rIns="91440" bIns="45720" rtlCol="0">
            <a:spAutoFit/>
          </a:bodyPr>
          <a:lstStyle/>
          <a:p>
            <a:pPr algn="ctr" defTabSz="825500" hangingPunct="1"/>
            <a:r>
              <a:rPr lang="it-IT" sz="2400" b="1" dirty="0">
                <a:solidFill>
                  <a:srgbClr val="002060"/>
                </a:solidFill>
                <a:latin typeface="FS Albert Pro Light" panose="02000503040000020004" pitchFamily="2" charset="0"/>
                <a:ea typeface="+mj-ea"/>
                <a:cs typeface="+mj-cs"/>
                <a:sym typeface="FSAlbertPro-Light"/>
              </a:rPr>
              <a:t>Come garantirle e migliorare la qualità e l’ equità del nostro sistema sanitario?</a:t>
            </a:r>
            <a:endParaRPr lang="en-US" sz="2400" b="1" dirty="0">
              <a:solidFill>
                <a:srgbClr val="002060"/>
              </a:solidFill>
              <a:latin typeface="FS Albert Pro Light" panose="02000503040000020004" pitchFamily="2" charset="0"/>
              <a:ea typeface="+mj-ea"/>
              <a:cs typeface="+mj-cs"/>
              <a:sym typeface="FSAlbertPro-Light"/>
            </a:endParaRPr>
          </a:p>
        </p:txBody>
      </p:sp>
      <p:sp>
        <p:nvSpPr>
          <p:cNvPr id="22" name="Slide Number Placeholder 1">
            <a:extLst>
              <a:ext uri="{FF2B5EF4-FFF2-40B4-BE49-F238E27FC236}">
                <a16:creationId xmlns:a16="http://schemas.microsoft.com/office/drawing/2014/main" id="{25000AB9-A255-176F-3AC4-EFA4C9D39CE8}"/>
              </a:ext>
            </a:extLst>
          </p:cNvPr>
          <p:cNvSpPr>
            <a:spLocks noGrp="1"/>
          </p:cNvSpPr>
          <p:nvPr>
            <p:ph type="sldNum" sz="quarter" idx="13"/>
          </p:nvPr>
        </p:nvSpPr>
        <p:spPr>
          <a:xfrm>
            <a:off x="971620" y="4845629"/>
            <a:ext cx="1757404" cy="210314"/>
          </a:xfrm>
          <a:noFill/>
        </p:spPr>
        <p:txBody>
          <a:bodyPr/>
          <a:lstStyle/>
          <a:p>
            <a:r>
              <a:rPr lang="en-US" sz="700" dirty="0"/>
              <a:t>10 Novembre 2023 – IVAS - Canobbio</a:t>
            </a:r>
          </a:p>
        </p:txBody>
      </p:sp>
      <p:pic>
        <p:nvPicPr>
          <p:cNvPr id="4" name="Picture 3">
            <a:extLst>
              <a:ext uri="{FF2B5EF4-FFF2-40B4-BE49-F238E27FC236}">
                <a16:creationId xmlns:a16="http://schemas.microsoft.com/office/drawing/2014/main" id="{B6A109F4-2668-E2C5-3F69-62B1612D24CE}"/>
              </a:ext>
            </a:extLst>
          </p:cNvPr>
          <p:cNvPicPr>
            <a:picLocks noChangeAspect="1"/>
          </p:cNvPicPr>
          <p:nvPr/>
        </p:nvPicPr>
        <p:blipFill rotWithShape="1">
          <a:blip r:embed="rId3"/>
          <a:srcRect t="5074" b="15761"/>
          <a:stretch/>
        </p:blipFill>
        <p:spPr>
          <a:xfrm>
            <a:off x="4778911" y="1375144"/>
            <a:ext cx="3568639" cy="1998438"/>
          </a:xfrm>
          <a:prstGeom prst="rect">
            <a:avLst/>
          </a:prstGeom>
        </p:spPr>
      </p:pic>
      <p:pic>
        <p:nvPicPr>
          <p:cNvPr id="21506" name="Picture 2" descr="Difficult Personal Decision? Here Are The 3 Steps You Need To Make The  Right One, Every Time | Inc.com">
            <a:extLst>
              <a:ext uri="{FF2B5EF4-FFF2-40B4-BE49-F238E27FC236}">
                <a16:creationId xmlns:a16="http://schemas.microsoft.com/office/drawing/2014/main" id="{C8ED9566-EB92-4493-9887-D806DE760E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3444" y="1375144"/>
            <a:ext cx="3568639" cy="19984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612240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1">
            <a:extLst>
              <a:ext uri="{FF2B5EF4-FFF2-40B4-BE49-F238E27FC236}">
                <a16:creationId xmlns:a16="http://schemas.microsoft.com/office/drawing/2014/main" id="{8D3D36C3-7754-47A2-13D7-C2C1B75F5DD8}"/>
              </a:ext>
            </a:extLst>
          </p:cNvPr>
          <p:cNvSpPr txBox="1">
            <a:spLocks/>
          </p:cNvSpPr>
          <p:nvPr/>
        </p:nvSpPr>
        <p:spPr>
          <a:xfrm>
            <a:off x="971620" y="4845629"/>
            <a:ext cx="1757404" cy="210314"/>
          </a:xfrm>
          <a:prstGeom prst="rect">
            <a:avLst/>
          </a:prstGeom>
          <a:noFill/>
          <a:ln w="12700">
            <a:miter lim="400000"/>
          </a:ln>
        </p:spPr>
        <p:txBody>
          <a:bodyPr wrap="square" lIns="50800" tIns="50800" rIns="50800" bIns="50800" anchor="ctr">
            <a:spAutoFit/>
          </a:bodyPr>
          <a:lstStyle>
            <a:defPPr>
              <a:defRPr lang="en-US"/>
            </a:defPPr>
            <a:lvl1pPr marL="0" algn="l" defTabSz="219075" rtl="0" eaLnBrk="1" latinLnBrk="0" hangingPunct="1">
              <a:defRPr sz="563" b="0" i="0" kern="1200" spc="56">
                <a:solidFill>
                  <a:schemeClr val="accent1"/>
                </a:solidFill>
                <a:latin typeface="FS Albert Pro Light" panose="02000503040000020004" pitchFamily="2" charset="0"/>
                <a:ea typeface="+mj-ea"/>
                <a:cs typeface="+mj-cs"/>
                <a:sym typeface="FSAlbertPro-Ligh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700"/>
              <a:t>10 Novembre 2023 – IVAS - Canobbio</a:t>
            </a:r>
            <a:endParaRPr lang="en-US" sz="700" dirty="0"/>
          </a:p>
        </p:txBody>
      </p:sp>
      <p:sp>
        <p:nvSpPr>
          <p:cNvPr id="7" name="Title 2">
            <a:extLst>
              <a:ext uri="{FF2B5EF4-FFF2-40B4-BE49-F238E27FC236}">
                <a16:creationId xmlns:a16="http://schemas.microsoft.com/office/drawing/2014/main" id="{B48AC272-EFE2-F0B8-0A3C-DEA7EBC16956}"/>
              </a:ext>
            </a:extLst>
          </p:cNvPr>
          <p:cNvSpPr>
            <a:spLocks noGrp="1"/>
          </p:cNvSpPr>
          <p:nvPr>
            <p:ph type="title"/>
          </p:nvPr>
        </p:nvSpPr>
        <p:spPr>
          <a:xfrm>
            <a:off x="171451" y="171450"/>
            <a:ext cx="7831402" cy="685800"/>
          </a:xfrm>
        </p:spPr>
        <p:txBody>
          <a:bodyPr/>
          <a:lstStyle/>
          <a:p>
            <a:r>
              <a:rPr lang="it-IT" sz="3600" dirty="0">
                <a:solidFill>
                  <a:schemeClr val="accent2"/>
                </a:solidFill>
              </a:rPr>
              <a:t>COVID-19: Lesson learned?</a:t>
            </a:r>
            <a:endParaRPr lang="en-US" sz="3600" dirty="0">
              <a:solidFill>
                <a:schemeClr val="accent2"/>
              </a:solidFill>
            </a:endParaRPr>
          </a:p>
        </p:txBody>
      </p:sp>
      <p:pic>
        <p:nvPicPr>
          <p:cNvPr id="8" name="Picture 7">
            <a:extLst>
              <a:ext uri="{FF2B5EF4-FFF2-40B4-BE49-F238E27FC236}">
                <a16:creationId xmlns:a16="http://schemas.microsoft.com/office/drawing/2014/main" id="{0B51D27E-2B84-19D1-FC0A-0B50908F50D1}"/>
              </a:ext>
            </a:extLst>
          </p:cNvPr>
          <p:cNvPicPr>
            <a:picLocks noChangeAspect="1"/>
          </p:cNvPicPr>
          <p:nvPr/>
        </p:nvPicPr>
        <p:blipFill>
          <a:blip r:embed="rId3"/>
          <a:stretch>
            <a:fillRect/>
          </a:stretch>
        </p:blipFill>
        <p:spPr>
          <a:xfrm>
            <a:off x="310785" y="1039576"/>
            <a:ext cx="6729741" cy="518600"/>
          </a:xfrm>
          <a:prstGeom prst="rect">
            <a:avLst/>
          </a:prstGeom>
        </p:spPr>
      </p:pic>
      <p:pic>
        <p:nvPicPr>
          <p:cNvPr id="9" name="Picture 8">
            <a:extLst>
              <a:ext uri="{FF2B5EF4-FFF2-40B4-BE49-F238E27FC236}">
                <a16:creationId xmlns:a16="http://schemas.microsoft.com/office/drawing/2014/main" id="{538AB4E3-546F-6B5A-9046-6DB6CD0F69A7}"/>
              </a:ext>
            </a:extLst>
          </p:cNvPr>
          <p:cNvPicPr>
            <a:picLocks noChangeAspect="1"/>
          </p:cNvPicPr>
          <p:nvPr/>
        </p:nvPicPr>
        <p:blipFill>
          <a:blip r:embed="rId4"/>
          <a:stretch>
            <a:fillRect/>
          </a:stretch>
        </p:blipFill>
        <p:spPr>
          <a:xfrm>
            <a:off x="353920" y="1692544"/>
            <a:ext cx="8372471" cy="937900"/>
          </a:xfrm>
          <a:prstGeom prst="rect">
            <a:avLst/>
          </a:prstGeom>
        </p:spPr>
      </p:pic>
      <p:pic>
        <p:nvPicPr>
          <p:cNvPr id="10" name="Picture 9">
            <a:extLst>
              <a:ext uri="{FF2B5EF4-FFF2-40B4-BE49-F238E27FC236}">
                <a16:creationId xmlns:a16="http://schemas.microsoft.com/office/drawing/2014/main" id="{9F03A1DE-873C-4FF4-A8C3-FC50859EF83E}"/>
              </a:ext>
            </a:extLst>
          </p:cNvPr>
          <p:cNvPicPr>
            <a:picLocks noChangeAspect="1"/>
          </p:cNvPicPr>
          <p:nvPr/>
        </p:nvPicPr>
        <p:blipFill>
          <a:blip r:embed="rId5"/>
          <a:stretch>
            <a:fillRect/>
          </a:stretch>
        </p:blipFill>
        <p:spPr>
          <a:xfrm>
            <a:off x="353920" y="2764812"/>
            <a:ext cx="8054751" cy="1270669"/>
          </a:xfrm>
          <a:prstGeom prst="rect">
            <a:avLst/>
          </a:prstGeom>
        </p:spPr>
      </p:pic>
      <p:sp>
        <p:nvSpPr>
          <p:cNvPr id="11" name="TextBox 10">
            <a:extLst>
              <a:ext uri="{FF2B5EF4-FFF2-40B4-BE49-F238E27FC236}">
                <a16:creationId xmlns:a16="http://schemas.microsoft.com/office/drawing/2014/main" id="{E4F0E8B6-AD37-76F2-685B-2E842432B049}"/>
              </a:ext>
            </a:extLst>
          </p:cNvPr>
          <p:cNvSpPr txBox="1"/>
          <p:nvPr/>
        </p:nvSpPr>
        <p:spPr>
          <a:xfrm>
            <a:off x="3469631" y="4048372"/>
            <a:ext cx="5256760" cy="523220"/>
          </a:xfrm>
          <a:prstGeom prst="rect">
            <a:avLst/>
          </a:prstGeom>
          <a:ln w="12700">
            <a:miter lim="400000"/>
          </a:ln>
        </p:spPr>
        <p:txBody>
          <a:bodyPr wrap="none" lIns="91440" tIns="45720" rIns="91440" bIns="45720" rtlCol="0">
            <a:spAutoFit/>
          </a:bodyPr>
          <a:lstStyle/>
          <a:p>
            <a:pPr algn="l" defTabSz="825500" hangingPunct="1"/>
            <a:r>
              <a:rPr lang="it-IT" sz="2800" dirty="0">
                <a:solidFill>
                  <a:schemeClr val="accent2"/>
                </a:solidFill>
                <a:latin typeface="FS Albert Pro Light" panose="02000503040000020004" pitchFamily="2" charset="0"/>
                <a:ea typeface="+mj-ea"/>
                <a:cs typeface="+mj-cs"/>
                <a:sym typeface="FSAlbertPro-Light"/>
              </a:rPr>
              <a:t>...ma come decidere dove investire?</a:t>
            </a:r>
            <a:endParaRPr lang="en-US" sz="2800" dirty="0">
              <a:solidFill>
                <a:schemeClr val="accent2"/>
              </a:solidFill>
              <a:latin typeface="FS Albert Pro Light" panose="02000503040000020004" pitchFamily="2" charset="0"/>
              <a:ea typeface="+mj-ea"/>
              <a:cs typeface="+mj-cs"/>
              <a:sym typeface="FSAlbertPro-Light"/>
            </a:endParaRPr>
          </a:p>
        </p:txBody>
      </p:sp>
      <p:sp>
        <p:nvSpPr>
          <p:cNvPr id="3" name="TextBox 2">
            <a:extLst>
              <a:ext uri="{FF2B5EF4-FFF2-40B4-BE49-F238E27FC236}">
                <a16:creationId xmlns:a16="http://schemas.microsoft.com/office/drawing/2014/main" id="{E4DFAC7E-0D2C-B747-215F-017D6E9CA884}"/>
              </a:ext>
            </a:extLst>
          </p:cNvPr>
          <p:cNvSpPr txBox="1"/>
          <p:nvPr/>
        </p:nvSpPr>
        <p:spPr>
          <a:xfrm>
            <a:off x="3423039" y="4778944"/>
            <a:ext cx="4579814" cy="276999"/>
          </a:xfrm>
          <a:prstGeom prst="rect">
            <a:avLst/>
          </a:prstGeom>
          <a:noFill/>
          <a:ln w="12700">
            <a:miter lim="400000"/>
          </a:ln>
        </p:spPr>
        <p:txBody>
          <a:bodyPr wrap="square">
            <a:spAutoFit/>
          </a:bodyPr>
          <a:lstStyle/>
          <a:p>
            <a:r>
              <a:rPr lang="en-US" sz="600" dirty="0">
                <a:latin typeface="FS Albert Pro Light" panose="02000503040000020004" pitchFamily="50" charset="0"/>
              </a:rPr>
              <a:t>https://www.euro.who.int/en/health-topics/Health-systems/health-systems-financing/news/news/2021/4/new-report-from-who-on-health-spending-calls-on-governments-not-to-repeat-past-mistakes-when-rebuildin</a:t>
            </a:r>
          </a:p>
        </p:txBody>
      </p:sp>
    </p:spTree>
    <p:extLst>
      <p:ext uri="{BB962C8B-B14F-4D97-AF65-F5344CB8AC3E}">
        <p14:creationId xmlns:p14="http://schemas.microsoft.com/office/powerpoint/2010/main" val="1379597438"/>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5029AE7-8065-5A9B-3C33-79820969B100}"/>
              </a:ext>
            </a:extLst>
          </p:cNvPr>
          <p:cNvSpPr>
            <a:spLocks noGrp="1"/>
          </p:cNvSpPr>
          <p:nvPr>
            <p:ph type="sldNum" sz="quarter" idx="13"/>
          </p:nvPr>
        </p:nvSpPr>
        <p:spPr>
          <a:xfrm>
            <a:off x="971620" y="4852717"/>
            <a:ext cx="1757404" cy="210314"/>
          </a:xfrm>
          <a:noFill/>
        </p:spPr>
        <p:txBody>
          <a:bodyPr/>
          <a:lstStyle/>
          <a:p>
            <a:r>
              <a:rPr lang="en-US" sz="700" dirty="0"/>
              <a:t>10 Novembre 2023 – IVAS - Canobbio</a:t>
            </a:r>
          </a:p>
        </p:txBody>
      </p:sp>
      <p:sp>
        <p:nvSpPr>
          <p:cNvPr id="5" name="TextBox 4">
            <a:extLst>
              <a:ext uri="{FF2B5EF4-FFF2-40B4-BE49-F238E27FC236}">
                <a16:creationId xmlns:a16="http://schemas.microsoft.com/office/drawing/2014/main" id="{6BC13EFC-5A43-1681-EB4C-160AA7608C7D}"/>
              </a:ext>
            </a:extLst>
          </p:cNvPr>
          <p:cNvSpPr txBox="1"/>
          <p:nvPr/>
        </p:nvSpPr>
        <p:spPr>
          <a:xfrm>
            <a:off x="896679" y="1035868"/>
            <a:ext cx="7350642" cy="2554545"/>
          </a:xfrm>
          <a:prstGeom prst="rect">
            <a:avLst/>
          </a:prstGeom>
          <a:noFill/>
          <a:ln w="12700">
            <a:miter lim="400000"/>
          </a:ln>
        </p:spPr>
        <p:txBody>
          <a:bodyPr wrap="square">
            <a:spAutoFit/>
          </a:bodyPr>
          <a:lstStyle/>
          <a:p>
            <a:r>
              <a:rPr lang="it-IT" sz="2000" i="1" dirty="0">
                <a:latin typeface="FS Albert Pro Light" panose="02000503040000020004" pitchFamily="50" charset="0"/>
              </a:rPr>
              <a:t>Il Servizio Sanitario Nazionale (SSN) è un privilegio da preservare. Ma non ci è rimasto molto tempo. E' urgente che il futuro del SSN sia messo in sicurezza attraverso politiche di larga visione e di lungo respiro e che </a:t>
            </a:r>
            <a:r>
              <a:rPr lang="it-IT" sz="2000" b="1" i="1" dirty="0">
                <a:solidFill>
                  <a:schemeClr val="accent2"/>
                </a:solidFill>
                <a:latin typeface="FS Albert Pro Light" panose="02000503040000020004" pitchFamily="50" charset="0"/>
              </a:rPr>
              <a:t>siano soprattutto basate sulle evidenze</a:t>
            </a:r>
            <a:r>
              <a:rPr lang="it-IT" sz="2000" i="1" dirty="0">
                <a:latin typeface="FS Albert Pro Light" panose="02000503040000020004" pitchFamily="50" charset="0"/>
              </a:rPr>
              <a:t>. </a:t>
            </a:r>
            <a:r>
              <a:rPr lang="it-IT" sz="2000" b="1" i="1" dirty="0">
                <a:solidFill>
                  <a:schemeClr val="accent2"/>
                </a:solidFill>
                <a:latin typeface="FS Albert Pro Light" panose="02000503040000020004" pitchFamily="50" charset="0"/>
              </a:rPr>
              <a:t>Immaginare il futuro continuando a gestire il presente</a:t>
            </a:r>
            <a:r>
              <a:rPr lang="it-IT" sz="2000" i="1" dirty="0">
                <a:latin typeface="FS Albert Pro Light" panose="02000503040000020004" pitchFamily="50" charset="0"/>
              </a:rPr>
              <a:t>, è questa la sfida che non possiamo permetterci di perdere</a:t>
            </a:r>
          </a:p>
          <a:p>
            <a:endParaRPr lang="it-IT" sz="2000" i="1" dirty="0">
              <a:latin typeface="FS Albert Pro Light" panose="02000503040000020004" pitchFamily="50" charset="0"/>
            </a:endParaRPr>
          </a:p>
          <a:p>
            <a:r>
              <a:rPr lang="it-IT" b="1" dirty="0">
                <a:latin typeface="FS Albert Pro Light" panose="02000503040000020004" pitchFamily="50" charset="0"/>
              </a:rPr>
              <a:t>Rosanna Tarricone</a:t>
            </a:r>
            <a:r>
              <a:rPr lang="it-IT" dirty="0">
                <a:latin typeface="FS Albert Pro Light" panose="02000503040000020004" pitchFamily="50" charset="0"/>
              </a:rPr>
              <a:t>, 25 Ottobre 2023 Sole 24 Ore</a:t>
            </a:r>
            <a:endParaRPr lang="en-US" dirty="0">
              <a:latin typeface="FS Albert Pro Light" panose="02000503040000020004" pitchFamily="50" charset="0"/>
            </a:endParaRPr>
          </a:p>
        </p:txBody>
      </p:sp>
    </p:spTree>
    <p:extLst>
      <p:ext uri="{BB962C8B-B14F-4D97-AF65-F5344CB8AC3E}">
        <p14:creationId xmlns:p14="http://schemas.microsoft.com/office/powerpoint/2010/main" val="1596365443"/>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AC7EBC1-3F86-BA8D-60D0-08607C9BD609}"/>
              </a:ext>
            </a:extLst>
          </p:cNvPr>
          <p:cNvSpPr>
            <a:spLocks noGrp="1"/>
          </p:cNvSpPr>
          <p:nvPr>
            <p:ph type="title"/>
          </p:nvPr>
        </p:nvSpPr>
        <p:spPr/>
        <p:txBody>
          <a:bodyPr/>
          <a:lstStyle/>
          <a:p>
            <a:r>
              <a:rPr lang="it-IT" sz="3200" b="1" dirty="0"/>
              <a:t>Evidenza e sanità basata sul valore</a:t>
            </a:r>
            <a:endParaRPr lang="en-US" sz="3200" b="1" dirty="0"/>
          </a:p>
        </p:txBody>
      </p:sp>
      <p:sp>
        <p:nvSpPr>
          <p:cNvPr id="4" name="TextBox 3">
            <a:extLst>
              <a:ext uri="{FF2B5EF4-FFF2-40B4-BE49-F238E27FC236}">
                <a16:creationId xmlns:a16="http://schemas.microsoft.com/office/drawing/2014/main" id="{175F18C9-1BA5-B14E-8955-E5C8D37F626F}"/>
              </a:ext>
            </a:extLst>
          </p:cNvPr>
          <p:cNvSpPr txBox="1"/>
          <p:nvPr/>
        </p:nvSpPr>
        <p:spPr>
          <a:xfrm>
            <a:off x="389861" y="1258112"/>
            <a:ext cx="1344214" cy="523220"/>
          </a:xfrm>
          <a:prstGeom prst="rect">
            <a:avLst/>
          </a:prstGeom>
          <a:ln w="12700">
            <a:miter lim="400000"/>
          </a:ln>
        </p:spPr>
        <p:txBody>
          <a:bodyPr wrap="none" lIns="91440" tIns="45720" rIns="91440" bIns="45720" rtlCol="0">
            <a:spAutoFit/>
          </a:bodyPr>
          <a:lstStyle/>
          <a:p>
            <a:pPr algn="l" defTabSz="825500" hangingPunct="1"/>
            <a:r>
              <a:rPr lang="it-IT" sz="2800" dirty="0">
                <a:solidFill>
                  <a:schemeClr val="accent2"/>
                </a:solidFill>
                <a:latin typeface="FS Albert Pro Light" panose="02000503040000020004" pitchFamily="2" charset="0"/>
                <a:ea typeface="+mj-ea"/>
                <a:cs typeface="+mj-cs"/>
                <a:sym typeface="FSAlbertPro-Light"/>
              </a:rPr>
              <a:t>VALORE</a:t>
            </a:r>
            <a:endParaRPr lang="en-US" sz="2800" dirty="0">
              <a:solidFill>
                <a:schemeClr val="accent2"/>
              </a:solidFill>
              <a:latin typeface="FS Albert Pro Light" panose="02000503040000020004" pitchFamily="2" charset="0"/>
              <a:ea typeface="+mj-ea"/>
              <a:cs typeface="+mj-cs"/>
              <a:sym typeface="FSAlbertPro-Light"/>
            </a:endParaRPr>
          </a:p>
        </p:txBody>
      </p:sp>
      <p:sp>
        <p:nvSpPr>
          <p:cNvPr id="5" name="TextBox 4">
            <a:extLst>
              <a:ext uri="{FF2B5EF4-FFF2-40B4-BE49-F238E27FC236}">
                <a16:creationId xmlns:a16="http://schemas.microsoft.com/office/drawing/2014/main" id="{26A1F980-ADC5-C0E9-FEE1-6688D2F4D082}"/>
              </a:ext>
            </a:extLst>
          </p:cNvPr>
          <p:cNvSpPr txBox="1"/>
          <p:nvPr/>
        </p:nvSpPr>
        <p:spPr>
          <a:xfrm>
            <a:off x="3150506" y="1034829"/>
            <a:ext cx="1657633" cy="523220"/>
          </a:xfrm>
          <a:prstGeom prst="rect">
            <a:avLst/>
          </a:prstGeom>
          <a:ln w="12700">
            <a:miter lim="400000"/>
          </a:ln>
        </p:spPr>
        <p:txBody>
          <a:bodyPr wrap="none" lIns="91440" tIns="45720" rIns="91440" bIns="45720" rtlCol="0">
            <a:spAutoFit/>
          </a:bodyPr>
          <a:lstStyle/>
          <a:p>
            <a:pPr algn="l" defTabSz="825500" hangingPunct="1"/>
            <a:r>
              <a:rPr lang="it-IT" sz="2800" dirty="0">
                <a:solidFill>
                  <a:schemeClr val="accent2"/>
                </a:solidFill>
                <a:latin typeface="FS Albert Pro Light" panose="02000503040000020004" pitchFamily="2" charset="0"/>
                <a:ea typeface="+mj-ea"/>
                <a:cs typeface="+mj-cs"/>
                <a:sym typeface="FSAlbertPro-Light"/>
              </a:rPr>
              <a:t>Outcomes</a:t>
            </a:r>
            <a:endParaRPr lang="en-US" sz="2800" dirty="0">
              <a:solidFill>
                <a:schemeClr val="accent2"/>
              </a:solidFill>
              <a:latin typeface="FS Albert Pro Light" panose="02000503040000020004" pitchFamily="2" charset="0"/>
              <a:ea typeface="+mj-ea"/>
              <a:cs typeface="+mj-cs"/>
              <a:sym typeface="FSAlbertPro-Light"/>
            </a:endParaRPr>
          </a:p>
        </p:txBody>
      </p:sp>
      <p:sp>
        <p:nvSpPr>
          <p:cNvPr id="6" name="TextBox 5">
            <a:extLst>
              <a:ext uri="{FF2B5EF4-FFF2-40B4-BE49-F238E27FC236}">
                <a16:creationId xmlns:a16="http://schemas.microsoft.com/office/drawing/2014/main" id="{DFDA8FE5-E5F0-0AD4-9F65-D6EA5712E1F4}"/>
              </a:ext>
            </a:extLst>
          </p:cNvPr>
          <p:cNvSpPr txBox="1"/>
          <p:nvPr/>
        </p:nvSpPr>
        <p:spPr>
          <a:xfrm>
            <a:off x="3578331" y="1683859"/>
            <a:ext cx="903645" cy="523220"/>
          </a:xfrm>
          <a:prstGeom prst="rect">
            <a:avLst/>
          </a:prstGeom>
          <a:ln w="12700">
            <a:miter lim="400000"/>
          </a:ln>
        </p:spPr>
        <p:txBody>
          <a:bodyPr wrap="none" lIns="91440" tIns="45720" rIns="91440" bIns="45720" rtlCol="0">
            <a:spAutoFit/>
          </a:bodyPr>
          <a:lstStyle/>
          <a:p>
            <a:pPr algn="l" defTabSz="825500" hangingPunct="1"/>
            <a:r>
              <a:rPr lang="it-IT" sz="2800" dirty="0">
                <a:solidFill>
                  <a:schemeClr val="accent2"/>
                </a:solidFill>
                <a:latin typeface="FS Albert Pro Light" panose="02000503040000020004" pitchFamily="2" charset="0"/>
                <a:ea typeface="+mj-ea"/>
                <a:cs typeface="+mj-cs"/>
                <a:sym typeface="FSAlbertPro-Light"/>
              </a:rPr>
              <a:t>Costi</a:t>
            </a:r>
            <a:endParaRPr lang="en-US" sz="2800" dirty="0">
              <a:solidFill>
                <a:schemeClr val="accent2"/>
              </a:solidFill>
              <a:latin typeface="FS Albert Pro Light" panose="02000503040000020004" pitchFamily="2" charset="0"/>
              <a:ea typeface="+mj-ea"/>
              <a:cs typeface="+mj-cs"/>
              <a:sym typeface="FSAlbertPro-Light"/>
            </a:endParaRPr>
          </a:p>
        </p:txBody>
      </p:sp>
      <p:cxnSp>
        <p:nvCxnSpPr>
          <p:cNvPr id="8" name="Straight Connector 7">
            <a:extLst>
              <a:ext uri="{FF2B5EF4-FFF2-40B4-BE49-F238E27FC236}">
                <a16:creationId xmlns:a16="http://schemas.microsoft.com/office/drawing/2014/main" id="{244340DA-DB5F-1384-FD39-F67DDCB76623}"/>
              </a:ext>
            </a:extLst>
          </p:cNvPr>
          <p:cNvCxnSpPr>
            <a:cxnSpLocks/>
          </p:cNvCxnSpPr>
          <p:nvPr/>
        </p:nvCxnSpPr>
        <p:spPr>
          <a:xfrm>
            <a:off x="2944867" y="1626076"/>
            <a:ext cx="2192356" cy="0"/>
          </a:xfrm>
          <a:prstGeom prst="line">
            <a:avLst/>
          </a:prstGeom>
          <a:noFill/>
          <a:ln w="254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sp>
        <p:nvSpPr>
          <p:cNvPr id="9" name="TextBox 8">
            <a:extLst>
              <a:ext uri="{FF2B5EF4-FFF2-40B4-BE49-F238E27FC236}">
                <a16:creationId xmlns:a16="http://schemas.microsoft.com/office/drawing/2014/main" id="{32AAFCF0-5915-140D-C729-F27613D30495}"/>
              </a:ext>
            </a:extLst>
          </p:cNvPr>
          <p:cNvSpPr txBox="1"/>
          <p:nvPr/>
        </p:nvSpPr>
        <p:spPr>
          <a:xfrm>
            <a:off x="2184145" y="1315466"/>
            <a:ext cx="378630" cy="523220"/>
          </a:xfrm>
          <a:prstGeom prst="rect">
            <a:avLst/>
          </a:prstGeom>
          <a:ln w="12700">
            <a:miter lim="400000"/>
          </a:ln>
        </p:spPr>
        <p:txBody>
          <a:bodyPr wrap="none" lIns="91440" tIns="45720" rIns="91440" bIns="45720" rtlCol="0">
            <a:spAutoFit/>
          </a:bodyPr>
          <a:lstStyle/>
          <a:p>
            <a:pPr algn="l" defTabSz="825500" hangingPunct="1"/>
            <a:r>
              <a:rPr lang="it-IT" sz="2800" dirty="0">
                <a:solidFill>
                  <a:schemeClr val="accent2"/>
                </a:solidFill>
                <a:latin typeface="FS Albert Pro Light" panose="02000503040000020004" pitchFamily="2" charset="0"/>
                <a:ea typeface="+mj-ea"/>
                <a:cs typeface="+mj-cs"/>
                <a:sym typeface="FSAlbertPro-Light"/>
              </a:rPr>
              <a:t>=</a:t>
            </a:r>
            <a:endParaRPr lang="en-US" sz="2800" dirty="0">
              <a:solidFill>
                <a:schemeClr val="accent2"/>
              </a:solidFill>
              <a:latin typeface="FS Albert Pro Light" panose="02000503040000020004" pitchFamily="2" charset="0"/>
              <a:ea typeface="+mj-ea"/>
              <a:cs typeface="+mj-cs"/>
              <a:sym typeface="FSAlbertPro-Light"/>
            </a:endParaRPr>
          </a:p>
        </p:txBody>
      </p:sp>
      <p:sp>
        <p:nvSpPr>
          <p:cNvPr id="12" name="TextBox 11">
            <a:extLst>
              <a:ext uri="{FF2B5EF4-FFF2-40B4-BE49-F238E27FC236}">
                <a16:creationId xmlns:a16="http://schemas.microsoft.com/office/drawing/2014/main" id="{132C855C-9670-6402-6F1C-2B7BB5EAF433}"/>
              </a:ext>
            </a:extLst>
          </p:cNvPr>
          <p:cNvSpPr txBox="1"/>
          <p:nvPr/>
        </p:nvSpPr>
        <p:spPr>
          <a:xfrm>
            <a:off x="6315686" y="1080995"/>
            <a:ext cx="2451957" cy="646331"/>
          </a:xfrm>
          <a:prstGeom prst="rect">
            <a:avLst/>
          </a:prstGeom>
          <a:ln w="12700">
            <a:miter lim="400000"/>
          </a:ln>
        </p:spPr>
        <p:txBody>
          <a:bodyPr wrap="square" lIns="91440" tIns="45720" rIns="91440" bIns="45720" rtlCol="0">
            <a:spAutoFit/>
          </a:bodyPr>
          <a:lstStyle/>
          <a:p>
            <a:pPr algn="ctr" defTabSz="825500" hangingPunct="1"/>
            <a:r>
              <a:rPr lang="it-IT" b="1" dirty="0">
                <a:solidFill>
                  <a:srgbClr val="002060"/>
                </a:solidFill>
                <a:latin typeface="FS Albert Pro Light" panose="02000503040000020004" pitchFamily="2" charset="0"/>
                <a:ea typeface="+mj-ea"/>
                <a:cs typeface="+mj-cs"/>
                <a:sym typeface="FSAlbertPro-Light"/>
              </a:rPr>
              <a:t>Non esiste VALORE senza MISURA</a:t>
            </a:r>
            <a:endParaRPr lang="en-US" b="1" dirty="0">
              <a:solidFill>
                <a:srgbClr val="002060"/>
              </a:solidFill>
              <a:latin typeface="FS Albert Pro Light" panose="02000503040000020004" pitchFamily="2" charset="0"/>
              <a:ea typeface="+mj-ea"/>
              <a:cs typeface="+mj-cs"/>
              <a:sym typeface="FSAlbertPro-Light"/>
            </a:endParaRPr>
          </a:p>
        </p:txBody>
      </p:sp>
      <p:pic>
        <p:nvPicPr>
          <p:cNvPr id="1026" name="Picture 2" descr="Premium Vector | Vector ruler icon isolated on white background.">
            <a:extLst>
              <a:ext uri="{FF2B5EF4-FFF2-40B4-BE49-F238E27FC236}">
                <a16:creationId xmlns:a16="http://schemas.microsoft.com/office/drawing/2014/main" id="{B8385DF0-86C9-D28F-8A61-2571D12972A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490" t="21386" r="6133" b="20572"/>
          <a:stretch/>
        </p:blipFill>
        <p:spPr bwMode="auto">
          <a:xfrm>
            <a:off x="376357" y="2739764"/>
            <a:ext cx="3664688" cy="120161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Doctor with stethoscope">
            <a:extLst>
              <a:ext uri="{FF2B5EF4-FFF2-40B4-BE49-F238E27FC236}">
                <a16:creationId xmlns:a16="http://schemas.microsoft.com/office/drawing/2014/main" id="{FD1E96B1-A70B-FA13-DCAD-4846157DCD2C}"/>
              </a:ext>
            </a:extLst>
          </p:cNvPr>
          <p:cNvPicPr>
            <a:picLocks noChangeAspect="1"/>
          </p:cNvPicPr>
          <p:nvPr/>
        </p:nvPicPr>
        <p:blipFill rotWithShape="1">
          <a:blip r:embed="rId3"/>
          <a:srcRect b="13207"/>
          <a:stretch/>
        </p:blipFill>
        <p:spPr>
          <a:xfrm>
            <a:off x="6633164" y="2699054"/>
            <a:ext cx="1451385" cy="840636"/>
          </a:xfrm>
          <a:prstGeom prst="rect">
            <a:avLst/>
          </a:prstGeom>
        </p:spPr>
      </p:pic>
      <p:pic>
        <p:nvPicPr>
          <p:cNvPr id="1028" name="Picture 4" descr="Systematic's Hospital Care">
            <a:extLst>
              <a:ext uri="{FF2B5EF4-FFF2-40B4-BE49-F238E27FC236}">
                <a16:creationId xmlns:a16="http://schemas.microsoft.com/office/drawing/2014/main" id="{653D4905-1527-3D49-72CB-F59A8F8FA5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03703" y="3682918"/>
            <a:ext cx="1465187" cy="84063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aregiver Support - Council on Aging of Buncombe County">
            <a:extLst>
              <a:ext uri="{FF2B5EF4-FFF2-40B4-BE49-F238E27FC236}">
                <a16:creationId xmlns:a16="http://schemas.microsoft.com/office/drawing/2014/main" id="{2F2CFFEB-7AC9-D996-9D21-F1C20379BF4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15297"/>
          <a:stretch/>
        </p:blipFill>
        <p:spPr bwMode="auto">
          <a:xfrm>
            <a:off x="6720289" y="3714295"/>
            <a:ext cx="1451385" cy="81808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Government Type | Politics and War Wiki | Fandom">
            <a:extLst>
              <a:ext uri="{FF2B5EF4-FFF2-40B4-BE49-F238E27FC236}">
                <a16:creationId xmlns:a16="http://schemas.microsoft.com/office/drawing/2014/main" id="{0C4D9B16-39EE-BE30-56DA-2D3785CCB5A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72951" y="2571750"/>
            <a:ext cx="1255989" cy="817748"/>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What's the secret to becoming patient-centric?">
            <a:extLst>
              <a:ext uri="{FF2B5EF4-FFF2-40B4-BE49-F238E27FC236}">
                <a16:creationId xmlns:a16="http://schemas.microsoft.com/office/drawing/2014/main" id="{7CD92F01-11AC-0EA7-7754-BA723CD916C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97637" y="3155397"/>
            <a:ext cx="1465187" cy="857184"/>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D97D597C-D6D0-1C50-D8CE-B8938138BE9D}"/>
              </a:ext>
            </a:extLst>
          </p:cNvPr>
          <p:cNvSpPr txBox="1"/>
          <p:nvPr/>
        </p:nvSpPr>
        <p:spPr>
          <a:xfrm>
            <a:off x="838699" y="3941381"/>
            <a:ext cx="2451957" cy="369332"/>
          </a:xfrm>
          <a:prstGeom prst="rect">
            <a:avLst/>
          </a:prstGeom>
          <a:ln w="12700">
            <a:miter lim="400000"/>
          </a:ln>
        </p:spPr>
        <p:txBody>
          <a:bodyPr wrap="square" lIns="91440" tIns="45720" rIns="91440" bIns="45720" rtlCol="0">
            <a:spAutoFit/>
          </a:bodyPr>
          <a:lstStyle/>
          <a:p>
            <a:pPr algn="ctr" defTabSz="825500" hangingPunct="1"/>
            <a:r>
              <a:rPr lang="it-IT" b="1" dirty="0">
                <a:solidFill>
                  <a:srgbClr val="002060"/>
                </a:solidFill>
                <a:latin typeface="FS Albert Pro Light" panose="02000503040000020004" pitchFamily="2" charset="0"/>
                <a:ea typeface="+mj-ea"/>
                <a:cs typeface="+mj-cs"/>
                <a:sym typeface="FSAlbertPro-Light"/>
              </a:rPr>
              <a:t>VALORE per CHI?</a:t>
            </a:r>
            <a:endParaRPr lang="en-US" b="1" dirty="0">
              <a:solidFill>
                <a:srgbClr val="002060"/>
              </a:solidFill>
              <a:latin typeface="FS Albert Pro Light" panose="02000503040000020004" pitchFamily="2" charset="0"/>
              <a:ea typeface="+mj-ea"/>
              <a:cs typeface="+mj-cs"/>
              <a:sym typeface="FSAlbertPro-Light"/>
            </a:endParaRPr>
          </a:p>
        </p:txBody>
      </p:sp>
      <p:sp>
        <p:nvSpPr>
          <p:cNvPr id="18" name="Slide Number Placeholder 1">
            <a:extLst>
              <a:ext uri="{FF2B5EF4-FFF2-40B4-BE49-F238E27FC236}">
                <a16:creationId xmlns:a16="http://schemas.microsoft.com/office/drawing/2014/main" id="{C881BD92-A499-9948-A8F9-A4E825FE06B5}"/>
              </a:ext>
            </a:extLst>
          </p:cNvPr>
          <p:cNvSpPr txBox="1">
            <a:spLocks/>
          </p:cNvSpPr>
          <p:nvPr/>
        </p:nvSpPr>
        <p:spPr>
          <a:xfrm>
            <a:off x="971620" y="4845629"/>
            <a:ext cx="1757404" cy="210314"/>
          </a:xfrm>
          <a:prstGeom prst="rect">
            <a:avLst/>
          </a:prstGeom>
          <a:noFill/>
          <a:ln w="12700">
            <a:miter lim="400000"/>
          </a:ln>
        </p:spPr>
        <p:txBody>
          <a:bodyPr wrap="square" lIns="50800" tIns="50800" rIns="50800" bIns="50800" anchor="ctr">
            <a:spAutoFit/>
          </a:bodyPr>
          <a:lstStyle>
            <a:defPPr>
              <a:defRPr lang="en-US"/>
            </a:defPPr>
            <a:lvl1pPr marL="0" algn="l" defTabSz="219075" rtl="0" eaLnBrk="1" latinLnBrk="0" hangingPunct="1">
              <a:defRPr sz="563" b="0" i="0" kern="1200" spc="56">
                <a:solidFill>
                  <a:schemeClr val="accent1"/>
                </a:solidFill>
                <a:latin typeface="FS Albert Pro Light" panose="02000503040000020004" pitchFamily="2" charset="0"/>
                <a:ea typeface="+mj-ea"/>
                <a:cs typeface="+mj-cs"/>
                <a:sym typeface="FSAlbertPro-Ligh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700" dirty="0"/>
              <a:t>10 Novembre 2023 – IVAS - Canobbio</a:t>
            </a:r>
          </a:p>
        </p:txBody>
      </p:sp>
      <p:sp>
        <p:nvSpPr>
          <p:cNvPr id="20" name="TextBox 19">
            <a:extLst>
              <a:ext uri="{FF2B5EF4-FFF2-40B4-BE49-F238E27FC236}">
                <a16:creationId xmlns:a16="http://schemas.microsoft.com/office/drawing/2014/main" id="{E2EE8F80-05B6-FCB2-C874-6351374924EC}"/>
              </a:ext>
            </a:extLst>
          </p:cNvPr>
          <p:cNvSpPr txBox="1"/>
          <p:nvPr/>
        </p:nvSpPr>
        <p:spPr>
          <a:xfrm>
            <a:off x="6329081" y="1727326"/>
            <a:ext cx="2597584" cy="646331"/>
          </a:xfrm>
          <a:prstGeom prst="rect">
            <a:avLst/>
          </a:prstGeom>
          <a:noFill/>
          <a:ln w="12700">
            <a:miter lim="400000"/>
          </a:ln>
        </p:spPr>
        <p:txBody>
          <a:bodyPr wrap="square">
            <a:spAutoFit/>
          </a:bodyPr>
          <a:lstStyle/>
          <a:p>
            <a:r>
              <a:rPr lang="it-IT" b="1" dirty="0">
                <a:solidFill>
                  <a:srgbClr val="002060"/>
                </a:solidFill>
                <a:latin typeface="FS Albert Pro Light" panose="02000503040000020004" pitchFamily="2" charset="0"/>
                <a:ea typeface="+mj-ea"/>
                <a:cs typeface="+mj-cs"/>
                <a:sym typeface="FSAlbertPro-Light"/>
              </a:rPr>
              <a:t>e senza una prospettiva MULTIDIMENSIONALE</a:t>
            </a:r>
            <a:endParaRPr lang="en-US" dirty="0"/>
          </a:p>
        </p:txBody>
      </p:sp>
    </p:spTree>
    <p:extLst>
      <p:ext uri="{BB962C8B-B14F-4D97-AF65-F5344CB8AC3E}">
        <p14:creationId xmlns:p14="http://schemas.microsoft.com/office/powerpoint/2010/main" val="84731428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3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3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3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7" grpId="0" animBg="1"/>
      <p:bldP spid="2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1">
            <a:extLst>
              <a:ext uri="{FF2B5EF4-FFF2-40B4-BE49-F238E27FC236}">
                <a16:creationId xmlns:a16="http://schemas.microsoft.com/office/drawing/2014/main" id="{8E99301B-3F8E-5E03-C0F3-774635B81F51}"/>
              </a:ext>
            </a:extLst>
          </p:cNvPr>
          <p:cNvSpPr txBox="1">
            <a:spLocks/>
          </p:cNvSpPr>
          <p:nvPr/>
        </p:nvSpPr>
        <p:spPr>
          <a:xfrm>
            <a:off x="971620" y="4845629"/>
            <a:ext cx="1757404" cy="210314"/>
          </a:xfrm>
          <a:prstGeom prst="rect">
            <a:avLst/>
          </a:prstGeom>
          <a:noFill/>
          <a:ln w="12700">
            <a:miter lim="400000"/>
          </a:ln>
        </p:spPr>
        <p:txBody>
          <a:bodyPr wrap="square" lIns="50800" tIns="50800" rIns="50800" bIns="50800" anchor="ctr">
            <a:spAutoFit/>
          </a:bodyPr>
          <a:lstStyle>
            <a:defPPr>
              <a:defRPr lang="en-US"/>
            </a:defPPr>
            <a:lvl1pPr marL="0" algn="l" defTabSz="219075" rtl="0" eaLnBrk="1" latinLnBrk="0" hangingPunct="1">
              <a:defRPr sz="563" b="0" i="0" kern="1200" spc="56">
                <a:solidFill>
                  <a:schemeClr val="accent1"/>
                </a:solidFill>
                <a:latin typeface="FS Albert Pro Light" panose="02000503040000020004" pitchFamily="2" charset="0"/>
                <a:ea typeface="+mj-ea"/>
                <a:cs typeface="+mj-cs"/>
                <a:sym typeface="FSAlbertPro-Ligh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700" dirty="0"/>
              <a:t>10 Novembre 2023 – IVAS - Canobbio</a:t>
            </a:r>
          </a:p>
        </p:txBody>
      </p:sp>
      <p:sp>
        <p:nvSpPr>
          <p:cNvPr id="5" name="Title 2">
            <a:extLst>
              <a:ext uri="{FF2B5EF4-FFF2-40B4-BE49-F238E27FC236}">
                <a16:creationId xmlns:a16="http://schemas.microsoft.com/office/drawing/2014/main" id="{903EB61D-8457-85B4-2051-6F6122227920}"/>
              </a:ext>
            </a:extLst>
          </p:cNvPr>
          <p:cNvSpPr>
            <a:spLocks noGrp="1"/>
          </p:cNvSpPr>
          <p:nvPr>
            <p:ph type="title"/>
          </p:nvPr>
        </p:nvSpPr>
        <p:spPr>
          <a:xfrm>
            <a:off x="171451" y="171450"/>
            <a:ext cx="7831402" cy="1161164"/>
          </a:xfrm>
        </p:spPr>
        <p:txBody>
          <a:bodyPr/>
          <a:lstStyle/>
          <a:p>
            <a:r>
              <a:rPr lang="it-IT" sz="3200" b="1" dirty="0"/>
              <a:t>Che decisioni devono essere prese sulla base del VALORE?</a:t>
            </a:r>
            <a:endParaRPr lang="en-US" sz="3200" b="1" dirty="0"/>
          </a:p>
        </p:txBody>
      </p:sp>
      <p:sp>
        <p:nvSpPr>
          <p:cNvPr id="6" name="Segnaposto contenuto 3">
            <a:extLst>
              <a:ext uri="{FF2B5EF4-FFF2-40B4-BE49-F238E27FC236}">
                <a16:creationId xmlns:a16="http://schemas.microsoft.com/office/drawing/2014/main" id="{055923BF-2CD5-DB98-BBA7-7E3630D0CC81}"/>
              </a:ext>
            </a:extLst>
          </p:cNvPr>
          <p:cNvSpPr txBox="1">
            <a:spLocks/>
          </p:cNvSpPr>
          <p:nvPr/>
        </p:nvSpPr>
        <p:spPr>
          <a:xfrm>
            <a:off x="459217" y="1325526"/>
            <a:ext cx="5112243" cy="4637690"/>
          </a:xfrm>
          <a:prstGeom prst="rect">
            <a:avLst/>
          </a:prstGeom>
          <a:ln>
            <a:noFill/>
          </a:ln>
        </p:spPr>
        <p:txBody>
          <a:bodyPr>
            <a:normAutofit/>
          </a:bodyPr>
          <a:lstStyle>
            <a:lvl1pPr marL="0" marR="0" indent="0" algn="l" defTabSz="412602" eaLnBrk="1" latinLnBrk="0" hangingPunct="1">
              <a:lnSpc>
                <a:spcPct val="100000"/>
              </a:lnSpc>
              <a:spcBef>
                <a:spcPts val="0"/>
              </a:spcBef>
              <a:spcAft>
                <a:spcPts val="0"/>
              </a:spcAft>
              <a:buClrTx/>
              <a:buSzTx/>
              <a:buFontTx/>
              <a:buNone/>
              <a:tabLst/>
              <a:defRPr sz="2749" b="0" i="0" u="none" strike="noStrike" cap="none" spc="0" baseline="0">
                <a:solidFill>
                  <a:schemeClr val="bg1"/>
                </a:solidFill>
                <a:uFillTx/>
                <a:latin typeface="FS Albert Pro Light" panose="02000503040000020004" pitchFamily="2" charset="0"/>
                <a:ea typeface="+mj-ea"/>
                <a:cs typeface="+mj-cs"/>
                <a:sym typeface="FSAlbertPro-Light"/>
              </a:defRPr>
            </a:lvl1pPr>
            <a:lvl2pPr marL="0" marR="0" indent="228518" algn="l" defTabSz="412602" eaLnBrk="1" latinLnBrk="0" hangingPunct="1">
              <a:lnSpc>
                <a:spcPct val="100000"/>
              </a:lnSpc>
              <a:spcBef>
                <a:spcPts val="0"/>
              </a:spcBef>
              <a:spcAft>
                <a:spcPts val="0"/>
              </a:spcAft>
              <a:buClrTx/>
              <a:buSzTx/>
              <a:buFontTx/>
              <a:buNone/>
              <a:tabLst/>
              <a:defRPr sz="2749" b="0" i="0" u="none" strike="noStrike" cap="none" spc="0" baseline="0">
                <a:solidFill>
                  <a:schemeClr val="bg1"/>
                </a:solidFill>
                <a:uFillTx/>
                <a:latin typeface="+mj-lt"/>
                <a:ea typeface="+mj-ea"/>
                <a:cs typeface="+mj-cs"/>
                <a:sym typeface="FSAlbertPro-Light"/>
              </a:defRPr>
            </a:lvl2pPr>
            <a:lvl3pPr marL="0" marR="0" indent="457035" algn="l" defTabSz="412602" eaLnBrk="1" latinLnBrk="0" hangingPunct="1">
              <a:lnSpc>
                <a:spcPct val="100000"/>
              </a:lnSpc>
              <a:spcBef>
                <a:spcPts val="0"/>
              </a:spcBef>
              <a:spcAft>
                <a:spcPts val="0"/>
              </a:spcAft>
              <a:buClrTx/>
              <a:buSzTx/>
              <a:buFontTx/>
              <a:buNone/>
              <a:tabLst/>
              <a:defRPr sz="2749" b="0" i="0" u="none" strike="noStrike" cap="none" spc="0" baseline="0">
                <a:solidFill>
                  <a:schemeClr val="bg1"/>
                </a:solidFill>
                <a:uFillTx/>
                <a:latin typeface="+mj-lt"/>
                <a:ea typeface="+mj-ea"/>
                <a:cs typeface="+mj-cs"/>
                <a:sym typeface="FSAlbertPro-Light"/>
              </a:defRPr>
            </a:lvl3pPr>
            <a:lvl4pPr marL="0" marR="0" indent="685553" algn="l" defTabSz="412602" eaLnBrk="1" latinLnBrk="0" hangingPunct="1">
              <a:lnSpc>
                <a:spcPct val="100000"/>
              </a:lnSpc>
              <a:spcBef>
                <a:spcPts val="0"/>
              </a:spcBef>
              <a:spcAft>
                <a:spcPts val="0"/>
              </a:spcAft>
              <a:buClrTx/>
              <a:buSzTx/>
              <a:buFontTx/>
              <a:buNone/>
              <a:tabLst/>
              <a:defRPr sz="2749" b="0" i="0" u="none" strike="noStrike" cap="none" spc="0" baseline="0">
                <a:solidFill>
                  <a:schemeClr val="bg1"/>
                </a:solidFill>
                <a:uFillTx/>
                <a:latin typeface="+mj-lt"/>
                <a:ea typeface="+mj-ea"/>
                <a:cs typeface="+mj-cs"/>
                <a:sym typeface="FSAlbertPro-Light"/>
              </a:defRPr>
            </a:lvl4pPr>
            <a:lvl5pPr marL="0" marR="0" indent="914074" algn="l" defTabSz="412602" eaLnBrk="1" latinLnBrk="0" hangingPunct="1">
              <a:lnSpc>
                <a:spcPct val="100000"/>
              </a:lnSpc>
              <a:spcBef>
                <a:spcPts val="0"/>
              </a:spcBef>
              <a:spcAft>
                <a:spcPts val="0"/>
              </a:spcAft>
              <a:buClrTx/>
              <a:buSzTx/>
              <a:buFontTx/>
              <a:buNone/>
              <a:tabLst/>
              <a:defRPr sz="2749" b="0" i="0" u="none" strike="noStrike" cap="none" spc="0" baseline="0">
                <a:solidFill>
                  <a:schemeClr val="bg1"/>
                </a:solidFill>
                <a:uFillTx/>
                <a:latin typeface="+mj-lt"/>
                <a:ea typeface="+mj-ea"/>
                <a:cs typeface="+mj-cs"/>
                <a:sym typeface="FSAlbertPro-Light"/>
              </a:defRPr>
            </a:lvl5pPr>
            <a:lvl6pPr marL="0" marR="0" indent="1142591" algn="l" defTabSz="412602" eaLnBrk="1" latinLnBrk="0" hangingPunct="1">
              <a:lnSpc>
                <a:spcPct val="100000"/>
              </a:lnSpc>
              <a:spcBef>
                <a:spcPts val="0"/>
              </a:spcBef>
              <a:spcAft>
                <a:spcPts val="0"/>
              </a:spcAft>
              <a:buClrTx/>
              <a:buSzTx/>
              <a:buFontTx/>
              <a:buNone/>
              <a:tabLst/>
              <a:defRPr sz="2749" b="0" i="0" u="none" strike="noStrike" cap="none" spc="0" baseline="0">
                <a:solidFill>
                  <a:srgbClr val="000000"/>
                </a:solidFill>
                <a:uFillTx/>
                <a:latin typeface="+mj-lt"/>
                <a:ea typeface="+mj-ea"/>
                <a:cs typeface="+mj-cs"/>
                <a:sym typeface="FSAlbertPro-Light"/>
              </a:defRPr>
            </a:lvl6pPr>
            <a:lvl7pPr marL="0" marR="0" indent="1371109" algn="l" defTabSz="412602" eaLnBrk="1" latinLnBrk="0" hangingPunct="1">
              <a:lnSpc>
                <a:spcPct val="100000"/>
              </a:lnSpc>
              <a:spcBef>
                <a:spcPts val="0"/>
              </a:spcBef>
              <a:spcAft>
                <a:spcPts val="0"/>
              </a:spcAft>
              <a:buClrTx/>
              <a:buSzTx/>
              <a:buFontTx/>
              <a:buNone/>
              <a:tabLst/>
              <a:defRPr sz="2749" b="0" i="0" u="none" strike="noStrike" cap="none" spc="0" baseline="0">
                <a:solidFill>
                  <a:srgbClr val="000000"/>
                </a:solidFill>
                <a:uFillTx/>
                <a:latin typeface="+mj-lt"/>
                <a:ea typeface="+mj-ea"/>
                <a:cs typeface="+mj-cs"/>
                <a:sym typeface="FSAlbertPro-Light"/>
              </a:defRPr>
            </a:lvl7pPr>
            <a:lvl8pPr marL="0" marR="0" indent="1599627" algn="l" defTabSz="412602" eaLnBrk="1" latinLnBrk="0" hangingPunct="1">
              <a:lnSpc>
                <a:spcPct val="100000"/>
              </a:lnSpc>
              <a:spcBef>
                <a:spcPts val="0"/>
              </a:spcBef>
              <a:spcAft>
                <a:spcPts val="0"/>
              </a:spcAft>
              <a:buClrTx/>
              <a:buSzTx/>
              <a:buFontTx/>
              <a:buNone/>
              <a:tabLst/>
              <a:defRPr sz="2749" b="0" i="0" u="none" strike="noStrike" cap="none" spc="0" baseline="0">
                <a:solidFill>
                  <a:srgbClr val="000000"/>
                </a:solidFill>
                <a:uFillTx/>
                <a:latin typeface="+mj-lt"/>
                <a:ea typeface="+mj-ea"/>
                <a:cs typeface="+mj-cs"/>
                <a:sym typeface="FSAlbertPro-Light"/>
              </a:defRPr>
            </a:lvl8pPr>
            <a:lvl9pPr marL="0" marR="0" indent="1828144" algn="l" defTabSz="412602" eaLnBrk="1" latinLnBrk="0" hangingPunct="1">
              <a:lnSpc>
                <a:spcPct val="100000"/>
              </a:lnSpc>
              <a:spcBef>
                <a:spcPts val="0"/>
              </a:spcBef>
              <a:spcAft>
                <a:spcPts val="0"/>
              </a:spcAft>
              <a:buClrTx/>
              <a:buSzTx/>
              <a:buFontTx/>
              <a:buNone/>
              <a:tabLst/>
              <a:defRPr sz="2749" b="0" i="0" u="none" strike="noStrike" cap="none" spc="0" baseline="0">
                <a:solidFill>
                  <a:srgbClr val="000000"/>
                </a:solidFill>
                <a:uFillTx/>
                <a:latin typeface="+mj-lt"/>
                <a:ea typeface="+mj-ea"/>
                <a:cs typeface="+mj-cs"/>
                <a:sym typeface="FSAlbertPro-Light"/>
              </a:defRPr>
            </a:lvl9pPr>
          </a:lstStyle>
          <a:p>
            <a:r>
              <a:rPr lang="it-IT" sz="2000" kern="0" dirty="0">
                <a:solidFill>
                  <a:schemeClr val="tx2"/>
                </a:solidFill>
                <a:latin typeface="FS Albert Pro Light" panose="02000503040000020004" pitchFamily="50" charset="0"/>
                <a:ea typeface="Verdana" panose="020B0604030504040204" pitchFamily="34" charset="0"/>
                <a:cs typeface="Verdana" panose="020B0604030504040204" pitchFamily="34" charset="0"/>
              </a:rPr>
              <a:t>Alcuni esempi:</a:t>
            </a:r>
          </a:p>
          <a:p>
            <a:endParaRPr lang="en-US" sz="2000" kern="0" dirty="0">
              <a:solidFill>
                <a:schemeClr val="tx2"/>
              </a:solidFill>
              <a:latin typeface="FS Albert Pro Light" panose="02000503040000020004" pitchFamily="50" charset="0"/>
              <a:ea typeface="Verdana" panose="020B0604030504040204" pitchFamily="34" charset="0"/>
              <a:cs typeface="Verdana" panose="020B0604030504040204" pitchFamily="34" charset="0"/>
            </a:endParaRPr>
          </a:p>
          <a:p>
            <a:pPr marL="457200" indent="-457200">
              <a:buFont typeface="+mj-lt"/>
              <a:buAutoNum type="arabicPeriod"/>
            </a:pPr>
            <a:r>
              <a:rPr lang="en-US" sz="2000" b="1" i="1" kern="0" dirty="0" err="1">
                <a:solidFill>
                  <a:schemeClr val="tx2"/>
                </a:solidFill>
                <a:latin typeface="FS Albert Pro Light" panose="02000503040000020004" pitchFamily="50" charset="0"/>
                <a:ea typeface="Verdana" panose="020B0604030504040204" pitchFamily="34" charset="0"/>
                <a:cs typeface="Verdana" panose="020B0604030504040204" pitchFamily="34" charset="0"/>
              </a:rPr>
              <a:t>Adozione</a:t>
            </a:r>
            <a:r>
              <a:rPr lang="en-US" sz="2000" b="1" i="1" kern="0" dirty="0">
                <a:solidFill>
                  <a:schemeClr val="tx2"/>
                </a:solidFill>
                <a:latin typeface="FS Albert Pro Light" panose="02000503040000020004" pitchFamily="50" charset="0"/>
                <a:ea typeface="Verdana" panose="020B0604030504040204" pitchFamily="34" charset="0"/>
                <a:cs typeface="Verdana" panose="020B0604030504040204" pitchFamily="34" charset="0"/>
              </a:rPr>
              <a:t> di </a:t>
            </a:r>
            <a:r>
              <a:rPr lang="en-US" sz="2000" b="1" i="1" kern="0" dirty="0" err="1">
                <a:solidFill>
                  <a:schemeClr val="tx2"/>
                </a:solidFill>
                <a:latin typeface="FS Albert Pro Light" panose="02000503040000020004" pitchFamily="50" charset="0"/>
                <a:ea typeface="Verdana" panose="020B0604030504040204" pitchFamily="34" charset="0"/>
                <a:cs typeface="Verdana" panose="020B0604030504040204" pitchFamily="34" charset="0"/>
              </a:rPr>
              <a:t>una</a:t>
            </a:r>
            <a:r>
              <a:rPr lang="en-US" sz="2000" b="1" i="1" kern="0" dirty="0">
                <a:solidFill>
                  <a:schemeClr val="tx2"/>
                </a:solidFill>
                <a:latin typeface="FS Albert Pro Light" panose="02000503040000020004" pitchFamily="50" charset="0"/>
                <a:ea typeface="Verdana" panose="020B0604030504040204" pitchFamily="34" charset="0"/>
                <a:cs typeface="Verdana" panose="020B0604030504040204" pitchFamily="34" charset="0"/>
              </a:rPr>
              <a:t> </a:t>
            </a:r>
            <a:r>
              <a:rPr lang="en-US" sz="2000" b="1" i="1" kern="0" dirty="0" err="1">
                <a:solidFill>
                  <a:schemeClr val="tx2"/>
                </a:solidFill>
                <a:latin typeface="FS Albert Pro Light" panose="02000503040000020004" pitchFamily="50" charset="0"/>
                <a:ea typeface="Verdana" panose="020B0604030504040204" pitchFamily="34" charset="0"/>
                <a:cs typeface="Verdana" panose="020B0604030504040204" pitchFamily="34" charset="0"/>
              </a:rPr>
              <a:t>nuova</a:t>
            </a:r>
            <a:r>
              <a:rPr lang="en-US" sz="2000" b="1" i="1" kern="0" dirty="0">
                <a:solidFill>
                  <a:schemeClr val="tx2"/>
                </a:solidFill>
                <a:latin typeface="FS Albert Pro Light" panose="02000503040000020004" pitchFamily="50" charset="0"/>
                <a:ea typeface="Verdana" panose="020B0604030504040204" pitchFamily="34" charset="0"/>
                <a:cs typeface="Verdana" panose="020B0604030504040204" pitchFamily="34" charset="0"/>
              </a:rPr>
              <a:t> </a:t>
            </a:r>
            <a:r>
              <a:rPr lang="en-US" sz="2000" b="1" i="1" kern="0" dirty="0" err="1">
                <a:solidFill>
                  <a:schemeClr val="tx2"/>
                </a:solidFill>
                <a:latin typeface="FS Albert Pro Light" panose="02000503040000020004" pitchFamily="50" charset="0"/>
                <a:ea typeface="Verdana" panose="020B0604030504040204" pitchFamily="34" charset="0"/>
                <a:cs typeface="Verdana" panose="020B0604030504040204" pitchFamily="34" charset="0"/>
              </a:rPr>
              <a:t>tecnologia</a:t>
            </a:r>
            <a:r>
              <a:rPr lang="en-US" sz="2000" b="1" i="1" kern="0" dirty="0">
                <a:solidFill>
                  <a:schemeClr val="tx2"/>
                </a:solidFill>
                <a:latin typeface="FS Albert Pro Light" panose="02000503040000020004" pitchFamily="50" charset="0"/>
                <a:ea typeface="Verdana" panose="020B0604030504040204" pitchFamily="34" charset="0"/>
                <a:cs typeface="Verdana" panose="020B0604030504040204" pitchFamily="34" charset="0"/>
              </a:rPr>
              <a:t>, </a:t>
            </a:r>
            <a:r>
              <a:rPr lang="en-US" sz="2000" b="1" i="1" kern="0" dirty="0" err="1">
                <a:solidFill>
                  <a:schemeClr val="tx2"/>
                </a:solidFill>
                <a:latin typeface="FS Albert Pro Light" panose="02000503040000020004" pitchFamily="50" charset="0"/>
                <a:ea typeface="Verdana" panose="020B0604030504040204" pitchFamily="34" charset="0"/>
                <a:cs typeface="Verdana" panose="020B0604030504040204" pitchFamily="34" charset="0"/>
              </a:rPr>
              <a:t>soluzione</a:t>
            </a:r>
            <a:r>
              <a:rPr lang="en-US" sz="2000" b="1" i="1" kern="0" dirty="0">
                <a:solidFill>
                  <a:schemeClr val="tx2"/>
                </a:solidFill>
                <a:latin typeface="FS Albert Pro Light" panose="02000503040000020004" pitchFamily="50" charset="0"/>
                <a:ea typeface="Verdana" panose="020B0604030504040204" pitchFamily="34" charset="0"/>
                <a:cs typeface="Verdana" panose="020B0604030504040204" pitchFamily="34" charset="0"/>
              </a:rPr>
              <a:t> o </a:t>
            </a:r>
            <a:r>
              <a:rPr lang="en-US" sz="2000" b="1" i="1" kern="0" dirty="0" err="1">
                <a:solidFill>
                  <a:schemeClr val="tx2"/>
                </a:solidFill>
                <a:latin typeface="FS Albert Pro Light" panose="02000503040000020004" pitchFamily="50" charset="0"/>
                <a:ea typeface="Verdana" panose="020B0604030504040204" pitchFamily="34" charset="0"/>
                <a:cs typeface="Verdana" panose="020B0604030504040204" pitchFamily="34" charset="0"/>
              </a:rPr>
              <a:t>procedura</a:t>
            </a:r>
            <a:endParaRPr lang="en-US" sz="2000" b="1" i="1" kern="0" dirty="0">
              <a:solidFill>
                <a:schemeClr val="tx2"/>
              </a:solidFill>
              <a:latin typeface="FS Albert Pro Light" panose="02000503040000020004" pitchFamily="50" charset="0"/>
              <a:ea typeface="Verdana" panose="020B0604030504040204" pitchFamily="34" charset="0"/>
              <a:cs typeface="Verdana" panose="020B0604030504040204" pitchFamily="34" charset="0"/>
            </a:endParaRPr>
          </a:p>
          <a:p>
            <a:pPr marL="457200" indent="-457200">
              <a:buFont typeface="+mj-lt"/>
              <a:buAutoNum type="arabicPeriod"/>
            </a:pPr>
            <a:r>
              <a:rPr lang="en-US" sz="2000" i="1" kern="0" dirty="0" err="1">
                <a:solidFill>
                  <a:schemeClr val="tx2"/>
                </a:solidFill>
                <a:latin typeface="FS Albert Pro Light" panose="02000503040000020004" pitchFamily="50" charset="0"/>
                <a:ea typeface="Verdana" panose="020B0604030504040204" pitchFamily="34" charset="0"/>
                <a:cs typeface="Verdana" panose="020B0604030504040204" pitchFamily="34" charset="0"/>
              </a:rPr>
              <a:t>Acquisti</a:t>
            </a:r>
            <a:endParaRPr lang="en-US" sz="2000" i="1" kern="0" dirty="0">
              <a:solidFill>
                <a:schemeClr val="tx2"/>
              </a:solidFill>
              <a:latin typeface="FS Albert Pro Light" panose="02000503040000020004" pitchFamily="50" charset="0"/>
              <a:ea typeface="Verdana" panose="020B0604030504040204" pitchFamily="34" charset="0"/>
              <a:cs typeface="Verdana" panose="020B0604030504040204" pitchFamily="34" charset="0"/>
            </a:endParaRPr>
          </a:p>
          <a:p>
            <a:pPr marL="457200" indent="-457200">
              <a:buFont typeface="+mj-lt"/>
              <a:buAutoNum type="arabicPeriod"/>
            </a:pPr>
            <a:r>
              <a:rPr lang="en-US" sz="2000" i="1" kern="0" dirty="0" err="1">
                <a:solidFill>
                  <a:schemeClr val="tx2"/>
                </a:solidFill>
                <a:latin typeface="FS Albert Pro Light" panose="02000503040000020004" pitchFamily="50" charset="0"/>
                <a:ea typeface="Verdana" panose="020B0604030504040204" pitchFamily="34" charset="0"/>
                <a:cs typeface="Verdana" panose="020B0604030504040204" pitchFamily="34" charset="0"/>
              </a:rPr>
              <a:t>Rimborsabilità</a:t>
            </a:r>
            <a:endParaRPr lang="en-US" sz="2000" i="1" kern="0" dirty="0">
              <a:solidFill>
                <a:schemeClr val="tx2"/>
              </a:solidFill>
              <a:latin typeface="FS Albert Pro Light" panose="02000503040000020004" pitchFamily="50" charset="0"/>
              <a:ea typeface="Verdana" panose="020B0604030504040204" pitchFamily="34" charset="0"/>
              <a:cs typeface="Verdana" panose="020B0604030504040204" pitchFamily="34" charset="0"/>
            </a:endParaRPr>
          </a:p>
          <a:p>
            <a:pPr marL="457200" indent="-457200">
              <a:buFont typeface="+mj-lt"/>
              <a:buAutoNum type="arabicPeriod"/>
            </a:pPr>
            <a:r>
              <a:rPr lang="en-US" sz="2000" i="1" kern="0" dirty="0" err="1">
                <a:solidFill>
                  <a:schemeClr val="tx2"/>
                </a:solidFill>
                <a:latin typeface="FS Albert Pro Light" panose="02000503040000020004" pitchFamily="50" charset="0"/>
                <a:ea typeface="Verdana" panose="020B0604030504040204" pitchFamily="34" charset="0"/>
                <a:cs typeface="Verdana" panose="020B0604030504040204" pitchFamily="34" charset="0"/>
              </a:rPr>
              <a:t>Linee</a:t>
            </a:r>
            <a:r>
              <a:rPr lang="en-US" sz="2000" i="1" kern="0" dirty="0">
                <a:solidFill>
                  <a:schemeClr val="tx2"/>
                </a:solidFill>
                <a:latin typeface="FS Albert Pro Light" panose="02000503040000020004" pitchFamily="50" charset="0"/>
                <a:ea typeface="Verdana" panose="020B0604030504040204" pitchFamily="34" charset="0"/>
                <a:cs typeface="Verdana" panose="020B0604030504040204" pitchFamily="34" charset="0"/>
              </a:rPr>
              <a:t> </a:t>
            </a:r>
            <a:r>
              <a:rPr lang="en-US" sz="2000" i="1" kern="0" dirty="0" err="1">
                <a:solidFill>
                  <a:schemeClr val="tx2"/>
                </a:solidFill>
                <a:latin typeface="FS Albert Pro Light" panose="02000503040000020004" pitchFamily="50" charset="0"/>
                <a:ea typeface="Verdana" panose="020B0604030504040204" pitchFamily="34" charset="0"/>
                <a:cs typeface="Verdana" panose="020B0604030504040204" pitchFamily="34" charset="0"/>
              </a:rPr>
              <a:t>guida</a:t>
            </a:r>
            <a:r>
              <a:rPr lang="en-US" sz="2000" i="1" kern="0" dirty="0">
                <a:solidFill>
                  <a:schemeClr val="tx2"/>
                </a:solidFill>
                <a:latin typeface="FS Albert Pro Light" panose="02000503040000020004" pitchFamily="50" charset="0"/>
                <a:ea typeface="Verdana" panose="020B0604030504040204" pitchFamily="34" charset="0"/>
                <a:cs typeface="Verdana" panose="020B0604030504040204" pitchFamily="34" charset="0"/>
              </a:rPr>
              <a:t> e </a:t>
            </a:r>
            <a:r>
              <a:rPr lang="en-US" sz="2000" i="1" kern="0" dirty="0" err="1">
                <a:solidFill>
                  <a:schemeClr val="tx2"/>
                </a:solidFill>
                <a:latin typeface="FS Albert Pro Light" panose="02000503040000020004" pitchFamily="50" charset="0"/>
                <a:ea typeface="Verdana" panose="020B0604030504040204" pitchFamily="34" charset="0"/>
                <a:cs typeface="Verdana" panose="020B0604030504040204" pitchFamily="34" charset="0"/>
              </a:rPr>
              <a:t>raccomandazioni</a:t>
            </a:r>
            <a:endParaRPr lang="en-US" sz="2000" i="1" kern="0" dirty="0">
              <a:solidFill>
                <a:schemeClr val="tx2"/>
              </a:solidFill>
              <a:latin typeface="FS Albert Pro Light" panose="02000503040000020004" pitchFamily="50" charset="0"/>
              <a:ea typeface="Verdana" panose="020B0604030504040204" pitchFamily="34" charset="0"/>
              <a:cs typeface="Verdana" panose="020B0604030504040204" pitchFamily="34" charset="0"/>
            </a:endParaRPr>
          </a:p>
          <a:p>
            <a:endParaRPr lang="en-US" sz="2000" i="1" kern="0" dirty="0">
              <a:solidFill>
                <a:schemeClr val="tx2"/>
              </a:solidFill>
              <a:latin typeface="FS Albert Pro Light" panose="02000503040000020004" pitchFamily="50" charset="0"/>
              <a:ea typeface="Verdana" panose="020B0604030504040204" pitchFamily="34" charset="0"/>
              <a:cs typeface="Verdana" panose="020B0604030504040204" pitchFamily="34" charset="0"/>
            </a:endParaRPr>
          </a:p>
          <a:p>
            <a:r>
              <a:rPr lang="en-US" sz="2000" i="1" kern="0" dirty="0" err="1">
                <a:solidFill>
                  <a:schemeClr val="tx2"/>
                </a:solidFill>
                <a:latin typeface="FS Albert Pro Light" panose="02000503040000020004" pitchFamily="50" charset="0"/>
                <a:ea typeface="Verdana" panose="020B0604030504040204" pitchFamily="34" charset="0"/>
                <a:cs typeface="Verdana" panose="020B0604030504040204" pitchFamily="34" charset="0"/>
              </a:rPr>
              <a:t>etc</a:t>
            </a:r>
            <a:endParaRPr lang="en-US" sz="2000" i="1" kern="0" dirty="0">
              <a:solidFill>
                <a:schemeClr val="tx2"/>
              </a:solidFill>
              <a:latin typeface="FS Albert Pro Light" panose="02000503040000020004" pitchFamily="50" charset="0"/>
              <a:ea typeface="Verdana" panose="020B0604030504040204" pitchFamily="34" charset="0"/>
              <a:cs typeface="Verdana" panose="020B0604030504040204" pitchFamily="34" charset="0"/>
            </a:endParaRPr>
          </a:p>
          <a:p>
            <a:endParaRPr lang="it-IT" sz="2000" kern="0" dirty="0">
              <a:solidFill>
                <a:schemeClr val="tx2"/>
              </a:solidFill>
              <a:latin typeface="FS Albert Pro Light" panose="02000503040000020004" pitchFamily="50" charset="0"/>
              <a:ea typeface="Verdana" panose="020B0604030504040204" pitchFamily="34" charset="0"/>
              <a:cs typeface="Verdana" panose="020B0604030504040204" pitchFamily="34" charset="0"/>
            </a:endParaRPr>
          </a:p>
        </p:txBody>
      </p:sp>
      <p:sp>
        <p:nvSpPr>
          <p:cNvPr id="7" name="Title 1">
            <a:extLst>
              <a:ext uri="{FF2B5EF4-FFF2-40B4-BE49-F238E27FC236}">
                <a16:creationId xmlns:a16="http://schemas.microsoft.com/office/drawing/2014/main" id="{746B9CDA-90AD-7EFE-BF5C-9078DB1A09A5}"/>
              </a:ext>
            </a:extLst>
          </p:cNvPr>
          <p:cNvSpPr>
            <a:spLocks noGrp="1"/>
          </p:cNvSpPr>
          <p:nvPr/>
        </p:nvSpPr>
        <p:spPr>
          <a:xfrm>
            <a:off x="5787821" y="2282567"/>
            <a:ext cx="2215032" cy="1854200"/>
          </a:xfrm>
          <a:prstGeom prst="rect">
            <a:avLst/>
          </a:prstGeom>
        </p:spPr>
        <p:txBody>
          <a:bodyPr vert="horz" anchor="ctr" anchorCtr="0">
            <a:noAutofit/>
          </a:bodyPr>
          <a:lstStyle>
            <a:lvl1pPr algn="l" defTabSz="457200" rtl="0" eaLnBrk="1" fontAlgn="base" hangingPunct="1">
              <a:spcBef>
                <a:spcPct val="0"/>
              </a:spcBef>
              <a:spcAft>
                <a:spcPct val="0"/>
              </a:spcAft>
              <a:defRPr sz="3200" kern="1200">
                <a:solidFill>
                  <a:schemeClr val="accent1"/>
                </a:solidFill>
                <a:latin typeface="Verdana"/>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GB" sz="2800" b="1" i="0" u="none" strike="noStrike" kern="1200" cap="none" spc="0" normalizeH="0" baseline="0" noProof="0" dirty="0">
                <a:ln>
                  <a:noFill/>
                </a:ln>
                <a:solidFill>
                  <a:schemeClr val="accent2"/>
                </a:solidFill>
                <a:effectLst/>
                <a:uLnTx/>
                <a:uFillTx/>
                <a:latin typeface="FS Albert Pro Light" panose="02000503040000020004" pitchFamily="50" charset="0"/>
              </a:rPr>
              <a:t>Prezzo</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GB" sz="2800" b="1" i="0" u="none" strike="noStrike" kern="1200" cap="none" spc="0" normalizeH="0" baseline="0" noProof="0" dirty="0">
                <a:ln>
                  <a:noFill/>
                </a:ln>
                <a:solidFill>
                  <a:schemeClr val="accent2"/>
                </a:solidFill>
                <a:effectLst/>
                <a:uLnTx/>
                <a:uFillTx/>
                <a:latin typeface="FS Albert Pro Light" panose="02000503040000020004" pitchFamily="50" charset="0"/>
              </a:rPr>
              <a:t>≠ </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GB" sz="2800" b="1" i="0" u="none" strike="noStrike" kern="1200" cap="none" spc="0" normalizeH="0" baseline="0" noProof="0" dirty="0">
                <a:ln>
                  <a:noFill/>
                </a:ln>
                <a:solidFill>
                  <a:schemeClr val="accent2"/>
                </a:solidFill>
                <a:effectLst/>
                <a:uLnTx/>
                <a:uFillTx/>
                <a:latin typeface="FS Albert Pro Light" panose="02000503040000020004" pitchFamily="50" charset="0"/>
              </a:rPr>
              <a:t>Valore</a:t>
            </a:r>
          </a:p>
        </p:txBody>
      </p:sp>
      <p:pic>
        <p:nvPicPr>
          <p:cNvPr id="3078" name="Picture 6" descr="Alert, attention, notice, warning icon - Download on Iconfinder">
            <a:extLst>
              <a:ext uri="{FF2B5EF4-FFF2-40B4-BE49-F238E27FC236}">
                <a16:creationId xmlns:a16="http://schemas.microsoft.com/office/drawing/2014/main" id="{5966F19C-A574-6CA3-750E-46F878D404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99461" y="1379997"/>
            <a:ext cx="1191753" cy="1191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898538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1">
            <a:extLst>
              <a:ext uri="{FF2B5EF4-FFF2-40B4-BE49-F238E27FC236}">
                <a16:creationId xmlns:a16="http://schemas.microsoft.com/office/drawing/2014/main" id="{22CFF11D-988E-A0AC-5827-6B92B6F05947}"/>
              </a:ext>
            </a:extLst>
          </p:cNvPr>
          <p:cNvSpPr txBox="1">
            <a:spLocks/>
          </p:cNvSpPr>
          <p:nvPr/>
        </p:nvSpPr>
        <p:spPr>
          <a:xfrm>
            <a:off x="971620" y="4845629"/>
            <a:ext cx="1757404" cy="210314"/>
          </a:xfrm>
          <a:prstGeom prst="rect">
            <a:avLst/>
          </a:prstGeom>
          <a:noFill/>
          <a:ln w="12700">
            <a:miter lim="400000"/>
          </a:ln>
        </p:spPr>
        <p:txBody>
          <a:bodyPr wrap="square" lIns="50800" tIns="50800" rIns="50800" bIns="50800" anchor="ctr">
            <a:spAutoFit/>
          </a:bodyPr>
          <a:lstStyle>
            <a:defPPr>
              <a:defRPr lang="en-US"/>
            </a:defPPr>
            <a:lvl1pPr marL="0" algn="l" defTabSz="219075" rtl="0" eaLnBrk="1" latinLnBrk="0" hangingPunct="1">
              <a:defRPr sz="563" b="0" i="0" kern="1200" spc="56">
                <a:solidFill>
                  <a:schemeClr val="accent1"/>
                </a:solidFill>
                <a:latin typeface="FS Albert Pro Light" panose="02000503040000020004" pitchFamily="2" charset="0"/>
                <a:ea typeface="+mj-ea"/>
                <a:cs typeface="+mj-cs"/>
                <a:sym typeface="FSAlbertPro-Ligh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700" dirty="0"/>
              <a:t>10 Novembre 2023 – IVAS - Canobbio</a:t>
            </a:r>
          </a:p>
        </p:txBody>
      </p:sp>
      <p:sp>
        <p:nvSpPr>
          <p:cNvPr id="5" name="Title 2">
            <a:extLst>
              <a:ext uri="{FF2B5EF4-FFF2-40B4-BE49-F238E27FC236}">
                <a16:creationId xmlns:a16="http://schemas.microsoft.com/office/drawing/2014/main" id="{5FFFA0CE-A9C2-4412-2935-4E8D8A561220}"/>
              </a:ext>
            </a:extLst>
          </p:cNvPr>
          <p:cNvSpPr>
            <a:spLocks noGrp="1"/>
          </p:cNvSpPr>
          <p:nvPr>
            <p:ph type="title"/>
          </p:nvPr>
        </p:nvSpPr>
        <p:spPr>
          <a:xfrm>
            <a:off x="171451" y="171450"/>
            <a:ext cx="7831402" cy="685800"/>
          </a:xfrm>
        </p:spPr>
        <p:txBody>
          <a:bodyPr/>
          <a:lstStyle/>
          <a:p>
            <a:r>
              <a:rPr lang="it-IT" sz="3200" b="1" dirty="0"/>
              <a:t>Da un punto di vista economico le decisioni in sanità sono influenzate da:</a:t>
            </a:r>
            <a:endParaRPr lang="en-US" sz="3200" b="1" dirty="0"/>
          </a:p>
        </p:txBody>
      </p:sp>
      <p:sp>
        <p:nvSpPr>
          <p:cNvPr id="6" name="TextBox 5">
            <a:extLst>
              <a:ext uri="{FF2B5EF4-FFF2-40B4-BE49-F238E27FC236}">
                <a16:creationId xmlns:a16="http://schemas.microsoft.com/office/drawing/2014/main" id="{FE281219-033A-2503-F895-030CB2B1C153}"/>
              </a:ext>
            </a:extLst>
          </p:cNvPr>
          <p:cNvSpPr txBox="1"/>
          <p:nvPr/>
        </p:nvSpPr>
        <p:spPr>
          <a:xfrm>
            <a:off x="304800" y="1541931"/>
            <a:ext cx="3703514" cy="584775"/>
          </a:xfrm>
          <a:prstGeom prst="rect">
            <a:avLst/>
          </a:prstGeom>
          <a:ln w="12700">
            <a:miter lim="400000"/>
          </a:ln>
        </p:spPr>
        <p:txBody>
          <a:bodyPr wrap="none" lIns="91440" tIns="45720" rIns="91440" bIns="45720" rtlCol="0">
            <a:spAutoFit/>
          </a:bodyPr>
          <a:lstStyle/>
          <a:p>
            <a:pPr algn="l" defTabSz="825500" hangingPunct="1"/>
            <a:r>
              <a:rPr lang="it-IT" sz="3200" b="1" dirty="0">
                <a:solidFill>
                  <a:schemeClr val="accent2"/>
                </a:solidFill>
                <a:latin typeface="FS Albert Pro Light" panose="02000503040000020004" pitchFamily="2" charset="0"/>
                <a:ea typeface="+mj-ea"/>
                <a:cs typeface="+mj-cs"/>
                <a:sym typeface="FSAlbertPro-Light"/>
              </a:rPr>
              <a:t>1) Scarsità di risorse</a:t>
            </a:r>
            <a:endParaRPr lang="en-US" sz="3200" b="1" dirty="0">
              <a:solidFill>
                <a:schemeClr val="accent2"/>
              </a:solidFill>
              <a:latin typeface="FS Albert Pro Light" panose="02000503040000020004" pitchFamily="2" charset="0"/>
              <a:ea typeface="+mj-ea"/>
              <a:cs typeface="+mj-cs"/>
              <a:sym typeface="FSAlbertPro-Light"/>
            </a:endParaRPr>
          </a:p>
        </p:txBody>
      </p:sp>
      <p:sp>
        <p:nvSpPr>
          <p:cNvPr id="7" name="TextBox 6">
            <a:extLst>
              <a:ext uri="{FF2B5EF4-FFF2-40B4-BE49-F238E27FC236}">
                <a16:creationId xmlns:a16="http://schemas.microsoft.com/office/drawing/2014/main" id="{F674F810-830E-A78D-2B69-38F5D50B20A9}"/>
              </a:ext>
            </a:extLst>
          </p:cNvPr>
          <p:cNvSpPr txBox="1"/>
          <p:nvPr/>
        </p:nvSpPr>
        <p:spPr>
          <a:xfrm>
            <a:off x="1915648" y="2500004"/>
            <a:ext cx="3882538" cy="584775"/>
          </a:xfrm>
          <a:prstGeom prst="rect">
            <a:avLst/>
          </a:prstGeom>
          <a:ln w="12700">
            <a:miter lim="400000"/>
          </a:ln>
        </p:spPr>
        <p:txBody>
          <a:bodyPr wrap="none" lIns="91440" tIns="45720" rIns="91440" bIns="45720" rtlCol="0">
            <a:spAutoFit/>
          </a:bodyPr>
          <a:lstStyle/>
          <a:p>
            <a:pPr algn="l" defTabSz="825500" hangingPunct="1"/>
            <a:r>
              <a:rPr lang="it-IT" sz="3200" b="1" dirty="0">
                <a:solidFill>
                  <a:schemeClr val="accent2"/>
                </a:solidFill>
                <a:latin typeface="FS Albert Pro Light" panose="02000503040000020004" pitchFamily="2" charset="0"/>
                <a:ea typeface="+mj-ea"/>
                <a:cs typeface="+mj-cs"/>
                <a:sym typeface="FSAlbertPro-Light"/>
              </a:rPr>
              <a:t>2) Costo-opportunità</a:t>
            </a:r>
            <a:endParaRPr lang="en-US" sz="3200" b="1" dirty="0">
              <a:solidFill>
                <a:schemeClr val="accent2"/>
              </a:solidFill>
              <a:latin typeface="FS Albert Pro Light" panose="02000503040000020004" pitchFamily="2" charset="0"/>
              <a:ea typeface="+mj-ea"/>
              <a:cs typeface="+mj-cs"/>
              <a:sym typeface="FSAlbertPro-Light"/>
            </a:endParaRPr>
          </a:p>
        </p:txBody>
      </p:sp>
      <p:sp>
        <p:nvSpPr>
          <p:cNvPr id="9" name="TextBox 8">
            <a:extLst>
              <a:ext uri="{FF2B5EF4-FFF2-40B4-BE49-F238E27FC236}">
                <a16:creationId xmlns:a16="http://schemas.microsoft.com/office/drawing/2014/main" id="{99E01927-F7DE-5F32-C17A-532B4DE6DBDA}"/>
              </a:ext>
            </a:extLst>
          </p:cNvPr>
          <p:cNvSpPr txBox="1"/>
          <p:nvPr/>
        </p:nvSpPr>
        <p:spPr>
          <a:xfrm>
            <a:off x="304800" y="3641334"/>
            <a:ext cx="8394157" cy="830997"/>
          </a:xfrm>
          <a:prstGeom prst="rect">
            <a:avLst/>
          </a:prstGeom>
          <a:ln w="12700">
            <a:miter lim="400000"/>
          </a:ln>
        </p:spPr>
        <p:txBody>
          <a:bodyPr wrap="square" lIns="91440" tIns="45720" rIns="91440" bIns="45720" rtlCol="0">
            <a:spAutoFit/>
          </a:bodyPr>
          <a:lstStyle/>
          <a:p>
            <a:pPr algn="ctr" defTabSz="825500" hangingPunct="1"/>
            <a:r>
              <a:rPr lang="it-IT" sz="2400" b="1" dirty="0">
                <a:solidFill>
                  <a:schemeClr val="tx2"/>
                </a:solidFill>
                <a:latin typeface="FS Albert Pro Light" panose="02000503040000020004" pitchFamily="2" charset="0"/>
                <a:ea typeface="+mj-ea"/>
                <a:cs typeface="+mj-cs"/>
                <a:sym typeface="FSAlbertPro-Light"/>
              </a:rPr>
              <a:t>E’ necessario saper valutare costi e benefici di tecnologie/soluzioni/procedure in maniera sistematica</a:t>
            </a:r>
            <a:endParaRPr lang="en-US" sz="2400" b="1" dirty="0">
              <a:solidFill>
                <a:schemeClr val="tx2"/>
              </a:solidFill>
              <a:latin typeface="FS Albert Pro Light" panose="02000503040000020004" pitchFamily="2" charset="0"/>
              <a:ea typeface="+mj-ea"/>
              <a:cs typeface="+mj-cs"/>
              <a:sym typeface="FSAlbertPro-Light"/>
            </a:endParaRPr>
          </a:p>
        </p:txBody>
      </p:sp>
      <p:pic>
        <p:nvPicPr>
          <p:cNvPr id="2050" name="Picture 2" descr="Scarcity Psychology and Copywriting: 5 Scarcity Techniques for Conversions  | by Anca Budau | UX Planet">
            <a:extLst>
              <a:ext uri="{FF2B5EF4-FFF2-40B4-BE49-F238E27FC236}">
                <a16:creationId xmlns:a16="http://schemas.microsoft.com/office/drawing/2014/main" id="{611E6B23-122D-F235-22F9-F9D3B9C96F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47270" y="1409997"/>
            <a:ext cx="1295400" cy="961534"/>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pic>
        <p:nvPicPr>
          <p:cNvPr id="2052" name="Picture 4" descr="Opportunity Cost Formula, Calculation, and What It Can Tell You">
            <a:extLst>
              <a:ext uri="{FF2B5EF4-FFF2-40B4-BE49-F238E27FC236}">
                <a16:creationId xmlns:a16="http://schemas.microsoft.com/office/drawing/2014/main" id="{96926C07-A296-4F9D-788F-34C0E8FFE99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1357" r="50008" b="14075"/>
          <a:stretch/>
        </p:blipFill>
        <p:spPr bwMode="auto">
          <a:xfrm>
            <a:off x="6004776" y="2237441"/>
            <a:ext cx="1223576" cy="1216713"/>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031881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5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1">
            <a:extLst>
              <a:ext uri="{FF2B5EF4-FFF2-40B4-BE49-F238E27FC236}">
                <a16:creationId xmlns:a16="http://schemas.microsoft.com/office/drawing/2014/main" id="{CB172F11-A686-E4C5-60E7-CC3D9DA43333}"/>
              </a:ext>
            </a:extLst>
          </p:cNvPr>
          <p:cNvSpPr txBox="1">
            <a:spLocks/>
          </p:cNvSpPr>
          <p:nvPr/>
        </p:nvSpPr>
        <p:spPr>
          <a:xfrm>
            <a:off x="971620" y="4845629"/>
            <a:ext cx="1757404" cy="210314"/>
          </a:xfrm>
          <a:prstGeom prst="rect">
            <a:avLst/>
          </a:prstGeom>
          <a:noFill/>
          <a:ln w="12700">
            <a:miter lim="400000"/>
          </a:ln>
        </p:spPr>
        <p:txBody>
          <a:bodyPr wrap="square" lIns="50800" tIns="50800" rIns="50800" bIns="50800" anchor="ctr">
            <a:spAutoFit/>
          </a:bodyPr>
          <a:lstStyle>
            <a:defPPr>
              <a:defRPr lang="en-US"/>
            </a:defPPr>
            <a:lvl1pPr marL="0" algn="l" defTabSz="219075" rtl="0" eaLnBrk="1" latinLnBrk="0" hangingPunct="1">
              <a:defRPr sz="563" b="0" i="0" kern="1200" spc="56">
                <a:solidFill>
                  <a:schemeClr val="accent1"/>
                </a:solidFill>
                <a:latin typeface="FS Albert Pro Light" panose="02000503040000020004" pitchFamily="2" charset="0"/>
                <a:ea typeface="+mj-ea"/>
                <a:cs typeface="+mj-cs"/>
                <a:sym typeface="FSAlbertPro-Ligh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700" dirty="0"/>
              <a:t>10 Novembre 2023 – IVAS - Canobbio</a:t>
            </a:r>
          </a:p>
        </p:txBody>
      </p:sp>
      <p:sp>
        <p:nvSpPr>
          <p:cNvPr id="5" name="Title 2">
            <a:extLst>
              <a:ext uri="{FF2B5EF4-FFF2-40B4-BE49-F238E27FC236}">
                <a16:creationId xmlns:a16="http://schemas.microsoft.com/office/drawing/2014/main" id="{4CC47FE0-3806-DF0D-33BF-7C121DD0E19E}"/>
              </a:ext>
            </a:extLst>
          </p:cNvPr>
          <p:cNvSpPr>
            <a:spLocks noGrp="1"/>
          </p:cNvSpPr>
          <p:nvPr>
            <p:ph type="title"/>
          </p:nvPr>
        </p:nvSpPr>
        <p:spPr>
          <a:xfrm>
            <a:off x="171451" y="171450"/>
            <a:ext cx="7831402" cy="685800"/>
          </a:xfrm>
        </p:spPr>
        <p:txBody>
          <a:bodyPr/>
          <a:lstStyle/>
          <a:p>
            <a:r>
              <a:rPr lang="it-IT" sz="3200" b="1" dirty="0"/>
              <a:t>I modelli informano i processi decisionali valutando 2 aspetti chiave</a:t>
            </a:r>
            <a:endParaRPr lang="en-US" sz="3200" b="1" dirty="0"/>
          </a:p>
        </p:txBody>
      </p:sp>
      <p:cxnSp>
        <p:nvCxnSpPr>
          <p:cNvPr id="37" name="Straight Connector 36">
            <a:extLst>
              <a:ext uri="{FF2B5EF4-FFF2-40B4-BE49-F238E27FC236}">
                <a16:creationId xmlns:a16="http://schemas.microsoft.com/office/drawing/2014/main" id="{1EBD2681-D40E-226B-1CEA-8C4E455FBED7}"/>
              </a:ext>
            </a:extLst>
          </p:cNvPr>
          <p:cNvCxnSpPr/>
          <p:nvPr/>
        </p:nvCxnSpPr>
        <p:spPr>
          <a:xfrm>
            <a:off x="4380005" y="2248158"/>
            <a:ext cx="0" cy="2346593"/>
          </a:xfrm>
          <a:prstGeom prst="line">
            <a:avLst/>
          </a:prstGeom>
          <a:noFill/>
          <a:ln w="254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cxnSp>
        <p:nvCxnSpPr>
          <p:cNvPr id="39" name="Straight Connector 38">
            <a:extLst>
              <a:ext uri="{FF2B5EF4-FFF2-40B4-BE49-F238E27FC236}">
                <a16:creationId xmlns:a16="http://schemas.microsoft.com/office/drawing/2014/main" id="{136D23BC-BD28-2B8C-3458-88B160F246BD}"/>
              </a:ext>
            </a:extLst>
          </p:cNvPr>
          <p:cNvCxnSpPr/>
          <p:nvPr/>
        </p:nvCxnSpPr>
        <p:spPr>
          <a:xfrm>
            <a:off x="2655865" y="3410438"/>
            <a:ext cx="3552940" cy="0"/>
          </a:xfrm>
          <a:prstGeom prst="line">
            <a:avLst/>
          </a:prstGeom>
          <a:noFill/>
          <a:ln w="254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pic>
        <p:nvPicPr>
          <p:cNvPr id="40" name="Picture 39">
            <a:extLst>
              <a:ext uri="{FF2B5EF4-FFF2-40B4-BE49-F238E27FC236}">
                <a16:creationId xmlns:a16="http://schemas.microsoft.com/office/drawing/2014/main" id="{16234846-3122-EB67-81BB-8C407828B15F}"/>
              </a:ext>
            </a:extLst>
          </p:cNvPr>
          <p:cNvPicPr>
            <a:picLocks noChangeAspect="1"/>
          </p:cNvPicPr>
          <p:nvPr/>
        </p:nvPicPr>
        <p:blipFill>
          <a:blip r:embed="rId2"/>
          <a:stretch>
            <a:fillRect/>
          </a:stretch>
        </p:blipFill>
        <p:spPr>
          <a:xfrm>
            <a:off x="3265381" y="2588649"/>
            <a:ext cx="505108" cy="481298"/>
          </a:xfrm>
          <a:prstGeom prst="rect">
            <a:avLst/>
          </a:prstGeom>
        </p:spPr>
      </p:pic>
      <p:pic>
        <p:nvPicPr>
          <p:cNvPr id="41" name="Picture 40">
            <a:extLst>
              <a:ext uri="{FF2B5EF4-FFF2-40B4-BE49-F238E27FC236}">
                <a16:creationId xmlns:a16="http://schemas.microsoft.com/office/drawing/2014/main" id="{B625B4D1-72AE-E5A2-6AAA-5F457E981ED3}"/>
              </a:ext>
            </a:extLst>
          </p:cNvPr>
          <p:cNvPicPr>
            <a:picLocks noChangeAspect="1"/>
          </p:cNvPicPr>
          <p:nvPr/>
        </p:nvPicPr>
        <p:blipFill>
          <a:blip r:embed="rId3"/>
          <a:stretch>
            <a:fillRect/>
          </a:stretch>
        </p:blipFill>
        <p:spPr>
          <a:xfrm>
            <a:off x="5089237" y="3665688"/>
            <a:ext cx="708590" cy="673813"/>
          </a:xfrm>
          <a:prstGeom prst="rect">
            <a:avLst/>
          </a:prstGeom>
        </p:spPr>
      </p:pic>
      <p:sp>
        <p:nvSpPr>
          <p:cNvPr id="42" name="TextBox 41">
            <a:extLst>
              <a:ext uri="{FF2B5EF4-FFF2-40B4-BE49-F238E27FC236}">
                <a16:creationId xmlns:a16="http://schemas.microsoft.com/office/drawing/2014/main" id="{1C8D8D54-59EE-C85C-7A60-2267065669C9}"/>
              </a:ext>
            </a:extLst>
          </p:cNvPr>
          <p:cNvSpPr txBox="1"/>
          <p:nvPr/>
        </p:nvSpPr>
        <p:spPr>
          <a:xfrm>
            <a:off x="2235699" y="2559323"/>
            <a:ext cx="505108" cy="400110"/>
          </a:xfrm>
          <a:prstGeom prst="rect">
            <a:avLst/>
          </a:prstGeom>
          <a:solidFill>
            <a:schemeClr val="bg1"/>
          </a:solidFill>
          <a:ln w="12700">
            <a:miter lim="400000"/>
          </a:ln>
        </p:spPr>
        <p:txBody>
          <a:bodyPr wrap="square" lIns="91440" tIns="45720" rIns="91440" bIns="45720" rtlCol="0">
            <a:spAutoFit/>
          </a:bodyPr>
          <a:lstStyle/>
          <a:p>
            <a:pPr defTabSz="825500" hangingPunct="1"/>
            <a:r>
              <a:rPr lang="it-IT" sz="2000" b="1" i="1" dirty="0">
                <a:solidFill>
                  <a:schemeClr val="tx2">
                    <a:lumMod val="50000"/>
                    <a:lumOff val="50000"/>
                  </a:schemeClr>
                </a:solidFill>
                <a:latin typeface="FS Albert Pro Light" panose="02000503040000020004" pitchFamily="2" charset="0"/>
                <a:ea typeface="+mj-ea"/>
                <a:cs typeface="+mj-cs"/>
                <a:sym typeface="FSAlbertPro-Light"/>
              </a:rPr>
              <a:t>Sì</a:t>
            </a:r>
            <a:endParaRPr lang="en-US" sz="2000" b="1" i="1" dirty="0">
              <a:solidFill>
                <a:schemeClr val="tx2">
                  <a:lumMod val="50000"/>
                  <a:lumOff val="50000"/>
                </a:schemeClr>
              </a:solidFill>
              <a:latin typeface="FS Albert Pro Light" panose="02000503040000020004" pitchFamily="2" charset="0"/>
              <a:ea typeface="+mj-ea"/>
              <a:cs typeface="+mj-cs"/>
              <a:sym typeface="FSAlbertPro-Light"/>
            </a:endParaRPr>
          </a:p>
        </p:txBody>
      </p:sp>
      <p:sp>
        <p:nvSpPr>
          <p:cNvPr id="43" name="TextBox 42">
            <a:extLst>
              <a:ext uri="{FF2B5EF4-FFF2-40B4-BE49-F238E27FC236}">
                <a16:creationId xmlns:a16="http://schemas.microsoft.com/office/drawing/2014/main" id="{E5F6953D-9B60-0A3C-0386-AACD7BDE2D27}"/>
              </a:ext>
            </a:extLst>
          </p:cNvPr>
          <p:cNvSpPr txBox="1"/>
          <p:nvPr/>
        </p:nvSpPr>
        <p:spPr>
          <a:xfrm>
            <a:off x="3250290" y="1897535"/>
            <a:ext cx="505108" cy="400110"/>
          </a:xfrm>
          <a:prstGeom prst="rect">
            <a:avLst/>
          </a:prstGeom>
          <a:solidFill>
            <a:schemeClr val="bg1"/>
          </a:solidFill>
          <a:ln w="12700">
            <a:miter lim="400000"/>
          </a:ln>
        </p:spPr>
        <p:txBody>
          <a:bodyPr wrap="square" lIns="91440" tIns="45720" rIns="91440" bIns="45720" rtlCol="0">
            <a:spAutoFit/>
          </a:bodyPr>
          <a:lstStyle/>
          <a:p>
            <a:pPr defTabSz="825500" hangingPunct="1"/>
            <a:r>
              <a:rPr lang="it-IT" sz="2000" b="1" i="1" dirty="0">
                <a:solidFill>
                  <a:schemeClr val="tx2">
                    <a:lumMod val="50000"/>
                    <a:lumOff val="50000"/>
                  </a:schemeClr>
                </a:solidFill>
                <a:latin typeface="FS Albert Pro Light" panose="02000503040000020004" pitchFamily="2" charset="0"/>
                <a:ea typeface="+mj-ea"/>
                <a:cs typeface="+mj-cs"/>
                <a:sym typeface="FSAlbertPro-Light"/>
              </a:rPr>
              <a:t>Sì</a:t>
            </a:r>
            <a:endParaRPr lang="en-US" sz="2000" b="1" i="1" dirty="0">
              <a:solidFill>
                <a:schemeClr val="tx2">
                  <a:lumMod val="50000"/>
                  <a:lumOff val="50000"/>
                </a:schemeClr>
              </a:solidFill>
              <a:latin typeface="FS Albert Pro Light" panose="02000503040000020004" pitchFamily="2" charset="0"/>
              <a:ea typeface="+mj-ea"/>
              <a:cs typeface="+mj-cs"/>
              <a:sym typeface="FSAlbertPro-Light"/>
            </a:endParaRPr>
          </a:p>
        </p:txBody>
      </p:sp>
      <p:sp>
        <p:nvSpPr>
          <p:cNvPr id="44" name="TextBox 43">
            <a:extLst>
              <a:ext uri="{FF2B5EF4-FFF2-40B4-BE49-F238E27FC236}">
                <a16:creationId xmlns:a16="http://schemas.microsoft.com/office/drawing/2014/main" id="{0C743E33-D628-89F8-57DD-F06B39E5E73B}"/>
              </a:ext>
            </a:extLst>
          </p:cNvPr>
          <p:cNvSpPr txBox="1"/>
          <p:nvPr/>
        </p:nvSpPr>
        <p:spPr>
          <a:xfrm>
            <a:off x="5130906" y="1897535"/>
            <a:ext cx="666921" cy="400110"/>
          </a:xfrm>
          <a:prstGeom prst="rect">
            <a:avLst/>
          </a:prstGeom>
          <a:solidFill>
            <a:schemeClr val="bg1"/>
          </a:solidFill>
          <a:ln w="12700">
            <a:miter lim="400000"/>
          </a:ln>
        </p:spPr>
        <p:txBody>
          <a:bodyPr wrap="square" lIns="91440" tIns="45720" rIns="91440" bIns="45720" rtlCol="0">
            <a:spAutoFit/>
          </a:bodyPr>
          <a:lstStyle/>
          <a:p>
            <a:pPr defTabSz="825500" hangingPunct="1"/>
            <a:r>
              <a:rPr lang="it-IT" sz="2000" b="1" i="1" dirty="0">
                <a:solidFill>
                  <a:schemeClr val="tx2">
                    <a:lumMod val="50000"/>
                    <a:lumOff val="50000"/>
                  </a:schemeClr>
                </a:solidFill>
                <a:latin typeface="FS Albert Pro Light" panose="02000503040000020004" pitchFamily="2" charset="0"/>
                <a:ea typeface="+mj-ea"/>
                <a:cs typeface="+mj-cs"/>
                <a:sym typeface="FSAlbertPro-Light"/>
              </a:rPr>
              <a:t>No</a:t>
            </a:r>
            <a:endParaRPr lang="en-US" sz="2000" b="1" i="1" dirty="0">
              <a:solidFill>
                <a:schemeClr val="tx2">
                  <a:lumMod val="50000"/>
                  <a:lumOff val="50000"/>
                </a:schemeClr>
              </a:solidFill>
              <a:latin typeface="FS Albert Pro Light" panose="02000503040000020004" pitchFamily="2" charset="0"/>
              <a:ea typeface="+mj-ea"/>
              <a:cs typeface="+mj-cs"/>
              <a:sym typeface="FSAlbertPro-Light"/>
            </a:endParaRPr>
          </a:p>
        </p:txBody>
      </p:sp>
      <p:sp>
        <p:nvSpPr>
          <p:cNvPr id="45" name="TextBox 44">
            <a:extLst>
              <a:ext uri="{FF2B5EF4-FFF2-40B4-BE49-F238E27FC236}">
                <a16:creationId xmlns:a16="http://schemas.microsoft.com/office/drawing/2014/main" id="{28BD272E-F17F-6620-3905-FD9D67F62A13}"/>
              </a:ext>
            </a:extLst>
          </p:cNvPr>
          <p:cNvSpPr txBox="1"/>
          <p:nvPr/>
        </p:nvSpPr>
        <p:spPr>
          <a:xfrm>
            <a:off x="2235699" y="3952435"/>
            <a:ext cx="666921" cy="400110"/>
          </a:xfrm>
          <a:prstGeom prst="rect">
            <a:avLst/>
          </a:prstGeom>
          <a:solidFill>
            <a:schemeClr val="bg1"/>
          </a:solidFill>
          <a:ln w="12700">
            <a:miter lim="400000"/>
          </a:ln>
        </p:spPr>
        <p:txBody>
          <a:bodyPr wrap="square" lIns="91440" tIns="45720" rIns="91440" bIns="45720" rtlCol="0">
            <a:spAutoFit/>
          </a:bodyPr>
          <a:lstStyle/>
          <a:p>
            <a:pPr defTabSz="825500" hangingPunct="1"/>
            <a:r>
              <a:rPr lang="it-IT" sz="2000" b="1" i="1" dirty="0">
                <a:solidFill>
                  <a:schemeClr val="tx2">
                    <a:lumMod val="50000"/>
                    <a:lumOff val="50000"/>
                  </a:schemeClr>
                </a:solidFill>
                <a:latin typeface="FS Albert Pro Light" panose="02000503040000020004" pitchFamily="2" charset="0"/>
                <a:ea typeface="+mj-ea"/>
                <a:cs typeface="+mj-cs"/>
                <a:sym typeface="FSAlbertPro-Light"/>
              </a:rPr>
              <a:t>No</a:t>
            </a:r>
            <a:endParaRPr lang="en-US" sz="2000" b="1" i="1" dirty="0">
              <a:solidFill>
                <a:schemeClr val="tx2">
                  <a:lumMod val="50000"/>
                  <a:lumOff val="50000"/>
                </a:schemeClr>
              </a:solidFill>
              <a:latin typeface="FS Albert Pro Light" panose="02000503040000020004" pitchFamily="2" charset="0"/>
              <a:ea typeface="+mj-ea"/>
              <a:cs typeface="+mj-cs"/>
              <a:sym typeface="FSAlbertPro-Light"/>
            </a:endParaRPr>
          </a:p>
        </p:txBody>
      </p:sp>
      <p:sp>
        <p:nvSpPr>
          <p:cNvPr id="46" name="TextBox 45">
            <a:extLst>
              <a:ext uri="{FF2B5EF4-FFF2-40B4-BE49-F238E27FC236}">
                <a16:creationId xmlns:a16="http://schemas.microsoft.com/office/drawing/2014/main" id="{01FED578-CD0E-393C-C574-8EF1A9CAA1ED}"/>
              </a:ext>
            </a:extLst>
          </p:cNvPr>
          <p:cNvSpPr txBox="1"/>
          <p:nvPr/>
        </p:nvSpPr>
        <p:spPr>
          <a:xfrm>
            <a:off x="487807" y="2436213"/>
            <a:ext cx="1339901" cy="584775"/>
          </a:xfrm>
          <a:prstGeom prst="rect">
            <a:avLst/>
          </a:prstGeom>
          <a:solidFill>
            <a:schemeClr val="bg1"/>
          </a:solidFill>
          <a:ln w="12700">
            <a:miter lim="400000"/>
          </a:ln>
        </p:spPr>
        <p:txBody>
          <a:bodyPr wrap="square" lIns="91440" tIns="45720" rIns="91440" bIns="45720" rtlCol="0">
            <a:spAutoFit/>
          </a:bodyPr>
          <a:lstStyle/>
          <a:p>
            <a:pPr defTabSz="825500" hangingPunct="1"/>
            <a:r>
              <a:rPr lang="it-IT" sz="1600" b="1" i="1" dirty="0">
                <a:solidFill>
                  <a:schemeClr val="tx2">
                    <a:lumMod val="50000"/>
                    <a:lumOff val="50000"/>
                  </a:schemeClr>
                </a:solidFill>
                <a:latin typeface="FS Albert Pro Light" panose="02000503040000020004" pitchFamily="2" charset="0"/>
                <a:ea typeface="+mj-ea"/>
                <a:cs typeface="+mj-cs"/>
                <a:sym typeface="FSAlbertPro-Light"/>
              </a:rPr>
              <a:t>Valore aggiunto?</a:t>
            </a:r>
            <a:endParaRPr lang="en-US" sz="1600" b="1" i="1" dirty="0">
              <a:solidFill>
                <a:schemeClr val="tx2">
                  <a:lumMod val="50000"/>
                  <a:lumOff val="50000"/>
                </a:schemeClr>
              </a:solidFill>
              <a:latin typeface="FS Albert Pro Light" panose="02000503040000020004" pitchFamily="2" charset="0"/>
              <a:ea typeface="+mj-ea"/>
              <a:cs typeface="+mj-cs"/>
              <a:sym typeface="FSAlbertPro-Light"/>
            </a:endParaRPr>
          </a:p>
        </p:txBody>
      </p:sp>
      <p:sp>
        <p:nvSpPr>
          <p:cNvPr id="47" name="TextBox 46">
            <a:extLst>
              <a:ext uri="{FF2B5EF4-FFF2-40B4-BE49-F238E27FC236}">
                <a16:creationId xmlns:a16="http://schemas.microsoft.com/office/drawing/2014/main" id="{91D4386B-31CB-DC37-A226-6163E30F4231}"/>
              </a:ext>
            </a:extLst>
          </p:cNvPr>
          <p:cNvSpPr txBox="1"/>
          <p:nvPr/>
        </p:nvSpPr>
        <p:spPr>
          <a:xfrm>
            <a:off x="2795531" y="1262806"/>
            <a:ext cx="3168947" cy="338554"/>
          </a:xfrm>
          <a:prstGeom prst="rect">
            <a:avLst/>
          </a:prstGeom>
          <a:solidFill>
            <a:schemeClr val="bg1"/>
          </a:solidFill>
          <a:ln w="12700">
            <a:miter lim="400000"/>
          </a:ln>
        </p:spPr>
        <p:txBody>
          <a:bodyPr wrap="square" lIns="91440" tIns="45720" rIns="91440" bIns="45720" rtlCol="0">
            <a:spAutoFit/>
          </a:bodyPr>
          <a:lstStyle/>
          <a:p>
            <a:pPr algn="ctr" defTabSz="825500" hangingPunct="1"/>
            <a:r>
              <a:rPr lang="it-IT" sz="1600" b="1" i="1" dirty="0">
                <a:solidFill>
                  <a:schemeClr val="tx2">
                    <a:lumMod val="50000"/>
                    <a:lumOff val="50000"/>
                  </a:schemeClr>
                </a:solidFill>
                <a:latin typeface="FS Albert Pro Light" panose="02000503040000020004" pitchFamily="2" charset="0"/>
                <a:ea typeface="+mj-ea"/>
                <a:cs typeface="+mj-cs"/>
                <a:sym typeface="FSAlbertPro-Light"/>
              </a:rPr>
              <a:t>Sostenibilità finanziaria?</a:t>
            </a:r>
            <a:endParaRPr lang="en-US" sz="1600" b="1" i="1" dirty="0">
              <a:solidFill>
                <a:schemeClr val="tx2">
                  <a:lumMod val="50000"/>
                  <a:lumOff val="50000"/>
                </a:schemeClr>
              </a:solidFill>
              <a:latin typeface="FS Albert Pro Light" panose="02000503040000020004" pitchFamily="2" charset="0"/>
              <a:ea typeface="+mj-ea"/>
              <a:cs typeface="+mj-cs"/>
              <a:sym typeface="FSAlbertPro-Light"/>
            </a:endParaRPr>
          </a:p>
        </p:txBody>
      </p:sp>
      <p:sp>
        <p:nvSpPr>
          <p:cNvPr id="48" name="TextBox 47">
            <a:extLst>
              <a:ext uri="{FF2B5EF4-FFF2-40B4-BE49-F238E27FC236}">
                <a16:creationId xmlns:a16="http://schemas.microsoft.com/office/drawing/2014/main" id="{4C673E74-39D0-DB65-76F9-CA835C510F2C}"/>
              </a:ext>
            </a:extLst>
          </p:cNvPr>
          <p:cNvSpPr txBox="1"/>
          <p:nvPr/>
        </p:nvSpPr>
        <p:spPr>
          <a:xfrm>
            <a:off x="487807" y="3020988"/>
            <a:ext cx="1475611" cy="1077218"/>
          </a:xfrm>
          <a:prstGeom prst="rect">
            <a:avLst/>
          </a:prstGeom>
          <a:noFill/>
          <a:ln w="12700">
            <a:miter lim="400000"/>
          </a:ln>
        </p:spPr>
        <p:txBody>
          <a:bodyPr wrap="square" lIns="91440" tIns="45720" rIns="91440" bIns="45720" rtlCol="0">
            <a:spAutoFit/>
          </a:bodyPr>
          <a:lstStyle/>
          <a:p>
            <a:pPr defTabSz="825500" hangingPunct="1"/>
            <a:r>
              <a:rPr lang="it-IT" sz="1600" i="1" dirty="0">
                <a:solidFill>
                  <a:srgbClr val="0070C0"/>
                </a:solidFill>
                <a:latin typeface="FS Albert Pro Light" panose="02000503040000020004" pitchFamily="2" charset="0"/>
                <a:ea typeface="+mj-ea"/>
                <a:cs typeface="+mj-cs"/>
                <a:sym typeface="FSAlbertPro-Light"/>
              </a:rPr>
              <a:t>Modelli economici: es.</a:t>
            </a:r>
          </a:p>
          <a:p>
            <a:pPr defTabSz="825500" hangingPunct="1"/>
            <a:r>
              <a:rPr lang="it-IT" sz="1600" i="1" dirty="0">
                <a:solidFill>
                  <a:srgbClr val="0070C0"/>
                </a:solidFill>
                <a:latin typeface="FS Albert Pro Light" panose="02000503040000020004" pitchFamily="2" charset="0"/>
                <a:ea typeface="+mj-ea"/>
                <a:cs typeface="+mj-cs"/>
                <a:sym typeface="FSAlbertPro-Light"/>
              </a:rPr>
              <a:t>Costo-efficacia</a:t>
            </a:r>
          </a:p>
          <a:p>
            <a:pPr defTabSz="825500" hangingPunct="1"/>
            <a:r>
              <a:rPr lang="it-IT" sz="1600" i="1" dirty="0">
                <a:solidFill>
                  <a:srgbClr val="0070C0"/>
                </a:solidFill>
                <a:latin typeface="FS Albert Pro Light" panose="02000503040000020004" pitchFamily="2" charset="0"/>
                <a:ea typeface="+mj-ea"/>
                <a:cs typeface="+mj-cs"/>
                <a:sym typeface="FSAlbertPro-Light"/>
              </a:rPr>
              <a:t>Costo-utilità</a:t>
            </a:r>
            <a:endParaRPr lang="en-US" sz="1600" i="1" dirty="0">
              <a:solidFill>
                <a:srgbClr val="0070C0"/>
              </a:solidFill>
              <a:latin typeface="FS Albert Pro Light" panose="02000503040000020004" pitchFamily="2" charset="0"/>
              <a:ea typeface="+mj-ea"/>
              <a:cs typeface="+mj-cs"/>
              <a:sym typeface="FSAlbertPro-Light"/>
            </a:endParaRPr>
          </a:p>
        </p:txBody>
      </p:sp>
      <p:sp>
        <p:nvSpPr>
          <p:cNvPr id="49" name="TextBox 48">
            <a:extLst>
              <a:ext uri="{FF2B5EF4-FFF2-40B4-BE49-F238E27FC236}">
                <a16:creationId xmlns:a16="http://schemas.microsoft.com/office/drawing/2014/main" id="{F40BC567-D8C0-6F70-BCE7-F1F6D7510E97}"/>
              </a:ext>
            </a:extLst>
          </p:cNvPr>
          <p:cNvSpPr txBox="1"/>
          <p:nvPr/>
        </p:nvSpPr>
        <p:spPr>
          <a:xfrm>
            <a:off x="2683507" y="1510251"/>
            <a:ext cx="3392995" cy="338554"/>
          </a:xfrm>
          <a:prstGeom prst="rect">
            <a:avLst/>
          </a:prstGeom>
          <a:noFill/>
          <a:ln w="12700">
            <a:miter lim="400000"/>
          </a:ln>
        </p:spPr>
        <p:txBody>
          <a:bodyPr wrap="square" lIns="91440" tIns="45720" rIns="91440" bIns="45720" rtlCol="0">
            <a:spAutoFit/>
          </a:bodyPr>
          <a:lstStyle/>
          <a:p>
            <a:pPr algn="ctr" defTabSz="825500" hangingPunct="1"/>
            <a:r>
              <a:rPr lang="it-IT" sz="1600" i="1" dirty="0">
                <a:solidFill>
                  <a:srgbClr val="0070C0"/>
                </a:solidFill>
                <a:latin typeface="FS Albert Pro Light" panose="02000503040000020004" pitchFamily="2" charset="0"/>
                <a:ea typeface="+mj-ea"/>
                <a:cs typeface="+mj-cs"/>
                <a:sym typeface="FSAlbertPro-Light"/>
              </a:rPr>
              <a:t>Modelli di impatto sul budget</a:t>
            </a:r>
            <a:endParaRPr lang="en-US" sz="1600" i="1" dirty="0">
              <a:solidFill>
                <a:srgbClr val="0070C0"/>
              </a:solidFill>
              <a:latin typeface="FS Albert Pro Light" panose="02000503040000020004" pitchFamily="2" charset="0"/>
              <a:ea typeface="+mj-ea"/>
              <a:cs typeface="+mj-cs"/>
              <a:sym typeface="FSAlbertPro-Light"/>
            </a:endParaRPr>
          </a:p>
        </p:txBody>
      </p:sp>
      <p:sp>
        <p:nvSpPr>
          <p:cNvPr id="50" name="TextBox 49">
            <a:extLst>
              <a:ext uri="{FF2B5EF4-FFF2-40B4-BE49-F238E27FC236}">
                <a16:creationId xmlns:a16="http://schemas.microsoft.com/office/drawing/2014/main" id="{7674EE2B-BCED-BDBD-5DD0-4C3772CFFD1D}"/>
              </a:ext>
            </a:extLst>
          </p:cNvPr>
          <p:cNvSpPr txBox="1"/>
          <p:nvPr/>
        </p:nvSpPr>
        <p:spPr>
          <a:xfrm>
            <a:off x="4684916" y="2492673"/>
            <a:ext cx="1285480" cy="584775"/>
          </a:xfrm>
          <a:prstGeom prst="rect">
            <a:avLst/>
          </a:prstGeom>
          <a:noFill/>
          <a:ln w="12700">
            <a:miter lim="400000"/>
          </a:ln>
        </p:spPr>
        <p:txBody>
          <a:bodyPr wrap="square" lIns="91440" tIns="45720" rIns="91440" bIns="45720" rtlCol="0">
            <a:spAutoFit/>
          </a:bodyPr>
          <a:lstStyle/>
          <a:p>
            <a:pPr algn="ctr" defTabSz="825500" hangingPunct="1"/>
            <a:r>
              <a:rPr lang="it-IT" sz="1600" i="1" dirty="0">
                <a:solidFill>
                  <a:schemeClr val="bg1">
                    <a:lumMod val="50000"/>
                  </a:schemeClr>
                </a:solidFill>
                <a:latin typeface="FS Albert Pro Light" panose="02000503040000020004" pitchFamily="2" charset="0"/>
                <a:ea typeface="+mj-ea"/>
                <a:cs typeface="+mj-cs"/>
                <a:sym typeface="FSAlbertPro-Light"/>
              </a:rPr>
              <a:t>Area di incertezza</a:t>
            </a:r>
            <a:endParaRPr lang="en-US" sz="1600" i="1" dirty="0">
              <a:solidFill>
                <a:schemeClr val="bg1">
                  <a:lumMod val="50000"/>
                </a:schemeClr>
              </a:solidFill>
              <a:latin typeface="FS Albert Pro Light" panose="02000503040000020004" pitchFamily="2" charset="0"/>
              <a:ea typeface="+mj-ea"/>
              <a:cs typeface="+mj-cs"/>
              <a:sym typeface="FSAlbertPro-Light"/>
            </a:endParaRPr>
          </a:p>
        </p:txBody>
      </p:sp>
      <p:sp>
        <p:nvSpPr>
          <p:cNvPr id="51" name="TextBox 50">
            <a:extLst>
              <a:ext uri="{FF2B5EF4-FFF2-40B4-BE49-F238E27FC236}">
                <a16:creationId xmlns:a16="http://schemas.microsoft.com/office/drawing/2014/main" id="{A81A297C-D1DE-8152-2880-A8D29998C8FC}"/>
              </a:ext>
            </a:extLst>
          </p:cNvPr>
          <p:cNvSpPr txBox="1"/>
          <p:nvPr/>
        </p:nvSpPr>
        <p:spPr>
          <a:xfrm>
            <a:off x="2840507" y="3722688"/>
            <a:ext cx="1373439" cy="584775"/>
          </a:xfrm>
          <a:prstGeom prst="rect">
            <a:avLst/>
          </a:prstGeom>
          <a:noFill/>
          <a:ln w="12700">
            <a:miter lim="400000"/>
          </a:ln>
        </p:spPr>
        <p:txBody>
          <a:bodyPr wrap="square" lIns="91440" tIns="45720" rIns="91440" bIns="45720" rtlCol="0">
            <a:spAutoFit/>
          </a:bodyPr>
          <a:lstStyle/>
          <a:p>
            <a:pPr algn="ctr" defTabSz="825500" hangingPunct="1"/>
            <a:r>
              <a:rPr lang="it-IT" sz="1600" i="1" dirty="0">
                <a:solidFill>
                  <a:schemeClr val="bg1">
                    <a:lumMod val="50000"/>
                  </a:schemeClr>
                </a:solidFill>
                <a:latin typeface="FS Albert Pro Light" panose="02000503040000020004" pitchFamily="2" charset="0"/>
                <a:ea typeface="+mj-ea"/>
                <a:cs typeface="+mj-cs"/>
                <a:sym typeface="FSAlbertPro-Light"/>
              </a:rPr>
              <a:t>Area di incertezza</a:t>
            </a:r>
            <a:endParaRPr lang="en-US" sz="1600" i="1" dirty="0">
              <a:solidFill>
                <a:schemeClr val="bg1">
                  <a:lumMod val="50000"/>
                </a:schemeClr>
              </a:solidFill>
              <a:latin typeface="FS Albert Pro Light" panose="02000503040000020004" pitchFamily="2" charset="0"/>
              <a:ea typeface="+mj-ea"/>
              <a:cs typeface="+mj-cs"/>
              <a:sym typeface="FSAlbertPro-Light"/>
            </a:endParaRPr>
          </a:p>
        </p:txBody>
      </p:sp>
      <p:sp>
        <p:nvSpPr>
          <p:cNvPr id="52" name="Segnaposto contenuto 3">
            <a:extLst>
              <a:ext uri="{FF2B5EF4-FFF2-40B4-BE49-F238E27FC236}">
                <a16:creationId xmlns:a16="http://schemas.microsoft.com/office/drawing/2014/main" id="{6974635B-237B-CD08-1B22-7AF9F7692222}"/>
              </a:ext>
            </a:extLst>
          </p:cNvPr>
          <p:cNvSpPr txBox="1">
            <a:spLocks/>
          </p:cNvSpPr>
          <p:nvPr/>
        </p:nvSpPr>
        <p:spPr>
          <a:xfrm>
            <a:off x="6348470" y="1209050"/>
            <a:ext cx="2117993" cy="1723185"/>
          </a:xfrm>
          <a:prstGeom prst="wedgeEllipseCallout">
            <a:avLst>
              <a:gd name="adj1" fmla="val -47834"/>
              <a:gd name="adj2" fmla="val -72381"/>
            </a:avLst>
          </a:prstGeom>
          <a:solidFill>
            <a:schemeClr val="accent6"/>
          </a:solidFill>
          <a:ln>
            <a:noFill/>
          </a:ln>
        </p:spPr>
        <p:txBody>
          <a:bodyPr>
            <a:normAutofit fontScale="55000" lnSpcReduction="20000"/>
          </a:bodyPr>
          <a:lstStyle>
            <a:lvl1pPr marL="0" marR="0" indent="0" algn="l" defTabSz="412602" eaLnBrk="1" latinLnBrk="0" hangingPunct="1">
              <a:lnSpc>
                <a:spcPct val="100000"/>
              </a:lnSpc>
              <a:spcBef>
                <a:spcPts val="0"/>
              </a:spcBef>
              <a:spcAft>
                <a:spcPts val="0"/>
              </a:spcAft>
              <a:buClrTx/>
              <a:buSzTx/>
              <a:buFontTx/>
              <a:buNone/>
              <a:tabLst/>
              <a:defRPr sz="2749" b="0" i="0" u="none" strike="noStrike" cap="none" spc="0" baseline="0">
                <a:solidFill>
                  <a:schemeClr val="bg1"/>
                </a:solidFill>
                <a:uFillTx/>
                <a:latin typeface="FS Albert Pro Light" panose="02000503040000020004" pitchFamily="2" charset="0"/>
                <a:ea typeface="+mj-ea"/>
                <a:cs typeface="+mj-cs"/>
                <a:sym typeface="FSAlbertPro-Light"/>
              </a:defRPr>
            </a:lvl1pPr>
            <a:lvl2pPr marL="0" marR="0" indent="228518" algn="l" defTabSz="412602" eaLnBrk="1" latinLnBrk="0" hangingPunct="1">
              <a:lnSpc>
                <a:spcPct val="100000"/>
              </a:lnSpc>
              <a:spcBef>
                <a:spcPts val="0"/>
              </a:spcBef>
              <a:spcAft>
                <a:spcPts val="0"/>
              </a:spcAft>
              <a:buClrTx/>
              <a:buSzTx/>
              <a:buFontTx/>
              <a:buNone/>
              <a:tabLst/>
              <a:defRPr sz="2749" b="0" i="0" u="none" strike="noStrike" cap="none" spc="0" baseline="0">
                <a:solidFill>
                  <a:schemeClr val="bg1"/>
                </a:solidFill>
                <a:uFillTx/>
                <a:latin typeface="+mj-lt"/>
                <a:ea typeface="+mj-ea"/>
                <a:cs typeface="+mj-cs"/>
                <a:sym typeface="FSAlbertPro-Light"/>
              </a:defRPr>
            </a:lvl2pPr>
            <a:lvl3pPr marL="0" marR="0" indent="457035" algn="l" defTabSz="412602" eaLnBrk="1" latinLnBrk="0" hangingPunct="1">
              <a:lnSpc>
                <a:spcPct val="100000"/>
              </a:lnSpc>
              <a:spcBef>
                <a:spcPts val="0"/>
              </a:spcBef>
              <a:spcAft>
                <a:spcPts val="0"/>
              </a:spcAft>
              <a:buClrTx/>
              <a:buSzTx/>
              <a:buFontTx/>
              <a:buNone/>
              <a:tabLst/>
              <a:defRPr sz="2749" b="0" i="0" u="none" strike="noStrike" cap="none" spc="0" baseline="0">
                <a:solidFill>
                  <a:schemeClr val="bg1"/>
                </a:solidFill>
                <a:uFillTx/>
                <a:latin typeface="+mj-lt"/>
                <a:ea typeface="+mj-ea"/>
                <a:cs typeface="+mj-cs"/>
                <a:sym typeface="FSAlbertPro-Light"/>
              </a:defRPr>
            </a:lvl3pPr>
            <a:lvl4pPr marL="0" marR="0" indent="685553" algn="l" defTabSz="412602" eaLnBrk="1" latinLnBrk="0" hangingPunct="1">
              <a:lnSpc>
                <a:spcPct val="100000"/>
              </a:lnSpc>
              <a:spcBef>
                <a:spcPts val="0"/>
              </a:spcBef>
              <a:spcAft>
                <a:spcPts val="0"/>
              </a:spcAft>
              <a:buClrTx/>
              <a:buSzTx/>
              <a:buFontTx/>
              <a:buNone/>
              <a:tabLst/>
              <a:defRPr sz="2749" b="0" i="0" u="none" strike="noStrike" cap="none" spc="0" baseline="0">
                <a:solidFill>
                  <a:schemeClr val="bg1"/>
                </a:solidFill>
                <a:uFillTx/>
                <a:latin typeface="+mj-lt"/>
                <a:ea typeface="+mj-ea"/>
                <a:cs typeface="+mj-cs"/>
                <a:sym typeface="FSAlbertPro-Light"/>
              </a:defRPr>
            </a:lvl4pPr>
            <a:lvl5pPr marL="0" marR="0" indent="914074" algn="l" defTabSz="412602" eaLnBrk="1" latinLnBrk="0" hangingPunct="1">
              <a:lnSpc>
                <a:spcPct val="100000"/>
              </a:lnSpc>
              <a:spcBef>
                <a:spcPts val="0"/>
              </a:spcBef>
              <a:spcAft>
                <a:spcPts val="0"/>
              </a:spcAft>
              <a:buClrTx/>
              <a:buSzTx/>
              <a:buFontTx/>
              <a:buNone/>
              <a:tabLst/>
              <a:defRPr sz="2749" b="0" i="0" u="none" strike="noStrike" cap="none" spc="0" baseline="0">
                <a:solidFill>
                  <a:schemeClr val="bg1"/>
                </a:solidFill>
                <a:uFillTx/>
                <a:latin typeface="+mj-lt"/>
                <a:ea typeface="+mj-ea"/>
                <a:cs typeface="+mj-cs"/>
                <a:sym typeface="FSAlbertPro-Light"/>
              </a:defRPr>
            </a:lvl5pPr>
            <a:lvl6pPr marL="0" marR="0" indent="1142591" algn="l" defTabSz="412602" eaLnBrk="1" latinLnBrk="0" hangingPunct="1">
              <a:lnSpc>
                <a:spcPct val="100000"/>
              </a:lnSpc>
              <a:spcBef>
                <a:spcPts val="0"/>
              </a:spcBef>
              <a:spcAft>
                <a:spcPts val="0"/>
              </a:spcAft>
              <a:buClrTx/>
              <a:buSzTx/>
              <a:buFontTx/>
              <a:buNone/>
              <a:tabLst/>
              <a:defRPr sz="2749" b="0" i="0" u="none" strike="noStrike" cap="none" spc="0" baseline="0">
                <a:solidFill>
                  <a:srgbClr val="000000"/>
                </a:solidFill>
                <a:uFillTx/>
                <a:latin typeface="+mj-lt"/>
                <a:ea typeface="+mj-ea"/>
                <a:cs typeface="+mj-cs"/>
                <a:sym typeface="FSAlbertPro-Light"/>
              </a:defRPr>
            </a:lvl6pPr>
            <a:lvl7pPr marL="0" marR="0" indent="1371109" algn="l" defTabSz="412602" eaLnBrk="1" latinLnBrk="0" hangingPunct="1">
              <a:lnSpc>
                <a:spcPct val="100000"/>
              </a:lnSpc>
              <a:spcBef>
                <a:spcPts val="0"/>
              </a:spcBef>
              <a:spcAft>
                <a:spcPts val="0"/>
              </a:spcAft>
              <a:buClrTx/>
              <a:buSzTx/>
              <a:buFontTx/>
              <a:buNone/>
              <a:tabLst/>
              <a:defRPr sz="2749" b="0" i="0" u="none" strike="noStrike" cap="none" spc="0" baseline="0">
                <a:solidFill>
                  <a:srgbClr val="000000"/>
                </a:solidFill>
                <a:uFillTx/>
                <a:latin typeface="+mj-lt"/>
                <a:ea typeface="+mj-ea"/>
                <a:cs typeface="+mj-cs"/>
                <a:sym typeface="FSAlbertPro-Light"/>
              </a:defRPr>
            </a:lvl7pPr>
            <a:lvl8pPr marL="0" marR="0" indent="1599627" algn="l" defTabSz="412602" eaLnBrk="1" latinLnBrk="0" hangingPunct="1">
              <a:lnSpc>
                <a:spcPct val="100000"/>
              </a:lnSpc>
              <a:spcBef>
                <a:spcPts val="0"/>
              </a:spcBef>
              <a:spcAft>
                <a:spcPts val="0"/>
              </a:spcAft>
              <a:buClrTx/>
              <a:buSzTx/>
              <a:buFontTx/>
              <a:buNone/>
              <a:tabLst/>
              <a:defRPr sz="2749" b="0" i="0" u="none" strike="noStrike" cap="none" spc="0" baseline="0">
                <a:solidFill>
                  <a:srgbClr val="000000"/>
                </a:solidFill>
                <a:uFillTx/>
                <a:latin typeface="+mj-lt"/>
                <a:ea typeface="+mj-ea"/>
                <a:cs typeface="+mj-cs"/>
                <a:sym typeface="FSAlbertPro-Light"/>
              </a:defRPr>
            </a:lvl8pPr>
            <a:lvl9pPr marL="0" marR="0" indent="1828144" algn="l" defTabSz="412602" eaLnBrk="1" latinLnBrk="0" hangingPunct="1">
              <a:lnSpc>
                <a:spcPct val="100000"/>
              </a:lnSpc>
              <a:spcBef>
                <a:spcPts val="0"/>
              </a:spcBef>
              <a:spcAft>
                <a:spcPts val="0"/>
              </a:spcAft>
              <a:buClrTx/>
              <a:buSzTx/>
              <a:buFontTx/>
              <a:buNone/>
              <a:tabLst/>
              <a:defRPr sz="2749" b="0" i="0" u="none" strike="noStrike" cap="none" spc="0" baseline="0">
                <a:solidFill>
                  <a:srgbClr val="000000"/>
                </a:solidFill>
                <a:uFillTx/>
                <a:latin typeface="+mj-lt"/>
                <a:ea typeface="+mj-ea"/>
                <a:cs typeface="+mj-cs"/>
                <a:sym typeface="FSAlbertPro-Light"/>
              </a:defRPr>
            </a:lvl9pPr>
          </a:lstStyle>
          <a:p>
            <a:pPr algn="ctr"/>
            <a:r>
              <a:rPr lang="it-IT" sz="2000" kern="0" dirty="0">
                <a:solidFill>
                  <a:schemeClr val="tx2"/>
                </a:solidFill>
                <a:latin typeface="FS Albert Pro Light" panose="02000503040000020004" pitchFamily="50" charset="0"/>
                <a:ea typeface="Verdana" panose="020B0604030504040204" pitchFamily="34" charset="0"/>
                <a:cs typeface="Verdana" panose="020B0604030504040204" pitchFamily="34" charset="0"/>
              </a:rPr>
              <a:t>Esempio: </a:t>
            </a:r>
          </a:p>
          <a:p>
            <a:pPr algn="ctr"/>
            <a:r>
              <a:rPr lang="it-IT" sz="2000" kern="0" dirty="0">
                <a:solidFill>
                  <a:schemeClr val="tx2"/>
                </a:solidFill>
                <a:latin typeface="FS Albert Pro Light" panose="02000503040000020004" pitchFamily="50" charset="0"/>
                <a:ea typeface="Verdana" panose="020B0604030504040204" pitchFamily="34" charset="0"/>
                <a:cs typeface="Verdana" panose="020B0604030504040204" pitchFamily="34" charset="0"/>
              </a:rPr>
              <a:t>si vuole valutare l’introduzione di una soluzione innovativa per la prevenzione delle infezioni catetere-correlate</a:t>
            </a:r>
          </a:p>
        </p:txBody>
      </p:sp>
      <p:sp>
        <p:nvSpPr>
          <p:cNvPr id="2" name="Segnaposto contenuto 3">
            <a:extLst>
              <a:ext uri="{FF2B5EF4-FFF2-40B4-BE49-F238E27FC236}">
                <a16:creationId xmlns:a16="http://schemas.microsoft.com/office/drawing/2014/main" id="{AE536E49-164A-ADD5-4542-1E2FBAA899B1}"/>
              </a:ext>
            </a:extLst>
          </p:cNvPr>
          <p:cNvSpPr txBox="1">
            <a:spLocks/>
          </p:cNvSpPr>
          <p:nvPr/>
        </p:nvSpPr>
        <p:spPr>
          <a:xfrm>
            <a:off x="6348470" y="3020988"/>
            <a:ext cx="2378611" cy="1013657"/>
          </a:xfrm>
          <a:prstGeom prst="rect">
            <a:avLst/>
          </a:prstGeom>
          <a:solidFill>
            <a:schemeClr val="bg1"/>
          </a:solidFill>
          <a:ln>
            <a:noFill/>
          </a:ln>
        </p:spPr>
        <p:txBody>
          <a:bodyPr>
            <a:noAutofit/>
          </a:bodyPr>
          <a:lstStyle>
            <a:lvl1pPr marL="0" marR="0" indent="0" algn="l" defTabSz="412602" eaLnBrk="1" latinLnBrk="0" hangingPunct="1">
              <a:lnSpc>
                <a:spcPct val="100000"/>
              </a:lnSpc>
              <a:spcBef>
                <a:spcPts val="0"/>
              </a:spcBef>
              <a:spcAft>
                <a:spcPts val="0"/>
              </a:spcAft>
              <a:buClrTx/>
              <a:buSzTx/>
              <a:buFontTx/>
              <a:buNone/>
              <a:tabLst/>
              <a:defRPr sz="2749" b="0" i="0" u="none" strike="noStrike" cap="none" spc="0" baseline="0">
                <a:solidFill>
                  <a:schemeClr val="bg1"/>
                </a:solidFill>
                <a:uFillTx/>
                <a:latin typeface="FS Albert Pro Light" panose="02000503040000020004" pitchFamily="2" charset="0"/>
                <a:ea typeface="+mj-ea"/>
                <a:cs typeface="+mj-cs"/>
                <a:sym typeface="FSAlbertPro-Light"/>
              </a:defRPr>
            </a:lvl1pPr>
            <a:lvl2pPr marL="0" marR="0" indent="228518" algn="l" defTabSz="412602" eaLnBrk="1" latinLnBrk="0" hangingPunct="1">
              <a:lnSpc>
                <a:spcPct val="100000"/>
              </a:lnSpc>
              <a:spcBef>
                <a:spcPts val="0"/>
              </a:spcBef>
              <a:spcAft>
                <a:spcPts val="0"/>
              </a:spcAft>
              <a:buClrTx/>
              <a:buSzTx/>
              <a:buFontTx/>
              <a:buNone/>
              <a:tabLst/>
              <a:defRPr sz="2749" b="0" i="0" u="none" strike="noStrike" cap="none" spc="0" baseline="0">
                <a:solidFill>
                  <a:schemeClr val="bg1"/>
                </a:solidFill>
                <a:uFillTx/>
                <a:latin typeface="+mj-lt"/>
                <a:ea typeface="+mj-ea"/>
                <a:cs typeface="+mj-cs"/>
                <a:sym typeface="FSAlbertPro-Light"/>
              </a:defRPr>
            </a:lvl2pPr>
            <a:lvl3pPr marL="0" marR="0" indent="457035" algn="l" defTabSz="412602" eaLnBrk="1" latinLnBrk="0" hangingPunct="1">
              <a:lnSpc>
                <a:spcPct val="100000"/>
              </a:lnSpc>
              <a:spcBef>
                <a:spcPts val="0"/>
              </a:spcBef>
              <a:spcAft>
                <a:spcPts val="0"/>
              </a:spcAft>
              <a:buClrTx/>
              <a:buSzTx/>
              <a:buFontTx/>
              <a:buNone/>
              <a:tabLst/>
              <a:defRPr sz="2749" b="0" i="0" u="none" strike="noStrike" cap="none" spc="0" baseline="0">
                <a:solidFill>
                  <a:schemeClr val="bg1"/>
                </a:solidFill>
                <a:uFillTx/>
                <a:latin typeface="+mj-lt"/>
                <a:ea typeface="+mj-ea"/>
                <a:cs typeface="+mj-cs"/>
                <a:sym typeface="FSAlbertPro-Light"/>
              </a:defRPr>
            </a:lvl3pPr>
            <a:lvl4pPr marL="0" marR="0" indent="685553" algn="l" defTabSz="412602" eaLnBrk="1" latinLnBrk="0" hangingPunct="1">
              <a:lnSpc>
                <a:spcPct val="100000"/>
              </a:lnSpc>
              <a:spcBef>
                <a:spcPts val="0"/>
              </a:spcBef>
              <a:spcAft>
                <a:spcPts val="0"/>
              </a:spcAft>
              <a:buClrTx/>
              <a:buSzTx/>
              <a:buFontTx/>
              <a:buNone/>
              <a:tabLst/>
              <a:defRPr sz="2749" b="0" i="0" u="none" strike="noStrike" cap="none" spc="0" baseline="0">
                <a:solidFill>
                  <a:schemeClr val="bg1"/>
                </a:solidFill>
                <a:uFillTx/>
                <a:latin typeface="+mj-lt"/>
                <a:ea typeface="+mj-ea"/>
                <a:cs typeface="+mj-cs"/>
                <a:sym typeface="FSAlbertPro-Light"/>
              </a:defRPr>
            </a:lvl4pPr>
            <a:lvl5pPr marL="0" marR="0" indent="914074" algn="l" defTabSz="412602" eaLnBrk="1" latinLnBrk="0" hangingPunct="1">
              <a:lnSpc>
                <a:spcPct val="100000"/>
              </a:lnSpc>
              <a:spcBef>
                <a:spcPts val="0"/>
              </a:spcBef>
              <a:spcAft>
                <a:spcPts val="0"/>
              </a:spcAft>
              <a:buClrTx/>
              <a:buSzTx/>
              <a:buFontTx/>
              <a:buNone/>
              <a:tabLst/>
              <a:defRPr sz="2749" b="0" i="0" u="none" strike="noStrike" cap="none" spc="0" baseline="0">
                <a:solidFill>
                  <a:schemeClr val="bg1"/>
                </a:solidFill>
                <a:uFillTx/>
                <a:latin typeface="+mj-lt"/>
                <a:ea typeface="+mj-ea"/>
                <a:cs typeface="+mj-cs"/>
                <a:sym typeface="FSAlbertPro-Light"/>
              </a:defRPr>
            </a:lvl5pPr>
            <a:lvl6pPr marL="0" marR="0" indent="1142591" algn="l" defTabSz="412602" eaLnBrk="1" latinLnBrk="0" hangingPunct="1">
              <a:lnSpc>
                <a:spcPct val="100000"/>
              </a:lnSpc>
              <a:spcBef>
                <a:spcPts val="0"/>
              </a:spcBef>
              <a:spcAft>
                <a:spcPts val="0"/>
              </a:spcAft>
              <a:buClrTx/>
              <a:buSzTx/>
              <a:buFontTx/>
              <a:buNone/>
              <a:tabLst/>
              <a:defRPr sz="2749" b="0" i="0" u="none" strike="noStrike" cap="none" spc="0" baseline="0">
                <a:solidFill>
                  <a:srgbClr val="000000"/>
                </a:solidFill>
                <a:uFillTx/>
                <a:latin typeface="+mj-lt"/>
                <a:ea typeface="+mj-ea"/>
                <a:cs typeface="+mj-cs"/>
                <a:sym typeface="FSAlbertPro-Light"/>
              </a:defRPr>
            </a:lvl6pPr>
            <a:lvl7pPr marL="0" marR="0" indent="1371109" algn="l" defTabSz="412602" eaLnBrk="1" latinLnBrk="0" hangingPunct="1">
              <a:lnSpc>
                <a:spcPct val="100000"/>
              </a:lnSpc>
              <a:spcBef>
                <a:spcPts val="0"/>
              </a:spcBef>
              <a:spcAft>
                <a:spcPts val="0"/>
              </a:spcAft>
              <a:buClrTx/>
              <a:buSzTx/>
              <a:buFontTx/>
              <a:buNone/>
              <a:tabLst/>
              <a:defRPr sz="2749" b="0" i="0" u="none" strike="noStrike" cap="none" spc="0" baseline="0">
                <a:solidFill>
                  <a:srgbClr val="000000"/>
                </a:solidFill>
                <a:uFillTx/>
                <a:latin typeface="+mj-lt"/>
                <a:ea typeface="+mj-ea"/>
                <a:cs typeface="+mj-cs"/>
                <a:sym typeface="FSAlbertPro-Light"/>
              </a:defRPr>
            </a:lvl7pPr>
            <a:lvl8pPr marL="0" marR="0" indent="1599627" algn="l" defTabSz="412602" eaLnBrk="1" latinLnBrk="0" hangingPunct="1">
              <a:lnSpc>
                <a:spcPct val="100000"/>
              </a:lnSpc>
              <a:spcBef>
                <a:spcPts val="0"/>
              </a:spcBef>
              <a:spcAft>
                <a:spcPts val="0"/>
              </a:spcAft>
              <a:buClrTx/>
              <a:buSzTx/>
              <a:buFontTx/>
              <a:buNone/>
              <a:tabLst/>
              <a:defRPr sz="2749" b="0" i="0" u="none" strike="noStrike" cap="none" spc="0" baseline="0">
                <a:solidFill>
                  <a:srgbClr val="000000"/>
                </a:solidFill>
                <a:uFillTx/>
                <a:latin typeface="+mj-lt"/>
                <a:ea typeface="+mj-ea"/>
                <a:cs typeface="+mj-cs"/>
                <a:sym typeface="FSAlbertPro-Light"/>
              </a:defRPr>
            </a:lvl8pPr>
            <a:lvl9pPr marL="0" marR="0" indent="1828144" algn="l" defTabSz="412602" eaLnBrk="1" latinLnBrk="0" hangingPunct="1">
              <a:lnSpc>
                <a:spcPct val="100000"/>
              </a:lnSpc>
              <a:spcBef>
                <a:spcPts val="0"/>
              </a:spcBef>
              <a:spcAft>
                <a:spcPts val="0"/>
              </a:spcAft>
              <a:buClrTx/>
              <a:buSzTx/>
              <a:buFontTx/>
              <a:buNone/>
              <a:tabLst/>
              <a:defRPr sz="2749" b="0" i="0" u="none" strike="noStrike" cap="none" spc="0" baseline="0">
                <a:solidFill>
                  <a:srgbClr val="000000"/>
                </a:solidFill>
                <a:uFillTx/>
                <a:latin typeface="+mj-lt"/>
                <a:ea typeface="+mj-ea"/>
                <a:cs typeface="+mj-cs"/>
                <a:sym typeface="FSAlbertPro-Light"/>
              </a:defRPr>
            </a:lvl9pPr>
          </a:lstStyle>
          <a:p>
            <a:pPr algn="ctr"/>
            <a:r>
              <a:rPr lang="it-IT" sz="1600" b="1" kern="0" dirty="0">
                <a:solidFill>
                  <a:schemeClr val="tx2"/>
                </a:solidFill>
                <a:latin typeface="FS Albert Pro Light" panose="02000503040000020004" pitchFamily="50" charset="0"/>
                <a:ea typeface="Verdana" panose="020B0604030504040204" pitchFamily="34" charset="0"/>
                <a:cs typeface="Verdana" panose="020B0604030504040204" pitchFamily="34" charset="0"/>
              </a:rPr>
              <a:t>Importante: </a:t>
            </a:r>
          </a:p>
          <a:p>
            <a:pPr algn="ctr"/>
            <a:r>
              <a:rPr lang="it-IT" sz="1600" kern="0" dirty="0">
                <a:solidFill>
                  <a:schemeClr val="tx2"/>
                </a:solidFill>
                <a:latin typeface="FS Albert Pro Light" panose="02000503040000020004" pitchFamily="50" charset="0"/>
                <a:ea typeface="Verdana" panose="020B0604030504040204" pitchFamily="34" charset="0"/>
                <a:cs typeface="Verdana" panose="020B0604030504040204" pitchFamily="34" charset="0"/>
              </a:rPr>
              <a:t>la presenza di un comparatore/confronto</a:t>
            </a:r>
          </a:p>
        </p:txBody>
      </p:sp>
    </p:spTree>
    <p:extLst>
      <p:ext uri="{BB962C8B-B14F-4D97-AF65-F5344CB8AC3E}">
        <p14:creationId xmlns:p14="http://schemas.microsoft.com/office/powerpoint/2010/main" val="417782273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1"/>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
            <a:extLst>
              <a:ext uri="{FF2B5EF4-FFF2-40B4-BE49-F238E27FC236}">
                <a16:creationId xmlns:a16="http://schemas.microsoft.com/office/drawing/2014/main" id="{65B1C572-E57E-1B50-CDBB-617CD1C6DB88}"/>
              </a:ext>
            </a:extLst>
          </p:cNvPr>
          <p:cNvSpPr>
            <a:spLocks noGrp="1"/>
          </p:cNvSpPr>
          <p:nvPr>
            <p:ph type="title"/>
          </p:nvPr>
        </p:nvSpPr>
        <p:spPr>
          <a:xfrm>
            <a:off x="171451" y="171450"/>
            <a:ext cx="7831402" cy="685800"/>
          </a:xfrm>
        </p:spPr>
        <p:txBody>
          <a:bodyPr/>
          <a:lstStyle/>
          <a:p>
            <a:r>
              <a:rPr lang="it-IT" sz="3200" b="1" dirty="0"/>
              <a:t>Analisi di costo-efficacia: intepretazione</a:t>
            </a:r>
            <a:endParaRPr lang="en-US" sz="3200" b="1" dirty="0"/>
          </a:p>
        </p:txBody>
      </p:sp>
      <p:sp>
        <p:nvSpPr>
          <p:cNvPr id="4" name="Title 2">
            <a:extLst>
              <a:ext uri="{FF2B5EF4-FFF2-40B4-BE49-F238E27FC236}">
                <a16:creationId xmlns:a16="http://schemas.microsoft.com/office/drawing/2014/main" id="{4BE79F39-C339-8B6C-100F-692D906F9455}"/>
              </a:ext>
            </a:extLst>
          </p:cNvPr>
          <p:cNvSpPr txBox="1">
            <a:spLocks/>
          </p:cNvSpPr>
          <p:nvPr/>
        </p:nvSpPr>
        <p:spPr>
          <a:xfrm>
            <a:off x="723846" y="4133197"/>
            <a:ext cx="7831402" cy="562019"/>
          </a:xfrm>
          <a:prstGeom prst="rect">
            <a:avLst/>
          </a:prstGeom>
          <a:ln>
            <a:noFill/>
          </a:ln>
        </p:spPr>
        <p:txBody>
          <a:bodyPr anchor="t">
            <a:noAutofit/>
          </a:bodyPr>
          <a:lstStyle>
            <a:lvl1pPr marL="0" marR="0" indent="0" algn="l" defTabSz="2438338" eaLnBrk="1" latinLnBrk="0" hangingPunct="1">
              <a:lnSpc>
                <a:spcPct val="90000"/>
              </a:lnSpc>
              <a:spcBef>
                <a:spcPts val="0"/>
              </a:spcBef>
              <a:spcAft>
                <a:spcPts val="0"/>
              </a:spcAft>
              <a:buClrTx/>
              <a:buSzTx/>
              <a:buFontTx/>
              <a:buNone/>
              <a:tabLst/>
              <a:defRPr sz="2250" b="0" i="0" u="none" strike="noStrike" cap="none" spc="0" baseline="0">
                <a:solidFill>
                  <a:schemeClr val="accent1"/>
                </a:solidFill>
                <a:uFillTx/>
                <a:latin typeface="FS Albert Pro Light" panose="02000503040000020004" pitchFamily="2" charset="0"/>
                <a:ea typeface="+mj-ea"/>
                <a:cs typeface="+mj-cs"/>
                <a:sym typeface="FSAlbertPro-Light"/>
              </a:defRPr>
            </a:lvl1pPr>
            <a:lvl2pPr marL="0" marR="0" indent="457200" algn="l" defTabSz="2438338" eaLnBrk="1" latinLnBrk="0" hangingPunct="1">
              <a:lnSpc>
                <a:spcPct val="80000"/>
              </a:lnSpc>
              <a:spcBef>
                <a:spcPts val="0"/>
              </a:spcBef>
              <a:spcAft>
                <a:spcPts val="0"/>
              </a:spcAft>
              <a:buClrTx/>
              <a:buSzTx/>
              <a:buFontTx/>
              <a:buNone/>
              <a:tabLst/>
              <a:defRPr sz="13000" b="0" i="0" u="none" strike="noStrike" cap="none" spc="-260" baseline="0">
                <a:solidFill>
                  <a:srgbClr val="EDEEED"/>
                </a:solidFill>
                <a:uFillTx/>
                <a:latin typeface="+mj-lt"/>
                <a:ea typeface="+mj-ea"/>
                <a:cs typeface="+mj-cs"/>
                <a:sym typeface="FSAlbertPro-Light"/>
              </a:defRPr>
            </a:lvl2pPr>
            <a:lvl3pPr marL="0" marR="0" indent="914400" algn="l" defTabSz="2438338" eaLnBrk="1" latinLnBrk="0" hangingPunct="1">
              <a:lnSpc>
                <a:spcPct val="80000"/>
              </a:lnSpc>
              <a:spcBef>
                <a:spcPts val="0"/>
              </a:spcBef>
              <a:spcAft>
                <a:spcPts val="0"/>
              </a:spcAft>
              <a:buClrTx/>
              <a:buSzTx/>
              <a:buFontTx/>
              <a:buNone/>
              <a:tabLst/>
              <a:defRPr sz="13000" b="0" i="0" u="none" strike="noStrike" cap="none" spc="-260" baseline="0">
                <a:solidFill>
                  <a:srgbClr val="EDEEED"/>
                </a:solidFill>
                <a:uFillTx/>
                <a:latin typeface="+mj-lt"/>
                <a:ea typeface="+mj-ea"/>
                <a:cs typeface="+mj-cs"/>
                <a:sym typeface="FSAlbertPro-Light"/>
              </a:defRPr>
            </a:lvl3pPr>
            <a:lvl4pPr marL="0" marR="0" indent="1371600" algn="l" defTabSz="2438338" eaLnBrk="1" latinLnBrk="0" hangingPunct="1">
              <a:lnSpc>
                <a:spcPct val="80000"/>
              </a:lnSpc>
              <a:spcBef>
                <a:spcPts val="0"/>
              </a:spcBef>
              <a:spcAft>
                <a:spcPts val="0"/>
              </a:spcAft>
              <a:buClrTx/>
              <a:buSzTx/>
              <a:buFontTx/>
              <a:buNone/>
              <a:tabLst/>
              <a:defRPr sz="13000" b="0" i="0" u="none" strike="noStrike" cap="none" spc="-260" baseline="0">
                <a:solidFill>
                  <a:srgbClr val="EDEEED"/>
                </a:solidFill>
                <a:uFillTx/>
                <a:latin typeface="+mj-lt"/>
                <a:ea typeface="+mj-ea"/>
                <a:cs typeface="+mj-cs"/>
                <a:sym typeface="FSAlbertPro-Light"/>
              </a:defRPr>
            </a:lvl4pPr>
            <a:lvl5pPr marL="0" marR="0" indent="1828800" algn="l" defTabSz="2438338" eaLnBrk="1" latinLnBrk="0" hangingPunct="1">
              <a:lnSpc>
                <a:spcPct val="80000"/>
              </a:lnSpc>
              <a:spcBef>
                <a:spcPts val="0"/>
              </a:spcBef>
              <a:spcAft>
                <a:spcPts val="0"/>
              </a:spcAft>
              <a:buClrTx/>
              <a:buSzTx/>
              <a:buFontTx/>
              <a:buNone/>
              <a:tabLst/>
              <a:defRPr sz="13000" b="0" i="0" u="none" strike="noStrike" cap="none" spc="-260" baseline="0">
                <a:solidFill>
                  <a:srgbClr val="EDEEED"/>
                </a:solidFill>
                <a:uFillTx/>
                <a:latin typeface="+mj-lt"/>
                <a:ea typeface="+mj-ea"/>
                <a:cs typeface="+mj-cs"/>
                <a:sym typeface="FSAlbertPro-Light"/>
              </a:defRPr>
            </a:lvl5pPr>
            <a:lvl6pPr marL="0" marR="0" indent="2286000" algn="l" defTabSz="2438338" eaLnBrk="1" latinLnBrk="0" hangingPunct="1">
              <a:lnSpc>
                <a:spcPct val="80000"/>
              </a:lnSpc>
              <a:spcBef>
                <a:spcPts val="0"/>
              </a:spcBef>
              <a:spcAft>
                <a:spcPts val="0"/>
              </a:spcAft>
              <a:buClrTx/>
              <a:buSzTx/>
              <a:buFontTx/>
              <a:buNone/>
              <a:tabLst/>
              <a:defRPr sz="13000" b="0" i="0" u="none" strike="noStrike" cap="none" spc="-260" baseline="0">
                <a:solidFill>
                  <a:srgbClr val="EDEEED"/>
                </a:solidFill>
                <a:uFillTx/>
                <a:latin typeface="+mj-lt"/>
                <a:ea typeface="+mj-ea"/>
                <a:cs typeface="+mj-cs"/>
                <a:sym typeface="FSAlbertPro-Light"/>
              </a:defRPr>
            </a:lvl6pPr>
            <a:lvl7pPr marL="0" marR="0" indent="2743200" algn="l" defTabSz="2438338" eaLnBrk="1" latinLnBrk="0" hangingPunct="1">
              <a:lnSpc>
                <a:spcPct val="80000"/>
              </a:lnSpc>
              <a:spcBef>
                <a:spcPts val="0"/>
              </a:spcBef>
              <a:spcAft>
                <a:spcPts val="0"/>
              </a:spcAft>
              <a:buClrTx/>
              <a:buSzTx/>
              <a:buFontTx/>
              <a:buNone/>
              <a:tabLst/>
              <a:defRPr sz="13000" b="0" i="0" u="none" strike="noStrike" cap="none" spc="-260" baseline="0">
                <a:solidFill>
                  <a:srgbClr val="EDEEED"/>
                </a:solidFill>
                <a:uFillTx/>
                <a:latin typeface="+mj-lt"/>
                <a:ea typeface="+mj-ea"/>
                <a:cs typeface="+mj-cs"/>
                <a:sym typeface="FSAlbertPro-Light"/>
              </a:defRPr>
            </a:lvl7pPr>
            <a:lvl8pPr marL="0" marR="0" indent="3200400" algn="l" defTabSz="2438338" eaLnBrk="1" latinLnBrk="0" hangingPunct="1">
              <a:lnSpc>
                <a:spcPct val="80000"/>
              </a:lnSpc>
              <a:spcBef>
                <a:spcPts val="0"/>
              </a:spcBef>
              <a:spcAft>
                <a:spcPts val="0"/>
              </a:spcAft>
              <a:buClrTx/>
              <a:buSzTx/>
              <a:buFontTx/>
              <a:buNone/>
              <a:tabLst/>
              <a:defRPr sz="13000" b="0" i="0" u="none" strike="noStrike" cap="none" spc="-260" baseline="0">
                <a:solidFill>
                  <a:srgbClr val="EDEEED"/>
                </a:solidFill>
                <a:uFillTx/>
                <a:latin typeface="+mj-lt"/>
                <a:ea typeface="+mj-ea"/>
                <a:cs typeface="+mj-cs"/>
                <a:sym typeface="FSAlbertPro-Light"/>
              </a:defRPr>
            </a:lvl8pPr>
            <a:lvl9pPr marL="0" marR="0" indent="3657600" algn="l" defTabSz="2438338" eaLnBrk="1" latinLnBrk="0" hangingPunct="1">
              <a:lnSpc>
                <a:spcPct val="80000"/>
              </a:lnSpc>
              <a:spcBef>
                <a:spcPts val="0"/>
              </a:spcBef>
              <a:spcAft>
                <a:spcPts val="0"/>
              </a:spcAft>
              <a:buClrTx/>
              <a:buSzTx/>
              <a:buFontTx/>
              <a:buNone/>
              <a:tabLst/>
              <a:defRPr sz="13000" b="0" i="0" u="none" strike="noStrike" cap="none" spc="-260" baseline="0">
                <a:solidFill>
                  <a:srgbClr val="EDEEED"/>
                </a:solidFill>
                <a:uFillTx/>
                <a:latin typeface="+mj-lt"/>
                <a:ea typeface="+mj-ea"/>
                <a:cs typeface="+mj-cs"/>
                <a:sym typeface="FSAlbertPro-Light"/>
              </a:defRPr>
            </a:lvl9pPr>
          </a:lstStyle>
          <a:p>
            <a:pPr algn="ctr"/>
            <a:r>
              <a:rPr lang="it-IT" sz="1400" b="1" kern="0" dirty="0"/>
              <a:t>Simili alle analisi di costo-efficacia sono le analisi costo-utilità che considerano come denominatore la differenza di QALYs (anni di vità aggiustati per la qualità della vita stessa).</a:t>
            </a:r>
            <a:endParaRPr lang="en-US" sz="1400" b="1" kern="0" dirty="0"/>
          </a:p>
        </p:txBody>
      </p:sp>
      <p:cxnSp>
        <p:nvCxnSpPr>
          <p:cNvPr id="5" name="Straight Connector 4">
            <a:extLst>
              <a:ext uri="{FF2B5EF4-FFF2-40B4-BE49-F238E27FC236}">
                <a16:creationId xmlns:a16="http://schemas.microsoft.com/office/drawing/2014/main" id="{99A30FDA-5C1A-36BC-ED21-3348A49FD878}"/>
              </a:ext>
            </a:extLst>
          </p:cNvPr>
          <p:cNvCxnSpPr/>
          <p:nvPr/>
        </p:nvCxnSpPr>
        <p:spPr>
          <a:xfrm>
            <a:off x="4542565" y="1475562"/>
            <a:ext cx="0" cy="2346593"/>
          </a:xfrm>
          <a:prstGeom prst="line">
            <a:avLst/>
          </a:prstGeom>
          <a:noFill/>
          <a:ln w="25400" cap="flat">
            <a:solidFill>
              <a:srgbClr val="000000"/>
            </a:solidFill>
            <a:prstDash val="solid"/>
            <a:miter lim="400000"/>
            <a:headEnd type="triangle"/>
          </a:ln>
          <a:effectLst/>
          <a:sp3d/>
        </p:spPr>
        <p:style>
          <a:lnRef idx="0">
            <a:scrgbClr r="0" g="0" b="0"/>
          </a:lnRef>
          <a:fillRef idx="0">
            <a:scrgbClr r="0" g="0" b="0"/>
          </a:fillRef>
          <a:effectRef idx="0">
            <a:scrgbClr r="0" g="0" b="0"/>
          </a:effectRef>
          <a:fontRef idx="none"/>
        </p:style>
      </p:cxnSp>
      <p:cxnSp>
        <p:nvCxnSpPr>
          <p:cNvPr id="6" name="Straight Connector 5">
            <a:extLst>
              <a:ext uri="{FF2B5EF4-FFF2-40B4-BE49-F238E27FC236}">
                <a16:creationId xmlns:a16="http://schemas.microsoft.com/office/drawing/2014/main" id="{8FF6D5E3-7EDA-4884-FEB9-C10644790249}"/>
              </a:ext>
            </a:extLst>
          </p:cNvPr>
          <p:cNvCxnSpPr/>
          <p:nvPr/>
        </p:nvCxnSpPr>
        <p:spPr>
          <a:xfrm>
            <a:off x="2818425" y="2637842"/>
            <a:ext cx="3552940" cy="0"/>
          </a:xfrm>
          <a:prstGeom prst="line">
            <a:avLst/>
          </a:prstGeom>
          <a:noFill/>
          <a:ln w="254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sp>
        <p:nvSpPr>
          <p:cNvPr id="7" name="TextBox 6">
            <a:extLst>
              <a:ext uri="{FF2B5EF4-FFF2-40B4-BE49-F238E27FC236}">
                <a16:creationId xmlns:a16="http://schemas.microsoft.com/office/drawing/2014/main" id="{A22B7832-4FD8-899A-7BFE-9AF22E8CDFB0}"/>
              </a:ext>
            </a:extLst>
          </p:cNvPr>
          <p:cNvSpPr txBox="1"/>
          <p:nvPr/>
        </p:nvSpPr>
        <p:spPr>
          <a:xfrm>
            <a:off x="3669829" y="877757"/>
            <a:ext cx="1834733" cy="338554"/>
          </a:xfrm>
          <a:prstGeom prst="rect">
            <a:avLst/>
          </a:prstGeom>
          <a:ln w="12700">
            <a:miter lim="400000"/>
          </a:ln>
        </p:spPr>
        <p:txBody>
          <a:bodyPr wrap="none" lIns="91440" tIns="45720" rIns="91440" bIns="45720" rtlCol="0">
            <a:spAutoFit/>
          </a:bodyPr>
          <a:lstStyle/>
          <a:p>
            <a:pPr algn="l" defTabSz="825500" hangingPunct="1"/>
            <a:r>
              <a:rPr lang="it-IT" sz="1600" b="1" dirty="0">
                <a:solidFill>
                  <a:schemeClr val="accent2"/>
                </a:solidFill>
                <a:latin typeface="FS Albert Pro Light" panose="02000503040000020004" pitchFamily="2" charset="0"/>
                <a:ea typeface="+mj-ea"/>
                <a:cs typeface="+mj-cs"/>
                <a:sym typeface="FSAlbertPro-Light"/>
              </a:rPr>
              <a:t>Differenza di costo</a:t>
            </a:r>
            <a:endParaRPr lang="en-US" sz="1600" b="1" dirty="0">
              <a:solidFill>
                <a:schemeClr val="accent2"/>
              </a:solidFill>
              <a:latin typeface="FS Albert Pro Light" panose="02000503040000020004" pitchFamily="2" charset="0"/>
              <a:ea typeface="+mj-ea"/>
              <a:cs typeface="+mj-cs"/>
              <a:sym typeface="FSAlbertPro-Light"/>
            </a:endParaRPr>
          </a:p>
        </p:txBody>
      </p:sp>
      <p:sp>
        <p:nvSpPr>
          <p:cNvPr id="8" name="TextBox 7">
            <a:extLst>
              <a:ext uri="{FF2B5EF4-FFF2-40B4-BE49-F238E27FC236}">
                <a16:creationId xmlns:a16="http://schemas.microsoft.com/office/drawing/2014/main" id="{13EB42AC-49D2-4D7D-B47A-E41E14A5BD5F}"/>
              </a:ext>
            </a:extLst>
          </p:cNvPr>
          <p:cNvSpPr txBox="1"/>
          <p:nvPr/>
        </p:nvSpPr>
        <p:spPr>
          <a:xfrm>
            <a:off x="644582" y="2421871"/>
            <a:ext cx="2131930" cy="338554"/>
          </a:xfrm>
          <a:prstGeom prst="rect">
            <a:avLst/>
          </a:prstGeom>
          <a:ln w="12700">
            <a:miter lim="400000"/>
          </a:ln>
        </p:spPr>
        <p:txBody>
          <a:bodyPr wrap="none" lIns="91440" tIns="45720" rIns="91440" bIns="45720" rtlCol="0">
            <a:spAutoFit/>
          </a:bodyPr>
          <a:lstStyle/>
          <a:p>
            <a:pPr algn="l" defTabSz="825500" hangingPunct="1"/>
            <a:r>
              <a:rPr lang="it-IT" sz="1600" b="1" dirty="0">
                <a:solidFill>
                  <a:schemeClr val="accent2"/>
                </a:solidFill>
                <a:latin typeface="FS Albert Pro Light" panose="02000503040000020004" pitchFamily="2" charset="0"/>
                <a:ea typeface="+mj-ea"/>
                <a:cs typeface="+mj-cs"/>
                <a:sym typeface="FSAlbertPro-Light"/>
              </a:rPr>
              <a:t>Differenza di efficacia</a:t>
            </a:r>
            <a:endParaRPr lang="en-US" sz="1600" b="1" dirty="0">
              <a:solidFill>
                <a:schemeClr val="accent2"/>
              </a:solidFill>
              <a:latin typeface="FS Albert Pro Light" panose="02000503040000020004" pitchFamily="2" charset="0"/>
              <a:ea typeface="+mj-ea"/>
              <a:cs typeface="+mj-cs"/>
              <a:sym typeface="FSAlbertPro-Light"/>
            </a:endParaRPr>
          </a:p>
        </p:txBody>
      </p:sp>
      <p:sp>
        <p:nvSpPr>
          <p:cNvPr id="9" name="TextBox 8">
            <a:extLst>
              <a:ext uri="{FF2B5EF4-FFF2-40B4-BE49-F238E27FC236}">
                <a16:creationId xmlns:a16="http://schemas.microsoft.com/office/drawing/2014/main" id="{A8E32F65-73CF-4520-E239-99DC59CC41E9}"/>
              </a:ext>
            </a:extLst>
          </p:cNvPr>
          <p:cNvSpPr txBox="1"/>
          <p:nvPr/>
        </p:nvSpPr>
        <p:spPr>
          <a:xfrm>
            <a:off x="2881149" y="1761314"/>
            <a:ext cx="1661416" cy="461665"/>
          </a:xfrm>
          <a:prstGeom prst="rect">
            <a:avLst/>
          </a:prstGeom>
          <a:ln w="12700">
            <a:miter lim="400000"/>
          </a:ln>
        </p:spPr>
        <p:txBody>
          <a:bodyPr wrap="square" lIns="91440" tIns="45720" rIns="91440" bIns="45720" rtlCol="0">
            <a:spAutoFit/>
          </a:bodyPr>
          <a:lstStyle/>
          <a:p>
            <a:pPr algn="l" defTabSz="825500" hangingPunct="1"/>
            <a:r>
              <a:rPr lang="it-IT" sz="1200" dirty="0">
                <a:solidFill>
                  <a:schemeClr val="tx2"/>
                </a:solidFill>
                <a:latin typeface="FS Albert Pro Light" panose="02000503040000020004" pitchFamily="2" charset="0"/>
                <a:ea typeface="+mj-ea"/>
                <a:cs typeface="+mj-cs"/>
                <a:sym typeface="FSAlbertPro-Light"/>
              </a:rPr>
              <a:t>Intervento meno efficace e più costoso</a:t>
            </a:r>
            <a:endParaRPr lang="en-US" sz="1200" dirty="0">
              <a:solidFill>
                <a:schemeClr val="tx2"/>
              </a:solidFill>
              <a:latin typeface="FS Albert Pro Light" panose="02000503040000020004" pitchFamily="2" charset="0"/>
              <a:ea typeface="+mj-ea"/>
              <a:cs typeface="+mj-cs"/>
              <a:sym typeface="FSAlbertPro-Light"/>
            </a:endParaRPr>
          </a:p>
        </p:txBody>
      </p:sp>
      <p:sp>
        <p:nvSpPr>
          <p:cNvPr id="10" name="TextBox 9">
            <a:extLst>
              <a:ext uri="{FF2B5EF4-FFF2-40B4-BE49-F238E27FC236}">
                <a16:creationId xmlns:a16="http://schemas.microsoft.com/office/drawing/2014/main" id="{D086290F-DAF2-128A-DEA7-C79B9734F680}"/>
              </a:ext>
            </a:extLst>
          </p:cNvPr>
          <p:cNvSpPr txBox="1"/>
          <p:nvPr/>
        </p:nvSpPr>
        <p:spPr>
          <a:xfrm>
            <a:off x="2881149" y="2999166"/>
            <a:ext cx="1725026" cy="461665"/>
          </a:xfrm>
          <a:prstGeom prst="rect">
            <a:avLst/>
          </a:prstGeom>
          <a:ln w="12700">
            <a:miter lim="400000"/>
          </a:ln>
        </p:spPr>
        <p:txBody>
          <a:bodyPr wrap="square" lIns="91440" tIns="45720" rIns="91440" bIns="45720" rtlCol="0">
            <a:spAutoFit/>
          </a:bodyPr>
          <a:lstStyle/>
          <a:p>
            <a:pPr algn="l" defTabSz="825500" hangingPunct="1"/>
            <a:r>
              <a:rPr lang="it-IT" sz="1200" dirty="0">
                <a:solidFill>
                  <a:schemeClr val="tx2"/>
                </a:solidFill>
                <a:latin typeface="FS Albert Pro Light" panose="02000503040000020004" pitchFamily="2" charset="0"/>
                <a:ea typeface="+mj-ea"/>
                <a:cs typeface="+mj-cs"/>
                <a:sym typeface="FSAlbertPro-Light"/>
              </a:rPr>
              <a:t>Intervento meno efficace e meno costoso</a:t>
            </a:r>
            <a:endParaRPr lang="en-US" sz="1200" dirty="0">
              <a:solidFill>
                <a:schemeClr val="tx2"/>
              </a:solidFill>
              <a:latin typeface="FS Albert Pro Light" panose="02000503040000020004" pitchFamily="2" charset="0"/>
              <a:ea typeface="+mj-ea"/>
              <a:cs typeface="+mj-cs"/>
              <a:sym typeface="FSAlbertPro-Light"/>
            </a:endParaRPr>
          </a:p>
        </p:txBody>
      </p:sp>
      <p:sp>
        <p:nvSpPr>
          <p:cNvPr id="11" name="TextBox 10">
            <a:extLst>
              <a:ext uri="{FF2B5EF4-FFF2-40B4-BE49-F238E27FC236}">
                <a16:creationId xmlns:a16="http://schemas.microsoft.com/office/drawing/2014/main" id="{317A6532-DF87-244F-6833-65534A3F21FD}"/>
              </a:ext>
            </a:extLst>
          </p:cNvPr>
          <p:cNvSpPr txBox="1"/>
          <p:nvPr/>
        </p:nvSpPr>
        <p:spPr>
          <a:xfrm>
            <a:off x="5158908" y="3051564"/>
            <a:ext cx="1725026" cy="461665"/>
          </a:xfrm>
          <a:prstGeom prst="rect">
            <a:avLst/>
          </a:prstGeom>
          <a:ln w="12700">
            <a:miter lim="400000"/>
          </a:ln>
        </p:spPr>
        <p:txBody>
          <a:bodyPr wrap="square" lIns="91440" tIns="45720" rIns="91440" bIns="45720" rtlCol="0">
            <a:spAutoFit/>
          </a:bodyPr>
          <a:lstStyle/>
          <a:p>
            <a:pPr algn="l" defTabSz="825500" hangingPunct="1"/>
            <a:r>
              <a:rPr lang="it-IT" sz="1200" dirty="0">
                <a:solidFill>
                  <a:schemeClr val="tx2"/>
                </a:solidFill>
                <a:latin typeface="FS Albert Pro Light" panose="02000503040000020004" pitchFamily="2" charset="0"/>
                <a:ea typeface="+mj-ea"/>
                <a:cs typeface="+mj-cs"/>
                <a:sym typeface="FSAlbertPro-Light"/>
              </a:rPr>
              <a:t>Intervento più efficace e meno costoso</a:t>
            </a:r>
            <a:endParaRPr lang="en-US" sz="1200" dirty="0">
              <a:solidFill>
                <a:schemeClr val="tx2"/>
              </a:solidFill>
              <a:latin typeface="FS Albert Pro Light" panose="02000503040000020004" pitchFamily="2" charset="0"/>
              <a:ea typeface="+mj-ea"/>
              <a:cs typeface="+mj-cs"/>
              <a:sym typeface="FSAlbertPro-Light"/>
            </a:endParaRPr>
          </a:p>
        </p:txBody>
      </p:sp>
      <p:sp>
        <p:nvSpPr>
          <p:cNvPr id="12" name="TextBox 11">
            <a:extLst>
              <a:ext uri="{FF2B5EF4-FFF2-40B4-BE49-F238E27FC236}">
                <a16:creationId xmlns:a16="http://schemas.microsoft.com/office/drawing/2014/main" id="{64DD69B9-279E-09A0-2633-FC8FD1F0ADE0}"/>
              </a:ext>
            </a:extLst>
          </p:cNvPr>
          <p:cNvSpPr txBox="1"/>
          <p:nvPr/>
        </p:nvSpPr>
        <p:spPr>
          <a:xfrm>
            <a:off x="5196534" y="2056189"/>
            <a:ext cx="1725026" cy="461665"/>
          </a:xfrm>
          <a:prstGeom prst="rect">
            <a:avLst/>
          </a:prstGeom>
          <a:ln w="12700">
            <a:miter lim="400000"/>
          </a:ln>
        </p:spPr>
        <p:txBody>
          <a:bodyPr wrap="square" lIns="91440" tIns="45720" rIns="91440" bIns="45720" rtlCol="0">
            <a:spAutoFit/>
          </a:bodyPr>
          <a:lstStyle/>
          <a:p>
            <a:pPr algn="l" defTabSz="825500" hangingPunct="1"/>
            <a:r>
              <a:rPr lang="it-IT" sz="1200" dirty="0">
                <a:solidFill>
                  <a:schemeClr val="tx2"/>
                </a:solidFill>
                <a:latin typeface="FS Albert Pro Light" panose="02000503040000020004" pitchFamily="2" charset="0"/>
                <a:ea typeface="+mj-ea"/>
                <a:cs typeface="+mj-cs"/>
                <a:sym typeface="FSAlbertPro-Light"/>
              </a:rPr>
              <a:t>Intervento più efficace e più costoso</a:t>
            </a:r>
            <a:endParaRPr lang="en-US" sz="1200" dirty="0">
              <a:solidFill>
                <a:schemeClr val="tx2"/>
              </a:solidFill>
              <a:latin typeface="FS Albert Pro Light" panose="02000503040000020004" pitchFamily="2" charset="0"/>
              <a:ea typeface="+mj-ea"/>
              <a:cs typeface="+mj-cs"/>
              <a:sym typeface="FSAlbertPro-Light"/>
            </a:endParaRPr>
          </a:p>
        </p:txBody>
      </p:sp>
      <p:cxnSp>
        <p:nvCxnSpPr>
          <p:cNvPr id="14" name="Straight Connector 13">
            <a:extLst>
              <a:ext uri="{FF2B5EF4-FFF2-40B4-BE49-F238E27FC236}">
                <a16:creationId xmlns:a16="http://schemas.microsoft.com/office/drawing/2014/main" id="{A5625171-8B78-91FC-49A2-64DCD4BD9F85}"/>
              </a:ext>
            </a:extLst>
          </p:cNvPr>
          <p:cNvCxnSpPr/>
          <p:nvPr/>
        </p:nvCxnSpPr>
        <p:spPr>
          <a:xfrm flipV="1">
            <a:off x="4542565" y="1491950"/>
            <a:ext cx="1338228" cy="1156908"/>
          </a:xfrm>
          <a:prstGeom prst="line">
            <a:avLst/>
          </a:prstGeom>
          <a:noFill/>
          <a:ln w="25400" cap="flat">
            <a:solidFill>
              <a:schemeClr val="accent5"/>
            </a:solidFill>
            <a:prstDash val="solid"/>
            <a:miter lim="400000"/>
          </a:ln>
          <a:effectLst/>
          <a:sp3d/>
        </p:spPr>
        <p:style>
          <a:lnRef idx="0">
            <a:scrgbClr r="0" g="0" b="0"/>
          </a:lnRef>
          <a:fillRef idx="0">
            <a:scrgbClr r="0" g="0" b="0"/>
          </a:fillRef>
          <a:effectRef idx="0">
            <a:scrgbClr r="0" g="0" b="0"/>
          </a:effectRef>
          <a:fontRef idx="none"/>
        </p:style>
      </p:cxnSp>
      <p:sp>
        <p:nvSpPr>
          <p:cNvPr id="15" name="TextBox 14">
            <a:extLst>
              <a:ext uri="{FF2B5EF4-FFF2-40B4-BE49-F238E27FC236}">
                <a16:creationId xmlns:a16="http://schemas.microsoft.com/office/drawing/2014/main" id="{F67B29BB-F7B8-7947-E7D2-9CCD7B6FDFB7}"/>
              </a:ext>
            </a:extLst>
          </p:cNvPr>
          <p:cNvSpPr txBox="1"/>
          <p:nvPr/>
        </p:nvSpPr>
        <p:spPr>
          <a:xfrm rot="19146507">
            <a:off x="4428947" y="1650097"/>
            <a:ext cx="1725026" cy="276999"/>
          </a:xfrm>
          <a:prstGeom prst="rect">
            <a:avLst/>
          </a:prstGeom>
          <a:ln w="12700">
            <a:miter lim="400000"/>
          </a:ln>
        </p:spPr>
        <p:txBody>
          <a:bodyPr wrap="square" lIns="91440" tIns="45720" rIns="91440" bIns="45720" rtlCol="0">
            <a:spAutoFit/>
          </a:bodyPr>
          <a:lstStyle/>
          <a:p>
            <a:pPr algn="l" defTabSz="825500" hangingPunct="1"/>
            <a:r>
              <a:rPr lang="it-IT" sz="1200" dirty="0">
                <a:solidFill>
                  <a:schemeClr val="accent5"/>
                </a:solidFill>
                <a:latin typeface="FS Albert Pro Light" panose="02000503040000020004" pitchFamily="2" charset="0"/>
                <a:ea typeface="+mj-ea"/>
                <a:cs typeface="+mj-cs"/>
                <a:sym typeface="FSAlbertPro-Light"/>
              </a:rPr>
              <a:t>Soglia di accettabilità</a:t>
            </a:r>
            <a:endParaRPr lang="en-US" sz="1200" dirty="0">
              <a:solidFill>
                <a:schemeClr val="accent5"/>
              </a:solidFill>
              <a:latin typeface="FS Albert Pro Light" panose="02000503040000020004" pitchFamily="2" charset="0"/>
              <a:ea typeface="+mj-ea"/>
              <a:cs typeface="+mj-cs"/>
              <a:sym typeface="FSAlbertPro-Light"/>
            </a:endParaRPr>
          </a:p>
        </p:txBody>
      </p:sp>
      <p:sp>
        <p:nvSpPr>
          <p:cNvPr id="16" name="TextBox 15">
            <a:extLst>
              <a:ext uri="{FF2B5EF4-FFF2-40B4-BE49-F238E27FC236}">
                <a16:creationId xmlns:a16="http://schemas.microsoft.com/office/drawing/2014/main" id="{9B53271E-D9E4-53E7-D078-5BD5E42DB8A6}"/>
              </a:ext>
            </a:extLst>
          </p:cNvPr>
          <p:cNvSpPr txBox="1"/>
          <p:nvPr/>
        </p:nvSpPr>
        <p:spPr>
          <a:xfrm>
            <a:off x="6271253" y="2655236"/>
            <a:ext cx="329111" cy="276999"/>
          </a:xfrm>
          <a:prstGeom prst="rect">
            <a:avLst/>
          </a:prstGeom>
          <a:ln w="12700">
            <a:miter lim="400000"/>
          </a:ln>
        </p:spPr>
        <p:txBody>
          <a:bodyPr wrap="square" lIns="91440" tIns="45720" rIns="91440" bIns="45720" rtlCol="0">
            <a:spAutoFit/>
          </a:bodyPr>
          <a:lstStyle/>
          <a:p>
            <a:pPr algn="l" defTabSz="825500" hangingPunct="1"/>
            <a:r>
              <a:rPr lang="it-IT" sz="1200" dirty="0">
                <a:solidFill>
                  <a:schemeClr val="tx2"/>
                </a:solidFill>
                <a:latin typeface="FS Albert Pro Light" panose="02000503040000020004" pitchFamily="2" charset="0"/>
                <a:ea typeface="+mj-ea"/>
                <a:cs typeface="+mj-cs"/>
                <a:sym typeface="FSAlbertPro-Light"/>
              </a:rPr>
              <a:t>+</a:t>
            </a:r>
            <a:endParaRPr lang="en-US" sz="1200" dirty="0">
              <a:solidFill>
                <a:schemeClr val="tx2"/>
              </a:solidFill>
              <a:latin typeface="FS Albert Pro Light" panose="02000503040000020004" pitchFamily="2" charset="0"/>
              <a:ea typeface="+mj-ea"/>
              <a:cs typeface="+mj-cs"/>
              <a:sym typeface="FSAlbertPro-Light"/>
            </a:endParaRPr>
          </a:p>
        </p:txBody>
      </p:sp>
      <p:sp>
        <p:nvSpPr>
          <p:cNvPr id="17" name="TextBox 16">
            <a:extLst>
              <a:ext uri="{FF2B5EF4-FFF2-40B4-BE49-F238E27FC236}">
                <a16:creationId xmlns:a16="http://schemas.microsoft.com/office/drawing/2014/main" id="{5B491735-1F2D-5682-F46B-4708EA419F57}"/>
              </a:ext>
            </a:extLst>
          </p:cNvPr>
          <p:cNvSpPr txBox="1"/>
          <p:nvPr/>
        </p:nvSpPr>
        <p:spPr>
          <a:xfrm>
            <a:off x="2734599" y="2621926"/>
            <a:ext cx="329111" cy="276999"/>
          </a:xfrm>
          <a:prstGeom prst="rect">
            <a:avLst/>
          </a:prstGeom>
          <a:ln w="12700">
            <a:miter lim="400000"/>
          </a:ln>
        </p:spPr>
        <p:txBody>
          <a:bodyPr wrap="square" lIns="91440" tIns="45720" rIns="91440" bIns="45720" rtlCol="0">
            <a:spAutoFit/>
          </a:bodyPr>
          <a:lstStyle/>
          <a:p>
            <a:pPr algn="l" defTabSz="825500" hangingPunct="1"/>
            <a:r>
              <a:rPr lang="it-IT" sz="1200" dirty="0">
                <a:solidFill>
                  <a:schemeClr val="tx2"/>
                </a:solidFill>
                <a:latin typeface="FS Albert Pro Light" panose="02000503040000020004" pitchFamily="2" charset="0"/>
                <a:ea typeface="+mj-ea"/>
                <a:cs typeface="+mj-cs"/>
                <a:sym typeface="FSAlbertPro-Light"/>
              </a:rPr>
              <a:t>-</a:t>
            </a:r>
            <a:endParaRPr lang="en-US" sz="1200" dirty="0">
              <a:solidFill>
                <a:schemeClr val="tx2"/>
              </a:solidFill>
              <a:latin typeface="FS Albert Pro Light" panose="02000503040000020004" pitchFamily="2" charset="0"/>
              <a:ea typeface="+mj-ea"/>
              <a:cs typeface="+mj-cs"/>
              <a:sym typeface="FSAlbertPro-Light"/>
            </a:endParaRPr>
          </a:p>
        </p:txBody>
      </p:sp>
      <p:sp>
        <p:nvSpPr>
          <p:cNvPr id="19" name="TextBox 18">
            <a:extLst>
              <a:ext uri="{FF2B5EF4-FFF2-40B4-BE49-F238E27FC236}">
                <a16:creationId xmlns:a16="http://schemas.microsoft.com/office/drawing/2014/main" id="{D60FD228-DA39-9924-848A-D1F147F73113}"/>
              </a:ext>
            </a:extLst>
          </p:cNvPr>
          <p:cNvSpPr txBox="1"/>
          <p:nvPr/>
        </p:nvSpPr>
        <p:spPr>
          <a:xfrm>
            <a:off x="4277064" y="1461897"/>
            <a:ext cx="329111" cy="276999"/>
          </a:xfrm>
          <a:prstGeom prst="rect">
            <a:avLst/>
          </a:prstGeom>
          <a:ln w="12700">
            <a:miter lim="400000"/>
          </a:ln>
        </p:spPr>
        <p:txBody>
          <a:bodyPr wrap="square" lIns="91440" tIns="45720" rIns="91440" bIns="45720" rtlCol="0">
            <a:spAutoFit/>
          </a:bodyPr>
          <a:lstStyle/>
          <a:p>
            <a:pPr algn="l" defTabSz="825500" hangingPunct="1"/>
            <a:r>
              <a:rPr lang="it-IT" sz="1200" dirty="0">
                <a:solidFill>
                  <a:schemeClr val="tx2"/>
                </a:solidFill>
                <a:latin typeface="FS Albert Pro Light" panose="02000503040000020004" pitchFamily="2" charset="0"/>
                <a:ea typeface="+mj-ea"/>
                <a:cs typeface="+mj-cs"/>
                <a:sym typeface="FSAlbertPro-Light"/>
              </a:rPr>
              <a:t>+</a:t>
            </a:r>
            <a:endParaRPr lang="en-US" sz="1200" dirty="0">
              <a:solidFill>
                <a:schemeClr val="tx2"/>
              </a:solidFill>
              <a:latin typeface="FS Albert Pro Light" panose="02000503040000020004" pitchFamily="2" charset="0"/>
              <a:ea typeface="+mj-ea"/>
              <a:cs typeface="+mj-cs"/>
              <a:sym typeface="FSAlbertPro-Light"/>
            </a:endParaRPr>
          </a:p>
        </p:txBody>
      </p:sp>
      <p:sp>
        <p:nvSpPr>
          <p:cNvPr id="20" name="TextBox 19">
            <a:extLst>
              <a:ext uri="{FF2B5EF4-FFF2-40B4-BE49-F238E27FC236}">
                <a16:creationId xmlns:a16="http://schemas.microsoft.com/office/drawing/2014/main" id="{79F1FF04-6B67-D2FA-81DF-3E1864C18A98}"/>
              </a:ext>
            </a:extLst>
          </p:cNvPr>
          <p:cNvSpPr txBox="1"/>
          <p:nvPr/>
        </p:nvSpPr>
        <p:spPr>
          <a:xfrm>
            <a:off x="4258085" y="3581810"/>
            <a:ext cx="329111" cy="276999"/>
          </a:xfrm>
          <a:prstGeom prst="rect">
            <a:avLst/>
          </a:prstGeom>
          <a:ln w="12700">
            <a:miter lim="400000"/>
          </a:ln>
        </p:spPr>
        <p:txBody>
          <a:bodyPr wrap="square" lIns="91440" tIns="45720" rIns="91440" bIns="45720" rtlCol="0">
            <a:spAutoFit/>
          </a:bodyPr>
          <a:lstStyle/>
          <a:p>
            <a:pPr algn="l" defTabSz="825500" hangingPunct="1"/>
            <a:r>
              <a:rPr lang="it-IT" sz="1200" dirty="0">
                <a:solidFill>
                  <a:schemeClr val="tx2"/>
                </a:solidFill>
                <a:latin typeface="FS Albert Pro Light" panose="02000503040000020004" pitchFamily="2" charset="0"/>
                <a:ea typeface="+mj-ea"/>
                <a:cs typeface="+mj-cs"/>
                <a:sym typeface="FSAlbertPro-Light"/>
              </a:rPr>
              <a:t>-</a:t>
            </a:r>
            <a:endParaRPr lang="en-US" sz="1200" dirty="0">
              <a:solidFill>
                <a:schemeClr val="tx2"/>
              </a:solidFill>
              <a:latin typeface="FS Albert Pro Light" panose="02000503040000020004" pitchFamily="2" charset="0"/>
              <a:ea typeface="+mj-ea"/>
              <a:cs typeface="+mj-cs"/>
              <a:sym typeface="FSAlbertPro-Light"/>
            </a:endParaRPr>
          </a:p>
        </p:txBody>
      </p:sp>
      <p:sp>
        <p:nvSpPr>
          <p:cNvPr id="21" name="TextBox 20">
            <a:extLst>
              <a:ext uri="{FF2B5EF4-FFF2-40B4-BE49-F238E27FC236}">
                <a16:creationId xmlns:a16="http://schemas.microsoft.com/office/drawing/2014/main" id="{CA8CA840-DA4A-C0C1-AD93-7E129C803582}"/>
              </a:ext>
            </a:extLst>
          </p:cNvPr>
          <p:cNvSpPr txBox="1"/>
          <p:nvPr/>
        </p:nvSpPr>
        <p:spPr>
          <a:xfrm>
            <a:off x="6021421" y="1184897"/>
            <a:ext cx="2325481" cy="276999"/>
          </a:xfrm>
          <a:prstGeom prst="rect">
            <a:avLst/>
          </a:prstGeom>
          <a:ln w="12700">
            <a:miter lim="400000"/>
          </a:ln>
        </p:spPr>
        <p:txBody>
          <a:bodyPr wrap="square" lIns="91440" tIns="45720" rIns="91440" bIns="45720" rtlCol="0">
            <a:spAutoFit/>
          </a:bodyPr>
          <a:lstStyle/>
          <a:p>
            <a:pPr defTabSz="825500"/>
            <a:r>
              <a:rPr lang="it-IT" sz="1200" dirty="0">
                <a:solidFill>
                  <a:schemeClr val="accent5"/>
                </a:solidFill>
                <a:latin typeface="FS Albert Pro Light" panose="02000503040000020004" pitchFamily="2" charset="0"/>
                <a:ea typeface="+mj-ea"/>
                <a:cs typeface="+mj-cs"/>
                <a:sym typeface="FSAlbertPro-Light"/>
              </a:rPr>
              <a:t>ICER= </a:t>
            </a:r>
            <a:r>
              <a:rPr lang="el-GR" sz="1200" dirty="0">
                <a:solidFill>
                  <a:schemeClr val="accent5"/>
                </a:solidFill>
                <a:latin typeface="FS Albert Pro Light" panose="02000503040000020004" pitchFamily="2" charset="0"/>
                <a:ea typeface="+mj-ea"/>
                <a:cs typeface="+mj-cs"/>
                <a:sym typeface="FSAlbertPro-Light"/>
              </a:rPr>
              <a:t>Δ</a:t>
            </a:r>
            <a:r>
              <a:rPr lang="it-IT" sz="1200" dirty="0">
                <a:solidFill>
                  <a:schemeClr val="accent5"/>
                </a:solidFill>
                <a:latin typeface="FS Albert Pro Light" panose="02000503040000020004" pitchFamily="2" charset="0"/>
                <a:ea typeface="+mj-ea"/>
                <a:cs typeface="+mj-cs"/>
                <a:sym typeface="FSAlbertPro-Light"/>
              </a:rPr>
              <a:t> Costi/ </a:t>
            </a:r>
            <a:r>
              <a:rPr lang="el-GR" sz="1200" dirty="0">
                <a:solidFill>
                  <a:schemeClr val="accent5"/>
                </a:solidFill>
                <a:latin typeface="FS Albert Pro Light" panose="02000503040000020004" pitchFamily="2" charset="0"/>
                <a:sym typeface="FSAlbertPro-Light"/>
              </a:rPr>
              <a:t>Δ</a:t>
            </a:r>
            <a:r>
              <a:rPr lang="it-IT" sz="1200" dirty="0">
                <a:solidFill>
                  <a:schemeClr val="accent5"/>
                </a:solidFill>
                <a:latin typeface="FS Albert Pro Light" panose="02000503040000020004" pitchFamily="2" charset="0"/>
                <a:sym typeface="FSAlbertPro-Light"/>
              </a:rPr>
              <a:t> Efficacia</a:t>
            </a:r>
            <a:endParaRPr lang="en-US" sz="1200" dirty="0">
              <a:solidFill>
                <a:schemeClr val="accent5"/>
              </a:solidFill>
              <a:latin typeface="FS Albert Pro Light" panose="02000503040000020004" pitchFamily="2" charset="0"/>
              <a:ea typeface="+mj-ea"/>
              <a:cs typeface="+mj-cs"/>
              <a:sym typeface="FSAlbertPro-Light"/>
            </a:endParaRPr>
          </a:p>
        </p:txBody>
      </p:sp>
      <p:sp>
        <p:nvSpPr>
          <p:cNvPr id="3" name="Slide Number Placeholder 1">
            <a:extLst>
              <a:ext uri="{FF2B5EF4-FFF2-40B4-BE49-F238E27FC236}">
                <a16:creationId xmlns:a16="http://schemas.microsoft.com/office/drawing/2014/main" id="{3640CDD2-B6F7-F782-9F40-CFE60F98AA3F}"/>
              </a:ext>
            </a:extLst>
          </p:cNvPr>
          <p:cNvSpPr txBox="1">
            <a:spLocks/>
          </p:cNvSpPr>
          <p:nvPr/>
        </p:nvSpPr>
        <p:spPr>
          <a:xfrm>
            <a:off x="971620" y="4845629"/>
            <a:ext cx="1757404" cy="210314"/>
          </a:xfrm>
          <a:prstGeom prst="rect">
            <a:avLst/>
          </a:prstGeom>
          <a:noFill/>
          <a:ln w="12700">
            <a:miter lim="400000"/>
          </a:ln>
        </p:spPr>
        <p:txBody>
          <a:bodyPr wrap="square" lIns="50800" tIns="50800" rIns="50800" bIns="50800" anchor="ctr">
            <a:spAutoFit/>
          </a:bodyPr>
          <a:lstStyle>
            <a:defPPr>
              <a:defRPr lang="en-US"/>
            </a:defPPr>
            <a:lvl1pPr marL="0" algn="l" defTabSz="219075" rtl="0" eaLnBrk="1" latinLnBrk="0" hangingPunct="1">
              <a:defRPr sz="563" b="0" i="0" kern="1200" spc="56">
                <a:solidFill>
                  <a:schemeClr val="accent1"/>
                </a:solidFill>
                <a:latin typeface="FS Albert Pro Light" panose="02000503040000020004" pitchFamily="2" charset="0"/>
                <a:ea typeface="+mj-ea"/>
                <a:cs typeface="+mj-cs"/>
                <a:sym typeface="FSAlbertPro-Ligh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700" dirty="0"/>
              <a:t>10 Novembre 2023 – IVAS - Canobbio</a:t>
            </a:r>
          </a:p>
        </p:txBody>
      </p:sp>
    </p:spTree>
    <p:extLst>
      <p:ext uri="{BB962C8B-B14F-4D97-AF65-F5344CB8AC3E}">
        <p14:creationId xmlns:p14="http://schemas.microsoft.com/office/powerpoint/2010/main" val="73879981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animBg="1"/>
      <p:bldP spid="10" grpId="0" animBg="1"/>
      <p:bldP spid="11" grpId="0" animBg="1"/>
      <p:bldP spid="12" grpId="0" animBg="1"/>
      <p:bldP spid="15" grpId="0" animBg="1"/>
      <p:bldP spid="2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B15FB29-8E60-2F4D-D5C6-7E274A900B45}"/>
              </a:ext>
            </a:extLst>
          </p:cNvPr>
          <p:cNvSpPr txBox="1"/>
          <p:nvPr/>
        </p:nvSpPr>
        <p:spPr>
          <a:xfrm>
            <a:off x="236740" y="1733181"/>
            <a:ext cx="7359226" cy="923330"/>
          </a:xfrm>
          <a:prstGeom prst="rect">
            <a:avLst/>
          </a:prstGeom>
          <a:noFill/>
          <a:ln w="12700">
            <a:miter lim="400000"/>
          </a:ln>
        </p:spPr>
        <p:txBody>
          <a:bodyPr wrap="square">
            <a:spAutoFit/>
          </a:bodyPr>
          <a:lstStyle/>
          <a:p>
            <a:r>
              <a:rPr lang="it-IT" dirty="0">
                <a:solidFill>
                  <a:schemeClr val="tx2"/>
                </a:solidFill>
                <a:latin typeface="FS Albert Pro Light" panose="02000503040000020004" pitchFamily="50" charset="0"/>
              </a:rPr>
              <a:t>Strumento per informare i decisori riguardo all’impatto finanziario nel </a:t>
            </a:r>
            <a:r>
              <a:rPr lang="it-IT" b="1" dirty="0">
                <a:solidFill>
                  <a:schemeClr val="tx2"/>
                </a:solidFill>
                <a:latin typeface="FS Albert Pro Light" panose="02000503040000020004" pitchFamily="50" charset="0"/>
              </a:rPr>
              <a:t>breve/medio periodo (da 1 a 5 anni) </a:t>
            </a:r>
            <a:r>
              <a:rPr lang="it-IT" dirty="0">
                <a:solidFill>
                  <a:schemeClr val="tx2"/>
                </a:solidFill>
                <a:latin typeface="FS Albert Pro Light" panose="02000503040000020004" pitchFamily="50" charset="0"/>
              </a:rPr>
              <a:t>dell’introduzione di una tecnologia nel</a:t>
            </a:r>
          </a:p>
          <a:p>
            <a:r>
              <a:rPr lang="it-IT" dirty="0">
                <a:solidFill>
                  <a:schemeClr val="tx2"/>
                </a:solidFill>
                <a:latin typeface="FS Albert Pro Light" panose="02000503040000020004" pitchFamily="50" charset="0"/>
              </a:rPr>
              <a:t>contesto sanitario nazionale o regionale.</a:t>
            </a:r>
            <a:endParaRPr lang="en-US" dirty="0">
              <a:solidFill>
                <a:schemeClr val="tx2"/>
              </a:solidFill>
              <a:latin typeface="FS Albert Pro Light" panose="02000503040000020004" pitchFamily="50" charset="0"/>
            </a:endParaRPr>
          </a:p>
        </p:txBody>
      </p:sp>
      <p:pic>
        <p:nvPicPr>
          <p:cNvPr id="8" name="Picture 7">
            <a:extLst>
              <a:ext uri="{FF2B5EF4-FFF2-40B4-BE49-F238E27FC236}">
                <a16:creationId xmlns:a16="http://schemas.microsoft.com/office/drawing/2014/main" id="{D346E20A-BF07-CFE8-0295-87121AF7251E}"/>
              </a:ext>
            </a:extLst>
          </p:cNvPr>
          <p:cNvPicPr>
            <a:picLocks noChangeAspect="1"/>
          </p:cNvPicPr>
          <p:nvPr/>
        </p:nvPicPr>
        <p:blipFill>
          <a:blip r:embed="rId2"/>
          <a:stretch>
            <a:fillRect/>
          </a:stretch>
        </p:blipFill>
        <p:spPr>
          <a:xfrm>
            <a:off x="5459678" y="2707216"/>
            <a:ext cx="2543175" cy="1800225"/>
          </a:xfrm>
          <a:prstGeom prst="rect">
            <a:avLst/>
          </a:prstGeom>
        </p:spPr>
      </p:pic>
      <p:sp>
        <p:nvSpPr>
          <p:cNvPr id="9" name="Title 2">
            <a:extLst>
              <a:ext uri="{FF2B5EF4-FFF2-40B4-BE49-F238E27FC236}">
                <a16:creationId xmlns:a16="http://schemas.microsoft.com/office/drawing/2014/main" id="{678D3166-A079-E70F-128C-2D5E471D9E44}"/>
              </a:ext>
            </a:extLst>
          </p:cNvPr>
          <p:cNvSpPr>
            <a:spLocks noGrp="1"/>
          </p:cNvSpPr>
          <p:nvPr>
            <p:ph type="title"/>
          </p:nvPr>
        </p:nvSpPr>
        <p:spPr>
          <a:xfrm>
            <a:off x="171451" y="171450"/>
            <a:ext cx="7831402" cy="685800"/>
          </a:xfrm>
        </p:spPr>
        <p:txBody>
          <a:bodyPr/>
          <a:lstStyle/>
          <a:p>
            <a:r>
              <a:rPr lang="it-IT" sz="3200" b="1" dirty="0"/>
              <a:t>L’ analisi di impatto sul budget è complementare all’analisi di costo-efficacia</a:t>
            </a:r>
            <a:endParaRPr lang="en-US" sz="3200" b="1" dirty="0"/>
          </a:p>
        </p:txBody>
      </p:sp>
      <p:sp>
        <p:nvSpPr>
          <p:cNvPr id="3" name="Slide Number Placeholder 1">
            <a:extLst>
              <a:ext uri="{FF2B5EF4-FFF2-40B4-BE49-F238E27FC236}">
                <a16:creationId xmlns:a16="http://schemas.microsoft.com/office/drawing/2014/main" id="{6C740F7E-C812-50B3-D88A-9409B3580C7F}"/>
              </a:ext>
            </a:extLst>
          </p:cNvPr>
          <p:cNvSpPr txBox="1">
            <a:spLocks/>
          </p:cNvSpPr>
          <p:nvPr/>
        </p:nvSpPr>
        <p:spPr>
          <a:xfrm>
            <a:off x="971620" y="4845629"/>
            <a:ext cx="1757404" cy="210314"/>
          </a:xfrm>
          <a:prstGeom prst="rect">
            <a:avLst/>
          </a:prstGeom>
          <a:noFill/>
          <a:ln w="12700">
            <a:miter lim="400000"/>
          </a:ln>
        </p:spPr>
        <p:txBody>
          <a:bodyPr wrap="square" lIns="50800" tIns="50800" rIns="50800" bIns="50800" anchor="ctr">
            <a:spAutoFit/>
          </a:bodyPr>
          <a:lstStyle>
            <a:defPPr>
              <a:defRPr lang="en-US"/>
            </a:defPPr>
            <a:lvl1pPr marL="0" algn="l" defTabSz="219075" rtl="0" eaLnBrk="1" latinLnBrk="0" hangingPunct="1">
              <a:defRPr sz="563" b="0" i="0" kern="1200" spc="56">
                <a:solidFill>
                  <a:schemeClr val="accent1"/>
                </a:solidFill>
                <a:latin typeface="FS Albert Pro Light" panose="02000503040000020004" pitchFamily="2" charset="0"/>
                <a:ea typeface="+mj-ea"/>
                <a:cs typeface="+mj-cs"/>
                <a:sym typeface="FSAlbertPro-Ligh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700" dirty="0"/>
              <a:t>10 Novembre 2023 – IVAS - Canobbio</a:t>
            </a:r>
          </a:p>
        </p:txBody>
      </p:sp>
    </p:spTree>
    <p:extLst>
      <p:ext uri="{BB962C8B-B14F-4D97-AF65-F5344CB8AC3E}">
        <p14:creationId xmlns:p14="http://schemas.microsoft.com/office/powerpoint/2010/main" val="957406689"/>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1">
            <a:extLst>
              <a:ext uri="{FF2B5EF4-FFF2-40B4-BE49-F238E27FC236}">
                <a16:creationId xmlns:a16="http://schemas.microsoft.com/office/drawing/2014/main" id="{38B81E26-E61D-DCE8-378C-7C4C4A6303FC}"/>
              </a:ext>
            </a:extLst>
          </p:cNvPr>
          <p:cNvSpPr txBox="1">
            <a:spLocks/>
          </p:cNvSpPr>
          <p:nvPr/>
        </p:nvSpPr>
        <p:spPr>
          <a:xfrm>
            <a:off x="971620" y="4845629"/>
            <a:ext cx="1757404" cy="210314"/>
          </a:xfrm>
          <a:prstGeom prst="rect">
            <a:avLst/>
          </a:prstGeom>
          <a:noFill/>
          <a:ln w="12700">
            <a:miter lim="400000"/>
          </a:ln>
        </p:spPr>
        <p:txBody>
          <a:bodyPr wrap="square" lIns="50800" tIns="50800" rIns="50800" bIns="50800" anchor="ctr">
            <a:spAutoFit/>
          </a:bodyPr>
          <a:lstStyle>
            <a:defPPr>
              <a:defRPr lang="en-US"/>
            </a:defPPr>
            <a:lvl1pPr marL="0" algn="l" defTabSz="219075" rtl="0" eaLnBrk="1" latinLnBrk="0" hangingPunct="1">
              <a:defRPr sz="563" b="0" i="0" kern="1200" spc="56">
                <a:solidFill>
                  <a:schemeClr val="accent1"/>
                </a:solidFill>
                <a:latin typeface="FS Albert Pro Light" panose="02000503040000020004" pitchFamily="2" charset="0"/>
                <a:ea typeface="+mj-ea"/>
                <a:cs typeface="+mj-cs"/>
                <a:sym typeface="FSAlbertPro-Ligh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700" dirty="0"/>
              <a:t>10 Novembre 2023 – IVAS - Canobbio</a:t>
            </a:r>
          </a:p>
        </p:txBody>
      </p:sp>
      <p:sp>
        <p:nvSpPr>
          <p:cNvPr id="7" name="Title 2">
            <a:extLst>
              <a:ext uri="{FF2B5EF4-FFF2-40B4-BE49-F238E27FC236}">
                <a16:creationId xmlns:a16="http://schemas.microsoft.com/office/drawing/2014/main" id="{F902A491-2C74-2010-0314-0D9E83130570}"/>
              </a:ext>
            </a:extLst>
          </p:cNvPr>
          <p:cNvSpPr>
            <a:spLocks noGrp="1"/>
          </p:cNvSpPr>
          <p:nvPr>
            <p:ph type="title"/>
          </p:nvPr>
        </p:nvSpPr>
        <p:spPr>
          <a:xfrm>
            <a:off x="171451" y="171449"/>
            <a:ext cx="7831402" cy="913711"/>
          </a:xfrm>
        </p:spPr>
        <p:txBody>
          <a:bodyPr/>
          <a:lstStyle/>
          <a:p>
            <a:r>
              <a:rPr lang="it-IT" sz="3200" b="1" dirty="0"/>
              <a:t>I modelli economici presuppongono evidenze cliniche</a:t>
            </a:r>
            <a:endParaRPr lang="en-US" sz="3200" b="1" dirty="0"/>
          </a:p>
        </p:txBody>
      </p:sp>
      <p:pic>
        <p:nvPicPr>
          <p:cNvPr id="9" name="Picture 8">
            <a:extLst>
              <a:ext uri="{FF2B5EF4-FFF2-40B4-BE49-F238E27FC236}">
                <a16:creationId xmlns:a16="http://schemas.microsoft.com/office/drawing/2014/main" id="{6852C234-7E67-2679-3512-42BE631B1C32}"/>
              </a:ext>
            </a:extLst>
          </p:cNvPr>
          <p:cNvPicPr>
            <a:picLocks noChangeAspect="1"/>
          </p:cNvPicPr>
          <p:nvPr/>
        </p:nvPicPr>
        <p:blipFill rotWithShape="1">
          <a:blip r:embed="rId2"/>
          <a:srcRect l="15306" r="10913"/>
          <a:stretch/>
        </p:blipFill>
        <p:spPr>
          <a:xfrm>
            <a:off x="665397" y="1389981"/>
            <a:ext cx="3421755" cy="3150826"/>
          </a:xfrm>
          <a:prstGeom prst="rect">
            <a:avLst/>
          </a:prstGeom>
        </p:spPr>
      </p:pic>
      <p:sp>
        <p:nvSpPr>
          <p:cNvPr id="10" name="TextBox 9">
            <a:extLst>
              <a:ext uri="{FF2B5EF4-FFF2-40B4-BE49-F238E27FC236}">
                <a16:creationId xmlns:a16="http://schemas.microsoft.com/office/drawing/2014/main" id="{354EFA29-8B38-556B-E19D-8902A9500107}"/>
              </a:ext>
            </a:extLst>
          </p:cNvPr>
          <p:cNvSpPr txBox="1"/>
          <p:nvPr/>
        </p:nvSpPr>
        <p:spPr>
          <a:xfrm>
            <a:off x="4198853" y="2571750"/>
            <a:ext cx="505267" cy="646331"/>
          </a:xfrm>
          <a:prstGeom prst="rect">
            <a:avLst/>
          </a:prstGeom>
          <a:ln w="12700">
            <a:miter lim="400000"/>
          </a:ln>
        </p:spPr>
        <p:txBody>
          <a:bodyPr wrap="none" lIns="91440" tIns="45720" rIns="91440" bIns="45720" rtlCol="0">
            <a:spAutoFit/>
          </a:bodyPr>
          <a:lstStyle/>
          <a:p>
            <a:pPr algn="l" defTabSz="825500" hangingPunct="1"/>
            <a:r>
              <a:rPr lang="it-IT" sz="3600" b="1" dirty="0">
                <a:solidFill>
                  <a:schemeClr val="tx2"/>
                </a:solidFill>
                <a:latin typeface="FS Albert Pro Light" panose="02000503040000020004" pitchFamily="2" charset="0"/>
                <a:ea typeface="+mj-ea"/>
                <a:cs typeface="+mj-cs"/>
                <a:sym typeface="FSAlbertPro-Light"/>
              </a:rPr>
              <a:t>&amp;</a:t>
            </a:r>
            <a:endParaRPr lang="en-US" sz="3600" b="1" dirty="0">
              <a:solidFill>
                <a:schemeClr val="tx2"/>
              </a:solidFill>
              <a:latin typeface="FS Albert Pro Light" panose="02000503040000020004" pitchFamily="2" charset="0"/>
              <a:ea typeface="+mj-ea"/>
              <a:cs typeface="+mj-cs"/>
              <a:sym typeface="FSAlbertPro-Light"/>
            </a:endParaRPr>
          </a:p>
        </p:txBody>
      </p:sp>
      <p:pic>
        <p:nvPicPr>
          <p:cNvPr id="1028" name="Picture 4" descr="Real World Evidence Rwe Track - 2022sv - PMWC Precision Medicine World  Conference">
            <a:extLst>
              <a:ext uri="{FF2B5EF4-FFF2-40B4-BE49-F238E27FC236}">
                <a16:creationId xmlns:a16="http://schemas.microsoft.com/office/drawing/2014/main" id="{14B6EF63-597A-CDAD-A115-B6EA59A2D7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5878" y="1930276"/>
            <a:ext cx="3472725" cy="19447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591517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E5632680-A0C9-3D1E-9564-13636C7FD0D7}"/>
              </a:ext>
            </a:extLst>
          </p:cNvPr>
          <p:cNvSpPr>
            <a:spLocks noGrp="1"/>
          </p:cNvSpPr>
          <p:nvPr>
            <p:ph type="title"/>
          </p:nvPr>
        </p:nvSpPr>
        <p:spPr>
          <a:xfrm>
            <a:off x="171451" y="171449"/>
            <a:ext cx="7831402" cy="913711"/>
          </a:xfrm>
        </p:spPr>
        <p:txBody>
          <a:bodyPr/>
          <a:lstStyle/>
          <a:p>
            <a:r>
              <a:rPr lang="it-IT" sz="3200" b="1" dirty="0"/>
              <a:t>Generare evidenze cliniche sui dispositivi medici è più complesso che sui farmaci</a:t>
            </a:r>
            <a:endParaRPr lang="en-US" sz="3200" b="1" dirty="0"/>
          </a:p>
        </p:txBody>
      </p:sp>
      <p:sp>
        <p:nvSpPr>
          <p:cNvPr id="5" name="TextBox 4">
            <a:extLst>
              <a:ext uri="{FF2B5EF4-FFF2-40B4-BE49-F238E27FC236}">
                <a16:creationId xmlns:a16="http://schemas.microsoft.com/office/drawing/2014/main" id="{92544D4F-CE13-AD93-CE8A-13CC82025A56}"/>
              </a:ext>
            </a:extLst>
          </p:cNvPr>
          <p:cNvSpPr txBox="1"/>
          <p:nvPr/>
        </p:nvSpPr>
        <p:spPr>
          <a:xfrm>
            <a:off x="410990" y="1249033"/>
            <a:ext cx="8140959" cy="3002169"/>
          </a:xfrm>
          <a:prstGeom prst="rect">
            <a:avLst/>
          </a:prstGeom>
          <a:ln w="12700">
            <a:miter lim="400000"/>
          </a:ln>
        </p:spPr>
        <p:txBody>
          <a:bodyPr wrap="square" lIns="91440" tIns="45720" rIns="91440" bIns="45720" rtlCol="0">
            <a:spAutoFit/>
          </a:bodyPr>
          <a:lstStyle/>
          <a:p>
            <a:pPr marL="342900" indent="-342900" algn="l" defTabSz="825500" hangingPunct="1">
              <a:lnSpc>
                <a:spcPct val="150000"/>
              </a:lnSpc>
              <a:buAutoNum type="arabicPeriod"/>
            </a:pPr>
            <a:r>
              <a:rPr lang="en-US" sz="1600" i="1" dirty="0" err="1">
                <a:solidFill>
                  <a:schemeClr val="tx2"/>
                </a:solidFill>
                <a:latin typeface="FS Albert Pro Light" panose="02000503040000020004" pitchFamily="2" charset="0"/>
                <a:ea typeface="+mj-ea"/>
                <a:cs typeface="+mj-cs"/>
                <a:sym typeface="FSAlbertPro-Light"/>
              </a:rPr>
              <a:t>Condurre</a:t>
            </a:r>
            <a:r>
              <a:rPr lang="en-US" sz="1600" i="1" dirty="0">
                <a:solidFill>
                  <a:schemeClr val="tx2"/>
                </a:solidFill>
                <a:latin typeface="FS Albert Pro Light" panose="02000503040000020004" pitchFamily="2" charset="0"/>
                <a:ea typeface="+mj-ea"/>
                <a:cs typeface="+mj-cs"/>
                <a:sym typeface="FSAlbertPro-Light"/>
              </a:rPr>
              <a:t> RCTs sui dispositive </a:t>
            </a:r>
            <a:r>
              <a:rPr lang="en-US" sz="1600" i="1" dirty="0" err="1">
                <a:solidFill>
                  <a:schemeClr val="tx2"/>
                </a:solidFill>
                <a:latin typeface="FS Albert Pro Light" panose="02000503040000020004" pitchFamily="2" charset="0"/>
                <a:ea typeface="+mj-ea"/>
                <a:cs typeface="+mj-cs"/>
                <a:sym typeface="FSAlbertPro-Light"/>
              </a:rPr>
              <a:t>medici</a:t>
            </a:r>
            <a:r>
              <a:rPr lang="en-US" sz="1600" i="1" dirty="0">
                <a:solidFill>
                  <a:schemeClr val="tx2"/>
                </a:solidFill>
                <a:latin typeface="FS Albert Pro Light" panose="02000503040000020004" pitchFamily="2" charset="0"/>
                <a:ea typeface="+mj-ea"/>
                <a:cs typeface="+mj-cs"/>
                <a:sym typeface="FSAlbertPro-Light"/>
              </a:rPr>
              <a:t> è </a:t>
            </a:r>
            <a:r>
              <a:rPr lang="en-US" sz="1600" i="1" dirty="0" err="1">
                <a:solidFill>
                  <a:schemeClr val="tx2"/>
                </a:solidFill>
                <a:latin typeface="FS Albert Pro Light" panose="02000503040000020004" pitchFamily="2" charset="0"/>
                <a:ea typeface="+mj-ea"/>
                <a:cs typeface="+mj-cs"/>
                <a:sym typeface="FSAlbertPro-Light"/>
              </a:rPr>
              <a:t>spesso</a:t>
            </a:r>
            <a:r>
              <a:rPr lang="en-US" sz="1600" i="1" dirty="0">
                <a:solidFill>
                  <a:schemeClr val="tx2"/>
                </a:solidFill>
                <a:latin typeface="FS Albert Pro Light" panose="02000503040000020004" pitchFamily="2" charset="0"/>
                <a:ea typeface="+mj-ea"/>
                <a:cs typeface="+mj-cs"/>
                <a:sym typeface="FSAlbertPro-Light"/>
              </a:rPr>
              <a:t> </a:t>
            </a:r>
            <a:r>
              <a:rPr lang="en-US" sz="1600" i="1" dirty="0" err="1">
                <a:solidFill>
                  <a:schemeClr val="accent2"/>
                </a:solidFill>
                <a:latin typeface="FS Albert Pro Light" panose="02000503040000020004" pitchFamily="2" charset="0"/>
                <a:ea typeface="+mj-ea"/>
                <a:cs typeface="+mj-cs"/>
                <a:sym typeface="FSAlbertPro-Light"/>
              </a:rPr>
              <a:t>difficilmente</a:t>
            </a:r>
            <a:r>
              <a:rPr lang="en-US" sz="1600" i="1" dirty="0">
                <a:solidFill>
                  <a:schemeClr val="accent2"/>
                </a:solidFill>
                <a:latin typeface="FS Albert Pro Light" panose="02000503040000020004" pitchFamily="2" charset="0"/>
                <a:ea typeface="+mj-ea"/>
                <a:cs typeface="+mj-cs"/>
                <a:sym typeface="FSAlbertPro-Light"/>
              </a:rPr>
              <a:t> </a:t>
            </a:r>
            <a:r>
              <a:rPr lang="en-US" sz="1600" i="1" dirty="0" err="1">
                <a:solidFill>
                  <a:schemeClr val="accent2"/>
                </a:solidFill>
                <a:latin typeface="FS Albert Pro Light" panose="02000503040000020004" pitchFamily="2" charset="0"/>
                <a:ea typeface="+mj-ea"/>
                <a:cs typeface="+mj-cs"/>
                <a:sym typeface="FSAlbertPro-Light"/>
              </a:rPr>
              <a:t>praticabile</a:t>
            </a:r>
            <a:endParaRPr lang="en-US" sz="1600" i="1" dirty="0">
              <a:solidFill>
                <a:schemeClr val="accent2"/>
              </a:solidFill>
              <a:latin typeface="FS Albert Pro Light" panose="02000503040000020004" pitchFamily="2" charset="0"/>
              <a:ea typeface="+mj-ea"/>
              <a:cs typeface="+mj-cs"/>
              <a:sym typeface="FSAlbertPro-Light"/>
            </a:endParaRPr>
          </a:p>
          <a:p>
            <a:pPr marL="342900" indent="-342900" algn="l" defTabSz="825500" hangingPunct="1">
              <a:lnSpc>
                <a:spcPct val="150000"/>
              </a:lnSpc>
              <a:buAutoNum type="arabicPeriod"/>
            </a:pPr>
            <a:r>
              <a:rPr lang="en-US" sz="1600" i="1" dirty="0" err="1">
                <a:solidFill>
                  <a:schemeClr val="tx2"/>
                </a:solidFill>
                <a:latin typeface="FS Albert Pro Light" panose="02000503040000020004" pitchFamily="2" charset="0"/>
                <a:ea typeface="+mj-ea"/>
                <a:cs typeface="+mj-cs"/>
                <a:sym typeface="FSAlbertPro-Light"/>
              </a:rPr>
              <a:t>L’efficacia</a:t>
            </a:r>
            <a:r>
              <a:rPr lang="en-US" sz="1600" i="1" dirty="0">
                <a:solidFill>
                  <a:schemeClr val="tx2"/>
                </a:solidFill>
                <a:latin typeface="FS Albert Pro Light" panose="02000503040000020004" pitchFamily="2" charset="0"/>
                <a:ea typeface="+mj-ea"/>
                <a:cs typeface="+mj-cs"/>
                <a:sym typeface="FSAlbertPro-Light"/>
              </a:rPr>
              <a:t> del </a:t>
            </a:r>
            <a:r>
              <a:rPr lang="en-US" sz="1600" i="1" dirty="0" err="1">
                <a:solidFill>
                  <a:schemeClr val="tx2"/>
                </a:solidFill>
                <a:latin typeface="FS Albert Pro Light" panose="02000503040000020004" pitchFamily="2" charset="0"/>
                <a:ea typeface="+mj-ea"/>
                <a:cs typeface="+mj-cs"/>
                <a:sym typeface="FSAlbertPro-Light"/>
              </a:rPr>
              <a:t>dispositivo</a:t>
            </a:r>
            <a:r>
              <a:rPr lang="en-US" sz="1600" i="1" dirty="0">
                <a:solidFill>
                  <a:schemeClr val="tx2"/>
                </a:solidFill>
                <a:latin typeface="FS Albert Pro Light" panose="02000503040000020004" pitchFamily="2" charset="0"/>
                <a:ea typeface="+mj-ea"/>
                <a:cs typeface="+mj-cs"/>
                <a:sym typeface="FSAlbertPro-Light"/>
              </a:rPr>
              <a:t> </a:t>
            </a:r>
            <a:r>
              <a:rPr lang="en-US" sz="1600" i="1" dirty="0" err="1">
                <a:solidFill>
                  <a:schemeClr val="tx2"/>
                </a:solidFill>
                <a:latin typeface="FS Albert Pro Light" panose="02000503040000020004" pitchFamily="2" charset="0"/>
                <a:ea typeface="+mj-ea"/>
                <a:cs typeface="+mj-cs"/>
                <a:sym typeface="FSAlbertPro-Light"/>
              </a:rPr>
              <a:t>presuppone</a:t>
            </a:r>
            <a:r>
              <a:rPr lang="en-US" sz="1600" i="1" dirty="0">
                <a:solidFill>
                  <a:schemeClr val="tx2"/>
                </a:solidFill>
                <a:latin typeface="FS Albert Pro Light" panose="02000503040000020004" pitchFamily="2" charset="0"/>
                <a:ea typeface="+mj-ea"/>
                <a:cs typeface="+mj-cs"/>
                <a:sym typeface="FSAlbertPro-Light"/>
              </a:rPr>
              <a:t> il </a:t>
            </a:r>
            <a:r>
              <a:rPr lang="en-US" sz="1600" i="1" dirty="0" err="1">
                <a:solidFill>
                  <a:schemeClr val="tx2"/>
                </a:solidFill>
                <a:latin typeface="FS Albert Pro Light" panose="02000503040000020004" pitchFamily="2" charset="0"/>
                <a:ea typeface="+mj-ea"/>
                <a:cs typeface="+mj-cs"/>
                <a:sym typeface="FSAlbertPro-Light"/>
              </a:rPr>
              <a:t>corretto</a:t>
            </a:r>
            <a:r>
              <a:rPr lang="en-US" sz="1600" i="1" dirty="0">
                <a:solidFill>
                  <a:schemeClr val="tx2"/>
                </a:solidFill>
                <a:latin typeface="FS Albert Pro Light" panose="02000503040000020004" pitchFamily="2" charset="0"/>
                <a:ea typeface="+mj-ea"/>
                <a:cs typeface="+mj-cs"/>
                <a:sym typeface="FSAlbertPro-Light"/>
              </a:rPr>
              <a:t> </a:t>
            </a:r>
            <a:r>
              <a:rPr lang="en-US" sz="1600" i="1" dirty="0" err="1">
                <a:solidFill>
                  <a:schemeClr val="tx2"/>
                </a:solidFill>
                <a:latin typeface="FS Albert Pro Light" panose="02000503040000020004" pitchFamily="2" charset="0"/>
                <a:ea typeface="+mj-ea"/>
                <a:cs typeface="+mj-cs"/>
                <a:sym typeface="FSAlbertPro-Light"/>
              </a:rPr>
              <a:t>utilizzo</a:t>
            </a:r>
            <a:r>
              <a:rPr lang="en-US" sz="1600" i="1" dirty="0">
                <a:solidFill>
                  <a:schemeClr val="tx2"/>
                </a:solidFill>
                <a:latin typeface="FS Albert Pro Light" panose="02000503040000020004" pitchFamily="2" charset="0"/>
                <a:ea typeface="+mj-ea"/>
                <a:cs typeface="+mj-cs"/>
                <a:sym typeface="FSAlbertPro-Light"/>
              </a:rPr>
              <a:t> </a:t>
            </a:r>
            <a:r>
              <a:rPr lang="en-US" sz="1600" i="1" dirty="0" err="1">
                <a:solidFill>
                  <a:schemeClr val="tx2"/>
                </a:solidFill>
                <a:latin typeface="FS Albert Pro Light" panose="02000503040000020004" pitchFamily="2" charset="0"/>
                <a:ea typeface="+mj-ea"/>
                <a:cs typeface="+mj-cs"/>
                <a:sym typeface="FSAlbertPro-Light"/>
              </a:rPr>
              <a:t>dell’</a:t>
            </a:r>
            <a:r>
              <a:rPr lang="en-US" sz="1600" i="1" dirty="0" err="1">
                <a:solidFill>
                  <a:schemeClr val="accent2"/>
                </a:solidFill>
                <a:latin typeface="FS Albert Pro Light" panose="02000503040000020004" pitchFamily="2" charset="0"/>
                <a:ea typeface="+mj-ea"/>
                <a:cs typeface="+mj-cs"/>
                <a:sym typeface="FSAlbertPro-Light"/>
              </a:rPr>
              <a:t>operatore</a:t>
            </a:r>
            <a:endParaRPr lang="en-US" sz="1600" i="1" dirty="0">
              <a:solidFill>
                <a:schemeClr val="accent2"/>
              </a:solidFill>
              <a:latin typeface="FS Albert Pro Light" panose="02000503040000020004" pitchFamily="2" charset="0"/>
              <a:ea typeface="+mj-ea"/>
              <a:cs typeface="+mj-cs"/>
              <a:sym typeface="FSAlbertPro-Light"/>
            </a:endParaRPr>
          </a:p>
          <a:p>
            <a:pPr marL="342900" indent="-342900" algn="l" defTabSz="825500" hangingPunct="1">
              <a:lnSpc>
                <a:spcPct val="150000"/>
              </a:lnSpc>
              <a:buAutoNum type="arabicPeriod"/>
            </a:pPr>
            <a:r>
              <a:rPr lang="en-US" sz="1600" i="1" dirty="0">
                <a:solidFill>
                  <a:schemeClr val="tx2"/>
                </a:solidFill>
                <a:latin typeface="FS Albert Pro Light" panose="02000503040000020004" pitchFamily="2" charset="0"/>
                <a:ea typeface="+mj-ea"/>
                <a:cs typeface="+mj-cs"/>
                <a:sym typeface="FSAlbertPro-Light"/>
              </a:rPr>
              <a:t>Le </a:t>
            </a:r>
            <a:r>
              <a:rPr lang="en-US" sz="1600" i="1" dirty="0" err="1">
                <a:solidFill>
                  <a:schemeClr val="accent2"/>
                </a:solidFill>
                <a:latin typeface="FS Albert Pro Light" panose="02000503040000020004" pitchFamily="2" charset="0"/>
                <a:ea typeface="+mj-ea"/>
                <a:cs typeface="+mj-cs"/>
                <a:sym typeface="FSAlbertPro-Light"/>
              </a:rPr>
              <a:t>implicazioni</a:t>
            </a:r>
            <a:r>
              <a:rPr lang="en-US" sz="1600" i="1" dirty="0">
                <a:solidFill>
                  <a:schemeClr val="accent2"/>
                </a:solidFill>
                <a:latin typeface="FS Albert Pro Light" panose="02000503040000020004" pitchFamily="2" charset="0"/>
                <a:ea typeface="+mj-ea"/>
                <a:cs typeface="+mj-cs"/>
                <a:sym typeface="FSAlbertPro-Light"/>
              </a:rPr>
              <a:t> </a:t>
            </a:r>
            <a:r>
              <a:rPr lang="en-US" sz="1600" i="1" dirty="0" err="1">
                <a:solidFill>
                  <a:schemeClr val="accent2"/>
                </a:solidFill>
                <a:latin typeface="FS Albert Pro Light" panose="02000503040000020004" pitchFamily="2" charset="0"/>
                <a:ea typeface="+mj-ea"/>
                <a:cs typeface="+mj-cs"/>
                <a:sym typeface="FSAlbertPro-Light"/>
              </a:rPr>
              <a:t>economiche</a:t>
            </a:r>
            <a:r>
              <a:rPr lang="en-US" sz="1600" i="1" dirty="0">
                <a:solidFill>
                  <a:schemeClr val="tx2"/>
                </a:solidFill>
                <a:latin typeface="FS Albert Pro Light" panose="02000503040000020004" pitchFamily="2" charset="0"/>
                <a:ea typeface="+mj-ea"/>
                <a:cs typeface="+mj-cs"/>
                <a:sym typeface="FSAlbertPro-Light"/>
              </a:rPr>
              <a:t> </a:t>
            </a:r>
            <a:r>
              <a:rPr lang="en-US" sz="1600" i="1" dirty="0" err="1">
                <a:solidFill>
                  <a:schemeClr val="tx2"/>
                </a:solidFill>
                <a:latin typeface="FS Albert Pro Light" panose="02000503040000020004" pitchFamily="2" charset="0"/>
                <a:ea typeface="+mj-ea"/>
                <a:cs typeface="+mj-cs"/>
                <a:sym typeface="FSAlbertPro-Light"/>
              </a:rPr>
              <a:t>dell’introduzione</a:t>
            </a:r>
            <a:r>
              <a:rPr lang="en-US" sz="1600" i="1" dirty="0">
                <a:solidFill>
                  <a:schemeClr val="tx2"/>
                </a:solidFill>
                <a:latin typeface="FS Albert Pro Light" panose="02000503040000020004" pitchFamily="2" charset="0"/>
                <a:ea typeface="+mj-ea"/>
                <a:cs typeface="+mj-cs"/>
                <a:sym typeface="FSAlbertPro-Light"/>
              </a:rPr>
              <a:t> di un nuovo </a:t>
            </a:r>
            <a:r>
              <a:rPr lang="en-US" sz="1600" i="1" dirty="0" err="1">
                <a:solidFill>
                  <a:schemeClr val="tx2"/>
                </a:solidFill>
                <a:latin typeface="FS Albert Pro Light" panose="02000503040000020004" pitchFamily="2" charset="0"/>
                <a:ea typeface="+mj-ea"/>
                <a:cs typeface="+mj-cs"/>
                <a:sym typeface="FSAlbertPro-Light"/>
              </a:rPr>
              <a:t>dispositivo</a:t>
            </a:r>
            <a:r>
              <a:rPr lang="en-US" sz="1600" i="1" dirty="0">
                <a:solidFill>
                  <a:schemeClr val="tx2"/>
                </a:solidFill>
                <a:latin typeface="FS Albert Pro Light" panose="02000503040000020004" pitchFamily="2" charset="0"/>
                <a:ea typeface="+mj-ea"/>
                <a:cs typeface="+mj-cs"/>
                <a:sym typeface="FSAlbertPro-Light"/>
              </a:rPr>
              <a:t> sono </a:t>
            </a:r>
            <a:r>
              <a:rPr lang="en-US" sz="1600" i="1" dirty="0" err="1">
                <a:solidFill>
                  <a:schemeClr val="accent2"/>
                </a:solidFill>
                <a:latin typeface="FS Albert Pro Light" panose="02000503040000020004" pitchFamily="2" charset="0"/>
                <a:ea typeface="+mj-ea"/>
                <a:cs typeface="+mj-cs"/>
                <a:sym typeface="FSAlbertPro-Light"/>
              </a:rPr>
              <a:t>molteplici</a:t>
            </a:r>
            <a:r>
              <a:rPr lang="en-US" sz="1600" i="1" dirty="0">
                <a:solidFill>
                  <a:schemeClr val="tx2"/>
                </a:solidFill>
                <a:latin typeface="FS Albert Pro Light" panose="02000503040000020004" pitchFamily="2" charset="0"/>
                <a:ea typeface="+mj-ea"/>
                <a:cs typeface="+mj-cs"/>
                <a:sym typeface="FSAlbertPro-Light"/>
              </a:rPr>
              <a:t> (</a:t>
            </a:r>
            <a:r>
              <a:rPr lang="en-US" sz="1600" i="1" dirty="0" err="1">
                <a:solidFill>
                  <a:schemeClr val="tx2"/>
                </a:solidFill>
                <a:latin typeface="FS Albert Pro Light" panose="02000503040000020004" pitchFamily="2" charset="0"/>
                <a:ea typeface="+mj-ea"/>
                <a:cs typeface="+mj-cs"/>
                <a:sym typeface="FSAlbertPro-Light"/>
              </a:rPr>
              <a:t>aspetti</a:t>
            </a:r>
            <a:r>
              <a:rPr lang="en-US" sz="1600" i="1" dirty="0">
                <a:solidFill>
                  <a:schemeClr val="tx2"/>
                </a:solidFill>
                <a:latin typeface="FS Albert Pro Light" panose="02000503040000020004" pitchFamily="2" charset="0"/>
                <a:ea typeface="+mj-ea"/>
                <a:cs typeface="+mj-cs"/>
                <a:sym typeface="FSAlbertPro-Light"/>
              </a:rPr>
              <a:t> </a:t>
            </a:r>
            <a:r>
              <a:rPr lang="en-US" sz="1600" i="1" dirty="0" err="1">
                <a:solidFill>
                  <a:schemeClr val="tx2"/>
                </a:solidFill>
                <a:latin typeface="FS Albert Pro Light" panose="02000503040000020004" pitchFamily="2" charset="0"/>
                <a:ea typeface="+mj-ea"/>
                <a:cs typeface="+mj-cs"/>
                <a:sym typeface="FSAlbertPro-Light"/>
              </a:rPr>
              <a:t>organizzativi</a:t>
            </a:r>
            <a:r>
              <a:rPr lang="en-US" sz="1600" i="1" dirty="0">
                <a:solidFill>
                  <a:schemeClr val="tx2"/>
                </a:solidFill>
                <a:latin typeface="FS Albert Pro Light" panose="02000503040000020004" pitchFamily="2" charset="0"/>
                <a:ea typeface="+mj-ea"/>
                <a:cs typeface="+mj-cs"/>
                <a:sym typeface="FSAlbertPro-Light"/>
              </a:rPr>
              <a:t>, </a:t>
            </a:r>
            <a:r>
              <a:rPr lang="en-US" sz="1600" i="1" dirty="0" err="1">
                <a:solidFill>
                  <a:schemeClr val="tx2"/>
                </a:solidFill>
                <a:latin typeface="FS Albert Pro Light" panose="02000503040000020004" pitchFamily="2" charset="0"/>
                <a:ea typeface="+mj-ea"/>
                <a:cs typeface="+mj-cs"/>
                <a:sym typeface="FSAlbertPro-Light"/>
              </a:rPr>
              <a:t>formazione</a:t>
            </a:r>
            <a:r>
              <a:rPr lang="en-US" sz="1600" i="1" dirty="0">
                <a:solidFill>
                  <a:schemeClr val="tx2"/>
                </a:solidFill>
                <a:latin typeface="FS Albert Pro Light" panose="02000503040000020004" pitchFamily="2" charset="0"/>
                <a:ea typeface="+mj-ea"/>
                <a:cs typeface="+mj-cs"/>
                <a:sym typeface="FSAlbertPro-Light"/>
              </a:rPr>
              <a:t>, </a:t>
            </a:r>
            <a:r>
              <a:rPr lang="en-US" sz="1600" i="1" dirty="0" err="1">
                <a:solidFill>
                  <a:schemeClr val="tx2"/>
                </a:solidFill>
                <a:latin typeface="FS Albert Pro Light" panose="02000503040000020004" pitchFamily="2" charset="0"/>
                <a:ea typeface="+mj-ea"/>
                <a:cs typeface="+mj-cs"/>
                <a:sym typeface="FSAlbertPro-Light"/>
              </a:rPr>
              <a:t>aspetti</a:t>
            </a:r>
            <a:r>
              <a:rPr lang="en-US" sz="1600" i="1" dirty="0">
                <a:solidFill>
                  <a:schemeClr val="tx2"/>
                </a:solidFill>
                <a:latin typeface="FS Albert Pro Light" panose="02000503040000020004" pitchFamily="2" charset="0"/>
                <a:ea typeface="+mj-ea"/>
                <a:cs typeface="+mj-cs"/>
                <a:sym typeface="FSAlbertPro-Light"/>
              </a:rPr>
              <a:t> </a:t>
            </a:r>
            <a:r>
              <a:rPr lang="en-US" sz="1600" i="1" dirty="0" err="1">
                <a:solidFill>
                  <a:schemeClr val="tx2"/>
                </a:solidFill>
                <a:latin typeface="FS Albert Pro Light" panose="02000503040000020004" pitchFamily="2" charset="0"/>
                <a:ea typeface="+mj-ea"/>
                <a:cs typeface="+mj-cs"/>
                <a:sym typeface="FSAlbertPro-Light"/>
              </a:rPr>
              <a:t>strutturali</a:t>
            </a:r>
            <a:r>
              <a:rPr lang="en-US" sz="1600" i="1" dirty="0">
                <a:solidFill>
                  <a:schemeClr val="tx2"/>
                </a:solidFill>
                <a:latin typeface="FS Albert Pro Light" panose="02000503040000020004" pitchFamily="2" charset="0"/>
                <a:ea typeface="+mj-ea"/>
                <a:cs typeface="+mj-cs"/>
                <a:sym typeface="FSAlbertPro-Light"/>
              </a:rPr>
              <a:t> </a:t>
            </a:r>
            <a:r>
              <a:rPr lang="en-US" sz="1600" i="1" dirty="0" err="1">
                <a:solidFill>
                  <a:schemeClr val="tx2"/>
                </a:solidFill>
                <a:latin typeface="FS Albert Pro Light" panose="02000503040000020004" pitchFamily="2" charset="0"/>
                <a:ea typeface="+mj-ea"/>
                <a:cs typeface="+mj-cs"/>
                <a:sym typeface="FSAlbertPro-Light"/>
              </a:rPr>
              <a:t>etc</a:t>
            </a:r>
            <a:r>
              <a:rPr lang="en-US" sz="1600" i="1" dirty="0">
                <a:solidFill>
                  <a:schemeClr val="tx2"/>
                </a:solidFill>
                <a:latin typeface="FS Albert Pro Light" panose="02000503040000020004" pitchFamily="2" charset="0"/>
                <a:ea typeface="+mj-ea"/>
                <a:cs typeface="+mj-cs"/>
                <a:sym typeface="FSAlbertPro-Light"/>
              </a:rPr>
              <a:t>)</a:t>
            </a:r>
          </a:p>
          <a:p>
            <a:pPr marL="342900" indent="-342900" algn="l" defTabSz="825500" hangingPunct="1">
              <a:lnSpc>
                <a:spcPct val="150000"/>
              </a:lnSpc>
              <a:buAutoNum type="arabicPeriod"/>
            </a:pPr>
            <a:r>
              <a:rPr lang="en-US" sz="1600" i="1" dirty="0">
                <a:solidFill>
                  <a:schemeClr val="tx2"/>
                </a:solidFill>
                <a:latin typeface="FS Albert Pro Light" panose="02000503040000020004" pitchFamily="2" charset="0"/>
                <a:ea typeface="+mj-ea"/>
                <a:cs typeface="+mj-cs"/>
                <a:sym typeface="FSAlbertPro-Light"/>
              </a:rPr>
              <a:t>Le </a:t>
            </a:r>
            <a:r>
              <a:rPr lang="en-US" sz="1600" i="1" dirty="0" err="1">
                <a:solidFill>
                  <a:schemeClr val="tx2"/>
                </a:solidFill>
                <a:latin typeface="FS Albert Pro Light" panose="02000503040000020004" pitchFamily="2" charset="0"/>
                <a:ea typeface="+mj-ea"/>
                <a:cs typeface="+mj-cs"/>
                <a:sym typeface="FSAlbertPro-Light"/>
              </a:rPr>
              <a:t>evidenze</a:t>
            </a:r>
            <a:r>
              <a:rPr lang="en-US" sz="1600" i="1" dirty="0">
                <a:solidFill>
                  <a:schemeClr val="tx2"/>
                </a:solidFill>
                <a:latin typeface="FS Albert Pro Light" panose="02000503040000020004" pitchFamily="2" charset="0"/>
                <a:ea typeface="+mj-ea"/>
                <a:cs typeface="+mj-cs"/>
                <a:sym typeface="FSAlbertPro-Light"/>
              </a:rPr>
              <a:t> di </a:t>
            </a:r>
            <a:r>
              <a:rPr lang="en-US" sz="1600" i="1" dirty="0" err="1">
                <a:solidFill>
                  <a:schemeClr val="tx2"/>
                </a:solidFill>
                <a:latin typeface="FS Albert Pro Light" panose="02000503040000020004" pitchFamily="2" charset="0"/>
                <a:ea typeface="+mj-ea"/>
                <a:cs typeface="+mj-cs"/>
                <a:sym typeface="FSAlbertPro-Light"/>
              </a:rPr>
              <a:t>equivalenza</a:t>
            </a:r>
            <a:r>
              <a:rPr lang="en-US" sz="1600" i="1" dirty="0">
                <a:solidFill>
                  <a:schemeClr val="tx2"/>
                </a:solidFill>
                <a:latin typeface="FS Albert Pro Light" panose="02000503040000020004" pitchFamily="2" charset="0"/>
                <a:ea typeface="+mj-ea"/>
                <a:cs typeface="+mj-cs"/>
                <a:sym typeface="FSAlbertPro-Light"/>
              </a:rPr>
              <a:t> </a:t>
            </a:r>
            <a:r>
              <a:rPr lang="en-US" sz="1600" i="1" dirty="0" err="1">
                <a:solidFill>
                  <a:schemeClr val="tx2"/>
                </a:solidFill>
                <a:latin typeface="FS Albert Pro Light" panose="02000503040000020004" pitchFamily="2" charset="0"/>
                <a:ea typeface="+mj-ea"/>
                <a:cs typeface="+mj-cs"/>
                <a:sym typeface="FSAlbertPro-Light"/>
              </a:rPr>
              <a:t>clinica</a:t>
            </a:r>
            <a:r>
              <a:rPr lang="en-US" sz="1600" i="1" dirty="0">
                <a:solidFill>
                  <a:schemeClr val="tx2"/>
                </a:solidFill>
                <a:latin typeface="FS Albert Pro Light" panose="02000503040000020004" pitchFamily="2" charset="0"/>
                <a:ea typeface="+mj-ea"/>
                <a:cs typeface="+mj-cs"/>
                <a:sym typeface="FSAlbertPro-Light"/>
              </a:rPr>
              <a:t> </a:t>
            </a:r>
            <a:r>
              <a:rPr lang="en-US" sz="1600" i="1" dirty="0" err="1">
                <a:solidFill>
                  <a:schemeClr val="tx2"/>
                </a:solidFill>
                <a:latin typeface="FS Albert Pro Light" panose="02000503040000020004" pitchFamily="2" charset="0"/>
                <a:ea typeface="+mj-ea"/>
                <a:cs typeface="+mj-cs"/>
                <a:sym typeface="FSAlbertPro-Light"/>
              </a:rPr>
              <a:t>tra</a:t>
            </a:r>
            <a:r>
              <a:rPr lang="en-US" sz="1600" i="1" dirty="0">
                <a:solidFill>
                  <a:schemeClr val="tx2"/>
                </a:solidFill>
                <a:latin typeface="FS Albert Pro Light" panose="02000503040000020004" pitchFamily="2" charset="0"/>
                <a:ea typeface="+mj-ea"/>
                <a:cs typeface="+mj-cs"/>
                <a:sym typeface="FSAlbertPro-Light"/>
              </a:rPr>
              <a:t> </a:t>
            </a:r>
            <a:r>
              <a:rPr lang="en-US" sz="1600" i="1" dirty="0" err="1">
                <a:solidFill>
                  <a:schemeClr val="tx2"/>
                </a:solidFill>
                <a:latin typeface="FS Albert Pro Light" panose="02000503040000020004" pitchFamily="2" charset="0"/>
                <a:ea typeface="+mj-ea"/>
                <a:cs typeface="+mj-cs"/>
                <a:sym typeface="FSAlbertPro-Light"/>
              </a:rPr>
              <a:t>prodotti</a:t>
            </a:r>
            <a:r>
              <a:rPr lang="en-US" sz="1600" i="1" dirty="0">
                <a:solidFill>
                  <a:schemeClr val="tx2"/>
                </a:solidFill>
                <a:latin typeface="FS Albert Pro Light" panose="02000503040000020004" pitchFamily="2" charset="0"/>
                <a:ea typeface="+mj-ea"/>
                <a:cs typeface="+mj-cs"/>
                <a:sym typeface="FSAlbertPro-Light"/>
              </a:rPr>
              <a:t> non sono </a:t>
            </a:r>
            <a:r>
              <a:rPr lang="en-US" sz="1600" i="1" dirty="0" err="1">
                <a:solidFill>
                  <a:schemeClr val="tx2"/>
                </a:solidFill>
                <a:latin typeface="FS Albert Pro Light" panose="02000503040000020004" pitchFamily="2" charset="0"/>
                <a:ea typeface="+mj-ea"/>
                <a:cs typeface="+mj-cs"/>
                <a:sym typeface="FSAlbertPro-Light"/>
              </a:rPr>
              <a:t>spesso</a:t>
            </a:r>
            <a:r>
              <a:rPr lang="en-US" sz="1600" i="1" dirty="0">
                <a:solidFill>
                  <a:schemeClr val="tx2"/>
                </a:solidFill>
                <a:latin typeface="FS Albert Pro Light" panose="02000503040000020004" pitchFamily="2" charset="0"/>
                <a:ea typeface="+mj-ea"/>
                <a:cs typeface="+mj-cs"/>
                <a:sym typeface="FSAlbertPro-Light"/>
              </a:rPr>
              <a:t> </a:t>
            </a:r>
            <a:r>
              <a:rPr lang="en-US" sz="1600" i="1" dirty="0" err="1">
                <a:solidFill>
                  <a:schemeClr val="tx2"/>
                </a:solidFill>
                <a:latin typeface="FS Albert Pro Light" panose="02000503040000020004" pitchFamily="2" charset="0"/>
                <a:ea typeface="+mj-ea"/>
                <a:cs typeface="+mj-cs"/>
                <a:sym typeface="FSAlbertPro-Light"/>
              </a:rPr>
              <a:t>disponibili</a:t>
            </a:r>
            <a:endParaRPr lang="en-US" sz="1600" i="1" dirty="0">
              <a:solidFill>
                <a:schemeClr val="tx2"/>
              </a:solidFill>
              <a:latin typeface="FS Albert Pro Light" panose="02000503040000020004" pitchFamily="2" charset="0"/>
              <a:ea typeface="+mj-ea"/>
              <a:cs typeface="+mj-cs"/>
              <a:sym typeface="FSAlbertPro-Light"/>
            </a:endParaRPr>
          </a:p>
          <a:p>
            <a:pPr marL="342900" indent="-342900" algn="l" defTabSz="825500" hangingPunct="1">
              <a:lnSpc>
                <a:spcPct val="150000"/>
              </a:lnSpc>
              <a:buAutoNum type="arabicPeriod"/>
            </a:pPr>
            <a:r>
              <a:rPr lang="en-US" sz="1600" i="1" dirty="0">
                <a:solidFill>
                  <a:schemeClr val="tx2"/>
                </a:solidFill>
                <a:latin typeface="FS Albert Pro Light" panose="02000503040000020004" pitchFamily="2" charset="0"/>
                <a:ea typeface="+mj-ea"/>
                <a:cs typeface="+mj-cs"/>
                <a:sym typeface="FSAlbertPro-Light"/>
              </a:rPr>
              <a:t>I </a:t>
            </a:r>
            <a:r>
              <a:rPr lang="en-US" sz="1600" i="1" dirty="0" err="1">
                <a:solidFill>
                  <a:schemeClr val="accent2"/>
                </a:solidFill>
                <a:latin typeface="FS Albert Pro Light" panose="02000503040000020004" pitchFamily="2" charset="0"/>
                <a:ea typeface="+mj-ea"/>
                <a:cs typeface="+mj-cs"/>
                <a:sym typeface="FSAlbertPro-Light"/>
              </a:rPr>
              <a:t>prezzi</a:t>
            </a:r>
            <a:r>
              <a:rPr lang="en-US" sz="1600" i="1" dirty="0">
                <a:solidFill>
                  <a:schemeClr val="accent2"/>
                </a:solidFill>
                <a:latin typeface="FS Albert Pro Light" panose="02000503040000020004" pitchFamily="2" charset="0"/>
                <a:ea typeface="+mj-ea"/>
                <a:cs typeface="+mj-cs"/>
                <a:sym typeface="FSAlbertPro-Light"/>
              </a:rPr>
              <a:t> </a:t>
            </a:r>
            <a:r>
              <a:rPr lang="en-US" sz="1600" i="1" dirty="0" err="1">
                <a:solidFill>
                  <a:schemeClr val="accent2"/>
                </a:solidFill>
                <a:latin typeface="FS Albert Pro Light" panose="02000503040000020004" pitchFamily="2" charset="0"/>
                <a:ea typeface="+mj-ea"/>
                <a:cs typeface="+mj-cs"/>
                <a:sym typeface="FSAlbertPro-Light"/>
              </a:rPr>
              <a:t>dei</a:t>
            </a:r>
            <a:r>
              <a:rPr lang="en-US" sz="1600" i="1" dirty="0">
                <a:solidFill>
                  <a:schemeClr val="accent2"/>
                </a:solidFill>
                <a:latin typeface="FS Albert Pro Light" panose="02000503040000020004" pitchFamily="2" charset="0"/>
                <a:ea typeface="+mj-ea"/>
                <a:cs typeface="+mj-cs"/>
                <a:sym typeface="FSAlbertPro-Light"/>
              </a:rPr>
              <a:t> </a:t>
            </a:r>
            <a:r>
              <a:rPr lang="en-US" sz="1600" i="1" dirty="0" err="1">
                <a:solidFill>
                  <a:schemeClr val="accent2"/>
                </a:solidFill>
                <a:latin typeface="FS Albert Pro Light" panose="02000503040000020004" pitchFamily="2" charset="0"/>
                <a:ea typeface="+mj-ea"/>
                <a:cs typeface="+mj-cs"/>
                <a:sym typeface="FSAlbertPro-Light"/>
              </a:rPr>
              <a:t>dispositivi</a:t>
            </a:r>
            <a:r>
              <a:rPr lang="en-US" sz="1600" i="1" dirty="0">
                <a:solidFill>
                  <a:schemeClr val="accent2"/>
                </a:solidFill>
                <a:latin typeface="FS Albert Pro Light" panose="02000503040000020004" pitchFamily="2" charset="0"/>
                <a:ea typeface="+mj-ea"/>
                <a:cs typeface="+mj-cs"/>
                <a:sym typeface="FSAlbertPro-Light"/>
              </a:rPr>
              <a:t> </a:t>
            </a:r>
            <a:r>
              <a:rPr lang="en-US" sz="1600" i="1" dirty="0" err="1">
                <a:solidFill>
                  <a:schemeClr val="accent2"/>
                </a:solidFill>
                <a:latin typeface="FS Albert Pro Light" panose="02000503040000020004" pitchFamily="2" charset="0"/>
                <a:ea typeface="+mj-ea"/>
                <a:cs typeface="+mj-cs"/>
                <a:sym typeface="FSAlbertPro-Light"/>
              </a:rPr>
              <a:t>cambiano</a:t>
            </a:r>
            <a:r>
              <a:rPr lang="en-US" sz="1600" i="1" dirty="0">
                <a:solidFill>
                  <a:schemeClr val="accent2"/>
                </a:solidFill>
                <a:latin typeface="FS Albert Pro Light" panose="02000503040000020004" pitchFamily="2" charset="0"/>
                <a:ea typeface="+mj-ea"/>
                <a:cs typeface="+mj-cs"/>
                <a:sym typeface="FSAlbertPro-Light"/>
              </a:rPr>
              <a:t> </a:t>
            </a:r>
            <a:r>
              <a:rPr lang="en-US" sz="1600" i="1" dirty="0" err="1">
                <a:solidFill>
                  <a:schemeClr val="accent2"/>
                </a:solidFill>
                <a:latin typeface="FS Albert Pro Light" panose="02000503040000020004" pitchFamily="2" charset="0"/>
                <a:ea typeface="+mj-ea"/>
                <a:cs typeface="+mj-cs"/>
                <a:sym typeface="FSAlbertPro-Light"/>
              </a:rPr>
              <a:t>rapidamente</a:t>
            </a:r>
            <a:r>
              <a:rPr lang="en-US" sz="1600" i="1" dirty="0">
                <a:solidFill>
                  <a:schemeClr val="accent2"/>
                </a:solidFill>
                <a:latin typeface="FS Albert Pro Light" panose="02000503040000020004" pitchFamily="2" charset="0"/>
                <a:ea typeface="+mj-ea"/>
                <a:cs typeface="+mj-cs"/>
                <a:sym typeface="FSAlbertPro-Light"/>
              </a:rPr>
              <a:t> </a:t>
            </a:r>
            <a:r>
              <a:rPr lang="en-US" sz="1600" i="1" dirty="0">
                <a:solidFill>
                  <a:schemeClr val="tx2"/>
                </a:solidFill>
                <a:latin typeface="FS Albert Pro Light" panose="02000503040000020004" pitchFamily="2" charset="0"/>
                <a:ea typeface="+mj-ea"/>
                <a:cs typeface="+mj-cs"/>
                <a:sym typeface="FSAlbertPro-Light"/>
              </a:rPr>
              <a:t>in </a:t>
            </a:r>
            <a:r>
              <a:rPr lang="en-US" sz="1600" i="1" dirty="0" err="1">
                <a:solidFill>
                  <a:schemeClr val="tx2"/>
                </a:solidFill>
                <a:latin typeface="FS Albert Pro Light" panose="02000503040000020004" pitchFamily="2" charset="0"/>
                <a:ea typeface="+mj-ea"/>
                <a:cs typeface="+mj-cs"/>
                <a:sym typeface="FSAlbertPro-Light"/>
              </a:rPr>
              <a:t>risposta</a:t>
            </a:r>
            <a:r>
              <a:rPr lang="en-US" sz="1600" i="1" dirty="0">
                <a:solidFill>
                  <a:schemeClr val="tx2"/>
                </a:solidFill>
                <a:latin typeface="FS Albert Pro Light" panose="02000503040000020004" pitchFamily="2" charset="0"/>
                <a:ea typeface="+mj-ea"/>
                <a:cs typeface="+mj-cs"/>
                <a:sym typeface="FSAlbertPro-Light"/>
              </a:rPr>
              <a:t> al </a:t>
            </a:r>
            <a:r>
              <a:rPr lang="en-US" sz="1600" i="1" dirty="0">
                <a:solidFill>
                  <a:schemeClr val="accent2"/>
                </a:solidFill>
                <a:latin typeface="FS Albert Pro Light" panose="02000503040000020004" pitchFamily="2" charset="0"/>
                <a:ea typeface="+mj-ea"/>
                <a:cs typeface="+mj-cs"/>
                <a:sym typeface="FSAlbertPro-Light"/>
              </a:rPr>
              <a:t>continuo </a:t>
            </a:r>
            <a:r>
              <a:rPr lang="en-US" sz="1600" i="1" dirty="0" err="1">
                <a:solidFill>
                  <a:schemeClr val="accent2"/>
                </a:solidFill>
                <a:latin typeface="FS Albert Pro Light" panose="02000503040000020004" pitchFamily="2" charset="0"/>
                <a:ea typeface="+mj-ea"/>
                <a:cs typeface="+mj-cs"/>
                <a:sym typeface="FSAlbertPro-Light"/>
              </a:rPr>
              <a:t>miglioramento</a:t>
            </a:r>
            <a:r>
              <a:rPr lang="en-US" sz="1600" i="1" dirty="0">
                <a:solidFill>
                  <a:schemeClr val="accent2"/>
                </a:solidFill>
                <a:latin typeface="FS Albert Pro Light" panose="02000503040000020004" pitchFamily="2" charset="0"/>
                <a:ea typeface="+mj-ea"/>
                <a:cs typeface="+mj-cs"/>
                <a:sym typeface="FSAlbertPro-Light"/>
              </a:rPr>
              <a:t> </a:t>
            </a:r>
            <a:r>
              <a:rPr lang="en-US" sz="1600" i="1" dirty="0" err="1">
                <a:solidFill>
                  <a:schemeClr val="accent2"/>
                </a:solidFill>
                <a:latin typeface="FS Albert Pro Light" panose="02000503040000020004" pitchFamily="2" charset="0"/>
                <a:ea typeface="+mj-ea"/>
                <a:cs typeface="+mj-cs"/>
                <a:sym typeface="FSAlbertPro-Light"/>
              </a:rPr>
              <a:t>tecnologico</a:t>
            </a:r>
            <a:r>
              <a:rPr lang="en-US" sz="1600" i="1" dirty="0">
                <a:solidFill>
                  <a:schemeClr val="tx2"/>
                </a:solidFill>
                <a:latin typeface="FS Albert Pro Light" panose="02000503040000020004" pitchFamily="2" charset="0"/>
                <a:ea typeface="+mj-ea"/>
                <a:cs typeface="+mj-cs"/>
                <a:sym typeface="FSAlbertPro-Light"/>
              </a:rPr>
              <a:t> e alle </a:t>
            </a:r>
            <a:r>
              <a:rPr lang="en-US" sz="1600" i="1" dirty="0" err="1">
                <a:solidFill>
                  <a:schemeClr val="tx2"/>
                </a:solidFill>
                <a:latin typeface="FS Albert Pro Light" panose="02000503040000020004" pitchFamily="2" charset="0"/>
                <a:ea typeface="+mj-ea"/>
                <a:cs typeface="+mj-cs"/>
                <a:sym typeface="FSAlbertPro-Light"/>
              </a:rPr>
              <a:t>pratiche</a:t>
            </a:r>
            <a:r>
              <a:rPr lang="en-US" sz="1600" i="1" dirty="0">
                <a:solidFill>
                  <a:schemeClr val="tx2"/>
                </a:solidFill>
                <a:latin typeface="FS Albert Pro Light" panose="02000503040000020004" pitchFamily="2" charset="0"/>
                <a:ea typeface="+mj-ea"/>
                <a:cs typeface="+mj-cs"/>
                <a:sym typeface="FSAlbertPro-Light"/>
              </a:rPr>
              <a:t> di </a:t>
            </a:r>
            <a:r>
              <a:rPr lang="en-US" sz="1600" i="1" dirty="0" err="1">
                <a:solidFill>
                  <a:schemeClr val="tx2"/>
                </a:solidFill>
                <a:latin typeface="FS Albert Pro Light" panose="02000503040000020004" pitchFamily="2" charset="0"/>
                <a:ea typeface="+mj-ea"/>
                <a:cs typeface="+mj-cs"/>
                <a:sym typeface="FSAlbertPro-Light"/>
              </a:rPr>
              <a:t>acquisto</a:t>
            </a:r>
            <a:endParaRPr lang="en-US" sz="1600" i="1" dirty="0">
              <a:solidFill>
                <a:schemeClr val="tx2"/>
              </a:solidFill>
              <a:latin typeface="FS Albert Pro Light" panose="02000503040000020004" pitchFamily="2" charset="0"/>
              <a:ea typeface="+mj-ea"/>
              <a:cs typeface="+mj-cs"/>
              <a:sym typeface="FSAlbertPro-Light"/>
            </a:endParaRPr>
          </a:p>
          <a:p>
            <a:pPr marL="342900" indent="-342900" algn="l" defTabSz="825500" hangingPunct="1">
              <a:lnSpc>
                <a:spcPct val="150000"/>
              </a:lnSpc>
              <a:buAutoNum type="arabicPeriod"/>
            </a:pPr>
            <a:r>
              <a:rPr lang="en-US" sz="1600" i="1" dirty="0" err="1">
                <a:solidFill>
                  <a:schemeClr val="tx2"/>
                </a:solidFill>
                <a:latin typeface="FS Albert Pro Light" panose="02000503040000020004" pitchFamily="2" charset="0"/>
                <a:ea typeface="+mj-ea"/>
                <a:cs typeface="+mj-cs"/>
                <a:sym typeface="FSAlbertPro-Light"/>
              </a:rPr>
              <a:t>Difficoltà</a:t>
            </a:r>
            <a:r>
              <a:rPr lang="en-US" sz="1600" i="1" dirty="0">
                <a:solidFill>
                  <a:schemeClr val="tx2"/>
                </a:solidFill>
                <a:latin typeface="FS Albert Pro Light" panose="02000503040000020004" pitchFamily="2" charset="0"/>
                <a:ea typeface="+mj-ea"/>
                <a:cs typeface="+mj-cs"/>
                <a:sym typeface="FSAlbertPro-Light"/>
              </a:rPr>
              <a:t> </a:t>
            </a:r>
            <a:r>
              <a:rPr lang="en-US" sz="1600" i="1" dirty="0" err="1">
                <a:solidFill>
                  <a:schemeClr val="tx2"/>
                </a:solidFill>
                <a:latin typeface="FS Albert Pro Light" panose="02000503040000020004" pitchFamily="2" charset="0"/>
                <a:ea typeface="+mj-ea"/>
                <a:cs typeface="+mj-cs"/>
                <a:sym typeface="FSAlbertPro-Light"/>
              </a:rPr>
              <a:t>nel</a:t>
            </a:r>
            <a:r>
              <a:rPr lang="en-US" sz="1600" i="1" dirty="0">
                <a:solidFill>
                  <a:schemeClr val="tx2"/>
                </a:solidFill>
                <a:latin typeface="FS Albert Pro Light" panose="02000503040000020004" pitchFamily="2" charset="0"/>
                <a:ea typeface="+mj-ea"/>
                <a:cs typeface="+mj-cs"/>
                <a:sym typeface="FSAlbertPro-Light"/>
              </a:rPr>
              <a:t> </a:t>
            </a:r>
            <a:r>
              <a:rPr lang="en-US" sz="1600" i="1" dirty="0" err="1">
                <a:solidFill>
                  <a:schemeClr val="tx2"/>
                </a:solidFill>
                <a:latin typeface="FS Albert Pro Light" panose="02000503040000020004" pitchFamily="2" charset="0"/>
                <a:ea typeface="+mj-ea"/>
                <a:cs typeface="+mj-cs"/>
                <a:sym typeface="FSAlbertPro-Light"/>
              </a:rPr>
              <a:t>generare</a:t>
            </a:r>
            <a:r>
              <a:rPr lang="en-US" sz="1600" i="1" dirty="0">
                <a:solidFill>
                  <a:schemeClr val="tx2"/>
                </a:solidFill>
                <a:latin typeface="FS Albert Pro Light" panose="02000503040000020004" pitchFamily="2" charset="0"/>
                <a:ea typeface="+mj-ea"/>
                <a:cs typeface="+mj-cs"/>
                <a:sym typeface="FSAlbertPro-Light"/>
              </a:rPr>
              <a:t> </a:t>
            </a:r>
            <a:r>
              <a:rPr lang="en-US" sz="1600" i="1" dirty="0" err="1">
                <a:solidFill>
                  <a:schemeClr val="tx2"/>
                </a:solidFill>
                <a:latin typeface="FS Albert Pro Light" panose="02000503040000020004" pitchFamily="2" charset="0"/>
                <a:ea typeface="+mj-ea"/>
                <a:cs typeface="+mj-cs"/>
                <a:sym typeface="FSAlbertPro-Light"/>
              </a:rPr>
              <a:t>evidenze</a:t>
            </a:r>
            <a:r>
              <a:rPr lang="en-US" sz="1600" i="1" dirty="0">
                <a:solidFill>
                  <a:schemeClr val="tx2"/>
                </a:solidFill>
                <a:latin typeface="FS Albert Pro Light" panose="02000503040000020004" pitchFamily="2" charset="0"/>
                <a:ea typeface="+mj-ea"/>
                <a:cs typeface="+mj-cs"/>
                <a:sym typeface="FSAlbertPro-Light"/>
              </a:rPr>
              <a:t> </a:t>
            </a:r>
            <a:r>
              <a:rPr lang="en-US" sz="1600" i="1" dirty="0" err="1">
                <a:solidFill>
                  <a:schemeClr val="tx2"/>
                </a:solidFill>
                <a:latin typeface="FS Albert Pro Light" panose="02000503040000020004" pitchFamily="2" charset="0"/>
                <a:ea typeface="+mj-ea"/>
                <a:cs typeface="+mj-cs"/>
                <a:sym typeface="FSAlbertPro-Light"/>
              </a:rPr>
              <a:t>cliniche</a:t>
            </a:r>
            <a:r>
              <a:rPr lang="en-US" sz="1600" i="1" dirty="0">
                <a:solidFill>
                  <a:schemeClr val="tx2"/>
                </a:solidFill>
                <a:latin typeface="FS Albert Pro Light" panose="02000503040000020004" pitchFamily="2" charset="0"/>
                <a:ea typeface="+mj-ea"/>
                <a:cs typeface="+mj-cs"/>
                <a:sym typeface="FSAlbertPro-Light"/>
              </a:rPr>
              <a:t> per </a:t>
            </a:r>
            <a:r>
              <a:rPr lang="en-US" sz="1600" i="1" dirty="0" err="1">
                <a:solidFill>
                  <a:schemeClr val="tx2"/>
                </a:solidFill>
                <a:latin typeface="FS Albert Pro Light" panose="02000503040000020004" pitchFamily="2" charset="0"/>
                <a:ea typeface="+mj-ea"/>
                <a:cs typeface="+mj-cs"/>
                <a:sym typeface="FSAlbertPro-Light"/>
              </a:rPr>
              <a:t>i</a:t>
            </a:r>
            <a:r>
              <a:rPr lang="en-US" sz="1600" i="1" dirty="0">
                <a:solidFill>
                  <a:schemeClr val="tx2"/>
                </a:solidFill>
                <a:latin typeface="FS Albert Pro Light" panose="02000503040000020004" pitchFamily="2" charset="0"/>
                <a:ea typeface="+mj-ea"/>
                <a:cs typeface="+mj-cs"/>
                <a:sym typeface="FSAlbertPro-Light"/>
              </a:rPr>
              <a:t> </a:t>
            </a:r>
            <a:r>
              <a:rPr lang="en-US" sz="1600" i="1" dirty="0" err="1">
                <a:solidFill>
                  <a:schemeClr val="tx2"/>
                </a:solidFill>
                <a:latin typeface="FS Albert Pro Light" panose="02000503040000020004" pitchFamily="2" charset="0"/>
                <a:ea typeface="+mj-ea"/>
                <a:cs typeface="+mj-cs"/>
                <a:sym typeface="FSAlbertPro-Light"/>
              </a:rPr>
              <a:t>dispositivi</a:t>
            </a:r>
            <a:r>
              <a:rPr lang="en-US" sz="1600" i="1" dirty="0">
                <a:solidFill>
                  <a:schemeClr val="tx2"/>
                </a:solidFill>
                <a:latin typeface="FS Albert Pro Light" panose="02000503040000020004" pitchFamily="2" charset="0"/>
                <a:ea typeface="+mj-ea"/>
                <a:cs typeface="+mj-cs"/>
                <a:sym typeface="FSAlbertPro-Light"/>
              </a:rPr>
              <a:t> per </a:t>
            </a:r>
            <a:r>
              <a:rPr lang="en-US" sz="1600" i="1" dirty="0" err="1">
                <a:solidFill>
                  <a:schemeClr val="tx2"/>
                </a:solidFill>
                <a:latin typeface="FS Albert Pro Light" panose="02000503040000020004" pitchFamily="2" charset="0"/>
                <a:ea typeface="+mj-ea"/>
                <a:cs typeface="+mj-cs"/>
                <a:sym typeface="FSAlbertPro-Light"/>
              </a:rPr>
              <a:t>diagnostica</a:t>
            </a:r>
            <a:endParaRPr lang="en-US" sz="1600" i="1" dirty="0">
              <a:solidFill>
                <a:schemeClr val="tx2"/>
              </a:solidFill>
              <a:latin typeface="FS Albert Pro Light" panose="02000503040000020004" pitchFamily="2" charset="0"/>
              <a:ea typeface="+mj-ea"/>
              <a:cs typeface="+mj-cs"/>
              <a:sym typeface="FSAlbertPro-Light"/>
            </a:endParaRPr>
          </a:p>
        </p:txBody>
      </p:sp>
      <p:sp>
        <p:nvSpPr>
          <p:cNvPr id="6" name="TextBox 5">
            <a:extLst>
              <a:ext uri="{FF2B5EF4-FFF2-40B4-BE49-F238E27FC236}">
                <a16:creationId xmlns:a16="http://schemas.microsoft.com/office/drawing/2014/main" id="{38E83C90-9804-874B-274B-02E8DA904785}"/>
              </a:ext>
            </a:extLst>
          </p:cNvPr>
          <p:cNvSpPr txBox="1"/>
          <p:nvPr/>
        </p:nvSpPr>
        <p:spPr>
          <a:xfrm>
            <a:off x="4301221" y="4363749"/>
            <a:ext cx="4725107" cy="369332"/>
          </a:xfrm>
          <a:prstGeom prst="rect">
            <a:avLst/>
          </a:prstGeom>
          <a:noFill/>
          <a:ln w="12700">
            <a:miter lim="400000"/>
          </a:ln>
        </p:spPr>
        <p:txBody>
          <a:bodyPr wrap="square">
            <a:spAutoFit/>
          </a:bodyPr>
          <a:lstStyle/>
          <a:p>
            <a:r>
              <a:rPr lang="en-US" sz="900" dirty="0">
                <a:latin typeface="FS Albert Pro Light" panose="02000503040000020004" pitchFamily="50" charset="0"/>
              </a:rPr>
              <a:t>Drummond M, Griffin A, Tarricone R. Economic evaluation for devices and drugs - same or different? Value Health. 2009 Jun;12(4):402-4.</a:t>
            </a:r>
          </a:p>
        </p:txBody>
      </p:sp>
      <p:sp>
        <p:nvSpPr>
          <p:cNvPr id="7" name="Slide Number Placeholder 1">
            <a:extLst>
              <a:ext uri="{FF2B5EF4-FFF2-40B4-BE49-F238E27FC236}">
                <a16:creationId xmlns:a16="http://schemas.microsoft.com/office/drawing/2014/main" id="{7542607F-5D4E-2177-DDA7-01DE66DB3E41}"/>
              </a:ext>
            </a:extLst>
          </p:cNvPr>
          <p:cNvSpPr txBox="1">
            <a:spLocks/>
          </p:cNvSpPr>
          <p:nvPr/>
        </p:nvSpPr>
        <p:spPr>
          <a:xfrm>
            <a:off x="971620" y="4845629"/>
            <a:ext cx="1757404" cy="210314"/>
          </a:xfrm>
          <a:prstGeom prst="rect">
            <a:avLst/>
          </a:prstGeom>
          <a:noFill/>
          <a:ln w="12700">
            <a:miter lim="400000"/>
          </a:ln>
        </p:spPr>
        <p:txBody>
          <a:bodyPr wrap="square" lIns="50800" tIns="50800" rIns="50800" bIns="50800" anchor="ctr">
            <a:spAutoFit/>
          </a:bodyPr>
          <a:lstStyle>
            <a:defPPr>
              <a:defRPr lang="en-US"/>
            </a:defPPr>
            <a:lvl1pPr marL="0" algn="l" defTabSz="219075" rtl="0" eaLnBrk="1" latinLnBrk="0" hangingPunct="1">
              <a:defRPr sz="563" b="0" i="0" kern="1200" spc="56">
                <a:solidFill>
                  <a:schemeClr val="accent1"/>
                </a:solidFill>
                <a:latin typeface="FS Albert Pro Light" panose="02000503040000020004" pitchFamily="2" charset="0"/>
                <a:ea typeface="+mj-ea"/>
                <a:cs typeface="+mj-cs"/>
                <a:sym typeface="FSAlbertPro-Ligh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700" dirty="0"/>
              <a:t>10 Novembre 2023 – IVAS - Canobbio</a:t>
            </a:r>
          </a:p>
        </p:txBody>
      </p:sp>
    </p:spTree>
    <p:extLst>
      <p:ext uri="{BB962C8B-B14F-4D97-AF65-F5344CB8AC3E}">
        <p14:creationId xmlns:p14="http://schemas.microsoft.com/office/powerpoint/2010/main" val="19110170"/>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FC8FA6C-0247-9259-598C-EA2996CAB8A5}"/>
              </a:ext>
            </a:extLst>
          </p:cNvPr>
          <p:cNvSpPr>
            <a:spLocks noGrp="1"/>
          </p:cNvSpPr>
          <p:nvPr>
            <p:ph type="title"/>
          </p:nvPr>
        </p:nvSpPr>
        <p:spPr>
          <a:xfrm>
            <a:off x="442384" y="1614604"/>
            <a:ext cx="7831402" cy="1013883"/>
          </a:xfrm>
        </p:spPr>
        <p:txBody>
          <a:bodyPr/>
          <a:lstStyle/>
          <a:p>
            <a:r>
              <a:rPr lang="it-IT" sz="3600" b="1" dirty="0"/>
              <a:t>Come utilizzare questi concetti nell’ambito degli accessi vascolari?</a:t>
            </a:r>
            <a:br>
              <a:rPr lang="it-IT" dirty="0"/>
            </a:br>
            <a:br>
              <a:rPr lang="it-IT" dirty="0"/>
            </a:br>
            <a:r>
              <a:rPr lang="it-IT" dirty="0"/>
              <a:t>Alcuni esempi</a:t>
            </a:r>
            <a:endParaRPr lang="en-US" dirty="0"/>
          </a:p>
        </p:txBody>
      </p:sp>
      <p:sp>
        <p:nvSpPr>
          <p:cNvPr id="4" name="Slide Number Placeholder 1">
            <a:extLst>
              <a:ext uri="{FF2B5EF4-FFF2-40B4-BE49-F238E27FC236}">
                <a16:creationId xmlns:a16="http://schemas.microsoft.com/office/drawing/2014/main" id="{B99B2EF7-2274-ED56-CE79-0AC28840BD7F}"/>
              </a:ext>
            </a:extLst>
          </p:cNvPr>
          <p:cNvSpPr txBox="1">
            <a:spLocks/>
          </p:cNvSpPr>
          <p:nvPr/>
        </p:nvSpPr>
        <p:spPr>
          <a:xfrm>
            <a:off x="971620" y="4845629"/>
            <a:ext cx="1757404" cy="210314"/>
          </a:xfrm>
          <a:prstGeom prst="rect">
            <a:avLst/>
          </a:prstGeom>
          <a:noFill/>
          <a:ln w="12700">
            <a:miter lim="400000"/>
          </a:ln>
        </p:spPr>
        <p:txBody>
          <a:bodyPr wrap="square" lIns="50800" tIns="50800" rIns="50800" bIns="50800" anchor="ctr">
            <a:spAutoFit/>
          </a:bodyPr>
          <a:lstStyle>
            <a:defPPr>
              <a:defRPr lang="en-US"/>
            </a:defPPr>
            <a:lvl1pPr marL="0" algn="l" defTabSz="219075" rtl="0" eaLnBrk="1" latinLnBrk="0" hangingPunct="1">
              <a:defRPr sz="563" b="0" i="0" kern="1200" spc="56">
                <a:solidFill>
                  <a:schemeClr val="accent1"/>
                </a:solidFill>
                <a:latin typeface="FS Albert Pro Light" panose="02000503040000020004" pitchFamily="2" charset="0"/>
                <a:ea typeface="+mj-ea"/>
                <a:cs typeface="+mj-cs"/>
                <a:sym typeface="FSAlbertPro-Ligh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700" dirty="0"/>
              <a:t>10 Novembre 2023 – IVAS - Canobbio</a:t>
            </a:r>
          </a:p>
        </p:txBody>
      </p:sp>
    </p:spTree>
    <p:extLst>
      <p:ext uri="{BB962C8B-B14F-4D97-AF65-F5344CB8AC3E}">
        <p14:creationId xmlns:p14="http://schemas.microsoft.com/office/powerpoint/2010/main" val="1561572941"/>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84FBFAE6-05C9-FF4C-0ADD-F12CC14A45FD}"/>
              </a:ext>
            </a:extLst>
          </p:cNvPr>
          <p:cNvSpPr>
            <a:spLocks noGrp="1"/>
          </p:cNvSpPr>
          <p:nvPr>
            <p:ph type="title"/>
          </p:nvPr>
        </p:nvSpPr>
        <p:spPr>
          <a:xfrm>
            <a:off x="171451" y="171449"/>
            <a:ext cx="7831402" cy="913711"/>
          </a:xfrm>
        </p:spPr>
        <p:txBody>
          <a:bodyPr/>
          <a:lstStyle/>
          <a:p>
            <a:r>
              <a:rPr lang="it-IT" sz="3200" b="1" dirty="0"/>
              <a:t>Lo studio Clean 3</a:t>
            </a:r>
            <a:endParaRPr lang="en-US" sz="3200" b="1" dirty="0"/>
          </a:p>
        </p:txBody>
      </p:sp>
      <p:pic>
        <p:nvPicPr>
          <p:cNvPr id="13" name="Picture 12">
            <a:extLst>
              <a:ext uri="{FF2B5EF4-FFF2-40B4-BE49-F238E27FC236}">
                <a16:creationId xmlns:a16="http://schemas.microsoft.com/office/drawing/2014/main" id="{5AEDF332-CAA9-D121-1485-EE28407AEBD0}"/>
              </a:ext>
            </a:extLst>
          </p:cNvPr>
          <p:cNvPicPr>
            <a:picLocks noChangeAspect="1"/>
          </p:cNvPicPr>
          <p:nvPr/>
        </p:nvPicPr>
        <p:blipFill rotWithShape="1">
          <a:blip r:embed="rId3"/>
          <a:srcRect b="58971"/>
          <a:stretch/>
        </p:blipFill>
        <p:spPr>
          <a:xfrm>
            <a:off x="4055504" y="2184052"/>
            <a:ext cx="4804016" cy="2548242"/>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4" name="Picture 13">
            <a:extLst>
              <a:ext uri="{FF2B5EF4-FFF2-40B4-BE49-F238E27FC236}">
                <a16:creationId xmlns:a16="http://schemas.microsoft.com/office/drawing/2014/main" id="{41B1B80A-7017-91B9-5617-C07D66829515}"/>
              </a:ext>
            </a:extLst>
          </p:cNvPr>
          <p:cNvPicPr>
            <a:picLocks noChangeAspect="1"/>
          </p:cNvPicPr>
          <p:nvPr/>
        </p:nvPicPr>
        <p:blipFill rotWithShape="1">
          <a:blip r:embed="rId4"/>
          <a:srcRect b="64142"/>
          <a:stretch/>
        </p:blipFill>
        <p:spPr>
          <a:xfrm>
            <a:off x="358158" y="1383686"/>
            <a:ext cx="4606761" cy="226996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5" name="TextBox 14">
            <a:extLst>
              <a:ext uri="{FF2B5EF4-FFF2-40B4-BE49-F238E27FC236}">
                <a16:creationId xmlns:a16="http://schemas.microsoft.com/office/drawing/2014/main" id="{89C6D84B-76A3-ED3B-7DA0-4F46E12CCA91}"/>
              </a:ext>
            </a:extLst>
          </p:cNvPr>
          <p:cNvSpPr txBox="1"/>
          <p:nvPr/>
        </p:nvSpPr>
        <p:spPr>
          <a:xfrm>
            <a:off x="171451" y="784712"/>
            <a:ext cx="1789272" cy="400110"/>
          </a:xfrm>
          <a:prstGeom prst="rect">
            <a:avLst/>
          </a:prstGeom>
          <a:ln w="12700">
            <a:miter lim="400000"/>
          </a:ln>
        </p:spPr>
        <p:txBody>
          <a:bodyPr wrap="none" lIns="91440" tIns="45720" rIns="91440" bIns="45720" rtlCol="0">
            <a:spAutoFit/>
          </a:bodyPr>
          <a:lstStyle/>
          <a:p>
            <a:pPr algn="l" defTabSz="825500" hangingPunct="1"/>
            <a:r>
              <a:rPr lang="it-IT" sz="2000" dirty="0">
                <a:solidFill>
                  <a:schemeClr val="accent2"/>
                </a:solidFill>
                <a:latin typeface="FS Albert Pro Light" panose="02000503040000020004" pitchFamily="2" charset="0"/>
                <a:ea typeface="+mj-ea"/>
                <a:cs typeface="+mj-cs"/>
                <a:sym typeface="FSAlbertPro-Light"/>
              </a:rPr>
              <a:t>TRIAL CLINICO</a:t>
            </a:r>
            <a:endParaRPr lang="en-US" sz="2000" dirty="0">
              <a:solidFill>
                <a:schemeClr val="accent2"/>
              </a:solidFill>
              <a:latin typeface="FS Albert Pro Light" panose="02000503040000020004" pitchFamily="2" charset="0"/>
              <a:ea typeface="+mj-ea"/>
              <a:cs typeface="+mj-cs"/>
              <a:sym typeface="FSAlbertPro-Light"/>
            </a:endParaRPr>
          </a:p>
        </p:txBody>
      </p:sp>
      <p:sp>
        <p:nvSpPr>
          <p:cNvPr id="16" name="TextBox 15">
            <a:extLst>
              <a:ext uri="{FF2B5EF4-FFF2-40B4-BE49-F238E27FC236}">
                <a16:creationId xmlns:a16="http://schemas.microsoft.com/office/drawing/2014/main" id="{4EC79AB7-F9F0-62E0-C986-F90FB4E5B6A0}"/>
              </a:ext>
            </a:extLst>
          </p:cNvPr>
          <p:cNvSpPr txBox="1"/>
          <p:nvPr/>
        </p:nvSpPr>
        <p:spPr>
          <a:xfrm>
            <a:off x="5302523" y="1684595"/>
            <a:ext cx="3394071" cy="400110"/>
          </a:xfrm>
          <a:prstGeom prst="rect">
            <a:avLst/>
          </a:prstGeom>
          <a:ln w="12700">
            <a:miter lim="400000"/>
          </a:ln>
        </p:spPr>
        <p:txBody>
          <a:bodyPr wrap="none" lIns="91440" tIns="45720" rIns="91440" bIns="45720" rtlCol="0">
            <a:spAutoFit/>
          </a:bodyPr>
          <a:lstStyle/>
          <a:p>
            <a:pPr algn="l" defTabSz="825500" hangingPunct="1"/>
            <a:r>
              <a:rPr lang="it-IT" sz="2000" dirty="0">
                <a:solidFill>
                  <a:schemeClr val="accent2"/>
                </a:solidFill>
                <a:latin typeface="FS Albert Pro Light" panose="02000503040000020004" pitchFamily="2" charset="0"/>
                <a:ea typeface="+mj-ea"/>
                <a:cs typeface="+mj-cs"/>
                <a:sym typeface="FSAlbertPro-Light"/>
              </a:rPr>
              <a:t>ANALISI DI COSTO-EFFICACIA</a:t>
            </a:r>
            <a:endParaRPr lang="en-US" sz="2000" dirty="0">
              <a:solidFill>
                <a:schemeClr val="accent2"/>
              </a:solidFill>
              <a:latin typeface="FS Albert Pro Light" panose="02000503040000020004" pitchFamily="2" charset="0"/>
              <a:ea typeface="+mj-ea"/>
              <a:cs typeface="+mj-cs"/>
              <a:sym typeface="FSAlbertPro-Light"/>
            </a:endParaRPr>
          </a:p>
        </p:txBody>
      </p:sp>
      <p:sp>
        <p:nvSpPr>
          <p:cNvPr id="17" name="Slide Number Placeholder 1">
            <a:extLst>
              <a:ext uri="{FF2B5EF4-FFF2-40B4-BE49-F238E27FC236}">
                <a16:creationId xmlns:a16="http://schemas.microsoft.com/office/drawing/2014/main" id="{78168A95-10E0-BB07-F27D-C73625BA1D22}"/>
              </a:ext>
            </a:extLst>
          </p:cNvPr>
          <p:cNvSpPr txBox="1">
            <a:spLocks/>
          </p:cNvSpPr>
          <p:nvPr/>
        </p:nvSpPr>
        <p:spPr>
          <a:xfrm>
            <a:off x="971620" y="4845629"/>
            <a:ext cx="1757404" cy="210314"/>
          </a:xfrm>
          <a:prstGeom prst="rect">
            <a:avLst/>
          </a:prstGeom>
          <a:noFill/>
          <a:ln w="12700">
            <a:miter lim="400000"/>
          </a:ln>
        </p:spPr>
        <p:txBody>
          <a:bodyPr wrap="square" lIns="50800" tIns="50800" rIns="50800" bIns="50800" anchor="ctr">
            <a:spAutoFit/>
          </a:bodyPr>
          <a:lstStyle>
            <a:defPPr>
              <a:defRPr lang="en-US"/>
            </a:defPPr>
            <a:lvl1pPr marL="0" algn="l" defTabSz="219075" rtl="0" eaLnBrk="1" latinLnBrk="0" hangingPunct="1">
              <a:defRPr sz="563" b="0" i="0" kern="1200" spc="56">
                <a:solidFill>
                  <a:schemeClr val="accent1"/>
                </a:solidFill>
                <a:latin typeface="FS Albert Pro Light" panose="02000503040000020004" pitchFamily="2" charset="0"/>
                <a:ea typeface="+mj-ea"/>
                <a:cs typeface="+mj-cs"/>
                <a:sym typeface="FSAlbertPro-Ligh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700" dirty="0"/>
              <a:t>10 Novembre 2023 – IVAS - Canobbio</a:t>
            </a:r>
          </a:p>
        </p:txBody>
      </p:sp>
      <p:sp>
        <p:nvSpPr>
          <p:cNvPr id="2" name="TextBox 1">
            <a:extLst>
              <a:ext uri="{FF2B5EF4-FFF2-40B4-BE49-F238E27FC236}">
                <a16:creationId xmlns:a16="http://schemas.microsoft.com/office/drawing/2014/main" id="{F90F22B4-CF40-075F-3D6C-98A75379325A}"/>
              </a:ext>
            </a:extLst>
          </p:cNvPr>
          <p:cNvSpPr txBox="1"/>
          <p:nvPr/>
        </p:nvSpPr>
        <p:spPr>
          <a:xfrm>
            <a:off x="284480" y="3857226"/>
            <a:ext cx="2657552" cy="261610"/>
          </a:xfrm>
          <a:prstGeom prst="rect">
            <a:avLst/>
          </a:prstGeom>
          <a:noFill/>
          <a:ln w="12700">
            <a:miter lim="400000"/>
          </a:ln>
        </p:spPr>
        <p:txBody>
          <a:bodyPr wrap="square">
            <a:spAutoFit/>
          </a:bodyPr>
          <a:lstStyle/>
          <a:p>
            <a:r>
              <a:rPr lang="fr-FR" sz="1100" i="1" dirty="0" err="1">
                <a:solidFill>
                  <a:schemeClr val="tx2"/>
                </a:solidFill>
                <a:latin typeface="FS Albert Pro Light" panose="02000503040000020004" pitchFamily="50" charset="0"/>
              </a:rPr>
              <a:t>Guenezan</a:t>
            </a:r>
            <a:r>
              <a:rPr lang="fr-FR" sz="1100" i="1" dirty="0">
                <a:solidFill>
                  <a:schemeClr val="tx2"/>
                </a:solidFill>
                <a:latin typeface="FS Albert Pro Light" panose="02000503040000020004" pitchFamily="50" charset="0"/>
              </a:rPr>
              <a:t> J, et al. Lancet Infect Dis 2021</a:t>
            </a:r>
            <a:endParaRPr lang="en-US" sz="1100" i="1" dirty="0">
              <a:solidFill>
                <a:schemeClr val="tx2"/>
              </a:solidFill>
              <a:latin typeface="FS Albert Pro Light" panose="02000503040000020004" pitchFamily="50" charset="0"/>
            </a:endParaRPr>
          </a:p>
        </p:txBody>
      </p:sp>
      <p:sp>
        <p:nvSpPr>
          <p:cNvPr id="3" name="TextBox 2">
            <a:extLst>
              <a:ext uri="{FF2B5EF4-FFF2-40B4-BE49-F238E27FC236}">
                <a16:creationId xmlns:a16="http://schemas.microsoft.com/office/drawing/2014/main" id="{6ED77A14-C78D-DCEB-A7C2-F1EE010BA213}"/>
              </a:ext>
            </a:extLst>
          </p:cNvPr>
          <p:cNvSpPr txBox="1"/>
          <p:nvPr/>
        </p:nvSpPr>
        <p:spPr>
          <a:xfrm>
            <a:off x="4424790" y="4841246"/>
            <a:ext cx="4572000" cy="261610"/>
          </a:xfrm>
          <a:prstGeom prst="rect">
            <a:avLst/>
          </a:prstGeom>
          <a:noFill/>
          <a:ln w="12700">
            <a:miter lim="400000"/>
          </a:ln>
        </p:spPr>
        <p:txBody>
          <a:bodyPr wrap="square">
            <a:spAutoFit/>
          </a:bodyPr>
          <a:lstStyle>
            <a:defPPr>
              <a:defRPr lang="en-US"/>
            </a:defPPr>
            <a:lvl1pPr>
              <a:defRPr sz="1100" i="1">
                <a:solidFill>
                  <a:schemeClr val="tx2"/>
                </a:solidFill>
                <a:latin typeface="FS Albert Pro Light" panose="02000503040000020004" pitchFamily="50" charset="0"/>
              </a:defRPr>
            </a:lvl1pPr>
          </a:lstStyle>
          <a:p>
            <a:pPr algn="r"/>
            <a:r>
              <a:rPr lang="en-US" dirty="0" err="1"/>
              <a:t>Maunoury</a:t>
            </a:r>
            <a:r>
              <a:rPr lang="en-US" dirty="0"/>
              <a:t> F, et al </a:t>
            </a:r>
            <a:r>
              <a:rPr lang="en-US" dirty="0" err="1"/>
              <a:t>PLoS</a:t>
            </a:r>
            <a:r>
              <a:rPr lang="en-US" dirty="0"/>
              <a:t> One. 2022 Jun 14;17(6)</a:t>
            </a:r>
          </a:p>
        </p:txBody>
      </p:sp>
    </p:spTree>
    <p:extLst>
      <p:ext uri="{BB962C8B-B14F-4D97-AF65-F5344CB8AC3E}">
        <p14:creationId xmlns:p14="http://schemas.microsoft.com/office/powerpoint/2010/main" val="2344128997"/>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84FBFAE6-05C9-FF4C-0ADD-F12CC14A45FD}"/>
              </a:ext>
            </a:extLst>
          </p:cNvPr>
          <p:cNvSpPr>
            <a:spLocks noGrp="1"/>
          </p:cNvSpPr>
          <p:nvPr>
            <p:ph type="title"/>
          </p:nvPr>
        </p:nvSpPr>
        <p:spPr>
          <a:xfrm>
            <a:off x="171451" y="171449"/>
            <a:ext cx="7831402" cy="913711"/>
          </a:xfrm>
        </p:spPr>
        <p:txBody>
          <a:bodyPr/>
          <a:lstStyle/>
          <a:p>
            <a:r>
              <a:rPr lang="it-IT" sz="3200" b="1" dirty="0"/>
              <a:t>Lo studio Clean 3: il trial clinico</a:t>
            </a:r>
            <a:endParaRPr lang="en-US" sz="3200" b="1" dirty="0"/>
          </a:p>
        </p:txBody>
      </p:sp>
      <p:sp>
        <p:nvSpPr>
          <p:cNvPr id="6" name="TextBox 5">
            <a:extLst>
              <a:ext uri="{FF2B5EF4-FFF2-40B4-BE49-F238E27FC236}">
                <a16:creationId xmlns:a16="http://schemas.microsoft.com/office/drawing/2014/main" id="{E2B04A31-1CE5-7F0D-3C9B-1F4F82394EC6}"/>
              </a:ext>
            </a:extLst>
          </p:cNvPr>
          <p:cNvSpPr txBox="1"/>
          <p:nvPr/>
        </p:nvSpPr>
        <p:spPr>
          <a:xfrm>
            <a:off x="218864" y="896634"/>
            <a:ext cx="8115086" cy="646331"/>
          </a:xfrm>
          <a:prstGeom prst="rect">
            <a:avLst/>
          </a:prstGeom>
          <a:noFill/>
          <a:ln w="12700">
            <a:miter lim="400000"/>
          </a:ln>
        </p:spPr>
        <p:txBody>
          <a:bodyPr wrap="square">
            <a:spAutoFit/>
          </a:bodyPr>
          <a:lstStyle/>
          <a:p>
            <a:r>
              <a:rPr lang="it-IT" b="1" dirty="0">
                <a:solidFill>
                  <a:schemeClr val="accent2"/>
                </a:solidFill>
                <a:latin typeface="FS Albert Pro Light" panose="02000503040000020004" pitchFamily="50" charset="0"/>
              </a:rPr>
              <a:t>Il trial clinico ha dimostrato l’efficacia del bundle innovativo vs pratica standard per l’accesso vascolare periferico</a:t>
            </a:r>
            <a:endParaRPr lang="en-US" b="1" dirty="0">
              <a:solidFill>
                <a:schemeClr val="accent2"/>
              </a:solidFill>
              <a:latin typeface="FS Albert Pro Light" panose="02000503040000020004" pitchFamily="50" charset="0"/>
            </a:endParaRPr>
          </a:p>
        </p:txBody>
      </p:sp>
      <p:sp>
        <p:nvSpPr>
          <p:cNvPr id="10" name="TextBox 9">
            <a:extLst>
              <a:ext uri="{FF2B5EF4-FFF2-40B4-BE49-F238E27FC236}">
                <a16:creationId xmlns:a16="http://schemas.microsoft.com/office/drawing/2014/main" id="{2455BB69-BB58-A7B6-E5B1-E840457E53C9}"/>
              </a:ext>
            </a:extLst>
          </p:cNvPr>
          <p:cNvSpPr txBox="1"/>
          <p:nvPr/>
        </p:nvSpPr>
        <p:spPr>
          <a:xfrm>
            <a:off x="5619461" y="4241181"/>
            <a:ext cx="2657552" cy="261610"/>
          </a:xfrm>
          <a:prstGeom prst="rect">
            <a:avLst/>
          </a:prstGeom>
          <a:noFill/>
          <a:ln w="12700">
            <a:miter lim="400000"/>
          </a:ln>
        </p:spPr>
        <p:txBody>
          <a:bodyPr wrap="square">
            <a:spAutoFit/>
          </a:bodyPr>
          <a:lstStyle/>
          <a:p>
            <a:r>
              <a:rPr lang="fr-FR" sz="1100" i="1" dirty="0" err="1">
                <a:solidFill>
                  <a:schemeClr val="tx2"/>
                </a:solidFill>
                <a:latin typeface="FS Albert Pro Light" panose="02000503040000020004" pitchFamily="50" charset="0"/>
              </a:rPr>
              <a:t>Guenezan</a:t>
            </a:r>
            <a:r>
              <a:rPr lang="fr-FR" sz="1100" i="1" dirty="0">
                <a:solidFill>
                  <a:schemeClr val="tx2"/>
                </a:solidFill>
                <a:latin typeface="FS Albert Pro Light" panose="02000503040000020004" pitchFamily="50" charset="0"/>
              </a:rPr>
              <a:t> J, et al. Lancet Infect Dis 2021</a:t>
            </a:r>
            <a:endParaRPr lang="en-US" sz="1100" i="1" dirty="0">
              <a:solidFill>
                <a:schemeClr val="tx2"/>
              </a:solidFill>
              <a:latin typeface="FS Albert Pro Light" panose="02000503040000020004" pitchFamily="50" charset="0"/>
            </a:endParaRPr>
          </a:p>
        </p:txBody>
      </p:sp>
      <p:sp>
        <p:nvSpPr>
          <p:cNvPr id="11" name="TextBox 10">
            <a:extLst>
              <a:ext uri="{FF2B5EF4-FFF2-40B4-BE49-F238E27FC236}">
                <a16:creationId xmlns:a16="http://schemas.microsoft.com/office/drawing/2014/main" id="{E93639E7-3BF4-D7F0-19AA-D12532C8AF2B}"/>
              </a:ext>
            </a:extLst>
          </p:cNvPr>
          <p:cNvSpPr txBox="1"/>
          <p:nvPr/>
        </p:nvSpPr>
        <p:spPr>
          <a:xfrm>
            <a:off x="804203" y="1882074"/>
            <a:ext cx="3147482" cy="2009061"/>
          </a:xfrm>
          <a:prstGeom prst="roundRect">
            <a:avLst/>
          </a:prstGeom>
          <a:solidFill>
            <a:schemeClr val="bg1"/>
          </a:solidFill>
          <a:ln w="381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800" b="1" i="0" u="none" strike="noStrike" kern="1200" cap="none" spc="0" normalizeH="0" baseline="0" noProof="0" dirty="0">
                <a:ln>
                  <a:noFill/>
                </a:ln>
                <a:solidFill>
                  <a:schemeClr val="accent2"/>
                </a:solidFill>
                <a:effectLst/>
                <a:uLnTx/>
                <a:uFillTx/>
                <a:latin typeface="FS Albert Pro Light" panose="02000503040000020004" pitchFamily="50" charset="0"/>
              </a:rPr>
              <a:t>-27%</a:t>
            </a:r>
            <a:endParaRPr kumimoji="0" lang="en-GB" b="0" i="0" u="none" strike="noStrike" kern="1200" cap="none" spc="0" normalizeH="0" baseline="0" noProof="0" dirty="0">
              <a:ln>
                <a:noFill/>
              </a:ln>
              <a:solidFill>
                <a:srgbClr val="404041"/>
              </a:solidFill>
              <a:effectLst/>
              <a:uLnTx/>
              <a:uFillTx/>
              <a:latin typeface="FS Albert Pro Light" panose="02000503040000020004" pitchFamily="50"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err="1">
                <a:ln>
                  <a:noFill/>
                </a:ln>
                <a:solidFill>
                  <a:srgbClr val="404041"/>
                </a:solidFill>
                <a:effectLst/>
                <a:uLnTx/>
                <a:uFillTx/>
                <a:latin typeface="FS Albert Pro Light" panose="02000503040000020004" pitchFamily="50" charset="0"/>
              </a:rPr>
              <a:t>Riduzione</a:t>
            </a:r>
            <a:r>
              <a:rPr kumimoji="0" lang="en-GB" sz="1600" b="0" i="0" u="none" strike="noStrike" kern="1200" cap="none" spc="0" normalizeH="0" baseline="0" noProof="0" dirty="0">
                <a:ln>
                  <a:noFill/>
                </a:ln>
                <a:solidFill>
                  <a:srgbClr val="404041"/>
                </a:solidFill>
                <a:effectLst/>
                <a:uLnTx/>
                <a:uFillTx/>
                <a:latin typeface="FS Albert Pro Light" panose="02000503040000020004" pitchFamily="50" charset="0"/>
              </a:rPr>
              <a:t> del </a:t>
            </a:r>
            <a:r>
              <a:rPr kumimoji="0" lang="en-GB" sz="1600" b="0" i="0" u="none" strike="noStrike" kern="1200" cap="none" spc="0" normalizeH="0" baseline="0" noProof="0" dirty="0" err="1">
                <a:ln>
                  <a:noFill/>
                </a:ln>
                <a:solidFill>
                  <a:srgbClr val="404041"/>
                </a:solidFill>
                <a:effectLst/>
                <a:uLnTx/>
                <a:uFillTx/>
                <a:latin typeface="FS Albert Pro Light" panose="02000503040000020004" pitchFamily="50" charset="0"/>
              </a:rPr>
              <a:t>rischio</a:t>
            </a:r>
            <a:r>
              <a:rPr kumimoji="0" lang="en-GB" sz="1600" b="0" i="0" u="none" strike="noStrike" kern="1200" cap="none" spc="0" normalizeH="0" baseline="0" noProof="0" dirty="0">
                <a:ln>
                  <a:noFill/>
                </a:ln>
                <a:solidFill>
                  <a:srgbClr val="404041"/>
                </a:solidFill>
                <a:effectLst/>
                <a:uLnTx/>
                <a:uFillTx/>
                <a:latin typeface="FS Albert Pro Light" panose="02000503040000020004" pitchFamily="50" charset="0"/>
              </a:rPr>
              <a:t> di </a:t>
            </a:r>
            <a:r>
              <a:rPr kumimoji="0" lang="en-GB" sz="1600" b="0" i="0" u="none" strike="noStrike" kern="1200" cap="none" spc="0" normalizeH="0" baseline="0" noProof="0" dirty="0" err="1">
                <a:ln>
                  <a:noFill/>
                </a:ln>
                <a:solidFill>
                  <a:srgbClr val="404041"/>
                </a:solidFill>
                <a:effectLst/>
                <a:uLnTx/>
                <a:uFillTx/>
                <a:latin typeface="FS Albert Pro Light" panose="02000503040000020004" pitchFamily="50" charset="0"/>
              </a:rPr>
              <a:t>fallimento</a:t>
            </a:r>
            <a:r>
              <a:rPr kumimoji="0" lang="en-GB" sz="1600" b="0" i="0" u="none" strike="noStrike" kern="1200" cap="none" spc="0" normalizeH="0" baseline="0" noProof="0" dirty="0">
                <a:ln>
                  <a:noFill/>
                </a:ln>
                <a:solidFill>
                  <a:srgbClr val="404041"/>
                </a:solidFill>
                <a:effectLst/>
                <a:uLnTx/>
                <a:uFillTx/>
                <a:latin typeface="FS Albert Pro Light" panose="02000503040000020004" pitchFamily="50" charset="0"/>
              </a:rPr>
              <a:t> del </a:t>
            </a:r>
            <a:r>
              <a:rPr kumimoji="0" lang="en-GB" sz="1600" b="0" i="0" u="none" strike="noStrike" kern="1200" cap="none" spc="0" normalizeH="0" baseline="0" noProof="0" dirty="0" err="1">
                <a:ln>
                  <a:noFill/>
                </a:ln>
                <a:solidFill>
                  <a:srgbClr val="404041"/>
                </a:solidFill>
                <a:effectLst/>
                <a:uLnTx/>
                <a:uFillTx/>
                <a:latin typeface="FS Albert Pro Light" panose="02000503040000020004" pitchFamily="50" charset="0"/>
              </a:rPr>
              <a:t>catetere</a:t>
            </a:r>
            <a:r>
              <a:rPr kumimoji="0" lang="en-GB" sz="1600" b="0" i="0" u="none" strike="noStrike" kern="1200" cap="none" spc="0" normalizeH="0" baseline="0" noProof="0" dirty="0">
                <a:ln>
                  <a:noFill/>
                </a:ln>
                <a:solidFill>
                  <a:srgbClr val="404041"/>
                </a:solidFill>
                <a:effectLst/>
                <a:uLnTx/>
                <a:uFillTx/>
                <a:latin typeface="FS Albert Pro Light" panose="02000503040000020004" pitchFamily="50" charset="0"/>
              </a:rPr>
              <a:t> </a:t>
            </a:r>
            <a:r>
              <a:rPr kumimoji="0" lang="en-GB" sz="1600" b="0" i="0" u="none" strike="noStrike" kern="1200" cap="none" spc="0" normalizeH="0" baseline="0" noProof="0" dirty="0" err="1">
                <a:ln>
                  <a:noFill/>
                </a:ln>
                <a:solidFill>
                  <a:srgbClr val="404041"/>
                </a:solidFill>
                <a:effectLst/>
                <a:uLnTx/>
                <a:uFillTx/>
                <a:latin typeface="FS Albert Pro Light" panose="02000503040000020004" pitchFamily="50" charset="0"/>
              </a:rPr>
              <a:t>periferico</a:t>
            </a:r>
            <a:r>
              <a:rPr kumimoji="0" lang="en-GB" sz="1600" b="0" i="0" u="none" strike="noStrike" kern="1200" cap="none" spc="0" normalizeH="0" baseline="0" noProof="0" dirty="0">
                <a:ln>
                  <a:noFill/>
                </a:ln>
                <a:solidFill>
                  <a:srgbClr val="404041"/>
                </a:solidFill>
                <a:effectLst/>
                <a:uLnTx/>
                <a:uFillTx/>
                <a:latin typeface="FS Albert Pro Light" panose="02000503040000020004" pitchFamily="50" charset="0"/>
              </a:rPr>
              <a:t> vs </a:t>
            </a:r>
            <a:r>
              <a:rPr kumimoji="0" lang="en-GB" sz="1600" b="0" i="0" u="none" strike="noStrike" kern="1200" cap="none" spc="0" normalizeH="0" baseline="0" noProof="0" dirty="0" err="1">
                <a:ln>
                  <a:noFill/>
                </a:ln>
                <a:solidFill>
                  <a:srgbClr val="404041"/>
                </a:solidFill>
                <a:effectLst/>
                <a:uLnTx/>
                <a:uFillTx/>
                <a:latin typeface="FS Albert Pro Light" panose="02000503040000020004" pitchFamily="50" charset="0"/>
              </a:rPr>
              <a:t>pratica</a:t>
            </a:r>
            <a:r>
              <a:rPr kumimoji="0" lang="en-GB" sz="1600" b="0" i="0" u="none" strike="noStrike" kern="1200" cap="none" spc="0" normalizeH="0" baseline="0" noProof="0" dirty="0">
                <a:ln>
                  <a:noFill/>
                </a:ln>
                <a:solidFill>
                  <a:srgbClr val="404041"/>
                </a:solidFill>
                <a:effectLst/>
                <a:uLnTx/>
                <a:uFillTx/>
                <a:latin typeface="FS Albert Pro Light" panose="02000503040000020004" pitchFamily="50" charset="0"/>
              </a:rPr>
              <a:t> standard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404041"/>
              </a:solidFill>
              <a:effectLst/>
              <a:uLnTx/>
              <a:uFillTx/>
              <a:latin typeface="FS Albert Pro Light" panose="02000503040000020004" pitchFamily="50" charset="0"/>
            </a:endParaRPr>
          </a:p>
        </p:txBody>
      </p:sp>
      <p:pic>
        <p:nvPicPr>
          <p:cNvPr id="5" name="Picture 4">
            <a:extLst>
              <a:ext uri="{FF2B5EF4-FFF2-40B4-BE49-F238E27FC236}">
                <a16:creationId xmlns:a16="http://schemas.microsoft.com/office/drawing/2014/main" id="{6A651680-A546-27ED-FDC9-84B77A0C12D8}"/>
              </a:ext>
            </a:extLst>
          </p:cNvPr>
          <p:cNvPicPr>
            <a:picLocks noChangeAspect="1"/>
          </p:cNvPicPr>
          <p:nvPr/>
        </p:nvPicPr>
        <p:blipFill>
          <a:blip r:embed="rId3"/>
          <a:stretch>
            <a:fillRect/>
          </a:stretch>
        </p:blipFill>
        <p:spPr>
          <a:xfrm>
            <a:off x="4152003" y="1489563"/>
            <a:ext cx="4125010" cy="2665391"/>
          </a:xfrm>
          <a:prstGeom prst="rect">
            <a:avLst/>
          </a:prstGeom>
        </p:spPr>
      </p:pic>
      <p:sp>
        <p:nvSpPr>
          <p:cNvPr id="7" name="Slide Number Placeholder 1">
            <a:extLst>
              <a:ext uri="{FF2B5EF4-FFF2-40B4-BE49-F238E27FC236}">
                <a16:creationId xmlns:a16="http://schemas.microsoft.com/office/drawing/2014/main" id="{FA8830D8-9AB2-449A-BC64-65EF459CA926}"/>
              </a:ext>
            </a:extLst>
          </p:cNvPr>
          <p:cNvSpPr txBox="1">
            <a:spLocks/>
          </p:cNvSpPr>
          <p:nvPr/>
        </p:nvSpPr>
        <p:spPr>
          <a:xfrm>
            <a:off x="971620" y="4845629"/>
            <a:ext cx="1757404" cy="210314"/>
          </a:xfrm>
          <a:prstGeom prst="rect">
            <a:avLst/>
          </a:prstGeom>
          <a:noFill/>
          <a:ln w="12700">
            <a:miter lim="400000"/>
          </a:ln>
        </p:spPr>
        <p:txBody>
          <a:bodyPr wrap="square" lIns="50800" tIns="50800" rIns="50800" bIns="50800" anchor="ctr">
            <a:spAutoFit/>
          </a:bodyPr>
          <a:lstStyle>
            <a:defPPr>
              <a:defRPr lang="en-US"/>
            </a:defPPr>
            <a:lvl1pPr marL="0" algn="l" defTabSz="219075" rtl="0" eaLnBrk="1" latinLnBrk="0" hangingPunct="1">
              <a:defRPr sz="563" b="0" i="0" kern="1200" spc="56">
                <a:solidFill>
                  <a:schemeClr val="accent1"/>
                </a:solidFill>
                <a:latin typeface="FS Albert Pro Light" panose="02000503040000020004" pitchFamily="2" charset="0"/>
                <a:ea typeface="+mj-ea"/>
                <a:cs typeface="+mj-cs"/>
                <a:sym typeface="FSAlbertPro-Ligh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700" dirty="0"/>
              <a:t>10 Novembre 2023 – IVAS - Canobbio</a:t>
            </a:r>
          </a:p>
        </p:txBody>
      </p:sp>
    </p:spTree>
    <p:extLst>
      <p:ext uri="{BB962C8B-B14F-4D97-AF65-F5344CB8AC3E}">
        <p14:creationId xmlns:p14="http://schemas.microsoft.com/office/powerpoint/2010/main" val="3806961414"/>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CDB96FDF-EE91-A354-3D26-BCC26814C704}"/>
              </a:ext>
            </a:extLst>
          </p:cNvPr>
          <p:cNvSpPr>
            <a:spLocks noGrp="1"/>
          </p:cNvSpPr>
          <p:nvPr>
            <p:ph type="title"/>
          </p:nvPr>
        </p:nvSpPr>
        <p:spPr>
          <a:xfrm>
            <a:off x="171451" y="171449"/>
            <a:ext cx="7831402" cy="913711"/>
          </a:xfrm>
        </p:spPr>
        <p:txBody>
          <a:bodyPr/>
          <a:lstStyle/>
          <a:p>
            <a:r>
              <a:rPr lang="it-IT" sz="3200" b="1" dirty="0"/>
              <a:t>Lo studio Clean 3: l’analisi di costo-efficacia basata su modello economico</a:t>
            </a:r>
            <a:endParaRPr lang="en-US" sz="3200" b="1" dirty="0"/>
          </a:p>
        </p:txBody>
      </p:sp>
      <p:sp>
        <p:nvSpPr>
          <p:cNvPr id="7" name="TextBox 6">
            <a:extLst>
              <a:ext uri="{FF2B5EF4-FFF2-40B4-BE49-F238E27FC236}">
                <a16:creationId xmlns:a16="http://schemas.microsoft.com/office/drawing/2014/main" id="{ADE4216F-488F-2443-5A42-CFF8F9EDB992}"/>
              </a:ext>
            </a:extLst>
          </p:cNvPr>
          <p:cNvSpPr txBox="1"/>
          <p:nvPr/>
        </p:nvSpPr>
        <p:spPr>
          <a:xfrm>
            <a:off x="-1514902" y="4083736"/>
            <a:ext cx="4572000" cy="261610"/>
          </a:xfrm>
          <a:prstGeom prst="rect">
            <a:avLst/>
          </a:prstGeom>
          <a:noFill/>
          <a:ln w="12700">
            <a:miter lim="400000"/>
          </a:ln>
        </p:spPr>
        <p:txBody>
          <a:bodyPr wrap="square">
            <a:spAutoFit/>
          </a:bodyPr>
          <a:lstStyle>
            <a:defPPr>
              <a:defRPr lang="en-US"/>
            </a:defPPr>
            <a:lvl1pPr>
              <a:defRPr sz="1100" i="1">
                <a:solidFill>
                  <a:schemeClr val="tx2"/>
                </a:solidFill>
                <a:latin typeface="FS Albert Pro Light" panose="02000503040000020004" pitchFamily="50" charset="0"/>
              </a:defRPr>
            </a:lvl1pPr>
          </a:lstStyle>
          <a:p>
            <a:pPr algn="r"/>
            <a:r>
              <a:rPr lang="en-US" dirty="0" err="1"/>
              <a:t>Maunoury</a:t>
            </a:r>
            <a:r>
              <a:rPr lang="en-US" dirty="0"/>
              <a:t> F, et al </a:t>
            </a:r>
            <a:r>
              <a:rPr lang="en-US" dirty="0" err="1"/>
              <a:t>PLoS</a:t>
            </a:r>
            <a:r>
              <a:rPr lang="en-US" dirty="0"/>
              <a:t> One. 2022 Jun 14;17(6)</a:t>
            </a:r>
          </a:p>
        </p:txBody>
      </p:sp>
      <p:pic>
        <p:nvPicPr>
          <p:cNvPr id="10" name="Image 28">
            <a:extLst>
              <a:ext uri="{FF2B5EF4-FFF2-40B4-BE49-F238E27FC236}">
                <a16:creationId xmlns:a16="http://schemas.microsoft.com/office/drawing/2014/main" id="{1156D811-21B7-9CE2-D2CA-35C92CFAF332}"/>
              </a:ext>
            </a:extLst>
          </p:cNvPr>
          <p:cNvPicPr>
            <a:picLocks noChangeAspect="1"/>
          </p:cNvPicPr>
          <p:nvPr/>
        </p:nvPicPr>
        <p:blipFill>
          <a:blip r:embed="rId3"/>
          <a:stretch>
            <a:fillRect/>
          </a:stretch>
        </p:blipFill>
        <p:spPr>
          <a:xfrm>
            <a:off x="1330583" y="3066412"/>
            <a:ext cx="1041086" cy="505400"/>
          </a:xfrm>
          <a:prstGeom prst="rect">
            <a:avLst/>
          </a:prstGeom>
        </p:spPr>
      </p:pic>
      <p:pic>
        <p:nvPicPr>
          <p:cNvPr id="11" name="Picture 2" descr="Image associée">
            <a:extLst>
              <a:ext uri="{FF2B5EF4-FFF2-40B4-BE49-F238E27FC236}">
                <a16:creationId xmlns:a16="http://schemas.microsoft.com/office/drawing/2014/main" id="{CAA80AAC-5831-0346-483E-FF70F6CB68FB}"/>
              </a:ext>
            </a:extLst>
          </p:cNvPr>
          <p:cNvPicPr>
            <a:picLocks noChangeAspect="1" noChangeArrowheads="1"/>
          </p:cNvPicPr>
          <p:nvPr/>
        </p:nvPicPr>
        <p:blipFill>
          <a:blip r:embed="rId4" cstate="print"/>
          <a:srcRect/>
          <a:stretch>
            <a:fillRect/>
          </a:stretch>
        </p:blipFill>
        <p:spPr bwMode="auto">
          <a:xfrm>
            <a:off x="522347" y="3515097"/>
            <a:ext cx="952437" cy="508794"/>
          </a:xfrm>
          <a:prstGeom prst="rect">
            <a:avLst/>
          </a:prstGeom>
          <a:noFill/>
        </p:spPr>
      </p:pic>
      <p:pic>
        <p:nvPicPr>
          <p:cNvPr id="12" name="Image 30">
            <a:extLst>
              <a:ext uri="{FF2B5EF4-FFF2-40B4-BE49-F238E27FC236}">
                <a16:creationId xmlns:a16="http://schemas.microsoft.com/office/drawing/2014/main" id="{F824FC41-8054-7E13-3C5A-A8188512C306}"/>
              </a:ext>
            </a:extLst>
          </p:cNvPr>
          <p:cNvPicPr>
            <a:picLocks noChangeAspect="1"/>
          </p:cNvPicPr>
          <p:nvPr/>
        </p:nvPicPr>
        <p:blipFill>
          <a:blip r:embed="rId5"/>
          <a:stretch>
            <a:fillRect/>
          </a:stretch>
        </p:blipFill>
        <p:spPr>
          <a:xfrm>
            <a:off x="558264" y="1993853"/>
            <a:ext cx="1316592" cy="1113692"/>
          </a:xfrm>
          <a:prstGeom prst="rect">
            <a:avLst/>
          </a:prstGeom>
        </p:spPr>
      </p:pic>
      <p:pic>
        <p:nvPicPr>
          <p:cNvPr id="9" name="Image 3">
            <a:extLst>
              <a:ext uri="{FF2B5EF4-FFF2-40B4-BE49-F238E27FC236}">
                <a16:creationId xmlns:a16="http://schemas.microsoft.com/office/drawing/2014/main" id="{81D87646-7F7C-FA4D-498B-F894E73E2BA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90185" y="2776381"/>
            <a:ext cx="500304" cy="655632"/>
          </a:xfrm>
          <a:prstGeom prst="rect">
            <a:avLst/>
          </a:prstGeom>
        </p:spPr>
      </p:pic>
      <p:sp>
        <p:nvSpPr>
          <p:cNvPr id="13" name="Text Placeholder 6">
            <a:extLst>
              <a:ext uri="{FF2B5EF4-FFF2-40B4-BE49-F238E27FC236}">
                <a16:creationId xmlns:a16="http://schemas.microsoft.com/office/drawing/2014/main" id="{7F677351-7A54-BBE4-1166-599C56964486}"/>
              </a:ext>
            </a:extLst>
          </p:cNvPr>
          <p:cNvSpPr txBox="1">
            <a:spLocks/>
          </p:cNvSpPr>
          <p:nvPr/>
        </p:nvSpPr>
        <p:spPr>
          <a:xfrm>
            <a:off x="-357754" y="1443737"/>
            <a:ext cx="3496486" cy="369332"/>
          </a:xfrm>
          <a:prstGeom prst="rect">
            <a:avLst/>
          </a:prstGeom>
          <a:noFill/>
          <a:ln w="12700">
            <a:miter lim="400000"/>
          </a:ln>
        </p:spPr>
        <p:txBody>
          <a:bodyPr vert="horz" wrap="square" lIns="91440" tIns="45720" rIns="91440" bIns="45720" rtlCol="0">
            <a:spAutoFit/>
          </a:bodyPr>
          <a:lstStyle>
            <a:lvl1pPr marL="0" indent="0" algn="l" defTabSz="914400" rtl="0" eaLnBrk="1" latinLnBrk="0" hangingPunct="1">
              <a:lnSpc>
                <a:spcPct val="90000"/>
              </a:lnSpc>
              <a:spcBef>
                <a:spcPct val="0"/>
              </a:spcBef>
              <a:buFont typeface="Arial" panose="020B0604020202020204" pitchFamily="34" charset="0"/>
              <a:buNone/>
              <a:defRPr lang="es-ES" sz="1800" b="0" i="0" kern="1200">
                <a:solidFill>
                  <a:srgbClr val="404041"/>
                </a:solidFill>
                <a:latin typeface="FS Albert Pro Light" panose="02000503040000020004" pitchFamily="50" charset="0"/>
                <a:ea typeface="+mj-ea"/>
                <a:cs typeface="+mj-cs"/>
              </a:defRPr>
            </a:lvl1pPr>
            <a:lvl2pPr marL="0" indent="0" algn="l" defTabSz="914400" rtl="0" eaLnBrk="1" latinLnBrk="0" hangingPunct="1">
              <a:lnSpc>
                <a:spcPct val="90000"/>
              </a:lnSpc>
              <a:spcBef>
                <a:spcPct val="0"/>
              </a:spcBef>
              <a:buFont typeface="Arial" panose="020B0604020202020204" pitchFamily="34" charset="0"/>
              <a:buNone/>
              <a:defRPr lang="es-ES" sz="5600" b="0" i="0" kern="1200" dirty="0" smtClean="0">
                <a:solidFill>
                  <a:schemeClr val="tx1"/>
                </a:solidFill>
                <a:latin typeface="FS Albert Pro Light" panose="02000503040000020004" pitchFamily="2" charset="0"/>
                <a:ea typeface="+mj-ea"/>
                <a:cs typeface="+mj-cs"/>
              </a:defRPr>
            </a:lvl2pPr>
            <a:lvl3pPr marL="1143000" indent="-228600" algn="l" defTabSz="914400" rtl="0" eaLnBrk="1" latinLnBrk="0" hangingPunct="1">
              <a:lnSpc>
                <a:spcPct val="90000"/>
              </a:lnSpc>
              <a:spcBef>
                <a:spcPts val="500"/>
              </a:spcBef>
              <a:buFont typeface="Arial" panose="020B0604020202020204" pitchFamily="34" charset="0"/>
              <a:buChar char="•"/>
              <a:defRPr lang="es-ES" sz="4800" b="0" i="0" kern="1200" dirty="0" smtClean="0">
                <a:solidFill>
                  <a:schemeClr val="tx1"/>
                </a:solidFill>
                <a:latin typeface="FS Albert Pro Light" panose="02000503040000020004" pitchFamily="2" charset="0"/>
                <a:ea typeface="+mj-ea"/>
                <a:cs typeface="+mj-cs"/>
              </a:defRPr>
            </a:lvl3pPr>
            <a:lvl4pPr marL="0" indent="-228600" algn="l" defTabSz="914400" rtl="0" eaLnBrk="1" latinLnBrk="0" hangingPunct="1">
              <a:lnSpc>
                <a:spcPct val="90000"/>
              </a:lnSpc>
              <a:spcBef>
                <a:spcPts val="500"/>
              </a:spcBef>
              <a:buFont typeface="Arial" panose="020B0604020202020204" pitchFamily="34" charset="0"/>
              <a:buChar char="•"/>
              <a:defRPr lang="es-ES" sz="2000" kern="1200" dirty="0" smtClean="0">
                <a:solidFill>
                  <a:schemeClr val="tx1"/>
                </a:solidFill>
                <a:latin typeface="FS Albert Pro Light" panose="02000503040000020004" pitchFamily="2" charset="0"/>
                <a:ea typeface="+mn-ea"/>
                <a:cs typeface="+mn-cs"/>
              </a:defRPr>
            </a:lvl4pPr>
            <a:lvl5pPr marL="2286000" indent="-457200" algn="l" defTabSz="914400" rtl="0" eaLnBrk="1" latinLnBrk="0" hangingPunct="1">
              <a:lnSpc>
                <a:spcPct val="90000"/>
              </a:lnSpc>
              <a:spcBef>
                <a:spcPts val="500"/>
              </a:spcBef>
              <a:buFont typeface="Arial" panose="020B0604020202020204" pitchFamily="34" charset="0"/>
              <a:buChar char="•"/>
              <a:defRPr lang="es-ES" sz="3000" b="0" i="0" kern="1200" dirty="0" smtClean="0">
                <a:solidFill>
                  <a:srgbClr val="060A3C"/>
                </a:solidFill>
                <a:latin typeface="FS Albert Pro Light" panose="02000503040000020004" pitchFamily="2" charset="0"/>
                <a:ea typeface="+mj-ea"/>
                <a:cs typeface="+mj-cs"/>
              </a:defRPr>
            </a:lvl5pPr>
            <a:lvl6pPr marL="2514600" indent="-228600" algn="l" defTabSz="914400" rtl="0" eaLnBrk="1" latinLnBrk="0" hangingPunct="1">
              <a:lnSpc>
                <a:spcPct val="90000"/>
              </a:lnSpc>
              <a:spcBef>
                <a:spcPts val="500"/>
              </a:spcBef>
              <a:buFont typeface="Arial" panose="020B0604020202020204" pitchFamily="34" charset="0"/>
              <a:buChar char="•"/>
              <a:defRPr lang="es-ES" sz="2400" b="0" i="0" kern="1200" dirty="0" smtClean="0">
                <a:solidFill>
                  <a:srgbClr val="044ED7"/>
                </a:solidFill>
                <a:latin typeface="FS Albert Pro" panose="02000503040000020004" pitchFamily="50" charset="0"/>
                <a:ea typeface="+mj-ea"/>
                <a:cs typeface="+mj-cs"/>
              </a:defRPr>
            </a:lvl6pPr>
            <a:lvl7pPr marL="2971800" indent="-228600" algn="l" defTabSz="914400" rtl="0" eaLnBrk="1" latinLnBrk="0" hangingPunct="1">
              <a:lnSpc>
                <a:spcPct val="90000"/>
              </a:lnSpc>
              <a:spcBef>
                <a:spcPts val="500"/>
              </a:spcBef>
              <a:buFont typeface="Arial" panose="020B0604020202020204" pitchFamily="34" charset="0"/>
              <a:buChar char="•"/>
              <a:defRPr kumimoji="0" lang="es-ES" sz="1800" b="0" i="0" u="none" strike="noStrike" kern="1200" cap="none" spc="0" normalizeH="0" baseline="0" dirty="0" smtClean="0">
                <a:ln>
                  <a:noFill/>
                </a:ln>
                <a:solidFill>
                  <a:srgbClr val="000000"/>
                </a:solidFill>
                <a:effectLst/>
                <a:uLnTx/>
                <a:uFillTx/>
                <a:latin typeface="FS Albert Pro Light" panose="02000503040000020004" pitchFamily="2"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0" lang="es-ES" sz="1800" b="0" i="0" u="none" strike="noStrike" kern="1200" cap="none" spc="0" normalizeH="0" baseline="0" dirty="0">
                <a:ln>
                  <a:noFill/>
                </a:ln>
                <a:solidFill>
                  <a:srgbClr val="404041"/>
                </a:solidFill>
                <a:effectLst/>
                <a:uLnTx/>
                <a:uFillTx/>
                <a:latin typeface="FS Albert Pro Light" panose="02000503040000020004" pitchFamily="2" charset="0"/>
                <a:ea typeface="+mn-ea"/>
                <a:cs typeface="+mn-cs"/>
              </a:defRPr>
            </a:lvl8pPr>
            <a:lvl9pPr marL="0" indent="0" algn="l" defTabSz="914400" rtl="0" eaLnBrk="1" latinLnBrk="0" hangingPunct="1">
              <a:lnSpc>
                <a:spcPct val="90000"/>
              </a:lnSpc>
              <a:spcBef>
                <a:spcPct val="0"/>
              </a:spcBef>
              <a:buFont typeface="Arial" panose="020B0604020202020204" pitchFamily="34" charset="0"/>
              <a:buNone/>
              <a:defRPr kumimoji="0" lang="es-ES" sz="1600" b="0" i="0" u="none" strike="noStrike" kern="1200" cap="none" spc="0" normalizeH="0" baseline="0" dirty="0">
                <a:ln>
                  <a:noFill/>
                </a:ln>
                <a:solidFill>
                  <a:schemeClr val="tx2"/>
                </a:solidFill>
                <a:effectLst/>
                <a:uLnTx/>
                <a:uFillTx/>
                <a:latin typeface="FS Albert Pro Light" panose="02000503040000020004" pitchFamily="2" charset="0"/>
                <a:ea typeface="+mj-ea"/>
                <a:cs typeface="+mj-cs"/>
              </a:defRPr>
            </a:lvl9pPr>
          </a:lstStyle>
          <a:p>
            <a:pPr algn="ctr"/>
            <a:r>
              <a:rPr lang="en-US" sz="2000" b="1" dirty="0">
                <a:solidFill>
                  <a:schemeClr val="accent2"/>
                </a:solidFill>
              </a:rPr>
              <a:t>Bundle </a:t>
            </a:r>
            <a:r>
              <a:rPr lang="en-US" sz="2000" b="1" dirty="0" err="1">
                <a:solidFill>
                  <a:schemeClr val="accent2"/>
                </a:solidFill>
              </a:rPr>
              <a:t>innovativo</a:t>
            </a:r>
            <a:endParaRPr lang="en-US" sz="2000" b="1" dirty="0">
              <a:solidFill>
                <a:schemeClr val="accent2"/>
              </a:solidFill>
            </a:endParaRPr>
          </a:p>
        </p:txBody>
      </p:sp>
      <p:sp>
        <p:nvSpPr>
          <p:cNvPr id="14" name="Text Placeholder 6">
            <a:extLst>
              <a:ext uri="{FF2B5EF4-FFF2-40B4-BE49-F238E27FC236}">
                <a16:creationId xmlns:a16="http://schemas.microsoft.com/office/drawing/2014/main" id="{F18F0D5B-7C88-3AF6-191B-EC09438D17CA}"/>
              </a:ext>
            </a:extLst>
          </p:cNvPr>
          <p:cNvSpPr txBox="1">
            <a:spLocks/>
          </p:cNvSpPr>
          <p:nvPr/>
        </p:nvSpPr>
        <p:spPr>
          <a:xfrm>
            <a:off x="2459499" y="1462832"/>
            <a:ext cx="3496486" cy="369332"/>
          </a:xfrm>
          <a:prstGeom prst="rect">
            <a:avLst/>
          </a:prstGeom>
          <a:noFill/>
          <a:ln w="12700">
            <a:miter lim="400000"/>
          </a:ln>
        </p:spPr>
        <p:txBody>
          <a:bodyPr vert="horz" wrap="square" lIns="91440" tIns="45720" rIns="91440" bIns="45720" rtlCol="0">
            <a:spAutoFit/>
          </a:bodyPr>
          <a:lstStyle>
            <a:lvl1pPr marL="0" indent="0" algn="l" defTabSz="914400" rtl="0" eaLnBrk="1" latinLnBrk="0" hangingPunct="1">
              <a:lnSpc>
                <a:spcPct val="90000"/>
              </a:lnSpc>
              <a:spcBef>
                <a:spcPct val="0"/>
              </a:spcBef>
              <a:buFont typeface="Arial" panose="020B0604020202020204" pitchFamily="34" charset="0"/>
              <a:buNone/>
              <a:defRPr lang="es-ES" sz="1800" b="0" i="0" kern="1200">
                <a:solidFill>
                  <a:srgbClr val="404041"/>
                </a:solidFill>
                <a:latin typeface="FS Albert Pro Light" panose="02000503040000020004" pitchFamily="50" charset="0"/>
                <a:ea typeface="+mj-ea"/>
                <a:cs typeface="+mj-cs"/>
              </a:defRPr>
            </a:lvl1pPr>
            <a:lvl2pPr marL="0" indent="0" algn="l" defTabSz="914400" rtl="0" eaLnBrk="1" latinLnBrk="0" hangingPunct="1">
              <a:lnSpc>
                <a:spcPct val="90000"/>
              </a:lnSpc>
              <a:spcBef>
                <a:spcPct val="0"/>
              </a:spcBef>
              <a:buFont typeface="Arial" panose="020B0604020202020204" pitchFamily="34" charset="0"/>
              <a:buNone/>
              <a:defRPr lang="es-ES" sz="5600" b="0" i="0" kern="1200" dirty="0" smtClean="0">
                <a:solidFill>
                  <a:schemeClr val="tx1"/>
                </a:solidFill>
                <a:latin typeface="FS Albert Pro Light" panose="02000503040000020004" pitchFamily="2" charset="0"/>
                <a:ea typeface="+mj-ea"/>
                <a:cs typeface="+mj-cs"/>
              </a:defRPr>
            </a:lvl2pPr>
            <a:lvl3pPr marL="1143000" indent="-228600" algn="l" defTabSz="914400" rtl="0" eaLnBrk="1" latinLnBrk="0" hangingPunct="1">
              <a:lnSpc>
                <a:spcPct val="90000"/>
              </a:lnSpc>
              <a:spcBef>
                <a:spcPts val="500"/>
              </a:spcBef>
              <a:buFont typeface="Arial" panose="020B0604020202020204" pitchFamily="34" charset="0"/>
              <a:buChar char="•"/>
              <a:defRPr lang="es-ES" sz="4800" b="0" i="0" kern="1200" dirty="0" smtClean="0">
                <a:solidFill>
                  <a:schemeClr val="tx1"/>
                </a:solidFill>
                <a:latin typeface="FS Albert Pro Light" panose="02000503040000020004" pitchFamily="2" charset="0"/>
                <a:ea typeface="+mj-ea"/>
                <a:cs typeface="+mj-cs"/>
              </a:defRPr>
            </a:lvl3pPr>
            <a:lvl4pPr marL="0" indent="-228600" algn="l" defTabSz="914400" rtl="0" eaLnBrk="1" latinLnBrk="0" hangingPunct="1">
              <a:lnSpc>
                <a:spcPct val="90000"/>
              </a:lnSpc>
              <a:spcBef>
                <a:spcPts val="500"/>
              </a:spcBef>
              <a:buFont typeface="Arial" panose="020B0604020202020204" pitchFamily="34" charset="0"/>
              <a:buChar char="•"/>
              <a:defRPr lang="es-ES" sz="2000" kern="1200" dirty="0" smtClean="0">
                <a:solidFill>
                  <a:schemeClr val="tx1"/>
                </a:solidFill>
                <a:latin typeface="FS Albert Pro Light" panose="02000503040000020004" pitchFamily="2" charset="0"/>
                <a:ea typeface="+mn-ea"/>
                <a:cs typeface="+mn-cs"/>
              </a:defRPr>
            </a:lvl4pPr>
            <a:lvl5pPr marL="2286000" indent="-457200" algn="l" defTabSz="914400" rtl="0" eaLnBrk="1" latinLnBrk="0" hangingPunct="1">
              <a:lnSpc>
                <a:spcPct val="90000"/>
              </a:lnSpc>
              <a:spcBef>
                <a:spcPts val="500"/>
              </a:spcBef>
              <a:buFont typeface="Arial" panose="020B0604020202020204" pitchFamily="34" charset="0"/>
              <a:buChar char="•"/>
              <a:defRPr lang="es-ES" sz="3000" b="0" i="0" kern="1200" dirty="0" smtClean="0">
                <a:solidFill>
                  <a:srgbClr val="060A3C"/>
                </a:solidFill>
                <a:latin typeface="FS Albert Pro Light" panose="02000503040000020004" pitchFamily="2" charset="0"/>
                <a:ea typeface="+mj-ea"/>
                <a:cs typeface="+mj-cs"/>
              </a:defRPr>
            </a:lvl5pPr>
            <a:lvl6pPr marL="2514600" indent="-228600" algn="l" defTabSz="914400" rtl="0" eaLnBrk="1" latinLnBrk="0" hangingPunct="1">
              <a:lnSpc>
                <a:spcPct val="90000"/>
              </a:lnSpc>
              <a:spcBef>
                <a:spcPts val="500"/>
              </a:spcBef>
              <a:buFont typeface="Arial" panose="020B0604020202020204" pitchFamily="34" charset="0"/>
              <a:buChar char="•"/>
              <a:defRPr lang="es-ES" sz="2400" b="0" i="0" kern="1200" dirty="0" smtClean="0">
                <a:solidFill>
                  <a:srgbClr val="044ED7"/>
                </a:solidFill>
                <a:latin typeface="FS Albert Pro" panose="02000503040000020004" pitchFamily="50" charset="0"/>
                <a:ea typeface="+mj-ea"/>
                <a:cs typeface="+mj-cs"/>
              </a:defRPr>
            </a:lvl6pPr>
            <a:lvl7pPr marL="2971800" indent="-228600" algn="l" defTabSz="914400" rtl="0" eaLnBrk="1" latinLnBrk="0" hangingPunct="1">
              <a:lnSpc>
                <a:spcPct val="90000"/>
              </a:lnSpc>
              <a:spcBef>
                <a:spcPts val="500"/>
              </a:spcBef>
              <a:buFont typeface="Arial" panose="020B0604020202020204" pitchFamily="34" charset="0"/>
              <a:buChar char="•"/>
              <a:defRPr kumimoji="0" lang="es-ES" sz="1800" b="0" i="0" u="none" strike="noStrike" kern="1200" cap="none" spc="0" normalizeH="0" baseline="0" dirty="0" smtClean="0">
                <a:ln>
                  <a:noFill/>
                </a:ln>
                <a:solidFill>
                  <a:srgbClr val="000000"/>
                </a:solidFill>
                <a:effectLst/>
                <a:uLnTx/>
                <a:uFillTx/>
                <a:latin typeface="FS Albert Pro Light" panose="02000503040000020004" pitchFamily="2"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0" lang="es-ES" sz="1800" b="0" i="0" u="none" strike="noStrike" kern="1200" cap="none" spc="0" normalizeH="0" baseline="0" dirty="0">
                <a:ln>
                  <a:noFill/>
                </a:ln>
                <a:solidFill>
                  <a:srgbClr val="404041"/>
                </a:solidFill>
                <a:effectLst/>
                <a:uLnTx/>
                <a:uFillTx/>
                <a:latin typeface="FS Albert Pro Light" panose="02000503040000020004" pitchFamily="2" charset="0"/>
                <a:ea typeface="+mn-ea"/>
                <a:cs typeface="+mn-cs"/>
              </a:defRPr>
            </a:lvl8pPr>
            <a:lvl9pPr marL="0" indent="0" algn="l" defTabSz="914400" rtl="0" eaLnBrk="1" latinLnBrk="0" hangingPunct="1">
              <a:lnSpc>
                <a:spcPct val="90000"/>
              </a:lnSpc>
              <a:spcBef>
                <a:spcPct val="0"/>
              </a:spcBef>
              <a:buFont typeface="Arial" panose="020B0604020202020204" pitchFamily="34" charset="0"/>
              <a:buNone/>
              <a:defRPr kumimoji="0" lang="es-ES" sz="1600" b="0" i="0" u="none" strike="noStrike" kern="1200" cap="none" spc="0" normalizeH="0" baseline="0" dirty="0">
                <a:ln>
                  <a:noFill/>
                </a:ln>
                <a:solidFill>
                  <a:schemeClr val="tx2"/>
                </a:solidFill>
                <a:effectLst/>
                <a:uLnTx/>
                <a:uFillTx/>
                <a:latin typeface="FS Albert Pro Light" panose="02000503040000020004" pitchFamily="2" charset="0"/>
                <a:ea typeface="+mj-ea"/>
                <a:cs typeface="+mj-cs"/>
              </a:defRPr>
            </a:lvl9pPr>
          </a:lstStyle>
          <a:p>
            <a:pPr algn="ctr"/>
            <a:r>
              <a:rPr lang="en-US" sz="2000" b="1" dirty="0" err="1">
                <a:solidFill>
                  <a:schemeClr val="accent2"/>
                </a:solidFill>
              </a:rPr>
              <a:t>Approccio</a:t>
            </a:r>
            <a:r>
              <a:rPr lang="en-US" sz="2000" b="1" dirty="0">
                <a:solidFill>
                  <a:schemeClr val="accent2"/>
                </a:solidFill>
              </a:rPr>
              <a:t> standard</a:t>
            </a:r>
          </a:p>
        </p:txBody>
      </p:sp>
      <p:pic>
        <p:nvPicPr>
          <p:cNvPr id="15" name="Image 6">
            <a:extLst>
              <a:ext uri="{FF2B5EF4-FFF2-40B4-BE49-F238E27FC236}">
                <a16:creationId xmlns:a16="http://schemas.microsoft.com/office/drawing/2014/main" id="{DB68628C-CCDC-2B3F-07DD-C673CD7F973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79905" y="2085321"/>
            <a:ext cx="2047648" cy="576961"/>
          </a:xfrm>
          <a:prstGeom prst="rect">
            <a:avLst/>
          </a:prstGeom>
        </p:spPr>
      </p:pic>
      <p:pic>
        <p:nvPicPr>
          <p:cNvPr id="16" name="Picture 4" descr="Robinet 3 voies BD Connecta™">
            <a:extLst>
              <a:ext uri="{FF2B5EF4-FFF2-40B4-BE49-F238E27FC236}">
                <a16:creationId xmlns:a16="http://schemas.microsoft.com/office/drawing/2014/main" id="{022FD3FB-C85D-2551-810A-D30317B9B32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542322" y="3020295"/>
            <a:ext cx="1081278" cy="713245"/>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E8D87A48-58E1-4B82-59DC-194D399B88A9}"/>
              </a:ext>
            </a:extLst>
          </p:cNvPr>
          <p:cNvSpPr txBox="1"/>
          <p:nvPr/>
        </p:nvSpPr>
        <p:spPr>
          <a:xfrm>
            <a:off x="5739486" y="3532654"/>
            <a:ext cx="2954288" cy="914400"/>
          </a:xfrm>
          <a:prstGeom prst="rect">
            <a:avLst/>
          </a:prstGeom>
        </p:spPr>
        <p:txBody>
          <a:bodyPr vert="horz" lIns="91440" tIns="45720" rIns="91440" bIns="45720" rtlCol="0">
            <a:normAutofit/>
          </a:bodyPr>
          <a:lstStyle>
            <a:lvl1pPr indent="0">
              <a:lnSpc>
                <a:spcPct val="90000"/>
              </a:lnSpc>
              <a:spcBef>
                <a:spcPct val="0"/>
              </a:spcBef>
              <a:buFont typeface="Arial" panose="020B0604020202020204" pitchFamily="34" charset="0"/>
              <a:buNone/>
              <a:defRPr kumimoji="0" lang="es-ES" b="0" i="0" u="none" strike="noStrike" cap="none" spc="0" normalizeH="0" baseline="0" dirty="0" smtClean="0">
                <a:ln>
                  <a:noFill/>
                </a:ln>
                <a:solidFill>
                  <a:srgbClr val="404041"/>
                </a:solidFill>
                <a:effectLst/>
                <a:uLnTx/>
                <a:uFillTx/>
                <a:latin typeface="FS Albert Pro Light" panose="02000503040000020004" pitchFamily="2" charset="0"/>
              </a:defRPr>
            </a:lvl1pPr>
            <a:lvl2pPr marL="0" indent="0">
              <a:lnSpc>
                <a:spcPct val="90000"/>
              </a:lnSpc>
              <a:spcBef>
                <a:spcPct val="0"/>
              </a:spcBef>
              <a:buFont typeface="Arial" panose="020B0604020202020204" pitchFamily="34" charset="0"/>
              <a:buNone/>
              <a:defRPr lang="es-ES" sz="5600" b="0" i="0" dirty="0" smtClean="0">
                <a:latin typeface="FS Albert Pro Light" panose="02000503040000020004" pitchFamily="2" charset="0"/>
                <a:ea typeface="+mj-ea"/>
                <a:cs typeface="+mj-cs"/>
              </a:defRPr>
            </a:lvl2pPr>
            <a:lvl3pPr marL="1143000" indent="-228600">
              <a:lnSpc>
                <a:spcPct val="90000"/>
              </a:lnSpc>
              <a:spcBef>
                <a:spcPts val="500"/>
              </a:spcBef>
              <a:buFont typeface="Arial" panose="020B0604020202020204" pitchFamily="34" charset="0"/>
              <a:buChar char="•"/>
              <a:defRPr lang="es-ES" sz="4800" b="0" i="0" dirty="0" smtClean="0">
                <a:latin typeface="FS Albert Pro Light" panose="02000503040000020004" pitchFamily="2" charset="0"/>
                <a:ea typeface="+mj-ea"/>
                <a:cs typeface="+mj-cs"/>
              </a:defRPr>
            </a:lvl3pPr>
            <a:lvl4pPr marL="0" indent="-228600">
              <a:lnSpc>
                <a:spcPct val="90000"/>
              </a:lnSpc>
              <a:spcBef>
                <a:spcPts val="500"/>
              </a:spcBef>
              <a:buFont typeface="Arial" panose="020B0604020202020204" pitchFamily="34" charset="0"/>
              <a:buChar char="•"/>
              <a:defRPr lang="es-ES" sz="2000" dirty="0" smtClean="0">
                <a:latin typeface="FS Albert Pro Light" panose="02000503040000020004" pitchFamily="2" charset="0"/>
              </a:defRPr>
            </a:lvl4pPr>
            <a:lvl5pPr marL="2286000" indent="-457200">
              <a:lnSpc>
                <a:spcPct val="90000"/>
              </a:lnSpc>
              <a:spcBef>
                <a:spcPts val="500"/>
              </a:spcBef>
              <a:buFont typeface="Arial" panose="020B0604020202020204" pitchFamily="34" charset="0"/>
              <a:buChar char="•"/>
              <a:defRPr lang="es-ES" sz="3000" b="0" i="0" dirty="0" smtClean="0">
                <a:solidFill>
                  <a:srgbClr val="060A3C"/>
                </a:solidFill>
                <a:latin typeface="FS Albert Pro Light" panose="02000503040000020004" pitchFamily="2" charset="0"/>
                <a:ea typeface="+mj-ea"/>
                <a:cs typeface="+mj-cs"/>
              </a:defRPr>
            </a:lvl5pPr>
            <a:lvl6pPr marL="2514600" indent="-228600">
              <a:lnSpc>
                <a:spcPct val="90000"/>
              </a:lnSpc>
              <a:spcBef>
                <a:spcPts val="500"/>
              </a:spcBef>
              <a:buFont typeface="Arial" panose="020B0604020202020204" pitchFamily="34" charset="0"/>
              <a:buChar char="•"/>
              <a:defRPr lang="es-ES" sz="2400" b="0" i="0" dirty="0" smtClean="0">
                <a:solidFill>
                  <a:srgbClr val="044ED7"/>
                </a:solidFill>
                <a:latin typeface="FS Albert Pro" panose="02000503040000020004" pitchFamily="50" charset="0"/>
                <a:ea typeface="+mj-ea"/>
                <a:cs typeface="+mj-cs"/>
              </a:defRPr>
            </a:lvl6pPr>
            <a:lvl7pPr marL="2971800" indent="-228600">
              <a:lnSpc>
                <a:spcPct val="90000"/>
              </a:lnSpc>
              <a:spcBef>
                <a:spcPts val="500"/>
              </a:spcBef>
              <a:buFont typeface="Arial" panose="020B0604020202020204" pitchFamily="34" charset="0"/>
              <a:buChar char="•"/>
              <a:defRPr kumimoji="0" lang="es-ES" b="0" i="0" u="none" strike="noStrike" cap="none" spc="0" normalizeH="0" baseline="0" dirty="0" smtClean="0">
                <a:ln>
                  <a:noFill/>
                </a:ln>
                <a:solidFill>
                  <a:srgbClr val="000000"/>
                </a:solidFill>
                <a:effectLst/>
                <a:uLnTx/>
                <a:uFillTx/>
                <a:latin typeface="FS Albert Pro Light" panose="02000503040000020004" pitchFamily="2" charset="0"/>
              </a:defRPr>
            </a:lvl7pPr>
            <a:lvl8pPr marL="3429000" indent="-228600">
              <a:lnSpc>
                <a:spcPct val="90000"/>
              </a:lnSpc>
              <a:spcBef>
                <a:spcPts val="500"/>
              </a:spcBef>
              <a:buFont typeface="Arial" panose="020B0604020202020204" pitchFamily="34" charset="0"/>
              <a:buChar char="•"/>
              <a:defRPr kumimoji="0" lang="es-ES" b="0" i="0" u="none" strike="noStrike" cap="none" spc="0" normalizeH="0" baseline="0" dirty="0">
                <a:ln>
                  <a:noFill/>
                </a:ln>
                <a:solidFill>
                  <a:srgbClr val="404041"/>
                </a:solidFill>
                <a:effectLst/>
                <a:uLnTx/>
                <a:uFillTx/>
                <a:latin typeface="FS Albert Pro Light" panose="02000503040000020004" pitchFamily="2" charset="0"/>
              </a:defRPr>
            </a:lvl8pPr>
            <a:lvl9pPr marL="0" indent="0">
              <a:lnSpc>
                <a:spcPct val="90000"/>
              </a:lnSpc>
              <a:spcBef>
                <a:spcPct val="0"/>
              </a:spcBef>
              <a:buFont typeface="Arial" panose="020B0604020202020204" pitchFamily="34" charset="0"/>
              <a:buNone/>
              <a:defRPr kumimoji="0" lang="es-ES" sz="1600" b="0" i="0" u="none" strike="noStrike" cap="none" spc="0" normalizeH="0" baseline="0" dirty="0">
                <a:ln>
                  <a:noFill/>
                </a:ln>
                <a:solidFill>
                  <a:schemeClr val="tx2"/>
                </a:solidFill>
                <a:effectLst/>
                <a:uLnTx/>
                <a:uFillTx/>
                <a:latin typeface="FS Albert Pro Light" panose="02000503040000020004" pitchFamily="2" charset="0"/>
                <a:ea typeface="+mj-ea"/>
                <a:cs typeface="+mj-cs"/>
              </a:defRPr>
            </a:lvl9pPr>
          </a:lstStyle>
          <a:p>
            <a:r>
              <a:rPr lang="en-US" sz="1400" b="1" dirty="0" err="1">
                <a:solidFill>
                  <a:schemeClr val="tx2"/>
                </a:solidFill>
              </a:rPr>
              <a:t>Costi</a:t>
            </a:r>
            <a:r>
              <a:rPr lang="en-US" sz="1400" b="1" dirty="0">
                <a:solidFill>
                  <a:schemeClr val="tx2"/>
                </a:solidFill>
              </a:rPr>
              <a:t> </a:t>
            </a:r>
            <a:r>
              <a:rPr lang="en-US" sz="1400" b="1" dirty="0" err="1">
                <a:solidFill>
                  <a:schemeClr val="tx2"/>
                </a:solidFill>
              </a:rPr>
              <a:t>considerati</a:t>
            </a:r>
            <a:r>
              <a:rPr lang="en-US" sz="1400" b="1" dirty="0">
                <a:solidFill>
                  <a:schemeClr val="tx2"/>
                </a:solidFill>
              </a:rPr>
              <a:t>: </a:t>
            </a:r>
            <a:r>
              <a:rPr lang="en-US" sz="1200" dirty="0">
                <a:solidFill>
                  <a:schemeClr val="tx2"/>
                </a:solidFill>
              </a:rPr>
              <a:t> </a:t>
            </a:r>
          </a:p>
          <a:p>
            <a:r>
              <a:rPr lang="en-US" sz="1200" dirty="0" err="1">
                <a:solidFill>
                  <a:schemeClr val="tx2"/>
                </a:solidFill>
              </a:rPr>
              <a:t>inserimento</a:t>
            </a:r>
            <a:r>
              <a:rPr lang="en-US" sz="1200" dirty="0">
                <a:solidFill>
                  <a:schemeClr val="tx2"/>
                </a:solidFill>
              </a:rPr>
              <a:t> del </a:t>
            </a:r>
            <a:r>
              <a:rPr lang="en-US" sz="1200" dirty="0" err="1">
                <a:solidFill>
                  <a:schemeClr val="tx2"/>
                </a:solidFill>
              </a:rPr>
              <a:t>catetere</a:t>
            </a:r>
            <a:r>
              <a:rPr lang="en-US" sz="1200" dirty="0">
                <a:solidFill>
                  <a:schemeClr val="tx2"/>
                </a:solidFill>
              </a:rPr>
              <a:t>, </a:t>
            </a:r>
            <a:r>
              <a:rPr lang="en-US" sz="1200" dirty="0" err="1">
                <a:solidFill>
                  <a:schemeClr val="tx2"/>
                </a:solidFill>
              </a:rPr>
              <a:t>sostituzione</a:t>
            </a:r>
            <a:r>
              <a:rPr lang="en-US" sz="1200" dirty="0">
                <a:solidFill>
                  <a:schemeClr val="tx2"/>
                </a:solidFill>
              </a:rPr>
              <a:t>, </a:t>
            </a:r>
            <a:r>
              <a:rPr lang="en-US" sz="1200" dirty="0" err="1">
                <a:solidFill>
                  <a:schemeClr val="tx2"/>
                </a:solidFill>
              </a:rPr>
              <a:t>rimozione</a:t>
            </a:r>
            <a:r>
              <a:rPr lang="en-US" sz="1200" dirty="0">
                <a:solidFill>
                  <a:schemeClr val="tx2"/>
                </a:solidFill>
              </a:rPr>
              <a:t>, e </a:t>
            </a:r>
            <a:r>
              <a:rPr lang="en-US" sz="1200" dirty="0" err="1">
                <a:solidFill>
                  <a:schemeClr val="tx2"/>
                </a:solidFill>
              </a:rPr>
              <a:t>costi</a:t>
            </a:r>
            <a:r>
              <a:rPr lang="en-US" sz="1200" dirty="0">
                <a:solidFill>
                  <a:schemeClr val="tx2"/>
                </a:solidFill>
              </a:rPr>
              <a:t> </a:t>
            </a:r>
            <a:r>
              <a:rPr lang="en-US" sz="1200" dirty="0" err="1">
                <a:solidFill>
                  <a:schemeClr val="tx2"/>
                </a:solidFill>
              </a:rPr>
              <a:t>delle</a:t>
            </a:r>
            <a:r>
              <a:rPr lang="en-US" sz="1200" dirty="0">
                <a:solidFill>
                  <a:schemeClr val="tx2"/>
                </a:solidFill>
              </a:rPr>
              <a:t> </a:t>
            </a:r>
            <a:r>
              <a:rPr lang="en-US" sz="1200" dirty="0" err="1">
                <a:solidFill>
                  <a:schemeClr val="tx2"/>
                </a:solidFill>
              </a:rPr>
              <a:t>complicazioni</a:t>
            </a:r>
            <a:endParaRPr lang="en-US" sz="1200" dirty="0">
              <a:solidFill>
                <a:schemeClr val="tx2"/>
              </a:solidFill>
            </a:endParaRPr>
          </a:p>
        </p:txBody>
      </p:sp>
      <p:sp>
        <p:nvSpPr>
          <p:cNvPr id="18" name="TextBox 17">
            <a:extLst>
              <a:ext uri="{FF2B5EF4-FFF2-40B4-BE49-F238E27FC236}">
                <a16:creationId xmlns:a16="http://schemas.microsoft.com/office/drawing/2014/main" id="{2CDF81E8-A73C-5473-2A3F-84D1A9EEE41C}"/>
              </a:ext>
            </a:extLst>
          </p:cNvPr>
          <p:cNvSpPr txBox="1"/>
          <p:nvPr/>
        </p:nvSpPr>
        <p:spPr>
          <a:xfrm>
            <a:off x="5733595" y="4176092"/>
            <a:ext cx="3093667" cy="914400"/>
          </a:xfrm>
          <a:prstGeom prst="rect">
            <a:avLst/>
          </a:prstGeom>
        </p:spPr>
        <p:txBody>
          <a:bodyPr vert="horz" lIns="91440" tIns="45720" rIns="91440" bIns="45720" rtlCol="0">
            <a:normAutofit/>
          </a:bodyPr>
          <a:lstStyle>
            <a:defPPr>
              <a:defRPr lang="es-ES"/>
            </a:defPPr>
            <a:lvl1pPr indent="0">
              <a:lnSpc>
                <a:spcPct val="90000"/>
              </a:lnSpc>
              <a:spcBef>
                <a:spcPct val="0"/>
              </a:spcBef>
              <a:buFont typeface="Arial" panose="020B0604020202020204" pitchFamily="34" charset="0"/>
              <a:buNone/>
              <a:defRPr kumimoji="0" b="0" i="0" u="none" strike="noStrike" cap="none" spc="0" normalizeH="0" baseline="0">
                <a:ln>
                  <a:noFill/>
                </a:ln>
                <a:solidFill>
                  <a:srgbClr val="404041"/>
                </a:solidFill>
                <a:effectLst/>
                <a:uLnTx/>
                <a:uFillTx/>
                <a:latin typeface="FS Albert Pro Light" panose="02000503040000020004" pitchFamily="2" charset="0"/>
              </a:defRPr>
            </a:lvl1pPr>
            <a:lvl2pPr marL="0" indent="0">
              <a:lnSpc>
                <a:spcPct val="90000"/>
              </a:lnSpc>
              <a:spcBef>
                <a:spcPct val="0"/>
              </a:spcBef>
              <a:buFont typeface="Arial" panose="020B0604020202020204" pitchFamily="34" charset="0"/>
              <a:buNone/>
              <a:defRPr sz="5600" b="0" i="0">
                <a:latin typeface="FS Albert Pro Light" panose="02000503040000020004" pitchFamily="2" charset="0"/>
                <a:ea typeface="+mj-ea"/>
                <a:cs typeface="+mj-cs"/>
              </a:defRPr>
            </a:lvl2pPr>
            <a:lvl3pPr marL="1143000" indent="-228600">
              <a:lnSpc>
                <a:spcPct val="90000"/>
              </a:lnSpc>
              <a:spcBef>
                <a:spcPts val="500"/>
              </a:spcBef>
              <a:buFont typeface="Arial" panose="020B0604020202020204" pitchFamily="34" charset="0"/>
              <a:buChar char="•"/>
              <a:defRPr sz="4800" b="0" i="0">
                <a:latin typeface="FS Albert Pro Light" panose="02000503040000020004" pitchFamily="2" charset="0"/>
                <a:ea typeface="+mj-ea"/>
                <a:cs typeface="+mj-cs"/>
              </a:defRPr>
            </a:lvl3pPr>
            <a:lvl4pPr marL="0" indent="-228600">
              <a:lnSpc>
                <a:spcPct val="90000"/>
              </a:lnSpc>
              <a:spcBef>
                <a:spcPts val="500"/>
              </a:spcBef>
              <a:buFont typeface="Arial" panose="020B0604020202020204" pitchFamily="34" charset="0"/>
              <a:buChar char="•"/>
              <a:defRPr sz="2000">
                <a:latin typeface="FS Albert Pro Light" panose="02000503040000020004" pitchFamily="2" charset="0"/>
              </a:defRPr>
            </a:lvl4pPr>
            <a:lvl5pPr marL="2286000" indent="-457200">
              <a:lnSpc>
                <a:spcPct val="90000"/>
              </a:lnSpc>
              <a:spcBef>
                <a:spcPts val="500"/>
              </a:spcBef>
              <a:buFont typeface="Arial" panose="020B0604020202020204" pitchFamily="34" charset="0"/>
              <a:buChar char="•"/>
              <a:defRPr sz="3000" b="0" i="0">
                <a:solidFill>
                  <a:srgbClr val="060A3C"/>
                </a:solidFill>
                <a:latin typeface="FS Albert Pro Light" panose="02000503040000020004" pitchFamily="2" charset="0"/>
                <a:ea typeface="+mj-ea"/>
                <a:cs typeface="+mj-cs"/>
              </a:defRPr>
            </a:lvl5pPr>
            <a:lvl6pPr marL="2514600" indent="-228600">
              <a:lnSpc>
                <a:spcPct val="90000"/>
              </a:lnSpc>
              <a:spcBef>
                <a:spcPts val="500"/>
              </a:spcBef>
              <a:buFont typeface="Arial" panose="020B0604020202020204" pitchFamily="34" charset="0"/>
              <a:buChar char="•"/>
              <a:defRPr sz="2400" b="0" i="0">
                <a:solidFill>
                  <a:srgbClr val="044ED7"/>
                </a:solidFill>
                <a:latin typeface="FS Albert Pro" panose="02000503040000020004" pitchFamily="50" charset="0"/>
                <a:ea typeface="+mj-ea"/>
                <a:cs typeface="+mj-cs"/>
              </a:defRPr>
            </a:lvl6pPr>
            <a:lvl7pPr marL="2971800" indent="-228600">
              <a:lnSpc>
                <a:spcPct val="90000"/>
              </a:lnSpc>
              <a:spcBef>
                <a:spcPts val="500"/>
              </a:spcBef>
              <a:buFont typeface="Arial" panose="020B0604020202020204" pitchFamily="34" charset="0"/>
              <a:buChar char="•"/>
              <a:defRPr kumimoji="0" b="0" i="0" u="none" strike="noStrike" cap="none" spc="0" normalizeH="0" baseline="0">
                <a:ln>
                  <a:noFill/>
                </a:ln>
                <a:solidFill>
                  <a:srgbClr val="000000"/>
                </a:solidFill>
                <a:effectLst/>
                <a:uLnTx/>
                <a:uFillTx/>
                <a:latin typeface="FS Albert Pro Light" panose="02000503040000020004" pitchFamily="2" charset="0"/>
              </a:defRPr>
            </a:lvl7pPr>
            <a:lvl8pPr marL="3429000" indent="-228600">
              <a:lnSpc>
                <a:spcPct val="90000"/>
              </a:lnSpc>
              <a:spcBef>
                <a:spcPts val="500"/>
              </a:spcBef>
              <a:buFont typeface="Arial" panose="020B0604020202020204" pitchFamily="34" charset="0"/>
              <a:buChar char="•"/>
              <a:defRPr kumimoji="0" b="0" i="0" u="none" strike="noStrike" cap="none" spc="0" normalizeH="0" baseline="0">
                <a:ln>
                  <a:noFill/>
                </a:ln>
                <a:solidFill>
                  <a:srgbClr val="404041"/>
                </a:solidFill>
                <a:effectLst/>
                <a:uLnTx/>
                <a:uFillTx/>
                <a:latin typeface="FS Albert Pro Light" panose="02000503040000020004" pitchFamily="2" charset="0"/>
              </a:defRPr>
            </a:lvl8pPr>
            <a:lvl9pPr marL="0" indent="0">
              <a:lnSpc>
                <a:spcPct val="90000"/>
              </a:lnSpc>
              <a:spcBef>
                <a:spcPct val="0"/>
              </a:spcBef>
              <a:buFont typeface="Arial" panose="020B0604020202020204" pitchFamily="34" charset="0"/>
              <a:buNone/>
              <a:defRPr kumimoji="0" sz="1600" b="0" i="0" u="none" strike="noStrike" cap="none" spc="0" normalizeH="0" baseline="0">
                <a:ln>
                  <a:noFill/>
                </a:ln>
                <a:solidFill>
                  <a:schemeClr val="tx2"/>
                </a:solidFill>
                <a:effectLst/>
                <a:uLnTx/>
                <a:uFillTx/>
                <a:latin typeface="FS Albert Pro Light" panose="02000503040000020004" pitchFamily="2" charset="0"/>
                <a:ea typeface="+mj-ea"/>
                <a:cs typeface="+mj-cs"/>
              </a:defRPr>
            </a:lvl9pPr>
          </a:lstStyle>
          <a:p>
            <a:r>
              <a:rPr lang="en-US" sz="1400" b="1" dirty="0" err="1">
                <a:solidFill>
                  <a:schemeClr val="tx2"/>
                </a:solidFill>
              </a:rPr>
              <a:t>Efficacia</a:t>
            </a:r>
            <a:r>
              <a:rPr lang="en-US" sz="1400" b="1" dirty="0">
                <a:solidFill>
                  <a:schemeClr val="tx2"/>
                </a:solidFill>
              </a:rPr>
              <a:t>: </a:t>
            </a:r>
          </a:p>
          <a:p>
            <a:r>
              <a:rPr lang="en-US" sz="1200" dirty="0">
                <a:solidFill>
                  <a:schemeClr val="tx2"/>
                </a:solidFill>
              </a:rPr>
              <a:t>N. </a:t>
            </a:r>
            <a:r>
              <a:rPr lang="en-US" sz="1200" dirty="0" err="1">
                <a:solidFill>
                  <a:schemeClr val="tx2"/>
                </a:solidFill>
              </a:rPr>
              <a:t>rimozioni</a:t>
            </a:r>
            <a:r>
              <a:rPr lang="en-US" sz="1200" dirty="0">
                <a:solidFill>
                  <a:schemeClr val="tx2"/>
                </a:solidFill>
              </a:rPr>
              <a:t> </a:t>
            </a:r>
            <a:r>
              <a:rPr lang="en-US" sz="1200" dirty="0" err="1">
                <a:solidFill>
                  <a:schemeClr val="tx2"/>
                </a:solidFill>
              </a:rPr>
              <a:t>catetere</a:t>
            </a:r>
            <a:r>
              <a:rPr lang="en-US" sz="1200" dirty="0">
                <a:solidFill>
                  <a:schemeClr val="tx2"/>
                </a:solidFill>
              </a:rPr>
              <a:t> non </a:t>
            </a:r>
            <a:r>
              <a:rPr lang="en-US" sz="1200" dirty="0" err="1">
                <a:solidFill>
                  <a:schemeClr val="tx2"/>
                </a:solidFill>
              </a:rPr>
              <a:t>preventivate</a:t>
            </a:r>
            <a:endParaRPr lang="en-US" sz="1200" dirty="0">
              <a:solidFill>
                <a:schemeClr val="tx2"/>
              </a:solidFill>
            </a:endParaRPr>
          </a:p>
        </p:txBody>
      </p:sp>
      <p:sp>
        <p:nvSpPr>
          <p:cNvPr id="19" name="TextBox 18">
            <a:extLst>
              <a:ext uri="{FF2B5EF4-FFF2-40B4-BE49-F238E27FC236}">
                <a16:creationId xmlns:a16="http://schemas.microsoft.com/office/drawing/2014/main" id="{7E1A8212-643A-CCE1-D483-1D5E8CEDA620}"/>
              </a:ext>
            </a:extLst>
          </p:cNvPr>
          <p:cNvSpPr txBox="1"/>
          <p:nvPr/>
        </p:nvSpPr>
        <p:spPr>
          <a:xfrm>
            <a:off x="2489901" y="2440945"/>
            <a:ext cx="567197" cy="335436"/>
          </a:xfrm>
          <a:prstGeom prst="rect">
            <a:avLst/>
          </a:prstGeom>
        </p:spPr>
        <p:txBody>
          <a:bodyPr vert="horz" lIns="91440" tIns="45720" rIns="91440" bIns="45720" rtlCol="0">
            <a:normAutofit lnSpcReduction="10000"/>
          </a:bodyPr>
          <a:lstStyle>
            <a:lvl1pPr indent="0">
              <a:lnSpc>
                <a:spcPct val="90000"/>
              </a:lnSpc>
              <a:spcBef>
                <a:spcPct val="0"/>
              </a:spcBef>
              <a:buFont typeface="Arial" panose="020B0604020202020204" pitchFamily="34" charset="0"/>
              <a:buNone/>
              <a:defRPr kumimoji="0" lang="es-ES" b="0" i="0" u="none" strike="noStrike" cap="none" spc="0" normalizeH="0" baseline="0" dirty="0" smtClean="0">
                <a:ln>
                  <a:noFill/>
                </a:ln>
                <a:solidFill>
                  <a:srgbClr val="404041"/>
                </a:solidFill>
                <a:effectLst/>
                <a:uLnTx/>
                <a:uFillTx/>
                <a:latin typeface="FS Albert Pro Light" panose="02000503040000020004" pitchFamily="2" charset="0"/>
              </a:defRPr>
            </a:lvl1pPr>
            <a:lvl2pPr marL="0" indent="0">
              <a:lnSpc>
                <a:spcPct val="90000"/>
              </a:lnSpc>
              <a:spcBef>
                <a:spcPct val="0"/>
              </a:spcBef>
              <a:buFont typeface="Arial" panose="020B0604020202020204" pitchFamily="34" charset="0"/>
              <a:buNone/>
              <a:defRPr lang="es-ES" sz="5600" b="0" i="0" dirty="0" smtClean="0">
                <a:latin typeface="FS Albert Pro Light" panose="02000503040000020004" pitchFamily="2" charset="0"/>
                <a:ea typeface="+mj-ea"/>
                <a:cs typeface="+mj-cs"/>
              </a:defRPr>
            </a:lvl2pPr>
            <a:lvl3pPr marL="1143000" indent="-228600">
              <a:lnSpc>
                <a:spcPct val="90000"/>
              </a:lnSpc>
              <a:spcBef>
                <a:spcPts val="500"/>
              </a:spcBef>
              <a:buFont typeface="Arial" panose="020B0604020202020204" pitchFamily="34" charset="0"/>
              <a:buChar char="•"/>
              <a:defRPr lang="es-ES" sz="4800" b="0" i="0" dirty="0" smtClean="0">
                <a:latin typeface="FS Albert Pro Light" panose="02000503040000020004" pitchFamily="2" charset="0"/>
                <a:ea typeface="+mj-ea"/>
                <a:cs typeface="+mj-cs"/>
              </a:defRPr>
            </a:lvl3pPr>
            <a:lvl4pPr marL="0" indent="-228600">
              <a:lnSpc>
                <a:spcPct val="90000"/>
              </a:lnSpc>
              <a:spcBef>
                <a:spcPts val="500"/>
              </a:spcBef>
              <a:buFont typeface="Arial" panose="020B0604020202020204" pitchFamily="34" charset="0"/>
              <a:buChar char="•"/>
              <a:defRPr lang="es-ES" sz="2000" dirty="0" smtClean="0">
                <a:latin typeface="FS Albert Pro Light" panose="02000503040000020004" pitchFamily="2" charset="0"/>
              </a:defRPr>
            </a:lvl4pPr>
            <a:lvl5pPr marL="2286000" indent="-457200">
              <a:lnSpc>
                <a:spcPct val="90000"/>
              </a:lnSpc>
              <a:spcBef>
                <a:spcPts val="500"/>
              </a:spcBef>
              <a:buFont typeface="Arial" panose="020B0604020202020204" pitchFamily="34" charset="0"/>
              <a:buChar char="•"/>
              <a:defRPr lang="es-ES" sz="3000" b="0" i="0" dirty="0" smtClean="0">
                <a:solidFill>
                  <a:srgbClr val="060A3C"/>
                </a:solidFill>
                <a:latin typeface="FS Albert Pro Light" panose="02000503040000020004" pitchFamily="2" charset="0"/>
                <a:ea typeface="+mj-ea"/>
                <a:cs typeface="+mj-cs"/>
              </a:defRPr>
            </a:lvl5pPr>
            <a:lvl6pPr marL="2514600" indent="-228600">
              <a:lnSpc>
                <a:spcPct val="90000"/>
              </a:lnSpc>
              <a:spcBef>
                <a:spcPts val="500"/>
              </a:spcBef>
              <a:buFont typeface="Arial" panose="020B0604020202020204" pitchFamily="34" charset="0"/>
              <a:buChar char="•"/>
              <a:defRPr lang="es-ES" sz="2400" b="0" i="0" dirty="0" smtClean="0">
                <a:solidFill>
                  <a:srgbClr val="044ED7"/>
                </a:solidFill>
                <a:latin typeface="FS Albert Pro" panose="02000503040000020004" pitchFamily="50" charset="0"/>
                <a:ea typeface="+mj-ea"/>
                <a:cs typeface="+mj-cs"/>
              </a:defRPr>
            </a:lvl6pPr>
            <a:lvl7pPr marL="2971800" indent="-228600">
              <a:lnSpc>
                <a:spcPct val="90000"/>
              </a:lnSpc>
              <a:spcBef>
                <a:spcPts val="500"/>
              </a:spcBef>
              <a:buFont typeface="Arial" panose="020B0604020202020204" pitchFamily="34" charset="0"/>
              <a:buChar char="•"/>
              <a:defRPr kumimoji="0" lang="es-ES" b="0" i="0" u="none" strike="noStrike" cap="none" spc="0" normalizeH="0" baseline="0" dirty="0" smtClean="0">
                <a:ln>
                  <a:noFill/>
                </a:ln>
                <a:solidFill>
                  <a:srgbClr val="000000"/>
                </a:solidFill>
                <a:effectLst/>
                <a:uLnTx/>
                <a:uFillTx/>
                <a:latin typeface="FS Albert Pro Light" panose="02000503040000020004" pitchFamily="2" charset="0"/>
              </a:defRPr>
            </a:lvl7pPr>
            <a:lvl8pPr marL="3429000" indent="-228600">
              <a:lnSpc>
                <a:spcPct val="90000"/>
              </a:lnSpc>
              <a:spcBef>
                <a:spcPts val="500"/>
              </a:spcBef>
              <a:buFont typeface="Arial" panose="020B0604020202020204" pitchFamily="34" charset="0"/>
              <a:buChar char="•"/>
              <a:defRPr kumimoji="0" lang="es-ES" b="0" i="0" u="none" strike="noStrike" cap="none" spc="0" normalizeH="0" baseline="0" dirty="0">
                <a:ln>
                  <a:noFill/>
                </a:ln>
                <a:solidFill>
                  <a:srgbClr val="404041"/>
                </a:solidFill>
                <a:effectLst/>
                <a:uLnTx/>
                <a:uFillTx/>
                <a:latin typeface="FS Albert Pro Light" panose="02000503040000020004" pitchFamily="2" charset="0"/>
              </a:defRPr>
            </a:lvl8pPr>
            <a:lvl9pPr marL="0" indent="0">
              <a:lnSpc>
                <a:spcPct val="90000"/>
              </a:lnSpc>
              <a:spcBef>
                <a:spcPct val="0"/>
              </a:spcBef>
              <a:buFont typeface="Arial" panose="020B0604020202020204" pitchFamily="34" charset="0"/>
              <a:buNone/>
              <a:defRPr kumimoji="0" lang="es-ES" sz="1600" b="0" i="0" u="none" strike="noStrike" cap="none" spc="0" normalizeH="0" baseline="0" dirty="0">
                <a:ln>
                  <a:noFill/>
                </a:ln>
                <a:solidFill>
                  <a:schemeClr val="tx2"/>
                </a:solidFill>
                <a:effectLst/>
                <a:uLnTx/>
                <a:uFillTx/>
                <a:latin typeface="FS Albert Pro Light" panose="02000503040000020004" pitchFamily="2" charset="0"/>
                <a:ea typeface="+mj-ea"/>
                <a:cs typeface="+mj-cs"/>
              </a:defRPr>
            </a:lvl9pPr>
          </a:lstStyle>
          <a:p>
            <a:pPr algn="ctr"/>
            <a:r>
              <a:rPr lang="en-US" sz="2000" b="1" dirty="0">
                <a:solidFill>
                  <a:schemeClr val="tx2"/>
                </a:solidFill>
              </a:rPr>
              <a:t>VS</a:t>
            </a:r>
          </a:p>
        </p:txBody>
      </p:sp>
      <p:pic>
        <p:nvPicPr>
          <p:cNvPr id="20" name="Picture 19">
            <a:extLst>
              <a:ext uri="{FF2B5EF4-FFF2-40B4-BE49-F238E27FC236}">
                <a16:creationId xmlns:a16="http://schemas.microsoft.com/office/drawing/2014/main" id="{CB2897EE-3968-A9D3-0E6A-B745AC9498FC}"/>
              </a:ext>
            </a:extLst>
          </p:cNvPr>
          <p:cNvPicPr>
            <a:picLocks noChangeAspect="1"/>
          </p:cNvPicPr>
          <p:nvPr/>
        </p:nvPicPr>
        <p:blipFill rotWithShape="1">
          <a:blip r:embed="rId9"/>
          <a:srcRect l="4774" t="6544" r="2192"/>
          <a:stretch/>
        </p:blipFill>
        <p:spPr>
          <a:xfrm>
            <a:off x="5745376" y="1997462"/>
            <a:ext cx="3081886" cy="1557838"/>
          </a:xfrm>
          <a:prstGeom prst="rect">
            <a:avLst/>
          </a:prstGeom>
        </p:spPr>
      </p:pic>
      <p:sp>
        <p:nvSpPr>
          <p:cNvPr id="21" name="TextBox 20">
            <a:extLst>
              <a:ext uri="{FF2B5EF4-FFF2-40B4-BE49-F238E27FC236}">
                <a16:creationId xmlns:a16="http://schemas.microsoft.com/office/drawing/2014/main" id="{6B96DB8D-C987-83EC-FFC1-3DE3FFB15097}"/>
              </a:ext>
            </a:extLst>
          </p:cNvPr>
          <p:cNvSpPr txBox="1"/>
          <p:nvPr/>
        </p:nvSpPr>
        <p:spPr>
          <a:xfrm>
            <a:off x="5684084" y="1527451"/>
            <a:ext cx="3156955" cy="350687"/>
          </a:xfrm>
          <a:prstGeom prst="rect">
            <a:avLst/>
          </a:prstGeom>
        </p:spPr>
        <p:txBody>
          <a:bodyPr vert="horz" lIns="91440" tIns="45720" rIns="91440" bIns="45720" rtlCol="0">
            <a:normAutofit lnSpcReduction="10000"/>
          </a:bodyPr>
          <a:lstStyle>
            <a:lvl1pPr indent="0">
              <a:lnSpc>
                <a:spcPct val="90000"/>
              </a:lnSpc>
              <a:spcBef>
                <a:spcPct val="0"/>
              </a:spcBef>
              <a:buFont typeface="Arial" panose="020B0604020202020204" pitchFamily="34" charset="0"/>
              <a:buNone/>
              <a:defRPr kumimoji="0" lang="es-ES" b="0" i="0" u="none" strike="noStrike" cap="none" spc="0" normalizeH="0" baseline="0" dirty="0" smtClean="0">
                <a:ln>
                  <a:noFill/>
                </a:ln>
                <a:solidFill>
                  <a:srgbClr val="404041"/>
                </a:solidFill>
                <a:effectLst/>
                <a:uLnTx/>
                <a:uFillTx/>
                <a:latin typeface="FS Albert Pro Light" panose="02000503040000020004" pitchFamily="2" charset="0"/>
              </a:defRPr>
            </a:lvl1pPr>
            <a:lvl2pPr marL="0" indent="0">
              <a:lnSpc>
                <a:spcPct val="90000"/>
              </a:lnSpc>
              <a:spcBef>
                <a:spcPct val="0"/>
              </a:spcBef>
              <a:buFont typeface="Arial" panose="020B0604020202020204" pitchFamily="34" charset="0"/>
              <a:buNone/>
              <a:defRPr lang="es-ES" sz="5600" b="0" i="0" dirty="0" smtClean="0">
                <a:latin typeface="FS Albert Pro Light" panose="02000503040000020004" pitchFamily="2" charset="0"/>
                <a:ea typeface="+mj-ea"/>
                <a:cs typeface="+mj-cs"/>
              </a:defRPr>
            </a:lvl2pPr>
            <a:lvl3pPr marL="1143000" indent="-228600">
              <a:lnSpc>
                <a:spcPct val="90000"/>
              </a:lnSpc>
              <a:spcBef>
                <a:spcPts val="500"/>
              </a:spcBef>
              <a:buFont typeface="Arial" panose="020B0604020202020204" pitchFamily="34" charset="0"/>
              <a:buChar char="•"/>
              <a:defRPr lang="es-ES" sz="4800" b="0" i="0" dirty="0" smtClean="0">
                <a:latin typeface="FS Albert Pro Light" panose="02000503040000020004" pitchFamily="2" charset="0"/>
                <a:ea typeface="+mj-ea"/>
                <a:cs typeface="+mj-cs"/>
              </a:defRPr>
            </a:lvl3pPr>
            <a:lvl4pPr marL="0" indent="-228600">
              <a:lnSpc>
                <a:spcPct val="90000"/>
              </a:lnSpc>
              <a:spcBef>
                <a:spcPts val="500"/>
              </a:spcBef>
              <a:buFont typeface="Arial" panose="020B0604020202020204" pitchFamily="34" charset="0"/>
              <a:buChar char="•"/>
              <a:defRPr lang="es-ES" sz="2000" dirty="0" smtClean="0">
                <a:latin typeface="FS Albert Pro Light" panose="02000503040000020004" pitchFamily="2" charset="0"/>
              </a:defRPr>
            </a:lvl4pPr>
            <a:lvl5pPr marL="2286000" indent="-457200">
              <a:lnSpc>
                <a:spcPct val="90000"/>
              </a:lnSpc>
              <a:spcBef>
                <a:spcPts val="500"/>
              </a:spcBef>
              <a:buFont typeface="Arial" panose="020B0604020202020204" pitchFamily="34" charset="0"/>
              <a:buChar char="•"/>
              <a:defRPr lang="es-ES" sz="3000" b="0" i="0" dirty="0" smtClean="0">
                <a:solidFill>
                  <a:srgbClr val="060A3C"/>
                </a:solidFill>
                <a:latin typeface="FS Albert Pro Light" panose="02000503040000020004" pitchFamily="2" charset="0"/>
                <a:ea typeface="+mj-ea"/>
                <a:cs typeface="+mj-cs"/>
              </a:defRPr>
            </a:lvl5pPr>
            <a:lvl6pPr marL="2514600" indent="-228600">
              <a:lnSpc>
                <a:spcPct val="90000"/>
              </a:lnSpc>
              <a:spcBef>
                <a:spcPts val="500"/>
              </a:spcBef>
              <a:buFont typeface="Arial" panose="020B0604020202020204" pitchFamily="34" charset="0"/>
              <a:buChar char="•"/>
              <a:defRPr lang="es-ES" sz="2400" b="0" i="0" dirty="0" smtClean="0">
                <a:solidFill>
                  <a:srgbClr val="044ED7"/>
                </a:solidFill>
                <a:latin typeface="FS Albert Pro" panose="02000503040000020004" pitchFamily="50" charset="0"/>
                <a:ea typeface="+mj-ea"/>
                <a:cs typeface="+mj-cs"/>
              </a:defRPr>
            </a:lvl6pPr>
            <a:lvl7pPr marL="2971800" indent="-228600">
              <a:lnSpc>
                <a:spcPct val="90000"/>
              </a:lnSpc>
              <a:spcBef>
                <a:spcPts val="500"/>
              </a:spcBef>
              <a:buFont typeface="Arial" panose="020B0604020202020204" pitchFamily="34" charset="0"/>
              <a:buChar char="•"/>
              <a:defRPr kumimoji="0" lang="es-ES" b="0" i="0" u="none" strike="noStrike" cap="none" spc="0" normalizeH="0" baseline="0" dirty="0" smtClean="0">
                <a:ln>
                  <a:noFill/>
                </a:ln>
                <a:solidFill>
                  <a:srgbClr val="000000"/>
                </a:solidFill>
                <a:effectLst/>
                <a:uLnTx/>
                <a:uFillTx/>
                <a:latin typeface="FS Albert Pro Light" panose="02000503040000020004" pitchFamily="2" charset="0"/>
              </a:defRPr>
            </a:lvl7pPr>
            <a:lvl8pPr marL="3429000" indent="-228600">
              <a:lnSpc>
                <a:spcPct val="90000"/>
              </a:lnSpc>
              <a:spcBef>
                <a:spcPts val="500"/>
              </a:spcBef>
              <a:buFont typeface="Arial" panose="020B0604020202020204" pitchFamily="34" charset="0"/>
              <a:buChar char="•"/>
              <a:defRPr kumimoji="0" lang="es-ES" b="0" i="0" u="none" strike="noStrike" cap="none" spc="0" normalizeH="0" baseline="0" dirty="0">
                <a:ln>
                  <a:noFill/>
                </a:ln>
                <a:solidFill>
                  <a:srgbClr val="404041"/>
                </a:solidFill>
                <a:effectLst/>
                <a:uLnTx/>
                <a:uFillTx/>
                <a:latin typeface="FS Albert Pro Light" panose="02000503040000020004" pitchFamily="2" charset="0"/>
              </a:defRPr>
            </a:lvl8pPr>
            <a:lvl9pPr marL="0" indent="0">
              <a:lnSpc>
                <a:spcPct val="90000"/>
              </a:lnSpc>
              <a:spcBef>
                <a:spcPct val="0"/>
              </a:spcBef>
              <a:buFont typeface="Arial" panose="020B0604020202020204" pitchFamily="34" charset="0"/>
              <a:buNone/>
              <a:defRPr kumimoji="0" lang="es-ES" sz="1600" b="0" i="0" u="none" strike="noStrike" cap="none" spc="0" normalizeH="0" baseline="0" dirty="0">
                <a:ln>
                  <a:noFill/>
                </a:ln>
                <a:solidFill>
                  <a:schemeClr val="tx2"/>
                </a:solidFill>
                <a:effectLst/>
                <a:uLnTx/>
                <a:uFillTx/>
                <a:latin typeface="FS Albert Pro Light" panose="02000503040000020004" pitchFamily="2" charset="0"/>
                <a:ea typeface="+mj-ea"/>
                <a:cs typeface="+mj-cs"/>
              </a:defRPr>
            </a:lvl9pPr>
          </a:lstStyle>
          <a:p>
            <a:pPr algn="ctr"/>
            <a:r>
              <a:rPr lang="en-US" sz="2000" b="1" dirty="0">
                <a:solidFill>
                  <a:schemeClr val="accent2"/>
                </a:solidFill>
              </a:rPr>
              <a:t>Schema del </a:t>
            </a:r>
            <a:r>
              <a:rPr lang="en-US" sz="2000" b="1" dirty="0" err="1">
                <a:solidFill>
                  <a:schemeClr val="accent2"/>
                </a:solidFill>
              </a:rPr>
              <a:t>modello</a:t>
            </a:r>
            <a:endParaRPr lang="en-US" dirty="0">
              <a:solidFill>
                <a:schemeClr val="accent2"/>
              </a:solidFill>
            </a:endParaRPr>
          </a:p>
        </p:txBody>
      </p:sp>
      <p:sp>
        <p:nvSpPr>
          <p:cNvPr id="22" name="Slide Number Placeholder 1">
            <a:extLst>
              <a:ext uri="{FF2B5EF4-FFF2-40B4-BE49-F238E27FC236}">
                <a16:creationId xmlns:a16="http://schemas.microsoft.com/office/drawing/2014/main" id="{9047223D-D866-9429-B419-A23FF0EC36B9}"/>
              </a:ext>
            </a:extLst>
          </p:cNvPr>
          <p:cNvSpPr txBox="1">
            <a:spLocks/>
          </p:cNvSpPr>
          <p:nvPr/>
        </p:nvSpPr>
        <p:spPr>
          <a:xfrm>
            <a:off x="971620" y="4845629"/>
            <a:ext cx="1757404" cy="210314"/>
          </a:xfrm>
          <a:prstGeom prst="rect">
            <a:avLst/>
          </a:prstGeom>
          <a:noFill/>
          <a:ln w="12700">
            <a:miter lim="400000"/>
          </a:ln>
        </p:spPr>
        <p:txBody>
          <a:bodyPr wrap="square" lIns="50800" tIns="50800" rIns="50800" bIns="50800" anchor="ctr">
            <a:spAutoFit/>
          </a:bodyPr>
          <a:lstStyle>
            <a:defPPr>
              <a:defRPr lang="en-US"/>
            </a:defPPr>
            <a:lvl1pPr marL="0" algn="l" defTabSz="219075" rtl="0" eaLnBrk="1" latinLnBrk="0" hangingPunct="1">
              <a:defRPr sz="563" b="0" i="0" kern="1200" spc="56">
                <a:solidFill>
                  <a:schemeClr val="accent1"/>
                </a:solidFill>
                <a:latin typeface="FS Albert Pro Light" panose="02000503040000020004" pitchFamily="2" charset="0"/>
                <a:ea typeface="+mj-ea"/>
                <a:cs typeface="+mj-cs"/>
                <a:sym typeface="FSAlbertPro-Ligh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700" dirty="0"/>
              <a:t>10 Novembre 2023 – IVAS - Canobbio</a:t>
            </a:r>
          </a:p>
        </p:txBody>
      </p:sp>
    </p:spTree>
    <p:extLst>
      <p:ext uri="{BB962C8B-B14F-4D97-AF65-F5344CB8AC3E}">
        <p14:creationId xmlns:p14="http://schemas.microsoft.com/office/powerpoint/2010/main" val="54607564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7" grpId="0"/>
      <p:bldP spid="18" grpId="0"/>
      <p:bldP spid="19" grpId="0"/>
      <p:bldP spid="2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CDB96FDF-EE91-A354-3D26-BCC26814C704}"/>
              </a:ext>
            </a:extLst>
          </p:cNvPr>
          <p:cNvSpPr>
            <a:spLocks noGrp="1"/>
          </p:cNvSpPr>
          <p:nvPr>
            <p:ph type="title"/>
          </p:nvPr>
        </p:nvSpPr>
        <p:spPr>
          <a:xfrm>
            <a:off x="171451" y="171449"/>
            <a:ext cx="7831402" cy="913711"/>
          </a:xfrm>
        </p:spPr>
        <p:txBody>
          <a:bodyPr/>
          <a:lstStyle/>
          <a:p>
            <a:r>
              <a:rPr lang="it-IT" sz="3200" b="1" dirty="0"/>
              <a:t>Lo studio Clean 3: l’analisi di costo-efficacia basata su modello economico</a:t>
            </a:r>
            <a:endParaRPr lang="en-US" sz="3200" b="1" dirty="0"/>
          </a:p>
        </p:txBody>
      </p:sp>
      <p:sp>
        <p:nvSpPr>
          <p:cNvPr id="7" name="TextBox 6">
            <a:extLst>
              <a:ext uri="{FF2B5EF4-FFF2-40B4-BE49-F238E27FC236}">
                <a16:creationId xmlns:a16="http://schemas.microsoft.com/office/drawing/2014/main" id="{ADE4216F-488F-2443-5A42-CFF8F9EDB992}"/>
              </a:ext>
            </a:extLst>
          </p:cNvPr>
          <p:cNvSpPr txBox="1"/>
          <p:nvPr/>
        </p:nvSpPr>
        <p:spPr>
          <a:xfrm>
            <a:off x="4087152" y="4377583"/>
            <a:ext cx="4572000" cy="261610"/>
          </a:xfrm>
          <a:prstGeom prst="rect">
            <a:avLst/>
          </a:prstGeom>
          <a:noFill/>
          <a:ln w="12700">
            <a:miter lim="400000"/>
          </a:ln>
        </p:spPr>
        <p:txBody>
          <a:bodyPr wrap="square">
            <a:spAutoFit/>
          </a:bodyPr>
          <a:lstStyle>
            <a:defPPr>
              <a:defRPr lang="en-US"/>
            </a:defPPr>
            <a:lvl1pPr>
              <a:defRPr sz="1100" i="1">
                <a:solidFill>
                  <a:schemeClr val="tx2"/>
                </a:solidFill>
                <a:latin typeface="FS Albert Pro Light" panose="02000503040000020004" pitchFamily="50" charset="0"/>
              </a:defRPr>
            </a:lvl1pPr>
          </a:lstStyle>
          <a:p>
            <a:pPr algn="r"/>
            <a:r>
              <a:rPr lang="en-US" dirty="0" err="1"/>
              <a:t>Maunoury</a:t>
            </a:r>
            <a:r>
              <a:rPr lang="en-US" dirty="0"/>
              <a:t> F, et al </a:t>
            </a:r>
            <a:r>
              <a:rPr lang="en-US" dirty="0" err="1"/>
              <a:t>PLoS</a:t>
            </a:r>
            <a:r>
              <a:rPr lang="en-US" dirty="0"/>
              <a:t> One. 2022 Jun 14;17(6)</a:t>
            </a:r>
          </a:p>
        </p:txBody>
      </p:sp>
      <p:graphicFrame>
        <p:nvGraphicFramePr>
          <p:cNvPr id="8" name="Diagram 7">
            <a:extLst>
              <a:ext uri="{FF2B5EF4-FFF2-40B4-BE49-F238E27FC236}">
                <a16:creationId xmlns:a16="http://schemas.microsoft.com/office/drawing/2014/main" id="{0AD4DBC1-40B6-E0D5-F4A2-E26D3CC2BADF}"/>
              </a:ext>
            </a:extLst>
          </p:cNvPr>
          <p:cNvGraphicFramePr/>
          <p:nvPr>
            <p:extLst>
              <p:ext uri="{D42A27DB-BD31-4B8C-83A1-F6EECF244321}">
                <p14:modId xmlns:p14="http://schemas.microsoft.com/office/powerpoint/2010/main" val="3795441993"/>
              </p:ext>
            </p:extLst>
          </p:nvPr>
        </p:nvGraphicFramePr>
        <p:xfrm>
          <a:off x="2011680" y="954464"/>
          <a:ext cx="4980093" cy="36847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1">
            <a:extLst>
              <a:ext uri="{FF2B5EF4-FFF2-40B4-BE49-F238E27FC236}">
                <a16:creationId xmlns:a16="http://schemas.microsoft.com/office/drawing/2014/main" id="{FE0740B5-3C79-7952-3955-B2A08E9EA16C}"/>
              </a:ext>
            </a:extLst>
          </p:cNvPr>
          <p:cNvSpPr txBox="1">
            <a:spLocks/>
          </p:cNvSpPr>
          <p:nvPr/>
        </p:nvSpPr>
        <p:spPr>
          <a:xfrm>
            <a:off x="971620" y="4845629"/>
            <a:ext cx="1757404" cy="210314"/>
          </a:xfrm>
          <a:prstGeom prst="rect">
            <a:avLst/>
          </a:prstGeom>
          <a:noFill/>
          <a:ln w="12700">
            <a:miter lim="400000"/>
          </a:ln>
        </p:spPr>
        <p:txBody>
          <a:bodyPr wrap="square" lIns="50800" tIns="50800" rIns="50800" bIns="50800" anchor="ctr">
            <a:spAutoFit/>
          </a:bodyPr>
          <a:lstStyle>
            <a:defPPr>
              <a:defRPr lang="en-US"/>
            </a:defPPr>
            <a:lvl1pPr marL="0" algn="l" defTabSz="219075" rtl="0" eaLnBrk="1" latinLnBrk="0" hangingPunct="1">
              <a:defRPr sz="563" b="0" i="0" kern="1200" spc="56">
                <a:solidFill>
                  <a:schemeClr val="accent1"/>
                </a:solidFill>
                <a:latin typeface="FS Albert Pro Light" panose="02000503040000020004" pitchFamily="2" charset="0"/>
                <a:ea typeface="+mj-ea"/>
                <a:cs typeface="+mj-cs"/>
                <a:sym typeface="FSAlbertPro-Ligh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700" dirty="0"/>
              <a:t>10 Novembre 2023 – IVAS - Canobbio</a:t>
            </a:r>
          </a:p>
        </p:txBody>
      </p:sp>
    </p:spTree>
    <p:extLst>
      <p:ext uri="{BB962C8B-B14F-4D97-AF65-F5344CB8AC3E}">
        <p14:creationId xmlns:p14="http://schemas.microsoft.com/office/powerpoint/2010/main" val="2936747513"/>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084730F6-632C-9241-7E1D-D2F02A4F4F25}"/>
              </a:ext>
            </a:extLst>
          </p:cNvPr>
          <p:cNvSpPr>
            <a:spLocks noGrp="1"/>
          </p:cNvSpPr>
          <p:nvPr>
            <p:ph type="title"/>
          </p:nvPr>
        </p:nvSpPr>
        <p:spPr>
          <a:xfrm>
            <a:off x="171451" y="171449"/>
            <a:ext cx="7831402" cy="913711"/>
          </a:xfrm>
        </p:spPr>
        <p:txBody>
          <a:bodyPr/>
          <a:lstStyle/>
          <a:p>
            <a:r>
              <a:rPr lang="it-IT" sz="3200" b="1" dirty="0"/>
              <a:t>Lo studio Clean 3: le conclusioni basate sullo studio di costo efficacia</a:t>
            </a:r>
            <a:endParaRPr lang="en-US" sz="3200" b="1" dirty="0"/>
          </a:p>
        </p:txBody>
      </p:sp>
      <p:sp>
        <p:nvSpPr>
          <p:cNvPr id="7" name="TextBox 6">
            <a:extLst>
              <a:ext uri="{FF2B5EF4-FFF2-40B4-BE49-F238E27FC236}">
                <a16:creationId xmlns:a16="http://schemas.microsoft.com/office/drawing/2014/main" id="{C98EB244-35C1-2FA3-EF03-2A384F5254A6}"/>
              </a:ext>
            </a:extLst>
          </p:cNvPr>
          <p:cNvSpPr txBox="1"/>
          <p:nvPr/>
        </p:nvSpPr>
        <p:spPr>
          <a:xfrm>
            <a:off x="293370" y="1694587"/>
            <a:ext cx="8115086" cy="1200329"/>
          </a:xfrm>
          <a:prstGeom prst="rect">
            <a:avLst/>
          </a:prstGeom>
          <a:noFill/>
          <a:ln w="12700">
            <a:miter lim="400000"/>
          </a:ln>
        </p:spPr>
        <p:txBody>
          <a:bodyPr wrap="square">
            <a:spAutoFit/>
          </a:bodyPr>
          <a:lstStyle/>
          <a:p>
            <a:pPr marL="285750" indent="-285750">
              <a:buFont typeface="Wingdings" panose="05000000000000000000" pitchFamily="2" charset="2"/>
              <a:buChar char="q"/>
            </a:pPr>
            <a:r>
              <a:rPr lang="it-IT" b="1" dirty="0">
                <a:solidFill>
                  <a:schemeClr val="accent2"/>
                </a:solidFill>
                <a:latin typeface="FS Albert Pro Light" panose="02000503040000020004" pitchFamily="50" charset="0"/>
              </a:rPr>
              <a:t>Il bundle innovativo per gli accessi vascolari periferici si è dimostrato DOMINANTE rispetto alla pratica standard (meno costoso e più efficace), dimostrandosi costo-efficace in 3 differenti scenari.</a:t>
            </a:r>
          </a:p>
          <a:p>
            <a:pPr marL="342900" indent="-342900">
              <a:buFont typeface="+mj-lt"/>
              <a:buAutoNum type="arabicPeriod"/>
            </a:pPr>
            <a:endParaRPr lang="it-IT" b="1" dirty="0">
              <a:solidFill>
                <a:schemeClr val="accent2"/>
              </a:solidFill>
              <a:latin typeface="FS Albert Pro Light" panose="02000503040000020004" pitchFamily="50" charset="0"/>
            </a:endParaRPr>
          </a:p>
        </p:txBody>
      </p:sp>
      <p:sp>
        <p:nvSpPr>
          <p:cNvPr id="9" name="TextBox 8">
            <a:extLst>
              <a:ext uri="{FF2B5EF4-FFF2-40B4-BE49-F238E27FC236}">
                <a16:creationId xmlns:a16="http://schemas.microsoft.com/office/drawing/2014/main" id="{357F58A3-5038-77CD-6C0C-9092E357B07E}"/>
              </a:ext>
            </a:extLst>
          </p:cNvPr>
          <p:cNvSpPr txBox="1"/>
          <p:nvPr/>
        </p:nvSpPr>
        <p:spPr>
          <a:xfrm>
            <a:off x="293370" y="2949442"/>
            <a:ext cx="7936230" cy="923330"/>
          </a:xfrm>
          <a:prstGeom prst="rect">
            <a:avLst/>
          </a:prstGeom>
          <a:noFill/>
          <a:ln w="12700">
            <a:miter lim="400000"/>
          </a:ln>
        </p:spPr>
        <p:txBody>
          <a:bodyPr wrap="square">
            <a:spAutoFit/>
          </a:bodyPr>
          <a:lstStyle/>
          <a:p>
            <a:pPr marL="285750" indent="-285750">
              <a:buFont typeface="Wingdings" panose="05000000000000000000" pitchFamily="2" charset="2"/>
              <a:buChar char="q"/>
            </a:pPr>
            <a:r>
              <a:rPr lang="it-IT" b="1" dirty="0">
                <a:solidFill>
                  <a:schemeClr val="accent2"/>
                </a:solidFill>
                <a:latin typeface="FS Albert Pro Light" panose="02000503040000020004" pitchFamily="50" charset="0"/>
              </a:rPr>
              <a:t>L’introduzione del bundle nella pratica clinica può essere RACCOMANDATA da un punti di vista di costo-efficacia.</a:t>
            </a:r>
          </a:p>
          <a:p>
            <a:endParaRPr lang="en-US" b="1" dirty="0">
              <a:solidFill>
                <a:schemeClr val="accent2"/>
              </a:solidFill>
              <a:latin typeface="FS Albert Pro Light" panose="02000503040000020004" pitchFamily="50" charset="0"/>
            </a:endParaRPr>
          </a:p>
        </p:txBody>
      </p:sp>
      <p:sp>
        <p:nvSpPr>
          <p:cNvPr id="10" name="Slide Number Placeholder 1">
            <a:extLst>
              <a:ext uri="{FF2B5EF4-FFF2-40B4-BE49-F238E27FC236}">
                <a16:creationId xmlns:a16="http://schemas.microsoft.com/office/drawing/2014/main" id="{46FD9DCA-E986-C443-7244-C8D26CE37E66}"/>
              </a:ext>
            </a:extLst>
          </p:cNvPr>
          <p:cNvSpPr txBox="1">
            <a:spLocks/>
          </p:cNvSpPr>
          <p:nvPr/>
        </p:nvSpPr>
        <p:spPr>
          <a:xfrm>
            <a:off x="971620" y="4845629"/>
            <a:ext cx="1757404" cy="210314"/>
          </a:xfrm>
          <a:prstGeom prst="rect">
            <a:avLst/>
          </a:prstGeom>
          <a:noFill/>
          <a:ln w="12700">
            <a:miter lim="400000"/>
          </a:ln>
        </p:spPr>
        <p:txBody>
          <a:bodyPr wrap="square" lIns="50800" tIns="50800" rIns="50800" bIns="50800" anchor="ctr">
            <a:spAutoFit/>
          </a:bodyPr>
          <a:lstStyle>
            <a:defPPr>
              <a:defRPr lang="en-US"/>
            </a:defPPr>
            <a:lvl1pPr marL="0" algn="l" defTabSz="219075" rtl="0" eaLnBrk="1" latinLnBrk="0" hangingPunct="1">
              <a:defRPr sz="563" b="0" i="0" kern="1200" spc="56">
                <a:solidFill>
                  <a:schemeClr val="accent1"/>
                </a:solidFill>
                <a:latin typeface="FS Albert Pro Light" panose="02000503040000020004" pitchFamily="2" charset="0"/>
                <a:ea typeface="+mj-ea"/>
                <a:cs typeface="+mj-cs"/>
                <a:sym typeface="FSAlbertPro-Ligh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700" dirty="0"/>
              <a:t>10 Novembre 2023 – IVAS - Canobbio</a:t>
            </a:r>
          </a:p>
        </p:txBody>
      </p:sp>
      <p:sp>
        <p:nvSpPr>
          <p:cNvPr id="2" name="TextBox 1">
            <a:extLst>
              <a:ext uri="{FF2B5EF4-FFF2-40B4-BE49-F238E27FC236}">
                <a16:creationId xmlns:a16="http://schemas.microsoft.com/office/drawing/2014/main" id="{D22BFC07-9758-EDDC-38F8-07864B6A5E36}"/>
              </a:ext>
            </a:extLst>
          </p:cNvPr>
          <p:cNvSpPr txBox="1"/>
          <p:nvPr/>
        </p:nvSpPr>
        <p:spPr>
          <a:xfrm>
            <a:off x="4087152" y="4377583"/>
            <a:ext cx="4572000" cy="261610"/>
          </a:xfrm>
          <a:prstGeom prst="rect">
            <a:avLst/>
          </a:prstGeom>
          <a:noFill/>
          <a:ln w="12700">
            <a:miter lim="400000"/>
          </a:ln>
        </p:spPr>
        <p:txBody>
          <a:bodyPr wrap="square">
            <a:spAutoFit/>
          </a:bodyPr>
          <a:lstStyle>
            <a:defPPr>
              <a:defRPr lang="en-US"/>
            </a:defPPr>
            <a:lvl1pPr>
              <a:defRPr sz="1100" i="1">
                <a:solidFill>
                  <a:schemeClr val="tx2"/>
                </a:solidFill>
                <a:latin typeface="FS Albert Pro Light" panose="02000503040000020004" pitchFamily="50" charset="0"/>
              </a:defRPr>
            </a:lvl1pPr>
          </a:lstStyle>
          <a:p>
            <a:pPr algn="r"/>
            <a:r>
              <a:rPr lang="en-US" dirty="0" err="1"/>
              <a:t>Maunoury</a:t>
            </a:r>
            <a:r>
              <a:rPr lang="en-US" dirty="0"/>
              <a:t> F, et al </a:t>
            </a:r>
            <a:r>
              <a:rPr lang="en-US" dirty="0" err="1"/>
              <a:t>PLoS</a:t>
            </a:r>
            <a:r>
              <a:rPr lang="en-US" dirty="0"/>
              <a:t> One. 2022 Jun 14;17(6)</a:t>
            </a:r>
          </a:p>
        </p:txBody>
      </p:sp>
    </p:spTree>
    <p:extLst>
      <p:ext uri="{BB962C8B-B14F-4D97-AF65-F5344CB8AC3E}">
        <p14:creationId xmlns:p14="http://schemas.microsoft.com/office/powerpoint/2010/main" val="251232610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12A4D4E1-1FE9-4184-3532-75BC6AED16D8}"/>
              </a:ext>
            </a:extLst>
          </p:cNvPr>
          <p:cNvSpPr>
            <a:spLocks noGrp="1"/>
          </p:cNvSpPr>
          <p:nvPr>
            <p:ph type="title"/>
          </p:nvPr>
        </p:nvSpPr>
        <p:spPr>
          <a:xfrm>
            <a:off x="171451" y="171449"/>
            <a:ext cx="7831402" cy="913711"/>
          </a:xfrm>
        </p:spPr>
        <p:txBody>
          <a:bodyPr/>
          <a:lstStyle/>
          <a:p>
            <a:r>
              <a:rPr lang="it-IT" sz="3200" b="1" dirty="0"/>
              <a:t>Un modello economico sulla gestione integrata degli accessi vascolari periferici</a:t>
            </a:r>
            <a:endParaRPr lang="en-US" sz="3200" b="1" dirty="0"/>
          </a:p>
        </p:txBody>
      </p:sp>
      <p:pic>
        <p:nvPicPr>
          <p:cNvPr id="6" name="Picture 5">
            <a:extLst>
              <a:ext uri="{FF2B5EF4-FFF2-40B4-BE49-F238E27FC236}">
                <a16:creationId xmlns:a16="http://schemas.microsoft.com/office/drawing/2014/main" id="{6FE29539-4AF7-2944-DEC0-1A9231187B7E}"/>
              </a:ext>
            </a:extLst>
          </p:cNvPr>
          <p:cNvPicPr>
            <a:picLocks noChangeAspect="1"/>
          </p:cNvPicPr>
          <p:nvPr/>
        </p:nvPicPr>
        <p:blipFill rotWithShape="1">
          <a:blip r:embed="rId2"/>
          <a:srcRect b="60027"/>
          <a:stretch/>
        </p:blipFill>
        <p:spPr>
          <a:xfrm>
            <a:off x="1312664" y="1347718"/>
            <a:ext cx="6158405" cy="758789"/>
          </a:xfrm>
          <a:prstGeom prst="rect">
            <a:avLst/>
          </a:prstGeom>
        </p:spPr>
      </p:pic>
      <p:sp>
        <p:nvSpPr>
          <p:cNvPr id="9" name="TextBox 8">
            <a:extLst>
              <a:ext uri="{FF2B5EF4-FFF2-40B4-BE49-F238E27FC236}">
                <a16:creationId xmlns:a16="http://schemas.microsoft.com/office/drawing/2014/main" id="{5CCBDEF6-48A4-2A5A-F728-2E8A12AEA4AB}"/>
              </a:ext>
            </a:extLst>
          </p:cNvPr>
          <p:cNvSpPr txBox="1"/>
          <p:nvPr/>
        </p:nvSpPr>
        <p:spPr>
          <a:xfrm>
            <a:off x="1579771" y="2009172"/>
            <a:ext cx="1207898" cy="430887"/>
          </a:xfrm>
          <a:prstGeom prst="rect">
            <a:avLst/>
          </a:prstGeom>
          <a:ln w="12700">
            <a:miter lim="400000"/>
          </a:ln>
        </p:spPr>
        <p:txBody>
          <a:bodyPr wrap="square" lIns="91440" tIns="45720" rIns="91440" bIns="45720" rtlCol="0">
            <a:spAutoFit/>
          </a:bodyPr>
          <a:lstStyle/>
          <a:p>
            <a:pPr algn="ctr" defTabSz="825500" hangingPunct="1"/>
            <a:r>
              <a:rPr lang="it-IT" sz="1100" dirty="0">
                <a:solidFill>
                  <a:schemeClr val="tx2"/>
                </a:solidFill>
                <a:latin typeface="FS Albert Pro Light" panose="02000503040000020004" pitchFamily="2" charset="0"/>
                <a:ea typeface="+mj-ea"/>
                <a:cs typeface="+mj-cs"/>
                <a:sym typeface="FSAlbertPro-Light"/>
              </a:rPr>
              <a:t>Preparazione della cute</a:t>
            </a:r>
            <a:endParaRPr lang="en-US" sz="1100" dirty="0">
              <a:solidFill>
                <a:schemeClr val="tx2"/>
              </a:solidFill>
              <a:latin typeface="FS Albert Pro Light" panose="02000503040000020004" pitchFamily="2" charset="0"/>
              <a:ea typeface="+mj-ea"/>
              <a:cs typeface="+mj-cs"/>
              <a:sym typeface="FSAlbertPro-Light"/>
            </a:endParaRPr>
          </a:p>
        </p:txBody>
      </p:sp>
      <p:sp>
        <p:nvSpPr>
          <p:cNvPr id="10" name="TextBox 9">
            <a:extLst>
              <a:ext uri="{FF2B5EF4-FFF2-40B4-BE49-F238E27FC236}">
                <a16:creationId xmlns:a16="http://schemas.microsoft.com/office/drawing/2014/main" id="{FC901BF9-8269-03E6-A407-332F927838C9}"/>
              </a:ext>
            </a:extLst>
          </p:cNvPr>
          <p:cNvSpPr txBox="1"/>
          <p:nvPr/>
        </p:nvSpPr>
        <p:spPr>
          <a:xfrm>
            <a:off x="2638214" y="2009172"/>
            <a:ext cx="1207898" cy="430887"/>
          </a:xfrm>
          <a:prstGeom prst="rect">
            <a:avLst/>
          </a:prstGeom>
          <a:ln w="12700">
            <a:miter lim="400000"/>
          </a:ln>
        </p:spPr>
        <p:txBody>
          <a:bodyPr wrap="square" lIns="91440" tIns="45720" rIns="91440" bIns="45720" rtlCol="0">
            <a:spAutoFit/>
          </a:bodyPr>
          <a:lstStyle/>
          <a:p>
            <a:pPr algn="ctr" defTabSz="825500" hangingPunct="1"/>
            <a:r>
              <a:rPr lang="it-IT" sz="1100" dirty="0">
                <a:solidFill>
                  <a:schemeClr val="tx2"/>
                </a:solidFill>
                <a:latin typeface="FS Albert Pro Light" panose="02000503040000020004" pitchFamily="2" charset="0"/>
                <a:ea typeface="+mj-ea"/>
                <a:cs typeface="+mj-cs"/>
                <a:sym typeface="FSAlbertPro-Light"/>
              </a:rPr>
              <a:t>Catetere periferico</a:t>
            </a:r>
            <a:endParaRPr lang="en-US" sz="1100" dirty="0">
              <a:solidFill>
                <a:schemeClr val="tx2"/>
              </a:solidFill>
              <a:latin typeface="FS Albert Pro Light" panose="02000503040000020004" pitchFamily="2" charset="0"/>
              <a:ea typeface="+mj-ea"/>
              <a:cs typeface="+mj-cs"/>
              <a:sym typeface="FSAlbertPro-Light"/>
            </a:endParaRPr>
          </a:p>
        </p:txBody>
      </p:sp>
      <p:sp>
        <p:nvSpPr>
          <p:cNvPr id="11" name="TextBox 10">
            <a:extLst>
              <a:ext uri="{FF2B5EF4-FFF2-40B4-BE49-F238E27FC236}">
                <a16:creationId xmlns:a16="http://schemas.microsoft.com/office/drawing/2014/main" id="{09AC4D38-E89D-5343-4A99-67A8B21D146F}"/>
              </a:ext>
            </a:extLst>
          </p:cNvPr>
          <p:cNvSpPr txBox="1"/>
          <p:nvPr/>
        </p:nvSpPr>
        <p:spPr>
          <a:xfrm>
            <a:off x="3769361" y="2009172"/>
            <a:ext cx="1207898" cy="430887"/>
          </a:xfrm>
          <a:prstGeom prst="rect">
            <a:avLst/>
          </a:prstGeom>
          <a:ln w="12700">
            <a:miter lim="400000"/>
          </a:ln>
        </p:spPr>
        <p:txBody>
          <a:bodyPr wrap="square" lIns="91440" tIns="45720" rIns="91440" bIns="45720" rtlCol="0">
            <a:spAutoFit/>
          </a:bodyPr>
          <a:lstStyle/>
          <a:p>
            <a:pPr algn="ctr" defTabSz="825500" hangingPunct="1"/>
            <a:r>
              <a:rPr lang="it-IT" sz="1100" dirty="0">
                <a:solidFill>
                  <a:schemeClr val="tx2"/>
                </a:solidFill>
                <a:latin typeface="FS Albert Pro Light" panose="02000503040000020004" pitchFamily="2" charset="0"/>
                <a:ea typeface="+mj-ea"/>
                <a:cs typeface="+mj-cs"/>
                <a:sym typeface="FSAlbertPro-Light"/>
              </a:rPr>
              <a:t>Sistemi di chiusura</a:t>
            </a:r>
            <a:endParaRPr lang="en-US" sz="1100" dirty="0">
              <a:solidFill>
                <a:schemeClr val="tx2"/>
              </a:solidFill>
              <a:latin typeface="FS Albert Pro Light" panose="02000503040000020004" pitchFamily="2" charset="0"/>
              <a:ea typeface="+mj-ea"/>
              <a:cs typeface="+mj-cs"/>
              <a:sym typeface="FSAlbertPro-Light"/>
            </a:endParaRPr>
          </a:p>
        </p:txBody>
      </p:sp>
      <p:sp>
        <p:nvSpPr>
          <p:cNvPr id="12" name="TextBox 11">
            <a:extLst>
              <a:ext uri="{FF2B5EF4-FFF2-40B4-BE49-F238E27FC236}">
                <a16:creationId xmlns:a16="http://schemas.microsoft.com/office/drawing/2014/main" id="{50149928-EB21-103E-433C-0D91DA9741D2}"/>
              </a:ext>
            </a:extLst>
          </p:cNvPr>
          <p:cNvSpPr txBox="1"/>
          <p:nvPr/>
        </p:nvSpPr>
        <p:spPr>
          <a:xfrm>
            <a:off x="4781974" y="2009172"/>
            <a:ext cx="1207898" cy="430887"/>
          </a:xfrm>
          <a:prstGeom prst="rect">
            <a:avLst/>
          </a:prstGeom>
          <a:ln w="12700">
            <a:miter lim="400000"/>
          </a:ln>
        </p:spPr>
        <p:txBody>
          <a:bodyPr wrap="square" lIns="91440" tIns="45720" rIns="91440" bIns="45720" rtlCol="0">
            <a:spAutoFit/>
          </a:bodyPr>
          <a:lstStyle/>
          <a:p>
            <a:pPr algn="ctr" defTabSz="825500" hangingPunct="1"/>
            <a:r>
              <a:rPr lang="it-IT" sz="1100" dirty="0">
                <a:solidFill>
                  <a:schemeClr val="tx2"/>
                </a:solidFill>
                <a:latin typeface="FS Albert Pro Light" panose="02000503040000020004" pitchFamily="2" charset="0"/>
                <a:ea typeface="+mj-ea"/>
                <a:cs typeface="+mj-cs"/>
                <a:sym typeface="FSAlbertPro-Light"/>
              </a:rPr>
              <a:t>Cappucci disinfettanti</a:t>
            </a:r>
            <a:endParaRPr lang="en-US" sz="1100" dirty="0">
              <a:solidFill>
                <a:schemeClr val="tx2"/>
              </a:solidFill>
              <a:latin typeface="FS Albert Pro Light" panose="02000503040000020004" pitchFamily="2" charset="0"/>
              <a:ea typeface="+mj-ea"/>
              <a:cs typeface="+mj-cs"/>
              <a:sym typeface="FSAlbertPro-Light"/>
            </a:endParaRPr>
          </a:p>
        </p:txBody>
      </p:sp>
      <p:sp>
        <p:nvSpPr>
          <p:cNvPr id="13" name="TextBox 12">
            <a:extLst>
              <a:ext uri="{FF2B5EF4-FFF2-40B4-BE49-F238E27FC236}">
                <a16:creationId xmlns:a16="http://schemas.microsoft.com/office/drawing/2014/main" id="{8E45643F-5162-6D27-B22C-344F769CC999}"/>
              </a:ext>
            </a:extLst>
          </p:cNvPr>
          <p:cNvSpPr txBox="1"/>
          <p:nvPr/>
        </p:nvSpPr>
        <p:spPr>
          <a:xfrm>
            <a:off x="6042695" y="2009172"/>
            <a:ext cx="1207898" cy="430887"/>
          </a:xfrm>
          <a:prstGeom prst="rect">
            <a:avLst/>
          </a:prstGeom>
          <a:ln w="12700">
            <a:miter lim="400000"/>
          </a:ln>
        </p:spPr>
        <p:txBody>
          <a:bodyPr wrap="square" lIns="91440" tIns="45720" rIns="91440" bIns="45720" rtlCol="0">
            <a:spAutoFit/>
          </a:bodyPr>
          <a:lstStyle/>
          <a:p>
            <a:pPr algn="ctr" defTabSz="825500" hangingPunct="1"/>
            <a:r>
              <a:rPr lang="it-IT" sz="1100" dirty="0">
                <a:solidFill>
                  <a:schemeClr val="tx2"/>
                </a:solidFill>
                <a:latin typeface="FS Albert Pro Light" panose="02000503040000020004" pitchFamily="2" charset="0"/>
                <a:ea typeface="+mj-ea"/>
                <a:cs typeface="+mj-cs"/>
                <a:sym typeface="FSAlbertPro-Light"/>
              </a:rPr>
              <a:t>Mantenimento del catetere</a:t>
            </a:r>
            <a:endParaRPr lang="en-US" sz="1100" dirty="0">
              <a:solidFill>
                <a:schemeClr val="tx2"/>
              </a:solidFill>
              <a:latin typeface="FS Albert Pro Light" panose="02000503040000020004" pitchFamily="2" charset="0"/>
              <a:ea typeface="+mj-ea"/>
              <a:cs typeface="+mj-cs"/>
              <a:sym typeface="FSAlbertPro-Light"/>
            </a:endParaRPr>
          </a:p>
        </p:txBody>
      </p:sp>
      <p:pic>
        <p:nvPicPr>
          <p:cNvPr id="14" name="Picture 13">
            <a:extLst>
              <a:ext uri="{FF2B5EF4-FFF2-40B4-BE49-F238E27FC236}">
                <a16:creationId xmlns:a16="http://schemas.microsoft.com/office/drawing/2014/main" id="{7885ED8C-6426-7277-DCD7-AB6BA8D58B8E}"/>
              </a:ext>
            </a:extLst>
          </p:cNvPr>
          <p:cNvPicPr>
            <a:picLocks noChangeAspect="1"/>
          </p:cNvPicPr>
          <p:nvPr/>
        </p:nvPicPr>
        <p:blipFill rotWithShape="1">
          <a:blip r:embed="rId2"/>
          <a:srcRect t="53804"/>
          <a:stretch/>
        </p:blipFill>
        <p:spPr>
          <a:xfrm>
            <a:off x="1312664" y="2442736"/>
            <a:ext cx="6158405" cy="876932"/>
          </a:xfrm>
          <a:prstGeom prst="rect">
            <a:avLst/>
          </a:prstGeom>
        </p:spPr>
      </p:pic>
      <p:sp>
        <p:nvSpPr>
          <p:cNvPr id="15" name="TextBox 14">
            <a:extLst>
              <a:ext uri="{FF2B5EF4-FFF2-40B4-BE49-F238E27FC236}">
                <a16:creationId xmlns:a16="http://schemas.microsoft.com/office/drawing/2014/main" id="{A8F1A801-9D3E-E5C6-0D7C-44255994AECD}"/>
              </a:ext>
            </a:extLst>
          </p:cNvPr>
          <p:cNvSpPr txBox="1"/>
          <p:nvPr/>
        </p:nvSpPr>
        <p:spPr>
          <a:xfrm>
            <a:off x="1850240" y="3375858"/>
            <a:ext cx="5083251" cy="523220"/>
          </a:xfrm>
          <a:prstGeom prst="rect">
            <a:avLst/>
          </a:prstGeom>
          <a:ln w="12700">
            <a:miter lim="400000"/>
          </a:ln>
        </p:spPr>
        <p:txBody>
          <a:bodyPr wrap="none" lIns="91440" tIns="45720" rIns="91440" bIns="45720" rtlCol="0">
            <a:spAutoFit/>
          </a:bodyPr>
          <a:lstStyle/>
          <a:p>
            <a:pPr algn="l" defTabSz="825500" hangingPunct="1"/>
            <a:r>
              <a:rPr lang="it-IT" sz="2800" dirty="0">
                <a:solidFill>
                  <a:schemeClr val="accent2"/>
                </a:solidFill>
                <a:latin typeface="FS Albert Pro Light" panose="02000503040000020004" pitchFamily="2" charset="0"/>
                <a:ea typeface="+mj-ea"/>
                <a:cs typeface="+mj-cs"/>
                <a:sym typeface="FSAlbertPro-Light"/>
              </a:rPr>
              <a:t>Best practice vs Standard of Care?</a:t>
            </a:r>
            <a:endParaRPr lang="en-US" sz="2800" dirty="0">
              <a:solidFill>
                <a:schemeClr val="accent2"/>
              </a:solidFill>
              <a:latin typeface="FS Albert Pro Light" panose="02000503040000020004" pitchFamily="2" charset="0"/>
              <a:ea typeface="+mj-ea"/>
              <a:cs typeface="+mj-cs"/>
              <a:sym typeface="FSAlbertPro-Light"/>
            </a:endParaRPr>
          </a:p>
        </p:txBody>
      </p:sp>
      <p:sp>
        <p:nvSpPr>
          <p:cNvPr id="16" name="Slide Number Placeholder 1">
            <a:extLst>
              <a:ext uri="{FF2B5EF4-FFF2-40B4-BE49-F238E27FC236}">
                <a16:creationId xmlns:a16="http://schemas.microsoft.com/office/drawing/2014/main" id="{28583D87-937A-2662-C937-DA0A2DA26A19}"/>
              </a:ext>
            </a:extLst>
          </p:cNvPr>
          <p:cNvSpPr txBox="1">
            <a:spLocks/>
          </p:cNvSpPr>
          <p:nvPr/>
        </p:nvSpPr>
        <p:spPr>
          <a:xfrm>
            <a:off x="971620" y="4845629"/>
            <a:ext cx="1757404" cy="210314"/>
          </a:xfrm>
          <a:prstGeom prst="rect">
            <a:avLst/>
          </a:prstGeom>
          <a:noFill/>
          <a:ln w="12700">
            <a:miter lim="400000"/>
          </a:ln>
        </p:spPr>
        <p:txBody>
          <a:bodyPr wrap="square" lIns="50800" tIns="50800" rIns="50800" bIns="50800" anchor="ctr">
            <a:spAutoFit/>
          </a:bodyPr>
          <a:lstStyle>
            <a:defPPr>
              <a:defRPr lang="en-US"/>
            </a:defPPr>
            <a:lvl1pPr marL="0" algn="l" defTabSz="219075" rtl="0" eaLnBrk="1" latinLnBrk="0" hangingPunct="1">
              <a:defRPr sz="563" b="0" i="0" kern="1200" spc="56">
                <a:solidFill>
                  <a:schemeClr val="accent1"/>
                </a:solidFill>
                <a:latin typeface="FS Albert Pro Light" panose="02000503040000020004" pitchFamily="2" charset="0"/>
                <a:ea typeface="+mj-ea"/>
                <a:cs typeface="+mj-cs"/>
                <a:sym typeface="FSAlbertPro-Ligh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700" dirty="0"/>
              <a:t>10 Novembre 2023 – IVAS - Canobbio</a:t>
            </a:r>
          </a:p>
        </p:txBody>
      </p:sp>
    </p:spTree>
    <p:extLst>
      <p:ext uri="{BB962C8B-B14F-4D97-AF65-F5344CB8AC3E}">
        <p14:creationId xmlns:p14="http://schemas.microsoft.com/office/powerpoint/2010/main" val="4238167681"/>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1">
            <a:extLst>
              <a:ext uri="{FF2B5EF4-FFF2-40B4-BE49-F238E27FC236}">
                <a16:creationId xmlns:a16="http://schemas.microsoft.com/office/drawing/2014/main" id="{DF5304F6-CE38-4FDE-46F8-9455C1916FB2}"/>
              </a:ext>
            </a:extLst>
          </p:cNvPr>
          <p:cNvSpPr txBox="1">
            <a:spLocks/>
          </p:cNvSpPr>
          <p:nvPr/>
        </p:nvSpPr>
        <p:spPr>
          <a:xfrm>
            <a:off x="971620" y="4845629"/>
            <a:ext cx="1757404" cy="210314"/>
          </a:xfrm>
          <a:prstGeom prst="rect">
            <a:avLst/>
          </a:prstGeom>
          <a:noFill/>
          <a:ln w="12700">
            <a:miter lim="400000"/>
          </a:ln>
        </p:spPr>
        <p:txBody>
          <a:bodyPr wrap="square" lIns="50800" tIns="50800" rIns="50800" bIns="50800" anchor="ctr">
            <a:spAutoFit/>
          </a:bodyPr>
          <a:lstStyle>
            <a:defPPr>
              <a:defRPr lang="en-US"/>
            </a:defPPr>
            <a:lvl1pPr marL="0" algn="l" defTabSz="219075" rtl="0" eaLnBrk="1" latinLnBrk="0" hangingPunct="1">
              <a:defRPr sz="563" b="0" i="0" kern="1200" spc="56">
                <a:solidFill>
                  <a:schemeClr val="accent1"/>
                </a:solidFill>
                <a:latin typeface="FS Albert Pro Light" panose="02000503040000020004" pitchFamily="2" charset="0"/>
                <a:ea typeface="+mj-ea"/>
                <a:cs typeface="+mj-cs"/>
                <a:sym typeface="FSAlbertPro-Ligh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700" dirty="0"/>
              <a:t>10 Novembre 2023 – IVAS - Canobbio</a:t>
            </a:r>
          </a:p>
        </p:txBody>
      </p:sp>
      <p:sp>
        <p:nvSpPr>
          <p:cNvPr id="5" name="Title 2">
            <a:extLst>
              <a:ext uri="{FF2B5EF4-FFF2-40B4-BE49-F238E27FC236}">
                <a16:creationId xmlns:a16="http://schemas.microsoft.com/office/drawing/2014/main" id="{8F82C06A-CFAF-B163-249B-ECB356869225}"/>
              </a:ext>
            </a:extLst>
          </p:cNvPr>
          <p:cNvSpPr>
            <a:spLocks noGrp="1"/>
          </p:cNvSpPr>
          <p:nvPr>
            <p:ph type="title"/>
          </p:nvPr>
        </p:nvSpPr>
        <p:spPr>
          <a:xfrm>
            <a:off x="171451" y="171449"/>
            <a:ext cx="7831402" cy="913711"/>
          </a:xfrm>
        </p:spPr>
        <p:txBody>
          <a:bodyPr/>
          <a:lstStyle/>
          <a:p>
            <a:r>
              <a:rPr lang="it-IT" sz="3200" b="1" dirty="0"/>
              <a:t>Un modello economico sulla gestione integrata degli accessi vascolari periferici</a:t>
            </a:r>
            <a:endParaRPr lang="en-US" sz="3200" b="1" dirty="0"/>
          </a:p>
        </p:txBody>
      </p:sp>
      <p:pic>
        <p:nvPicPr>
          <p:cNvPr id="6" name="Picture 5">
            <a:extLst>
              <a:ext uri="{FF2B5EF4-FFF2-40B4-BE49-F238E27FC236}">
                <a16:creationId xmlns:a16="http://schemas.microsoft.com/office/drawing/2014/main" id="{D6AC9D76-3CC9-C6D4-EB82-AA1C27FEB258}"/>
              </a:ext>
            </a:extLst>
          </p:cNvPr>
          <p:cNvPicPr>
            <a:picLocks noChangeAspect="1"/>
          </p:cNvPicPr>
          <p:nvPr/>
        </p:nvPicPr>
        <p:blipFill>
          <a:blip r:embed="rId2"/>
          <a:stretch>
            <a:fillRect/>
          </a:stretch>
        </p:blipFill>
        <p:spPr>
          <a:xfrm>
            <a:off x="1127667" y="1486586"/>
            <a:ext cx="629022" cy="836179"/>
          </a:xfrm>
          <a:prstGeom prst="rect">
            <a:avLst/>
          </a:prstGeom>
          <a:ln>
            <a:solidFill>
              <a:schemeClr val="accent1"/>
            </a:solidFill>
          </a:ln>
        </p:spPr>
      </p:pic>
      <p:pic>
        <p:nvPicPr>
          <p:cNvPr id="7" name="Picture 6">
            <a:extLst>
              <a:ext uri="{FF2B5EF4-FFF2-40B4-BE49-F238E27FC236}">
                <a16:creationId xmlns:a16="http://schemas.microsoft.com/office/drawing/2014/main" id="{71E97C68-325D-C115-28FF-23409AABB8DA}"/>
              </a:ext>
            </a:extLst>
          </p:cNvPr>
          <p:cNvPicPr>
            <a:picLocks noChangeAspect="1"/>
          </p:cNvPicPr>
          <p:nvPr/>
        </p:nvPicPr>
        <p:blipFill>
          <a:blip r:embed="rId3"/>
          <a:stretch>
            <a:fillRect/>
          </a:stretch>
        </p:blipFill>
        <p:spPr>
          <a:xfrm>
            <a:off x="1495084" y="1767990"/>
            <a:ext cx="680057" cy="927245"/>
          </a:xfrm>
          <a:prstGeom prst="rect">
            <a:avLst/>
          </a:prstGeom>
          <a:ln>
            <a:solidFill>
              <a:schemeClr val="accent1"/>
            </a:solidFill>
          </a:ln>
        </p:spPr>
      </p:pic>
      <p:pic>
        <p:nvPicPr>
          <p:cNvPr id="8" name="Picture 7">
            <a:extLst>
              <a:ext uri="{FF2B5EF4-FFF2-40B4-BE49-F238E27FC236}">
                <a16:creationId xmlns:a16="http://schemas.microsoft.com/office/drawing/2014/main" id="{9460BA75-3F82-80A0-FCF6-8884A364527A}"/>
              </a:ext>
            </a:extLst>
          </p:cNvPr>
          <p:cNvPicPr>
            <a:picLocks noChangeAspect="1"/>
          </p:cNvPicPr>
          <p:nvPr/>
        </p:nvPicPr>
        <p:blipFill>
          <a:blip r:embed="rId4"/>
          <a:stretch>
            <a:fillRect/>
          </a:stretch>
        </p:blipFill>
        <p:spPr>
          <a:xfrm>
            <a:off x="695961" y="2055489"/>
            <a:ext cx="675887" cy="898659"/>
          </a:xfrm>
          <a:prstGeom prst="rect">
            <a:avLst/>
          </a:prstGeom>
          <a:ln>
            <a:solidFill>
              <a:schemeClr val="accent1"/>
            </a:solidFill>
          </a:ln>
        </p:spPr>
      </p:pic>
      <p:pic>
        <p:nvPicPr>
          <p:cNvPr id="9" name="Picture 8">
            <a:extLst>
              <a:ext uri="{FF2B5EF4-FFF2-40B4-BE49-F238E27FC236}">
                <a16:creationId xmlns:a16="http://schemas.microsoft.com/office/drawing/2014/main" id="{890D8930-C764-E93C-CF15-6F458E87C881}"/>
              </a:ext>
            </a:extLst>
          </p:cNvPr>
          <p:cNvPicPr>
            <a:picLocks noChangeAspect="1"/>
          </p:cNvPicPr>
          <p:nvPr/>
        </p:nvPicPr>
        <p:blipFill rotWithShape="1">
          <a:blip r:embed="rId5"/>
          <a:srcRect b="7491"/>
          <a:stretch/>
        </p:blipFill>
        <p:spPr>
          <a:xfrm>
            <a:off x="3255373" y="1688828"/>
            <a:ext cx="2218701" cy="1346904"/>
          </a:xfrm>
          <a:prstGeom prst="rect">
            <a:avLst/>
          </a:prstGeom>
          <a:ln>
            <a:solidFill>
              <a:schemeClr val="bg1">
                <a:lumMod val="75000"/>
              </a:schemeClr>
            </a:solidFill>
          </a:ln>
        </p:spPr>
      </p:pic>
      <p:sp>
        <p:nvSpPr>
          <p:cNvPr id="11" name="TextBox 10">
            <a:extLst>
              <a:ext uri="{FF2B5EF4-FFF2-40B4-BE49-F238E27FC236}">
                <a16:creationId xmlns:a16="http://schemas.microsoft.com/office/drawing/2014/main" id="{D6405A4F-9FA7-5E5D-4C60-4F50861D1198}"/>
              </a:ext>
            </a:extLst>
          </p:cNvPr>
          <p:cNvSpPr txBox="1"/>
          <p:nvPr/>
        </p:nvSpPr>
        <p:spPr>
          <a:xfrm>
            <a:off x="6148316" y="1973903"/>
            <a:ext cx="2782971" cy="1061829"/>
          </a:xfrm>
          <a:prstGeom prst="rect">
            <a:avLst/>
          </a:prstGeom>
          <a:ln w="12700">
            <a:miter lim="400000"/>
          </a:ln>
        </p:spPr>
        <p:txBody>
          <a:bodyPr wrap="square" lIns="91440" tIns="45720" rIns="91440" bIns="45720" rtlCol="0">
            <a:spAutoFit/>
          </a:bodyPr>
          <a:lstStyle/>
          <a:p>
            <a:pPr algn="l" defTabSz="825500" hangingPunct="1"/>
            <a:r>
              <a:rPr lang="it-IT" sz="1050" b="1" dirty="0">
                <a:solidFill>
                  <a:schemeClr val="tx2"/>
                </a:solidFill>
                <a:latin typeface="FS Albert Pro Light" panose="02000503040000020004" pitchFamily="2" charset="0"/>
                <a:ea typeface="+mj-ea"/>
                <a:cs typeface="+mj-cs"/>
                <a:sym typeface="FSAlbertPro-Light"/>
              </a:rPr>
              <a:t>Aspetti considerati dal modello</a:t>
            </a:r>
          </a:p>
          <a:p>
            <a:pPr marL="571500" indent="-571500" algn="l" defTabSz="825500" hangingPunct="1">
              <a:buFont typeface="Arial" panose="020B0604020202020204" pitchFamily="34" charset="0"/>
              <a:buChar char="•"/>
            </a:pPr>
            <a:r>
              <a:rPr lang="it-IT" sz="1050" dirty="0">
                <a:solidFill>
                  <a:schemeClr val="tx2"/>
                </a:solidFill>
                <a:latin typeface="FS Albert Pro Light" panose="02000503040000020004" pitchFamily="2" charset="0"/>
                <a:ea typeface="+mj-ea"/>
                <a:cs typeface="+mj-cs"/>
                <a:sym typeface="FSAlbertPro-Light"/>
              </a:rPr>
              <a:t>Durata del catetere</a:t>
            </a:r>
          </a:p>
          <a:p>
            <a:pPr marL="571500" indent="-571500" algn="l" defTabSz="825500" hangingPunct="1">
              <a:buFont typeface="Arial" panose="020B0604020202020204" pitchFamily="34" charset="0"/>
              <a:buChar char="•"/>
            </a:pPr>
            <a:r>
              <a:rPr lang="it-IT" sz="1050" dirty="0">
                <a:solidFill>
                  <a:schemeClr val="tx2"/>
                </a:solidFill>
                <a:latin typeface="FS Albert Pro Light" panose="02000503040000020004" pitchFamily="2" charset="0"/>
                <a:ea typeface="+mj-ea"/>
                <a:cs typeface="+mj-cs"/>
                <a:sym typeface="FSAlbertPro-Light"/>
              </a:rPr>
              <a:t>Politiche di sostituzione del catetere</a:t>
            </a:r>
          </a:p>
          <a:p>
            <a:pPr marL="571500" indent="-571500" algn="l" defTabSz="825500" hangingPunct="1">
              <a:buFont typeface="Arial" panose="020B0604020202020204" pitchFamily="34" charset="0"/>
              <a:buChar char="•"/>
            </a:pPr>
            <a:r>
              <a:rPr lang="it-IT" sz="1050" dirty="0">
                <a:solidFill>
                  <a:schemeClr val="tx2"/>
                </a:solidFill>
                <a:latin typeface="FS Albert Pro Light" panose="02000503040000020004" pitchFamily="2" charset="0"/>
                <a:ea typeface="+mj-ea"/>
                <a:cs typeface="+mj-cs"/>
                <a:sym typeface="FSAlbertPro-Light"/>
              </a:rPr>
              <a:t>Successo dell’inserimento</a:t>
            </a:r>
          </a:p>
          <a:p>
            <a:pPr marL="571500" indent="-571500" algn="l" defTabSz="825500" hangingPunct="1">
              <a:buFont typeface="Arial" panose="020B0604020202020204" pitchFamily="34" charset="0"/>
              <a:buChar char="•"/>
            </a:pPr>
            <a:r>
              <a:rPr lang="it-IT" sz="1050" dirty="0">
                <a:solidFill>
                  <a:schemeClr val="tx2"/>
                </a:solidFill>
                <a:latin typeface="FS Albert Pro Light" panose="02000503040000020004" pitchFamily="2" charset="0"/>
                <a:ea typeface="+mj-ea"/>
                <a:cs typeface="+mj-cs"/>
                <a:sym typeface="FSAlbertPro-Light"/>
              </a:rPr>
              <a:t>Frequenza delle pratiche di mantenimento</a:t>
            </a:r>
            <a:endParaRPr lang="en-US" sz="1050" dirty="0">
              <a:solidFill>
                <a:schemeClr val="tx2"/>
              </a:solidFill>
              <a:latin typeface="FS Albert Pro Light" panose="02000503040000020004" pitchFamily="2" charset="0"/>
              <a:ea typeface="+mj-ea"/>
              <a:cs typeface="+mj-cs"/>
              <a:sym typeface="FSAlbertPro-Light"/>
            </a:endParaRPr>
          </a:p>
        </p:txBody>
      </p:sp>
      <p:sp>
        <p:nvSpPr>
          <p:cNvPr id="12" name="TextBox 11">
            <a:extLst>
              <a:ext uri="{FF2B5EF4-FFF2-40B4-BE49-F238E27FC236}">
                <a16:creationId xmlns:a16="http://schemas.microsoft.com/office/drawing/2014/main" id="{8BB1EF34-143A-E786-EF3E-DAFBCACD658F}"/>
              </a:ext>
            </a:extLst>
          </p:cNvPr>
          <p:cNvSpPr txBox="1"/>
          <p:nvPr/>
        </p:nvSpPr>
        <p:spPr>
          <a:xfrm>
            <a:off x="1371848" y="2764710"/>
            <a:ext cx="1159292" cy="253916"/>
          </a:xfrm>
          <a:prstGeom prst="rect">
            <a:avLst/>
          </a:prstGeom>
          <a:ln w="12700">
            <a:miter lim="400000"/>
          </a:ln>
        </p:spPr>
        <p:txBody>
          <a:bodyPr wrap="none" lIns="91440" tIns="45720" rIns="91440" bIns="45720" rtlCol="0">
            <a:spAutoFit/>
          </a:bodyPr>
          <a:lstStyle/>
          <a:p>
            <a:pPr algn="l" defTabSz="825500" hangingPunct="1"/>
            <a:r>
              <a:rPr lang="it-IT" sz="1050" b="1" dirty="0">
                <a:solidFill>
                  <a:schemeClr val="tx2"/>
                </a:solidFill>
                <a:latin typeface="FS Albert Pro Light" panose="02000503040000020004" pitchFamily="2" charset="0"/>
                <a:ea typeface="+mj-ea"/>
                <a:cs typeface="+mj-cs"/>
                <a:sym typeface="FSAlbertPro-Light"/>
              </a:rPr>
              <a:t>Evidenze cliniche</a:t>
            </a:r>
            <a:endParaRPr lang="en-US" sz="1050" dirty="0">
              <a:solidFill>
                <a:schemeClr val="tx2"/>
              </a:solidFill>
              <a:latin typeface="FS Albert Pro Light" panose="02000503040000020004" pitchFamily="2" charset="0"/>
              <a:ea typeface="+mj-ea"/>
              <a:cs typeface="+mj-cs"/>
              <a:sym typeface="FSAlbertPro-Light"/>
            </a:endParaRPr>
          </a:p>
        </p:txBody>
      </p:sp>
      <p:sp>
        <p:nvSpPr>
          <p:cNvPr id="13" name="Down Arrow 29">
            <a:extLst>
              <a:ext uri="{FF2B5EF4-FFF2-40B4-BE49-F238E27FC236}">
                <a16:creationId xmlns:a16="http://schemas.microsoft.com/office/drawing/2014/main" id="{6679E55D-13F8-1A46-C0A8-A382D0670365}"/>
              </a:ext>
            </a:extLst>
          </p:cNvPr>
          <p:cNvSpPr/>
          <p:nvPr/>
        </p:nvSpPr>
        <p:spPr>
          <a:xfrm rot="16200000">
            <a:off x="2819916" y="2359711"/>
            <a:ext cx="296700" cy="374347"/>
          </a:xfrm>
          <a:prstGeom prst="downArrow">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latin typeface="Calibri"/>
            </a:endParaRPr>
          </a:p>
        </p:txBody>
      </p:sp>
      <p:sp>
        <p:nvSpPr>
          <p:cNvPr id="14" name="Down Arrow 36">
            <a:extLst>
              <a:ext uri="{FF2B5EF4-FFF2-40B4-BE49-F238E27FC236}">
                <a16:creationId xmlns:a16="http://schemas.microsoft.com/office/drawing/2014/main" id="{98E12E2C-4941-23FB-3968-835D5492FD6C}"/>
              </a:ext>
            </a:extLst>
          </p:cNvPr>
          <p:cNvSpPr/>
          <p:nvPr/>
        </p:nvSpPr>
        <p:spPr>
          <a:xfrm rot="5400000">
            <a:off x="5657348" y="2359711"/>
            <a:ext cx="296700" cy="374347"/>
          </a:xfrm>
          <a:prstGeom prst="downArrow">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latin typeface="Calibri"/>
            </a:endParaRPr>
          </a:p>
        </p:txBody>
      </p:sp>
      <p:sp>
        <p:nvSpPr>
          <p:cNvPr id="15" name="TextBox 14">
            <a:extLst>
              <a:ext uri="{FF2B5EF4-FFF2-40B4-BE49-F238E27FC236}">
                <a16:creationId xmlns:a16="http://schemas.microsoft.com/office/drawing/2014/main" id="{4BC831AF-1640-2E1B-B100-A19DF5AEBAFA}"/>
              </a:ext>
            </a:extLst>
          </p:cNvPr>
          <p:cNvSpPr txBox="1"/>
          <p:nvPr/>
        </p:nvSpPr>
        <p:spPr>
          <a:xfrm>
            <a:off x="2995496" y="3288590"/>
            <a:ext cx="2782971" cy="253916"/>
          </a:xfrm>
          <a:prstGeom prst="rect">
            <a:avLst/>
          </a:prstGeom>
          <a:ln w="12700">
            <a:miter lim="400000"/>
          </a:ln>
        </p:spPr>
        <p:txBody>
          <a:bodyPr wrap="square" lIns="91440" tIns="45720" rIns="91440" bIns="45720" rtlCol="0">
            <a:spAutoFit/>
          </a:bodyPr>
          <a:lstStyle/>
          <a:p>
            <a:pPr algn="l" defTabSz="825500" hangingPunct="1"/>
            <a:r>
              <a:rPr lang="it-IT" sz="1050" b="1" dirty="0">
                <a:solidFill>
                  <a:schemeClr val="tx2"/>
                </a:solidFill>
                <a:latin typeface="FS Albert Pro Light" panose="02000503040000020004" pitchFamily="2" charset="0"/>
                <a:ea typeface="+mj-ea"/>
                <a:cs typeface="+mj-cs"/>
                <a:sym typeface="FSAlbertPro-Light"/>
              </a:rPr>
              <a:t>Proiezione dell’impatto clinico ed economico</a:t>
            </a:r>
          </a:p>
        </p:txBody>
      </p:sp>
      <p:pic>
        <p:nvPicPr>
          <p:cNvPr id="16" name="Picture 15">
            <a:extLst>
              <a:ext uri="{FF2B5EF4-FFF2-40B4-BE49-F238E27FC236}">
                <a16:creationId xmlns:a16="http://schemas.microsoft.com/office/drawing/2014/main" id="{1FE4D90D-F515-383E-E1F1-176900543D17}"/>
              </a:ext>
            </a:extLst>
          </p:cNvPr>
          <p:cNvPicPr>
            <a:picLocks noChangeAspect="1"/>
          </p:cNvPicPr>
          <p:nvPr/>
        </p:nvPicPr>
        <p:blipFill rotWithShape="1">
          <a:blip r:embed="rId6"/>
          <a:srcRect b="-12468"/>
          <a:stretch/>
        </p:blipFill>
        <p:spPr>
          <a:xfrm>
            <a:off x="4730816" y="3553244"/>
            <a:ext cx="1836051" cy="1086195"/>
          </a:xfrm>
          <a:prstGeom prst="rect">
            <a:avLst/>
          </a:prstGeom>
          <a:ln>
            <a:solidFill>
              <a:schemeClr val="bg1">
                <a:lumMod val="75000"/>
              </a:schemeClr>
            </a:solidFill>
          </a:ln>
        </p:spPr>
      </p:pic>
      <p:pic>
        <p:nvPicPr>
          <p:cNvPr id="17" name="Picture 16">
            <a:extLst>
              <a:ext uri="{FF2B5EF4-FFF2-40B4-BE49-F238E27FC236}">
                <a16:creationId xmlns:a16="http://schemas.microsoft.com/office/drawing/2014/main" id="{20B9CEAD-F047-B6AF-341F-50AD99286576}"/>
              </a:ext>
            </a:extLst>
          </p:cNvPr>
          <p:cNvPicPr>
            <a:picLocks noChangeAspect="1"/>
          </p:cNvPicPr>
          <p:nvPr/>
        </p:nvPicPr>
        <p:blipFill>
          <a:blip r:embed="rId7"/>
          <a:stretch>
            <a:fillRect/>
          </a:stretch>
        </p:blipFill>
        <p:spPr>
          <a:xfrm>
            <a:off x="2685950" y="3564598"/>
            <a:ext cx="1846496" cy="1086195"/>
          </a:xfrm>
          <a:prstGeom prst="rect">
            <a:avLst/>
          </a:prstGeom>
          <a:ln>
            <a:solidFill>
              <a:schemeClr val="bg1">
                <a:lumMod val="75000"/>
              </a:schemeClr>
            </a:solidFill>
          </a:ln>
        </p:spPr>
      </p:pic>
      <p:sp>
        <p:nvSpPr>
          <p:cNvPr id="18" name="TextBox 17">
            <a:extLst>
              <a:ext uri="{FF2B5EF4-FFF2-40B4-BE49-F238E27FC236}">
                <a16:creationId xmlns:a16="http://schemas.microsoft.com/office/drawing/2014/main" id="{C2D0DE3B-3650-2591-6F59-1714C4202EBB}"/>
              </a:ext>
            </a:extLst>
          </p:cNvPr>
          <p:cNvSpPr txBox="1"/>
          <p:nvPr/>
        </p:nvSpPr>
        <p:spPr>
          <a:xfrm>
            <a:off x="452211" y="3588964"/>
            <a:ext cx="1977289" cy="1061829"/>
          </a:xfrm>
          <a:prstGeom prst="rect">
            <a:avLst/>
          </a:prstGeom>
          <a:solidFill>
            <a:schemeClr val="accent3"/>
          </a:solidFill>
          <a:ln w="12700">
            <a:miter lim="400000"/>
          </a:ln>
        </p:spPr>
        <p:txBody>
          <a:bodyPr wrap="square" lIns="91440" tIns="45720" rIns="91440" bIns="45720" rtlCol="0">
            <a:spAutoFit/>
          </a:bodyPr>
          <a:lstStyle/>
          <a:p>
            <a:pPr algn="l" defTabSz="825500" hangingPunct="1"/>
            <a:r>
              <a:rPr lang="it-IT" sz="1050" b="1" dirty="0">
                <a:solidFill>
                  <a:schemeClr val="bg1"/>
                </a:solidFill>
                <a:latin typeface="FS Albert Pro Light" panose="02000503040000020004" pitchFamily="2" charset="0"/>
                <a:ea typeface="+mj-ea"/>
                <a:cs typeface="+mj-cs"/>
                <a:sym typeface="FSAlbertPro-Light"/>
              </a:rPr>
              <a:t>Impatto clinico</a:t>
            </a:r>
          </a:p>
          <a:p>
            <a:pPr algn="l" defTabSz="825500" hangingPunct="1"/>
            <a:endParaRPr lang="it-IT" sz="1050" b="1" dirty="0">
              <a:solidFill>
                <a:schemeClr val="bg1"/>
              </a:solidFill>
              <a:latin typeface="FS Albert Pro Light" panose="02000503040000020004" pitchFamily="2" charset="0"/>
              <a:ea typeface="+mj-ea"/>
              <a:cs typeface="+mj-cs"/>
              <a:sym typeface="FSAlbertPro-Light"/>
            </a:endParaRPr>
          </a:p>
          <a:p>
            <a:pPr marL="571500" indent="-571500" algn="l" defTabSz="825500" hangingPunct="1">
              <a:buFont typeface="Arial" panose="020B0604020202020204" pitchFamily="34" charset="0"/>
              <a:buChar char="•"/>
            </a:pPr>
            <a:r>
              <a:rPr lang="it-IT" sz="1050" dirty="0">
                <a:solidFill>
                  <a:schemeClr val="bg1"/>
                </a:solidFill>
                <a:latin typeface="FS Albert Pro Light" panose="02000503040000020004" pitchFamily="2" charset="0"/>
                <a:ea typeface="+mj-ea"/>
                <a:cs typeface="+mj-cs"/>
                <a:sym typeface="FSAlbertPro-Light"/>
              </a:rPr>
              <a:t>N. Sostituzioni</a:t>
            </a:r>
          </a:p>
          <a:p>
            <a:pPr marL="571500" indent="-571500" algn="l" defTabSz="825500" hangingPunct="1">
              <a:buFont typeface="Arial" panose="020B0604020202020204" pitchFamily="34" charset="0"/>
              <a:buChar char="•"/>
            </a:pPr>
            <a:r>
              <a:rPr lang="it-IT" sz="1050" dirty="0">
                <a:solidFill>
                  <a:schemeClr val="bg1"/>
                </a:solidFill>
                <a:latin typeface="FS Albert Pro Light" panose="02000503040000020004" pitchFamily="2" charset="0"/>
                <a:ea typeface="+mj-ea"/>
                <a:cs typeface="+mj-cs"/>
                <a:sym typeface="FSAlbertPro-Light"/>
              </a:rPr>
              <a:t>N. Infezioni, flebiti, occlusioni, infiltrazioni, spostamenti</a:t>
            </a:r>
            <a:endParaRPr lang="en-US" sz="1050" dirty="0">
              <a:solidFill>
                <a:schemeClr val="bg1"/>
              </a:solidFill>
              <a:latin typeface="FS Albert Pro Light" panose="02000503040000020004" pitchFamily="2" charset="0"/>
              <a:ea typeface="+mj-ea"/>
              <a:cs typeface="+mj-cs"/>
              <a:sym typeface="FSAlbertPro-Light"/>
            </a:endParaRPr>
          </a:p>
        </p:txBody>
      </p:sp>
      <p:sp>
        <p:nvSpPr>
          <p:cNvPr id="19" name="TextBox 18">
            <a:extLst>
              <a:ext uri="{FF2B5EF4-FFF2-40B4-BE49-F238E27FC236}">
                <a16:creationId xmlns:a16="http://schemas.microsoft.com/office/drawing/2014/main" id="{5305316B-EFA1-AD6F-A1AA-5046165E371E}"/>
              </a:ext>
            </a:extLst>
          </p:cNvPr>
          <p:cNvSpPr txBox="1"/>
          <p:nvPr/>
        </p:nvSpPr>
        <p:spPr>
          <a:xfrm>
            <a:off x="6758893" y="3542506"/>
            <a:ext cx="1977289" cy="1061829"/>
          </a:xfrm>
          <a:prstGeom prst="rect">
            <a:avLst/>
          </a:prstGeom>
          <a:solidFill>
            <a:schemeClr val="accent5"/>
          </a:solidFill>
          <a:ln w="12700">
            <a:miter lim="400000"/>
          </a:ln>
        </p:spPr>
        <p:txBody>
          <a:bodyPr wrap="square" lIns="91440" tIns="45720" rIns="91440" bIns="45720" rtlCol="0">
            <a:spAutoFit/>
          </a:bodyPr>
          <a:lstStyle/>
          <a:p>
            <a:pPr algn="l" defTabSz="825500" hangingPunct="1"/>
            <a:r>
              <a:rPr lang="it-IT" sz="1050" b="1" dirty="0">
                <a:solidFill>
                  <a:schemeClr val="bg1"/>
                </a:solidFill>
                <a:latin typeface="FS Albert Pro Light" panose="02000503040000020004" pitchFamily="2" charset="0"/>
                <a:ea typeface="+mj-ea"/>
                <a:cs typeface="+mj-cs"/>
                <a:sym typeface="FSAlbertPro-Light"/>
              </a:rPr>
              <a:t>Impatto economico</a:t>
            </a:r>
          </a:p>
          <a:p>
            <a:pPr algn="l" defTabSz="825500" hangingPunct="1"/>
            <a:endParaRPr lang="it-IT" sz="1050" b="1" dirty="0">
              <a:solidFill>
                <a:schemeClr val="bg1"/>
              </a:solidFill>
              <a:latin typeface="FS Albert Pro Light" panose="02000503040000020004" pitchFamily="2" charset="0"/>
              <a:ea typeface="+mj-ea"/>
              <a:cs typeface="+mj-cs"/>
              <a:sym typeface="FSAlbertPro-Light"/>
            </a:endParaRPr>
          </a:p>
          <a:p>
            <a:pPr marL="571500" indent="-571500" algn="l" defTabSz="825500" hangingPunct="1">
              <a:buFont typeface="Arial" panose="020B0604020202020204" pitchFamily="34" charset="0"/>
              <a:buChar char="•"/>
            </a:pPr>
            <a:r>
              <a:rPr lang="it-IT" sz="1050" dirty="0">
                <a:solidFill>
                  <a:schemeClr val="bg1"/>
                </a:solidFill>
                <a:latin typeface="FS Albert Pro Light" panose="02000503040000020004" pitchFamily="2" charset="0"/>
                <a:ea typeface="+mj-ea"/>
                <a:cs typeface="+mj-cs"/>
                <a:sym typeface="FSAlbertPro-Light"/>
              </a:rPr>
              <a:t>Costi Sostituzioni</a:t>
            </a:r>
          </a:p>
          <a:p>
            <a:pPr marL="571500" indent="-571500" algn="l" defTabSz="825500" hangingPunct="1">
              <a:buFont typeface="Arial" panose="020B0604020202020204" pitchFamily="34" charset="0"/>
              <a:buChar char="•"/>
            </a:pPr>
            <a:r>
              <a:rPr lang="it-IT" sz="1050" dirty="0">
                <a:solidFill>
                  <a:schemeClr val="bg1"/>
                </a:solidFill>
                <a:latin typeface="FS Albert Pro Light" panose="02000503040000020004" pitchFamily="2" charset="0"/>
                <a:ea typeface="+mj-ea"/>
                <a:cs typeface="+mj-cs"/>
                <a:sym typeface="FSAlbertPro-Light"/>
              </a:rPr>
              <a:t>Costi infezioni</a:t>
            </a:r>
          </a:p>
          <a:p>
            <a:pPr marL="571500" indent="-571500" algn="l" defTabSz="825500" hangingPunct="1">
              <a:buFont typeface="Arial" panose="020B0604020202020204" pitchFamily="34" charset="0"/>
              <a:buChar char="•"/>
            </a:pPr>
            <a:r>
              <a:rPr lang="it-IT" sz="1050" dirty="0">
                <a:solidFill>
                  <a:schemeClr val="bg1"/>
                </a:solidFill>
                <a:latin typeface="FS Albert Pro Light" panose="02000503040000020004" pitchFamily="2" charset="0"/>
                <a:ea typeface="+mj-ea"/>
                <a:cs typeface="+mj-cs"/>
                <a:sym typeface="FSAlbertPro-Light"/>
              </a:rPr>
              <a:t>Costi consumabili</a:t>
            </a:r>
          </a:p>
          <a:p>
            <a:pPr marL="571500" indent="-571500" algn="l" defTabSz="825500" hangingPunct="1">
              <a:buFont typeface="Arial" panose="020B0604020202020204" pitchFamily="34" charset="0"/>
              <a:buChar char="•"/>
            </a:pPr>
            <a:r>
              <a:rPr lang="it-IT" sz="1050" dirty="0">
                <a:solidFill>
                  <a:schemeClr val="bg1"/>
                </a:solidFill>
                <a:latin typeface="FS Albert Pro Light" panose="02000503040000020004" pitchFamily="2" charset="0"/>
                <a:ea typeface="+mj-ea"/>
                <a:cs typeface="+mj-cs"/>
                <a:sym typeface="FSAlbertPro-Light"/>
              </a:rPr>
              <a:t>Tempistiche</a:t>
            </a:r>
            <a:endParaRPr lang="en-US" sz="1050" dirty="0">
              <a:solidFill>
                <a:schemeClr val="bg1"/>
              </a:solidFill>
              <a:latin typeface="FS Albert Pro Light" panose="02000503040000020004" pitchFamily="2" charset="0"/>
              <a:ea typeface="+mj-ea"/>
              <a:cs typeface="+mj-cs"/>
              <a:sym typeface="FSAlbertPro-Light"/>
            </a:endParaRPr>
          </a:p>
        </p:txBody>
      </p:sp>
      <p:pic>
        <p:nvPicPr>
          <p:cNvPr id="20" name="Picture 19">
            <a:extLst>
              <a:ext uri="{FF2B5EF4-FFF2-40B4-BE49-F238E27FC236}">
                <a16:creationId xmlns:a16="http://schemas.microsoft.com/office/drawing/2014/main" id="{F7F9A1F9-5FAF-5385-F92D-8EEE26276E04}"/>
              </a:ext>
            </a:extLst>
          </p:cNvPr>
          <p:cNvPicPr>
            <a:picLocks noChangeAspect="1"/>
          </p:cNvPicPr>
          <p:nvPr/>
        </p:nvPicPr>
        <p:blipFill>
          <a:blip r:embed="rId8"/>
          <a:stretch>
            <a:fillRect/>
          </a:stretch>
        </p:blipFill>
        <p:spPr>
          <a:xfrm>
            <a:off x="3724260" y="4209074"/>
            <a:ext cx="1696280" cy="816392"/>
          </a:xfrm>
          <a:prstGeom prst="rect">
            <a:avLst/>
          </a:prstGeom>
        </p:spPr>
      </p:pic>
    </p:spTree>
    <p:extLst>
      <p:ext uri="{BB962C8B-B14F-4D97-AF65-F5344CB8AC3E}">
        <p14:creationId xmlns:p14="http://schemas.microsoft.com/office/powerpoint/2010/main" val="3330233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1">
            <a:extLst>
              <a:ext uri="{FF2B5EF4-FFF2-40B4-BE49-F238E27FC236}">
                <a16:creationId xmlns:a16="http://schemas.microsoft.com/office/drawing/2014/main" id="{3209D7B5-F911-419C-1D25-750591BB5226}"/>
              </a:ext>
            </a:extLst>
          </p:cNvPr>
          <p:cNvSpPr txBox="1">
            <a:spLocks/>
          </p:cNvSpPr>
          <p:nvPr/>
        </p:nvSpPr>
        <p:spPr>
          <a:xfrm>
            <a:off x="971620" y="4845629"/>
            <a:ext cx="1757404" cy="210314"/>
          </a:xfrm>
          <a:prstGeom prst="rect">
            <a:avLst/>
          </a:prstGeom>
          <a:noFill/>
          <a:ln w="12700">
            <a:miter lim="400000"/>
          </a:ln>
        </p:spPr>
        <p:txBody>
          <a:bodyPr wrap="square" lIns="50800" tIns="50800" rIns="50800" bIns="50800" anchor="ctr">
            <a:spAutoFit/>
          </a:bodyPr>
          <a:lstStyle>
            <a:defPPr>
              <a:defRPr lang="en-US"/>
            </a:defPPr>
            <a:lvl1pPr marL="0" algn="l" defTabSz="219075" rtl="0" eaLnBrk="1" latinLnBrk="0" hangingPunct="1">
              <a:defRPr sz="563" b="0" i="0" kern="1200" spc="56">
                <a:solidFill>
                  <a:schemeClr val="accent1"/>
                </a:solidFill>
                <a:latin typeface="FS Albert Pro Light" panose="02000503040000020004" pitchFamily="2" charset="0"/>
                <a:ea typeface="+mj-ea"/>
                <a:cs typeface="+mj-cs"/>
                <a:sym typeface="FSAlbertPro-Ligh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700" dirty="0"/>
              <a:t>10 Novembre 2023 – IVAS - Canobbio</a:t>
            </a:r>
          </a:p>
        </p:txBody>
      </p:sp>
      <p:sp>
        <p:nvSpPr>
          <p:cNvPr id="5" name="Title 2">
            <a:extLst>
              <a:ext uri="{FF2B5EF4-FFF2-40B4-BE49-F238E27FC236}">
                <a16:creationId xmlns:a16="http://schemas.microsoft.com/office/drawing/2014/main" id="{254301E5-2691-86E2-E049-718012135C47}"/>
              </a:ext>
            </a:extLst>
          </p:cNvPr>
          <p:cNvSpPr>
            <a:spLocks noGrp="1"/>
          </p:cNvSpPr>
          <p:nvPr>
            <p:ph type="title"/>
          </p:nvPr>
        </p:nvSpPr>
        <p:spPr>
          <a:xfrm>
            <a:off x="171451" y="171449"/>
            <a:ext cx="7831402" cy="913711"/>
          </a:xfrm>
        </p:spPr>
        <p:txBody>
          <a:bodyPr/>
          <a:lstStyle/>
          <a:p>
            <a:r>
              <a:rPr lang="it-IT" sz="3200" b="1" dirty="0"/>
              <a:t>Esempio di applicazione in casi reali</a:t>
            </a:r>
            <a:endParaRPr lang="en-US" sz="3200" b="1" dirty="0"/>
          </a:p>
        </p:txBody>
      </p:sp>
      <p:pic>
        <p:nvPicPr>
          <p:cNvPr id="6" name="Picture 5">
            <a:extLst>
              <a:ext uri="{FF2B5EF4-FFF2-40B4-BE49-F238E27FC236}">
                <a16:creationId xmlns:a16="http://schemas.microsoft.com/office/drawing/2014/main" id="{0BFF9F08-0EA3-6F4C-219E-3EE69E29E3B2}"/>
              </a:ext>
            </a:extLst>
          </p:cNvPr>
          <p:cNvPicPr>
            <a:picLocks noChangeAspect="1"/>
          </p:cNvPicPr>
          <p:nvPr/>
        </p:nvPicPr>
        <p:blipFill>
          <a:blip r:embed="rId2"/>
          <a:stretch>
            <a:fillRect/>
          </a:stretch>
        </p:blipFill>
        <p:spPr>
          <a:xfrm>
            <a:off x="585899" y="1085160"/>
            <a:ext cx="2143125" cy="2143125"/>
          </a:xfrm>
          <a:prstGeom prst="rect">
            <a:avLst/>
          </a:prstGeom>
        </p:spPr>
      </p:pic>
      <p:sp>
        <p:nvSpPr>
          <p:cNvPr id="7" name="TextBox 6">
            <a:extLst>
              <a:ext uri="{FF2B5EF4-FFF2-40B4-BE49-F238E27FC236}">
                <a16:creationId xmlns:a16="http://schemas.microsoft.com/office/drawing/2014/main" id="{B3EA4CCF-2951-3DC8-42A5-795D5414BD40}"/>
              </a:ext>
            </a:extLst>
          </p:cNvPr>
          <p:cNvSpPr txBox="1"/>
          <p:nvPr/>
        </p:nvSpPr>
        <p:spPr>
          <a:xfrm>
            <a:off x="673633" y="2954991"/>
            <a:ext cx="1967655" cy="1600438"/>
          </a:xfrm>
          <a:prstGeom prst="rect">
            <a:avLst/>
          </a:prstGeom>
          <a:ln w="12700">
            <a:miter lim="400000"/>
          </a:ln>
        </p:spPr>
        <p:txBody>
          <a:bodyPr wrap="square" lIns="91440" tIns="45720" rIns="91440" bIns="45720" rtlCol="0">
            <a:spAutoFit/>
          </a:bodyPr>
          <a:lstStyle/>
          <a:p>
            <a:pPr algn="ctr" defTabSz="825500" hangingPunct="1"/>
            <a:r>
              <a:rPr lang="it-IT" dirty="0">
                <a:solidFill>
                  <a:schemeClr val="tx2"/>
                </a:solidFill>
                <a:latin typeface="FS Albert Pro Light" panose="02000503040000020004" pitchFamily="2" charset="0"/>
                <a:ea typeface="+mj-ea"/>
                <a:cs typeface="+mj-cs"/>
                <a:sym typeface="FSAlbertPro-Light"/>
              </a:rPr>
              <a:t>Dati di input dall’ospedale</a:t>
            </a:r>
          </a:p>
          <a:p>
            <a:pPr algn="ctr" defTabSz="825500" hangingPunct="1"/>
            <a:r>
              <a:rPr lang="it-IT" dirty="0">
                <a:solidFill>
                  <a:schemeClr val="tx2"/>
                </a:solidFill>
                <a:latin typeface="FS Albert Pro Light" panose="02000503040000020004" pitchFamily="2" charset="0"/>
                <a:ea typeface="+mj-ea"/>
                <a:cs typeface="+mj-cs"/>
                <a:sym typeface="FSAlbertPro-Light"/>
              </a:rPr>
              <a:t>- </a:t>
            </a:r>
            <a:r>
              <a:rPr lang="it-IT" sz="1100" dirty="0">
                <a:solidFill>
                  <a:schemeClr val="tx2"/>
                </a:solidFill>
                <a:latin typeface="FS Albert Pro Light" panose="02000503040000020004" pitchFamily="2" charset="0"/>
                <a:ea typeface="+mj-ea"/>
                <a:cs typeface="+mj-cs"/>
                <a:sym typeface="FSAlbertPro-Light"/>
              </a:rPr>
              <a:t>volumi</a:t>
            </a:r>
          </a:p>
          <a:p>
            <a:pPr algn="ctr" defTabSz="825500" hangingPunct="1"/>
            <a:r>
              <a:rPr lang="it-IT" sz="1100" dirty="0">
                <a:solidFill>
                  <a:schemeClr val="tx2"/>
                </a:solidFill>
                <a:latin typeface="FS Albert Pro Light" panose="02000503040000020004" pitchFamily="2" charset="0"/>
                <a:ea typeface="+mj-ea"/>
                <a:cs typeface="+mj-cs"/>
                <a:sym typeface="FSAlbertPro-Light"/>
              </a:rPr>
              <a:t>- dispositivi in uso</a:t>
            </a:r>
          </a:p>
          <a:p>
            <a:pPr algn="ctr" defTabSz="825500" hangingPunct="1"/>
            <a:r>
              <a:rPr lang="it-IT" sz="1100" dirty="0">
                <a:solidFill>
                  <a:schemeClr val="tx2"/>
                </a:solidFill>
                <a:latin typeface="FS Albert Pro Light" panose="02000503040000020004" pitchFamily="2" charset="0"/>
                <a:ea typeface="+mj-ea"/>
                <a:cs typeface="+mj-cs"/>
                <a:sym typeface="FSAlbertPro-Light"/>
              </a:rPr>
              <a:t>- pratica di sostituzione/mantenimento</a:t>
            </a:r>
          </a:p>
          <a:p>
            <a:pPr algn="ctr" defTabSz="825500" hangingPunct="1"/>
            <a:r>
              <a:rPr lang="it-IT" sz="1100" dirty="0">
                <a:solidFill>
                  <a:schemeClr val="tx2"/>
                </a:solidFill>
                <a:latin typeface="FS Albert Pro Light" panose="02000503040000020004" pitchFamily="2" charset="0"/>
                <a:ea typeface="+mj-ea"/>
                <a:cs typeface="+mj-cs"/>
                <a:sym typeface="FSAlbertPro-Light"/>
              </a:rPr>
              <a:t>- complicazioni </a:t>
            </a:r>
            <a:endParaRPr lang="en-US" sz="1100" dirty="0">
              <a:solidFill>
                <a:schemeClr val="tx2"/>
              </a:solidFill>
              <a:latin typeface="FS Albert Pro Light" panose="02000503040000020004" pitchFamily="2" charset="0"/>
              <a:ea typeface="+mj-ea"/>
              <a:cs typeface="+mj-cs"/>
              <a:sym typeface="FSAlbertPro-Light"/>
            </a:endParaRPr>
          </a:p>
        </p:txBody>
      </p:sp>
      <p:sp>
        <p:nvSpPr>
          <p:cNvPr id="8" name="Down Arrow 29">
            <a:extLst>
              <a:ext uri="{FF2B5EF4-FFF2-40B4-BE49-F238E27FC236}">
                <a16:creationId xmlns:a16="http://schemas.microsoft.com/office/drawing/2014/main" id="{890198C4-2619-330D-CE01-DFE32989BF14}"/>
              </a:ext>
            </a:extLst>
          </p:cNvPr>
          <p:cNvSpPr/>
          <p:nvPr/>
        </p:nvSpPr>
        <p:spPr>
          <a:xfrm rot="16200000">
            <a:off x="2680112" y="2329267"/>
            <a:ext cx="296700" cy="374347"/>
          </a:xfrm>
          <a:prstGeom prst="downArrow">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latin typeface="Calibri"/>
            </a:endParaRPr>
          </a:p>
        </p:txBody>
      </p:sp>
      <p:sp>
        <p:nvSpPr>
          <p:cNvPr id="9" name="TextBox 8">
            <a:extLst>
              <a:ext uri="{FF2B5EF4-FFF2-40B4-BE49-F238E27FC236}">
                <a16:creationId xmlns:a16="http://schemas.microsoft.com/office/drawing/2014/main" id="{4262F2B7-B466-B9CA-47AF-E336B307F8EE}"/>
              </a:ext>
            </a:extLst>
          </p:cNvPr>
          <p:cNvSpPr txBox="1"/>
          <p:nvPr/>
        </p:nvSpPr>
        <p:spPr>
          <a:xfrm>
            <a:off x="3337231" y="2040622"/>
            <a:ext cx="4470004" cy="707886"/>
          </a:xfrm>
          <a:prstGeom prst="rect">
            <a:avLst/>
          </a:prstGeom>
          <a:ln w="12700">
            <a:miter lim="400000"/>
          </a:ln>
        </p:spPr>
        <p:txBody>
          <a:bodyPr wrap="square" lIns="91440" tIns="45720" rIns="91440" bIns="45720" rtlCol="0">
            <a:spAutoFit/>
          </a:bodyPr>
          <a:lstStyle/>
          <a:p>
            <a:pPr marL="342900" indent="-342900" defTabSz="825500" hangingPunct="1">
              <a:buFont typeface="Courier New" panose="02070309020205020404" pitchFamily="49" charset="0"/>
              <a:buChar char="o"/>
            </a:pPr>
            <a:r>
              <a:rPr lang="it-IT" sz="2000" b="1" dirty="0">
                <a:solidFill>
                  <a:schemeClr val="tx2"/>
                </a:solidFill>
                <a:latin typeface="FS Albert Pro Light" panose="02000503040000020004" pitchFamily="2" charset="0"/>
                <a:ea typeface="+mj-ea"/>
                <a:cs typeface="+mj-cs"/>
                <a:sym typeface="FSAlbertPro-Light"/>
              </a:rPr>
              <a:t>Qual’è il burden clinico ed economico attuale?</a:t>
            </a:r>
            <a:endParaRPr lang="en-US" sz="1200" b="1" dirty="0">
              <a:solidFill>
                <a:schemeClr val="tx2"/>
              </a:solidFill>
              <a:latin typeface="FS Albert Pro Light" panose="02000503040000020004" pitchFamily="2" charset="0"/>
              <a:ea typeface="+mj-ea"/>
              <a:cs typeface="+mj-cs"/>
              <a:sym typeface="FSAlbertPro-Light"/>
            </a:endParaRPr>
          </a:p>
        </p:txBody>
      </p:sp>
      <p:sp>
        <p:nvSpPr>
          <p:cNvPr id="10" name="TextBox 9">
            <a:extLst>
              <a:ext uri="{FF2B5EF4-FFF2-40B4-BE49-F238E27FC236}">
                <a16:creationId xmlns:a16="http://schemas.microsoft.com/office/drawing/2014/main" id="{449483E2-E14E-4F63-5D23-C685D6D3892A}"/>
              </a:ext>
            </a:extLst>
          </p:cNvPr>
          <p:cNvSpPr txBox="1"/>
          <p:nvPr/>
        </p:nvSpPr>
        <p:spPr>
          <a:xfrm>
            <a:off x="3337231" y="3013817"/>
            <a:ext cx="4717071" cy="707886"/>
          </a:xfrm>
          <a:prstGeom prst="rect">
            <a:avLst/>
          </a:prstGeom>
          <a:ln w="12700">
            <a:miter lim="400000"/>
          </a:ln>
        </p:spPr>
        <p:txBody>
          <a:bodyPr wrap="square" lIns="91440" tIns="45720" rIns="91440" bIns="45720" rtlCol="0">
            <a:spAutoFit/>
          </a:bodyPr>
          <a:lstStyle/>
          <a:p>
            <a:pPr marL="342900" indent="-342900" defTabSz="825500" hangingPunct="1">
              <a:buFont typeface="Courier New" panose="02070309020205020404" pitchFamily="49" charset="0"/>
              <a:buChar char="o"/>
            </a:pPr>
            <a:r>
              <a:rPr lang="it-IT" sz="2000" b="1" dirty="0">
                <a:solidFill>
                  <a:schemeClr val="tx2"/>
                </a:solidFill>
                <a:latin typeface="FS Albert Pro Light" panose="02000503040000020004" pitchFamily="2" charset="0"/>
                <a:ea typeface="+mj-ea"/>
                <a:cs typeface="+mj-cs"/>
                <a:sym typeface="FSAlbertPro-Light"/>
              </a:rPr>
              <a:t>Come potrebbe cambiare adottando best practice basate sul valore?</a:t>
            </a:r>
            <a:endParaRPr lang="en-US" sz="1200" b="1" dirty="0">
              <a:solidFill>
                <a:schemeClr val="tx2"/>
              </a:solidFill>
              <a:latin typeface="FS Albert Pro Light" panose="02000503040000020004" pitchFamily="2" charset="0"/>
              <a:ea typeface="+mj-ea"/>
              <a:cs typeface="+mj-cs"/>
              <a:sym typeface="FSAlbertPro-Light"/>
            </a:endParaRPr>
          </a:p>
        </p:txBody>
      </p:sp>
      <p:sp>
        <p:nvSpPr>
          <p:cNvPr id="11" name="TextBox 10">
            <a:extLst>
              <a:ext uri="{FF2B5EF4-FFF2-40B4-BE49-F238E27FC236}">
                <a16:creationId xmlns:a16="http://schemas.microsoft.com/office/drawing/2014/main" id="{6E1B1CFE-D477-D6BD-891B-9D9C62ADEEC9}"/>
              </a:ext>
            </a:extLst>
          </p:cNvPr>
          <p:cNvSpPr txBox="1"/>
          <p:nvPr/>
        </p:nvSpPr>
        <p:spPr>
          <a:xfrm>
            <a:off x="3337231" y="1085160"/>
            <a:ext cx="4470004" cy="830997"/>
          </a:xfrm>
          <a:prstGeom prst="rect">
            <a:avLst/>
          </a:prstGeom>
          <a:ln w="12700">
            <a:miter lim="400000"/>
          </a:ln>
        </p:spPr>
        <p:txBody>
          <a:bodyPr wrap="square" lIns="91440" tIns="45720" rIns="91440" bIns="45720" rtlCol="0">
            <a:spAutoFit/>
          </a:bodyPr>
          <a:lstStyle/>
          <a:p>
            <a:pPr defTabSz="825500" hangingPunct="1"/>
            <a:r>
              <a:rPr lang="it-IT" sz="2400" b="1" dirty="0">
                <a:solidFill>
                  <a:schemeClr val="accent2"/>
                </a:solidFill>
                <a:latin typeface="FS Albert Pro Light" panose="02000503040000020004" pitchFamily="2" charset="0"/>
                <a:ea typeface="+mj-ea"/>
                <a:cs typeface="+mj-cs"/>
                <a:sym typeface="FSAlbertPro-Light"/>
              </a:rPr>
              <a:t>Che informazioni fornisce il modello?</a:t>
            </a:r>
            <a:endParaRPr lang="en-US" sz="1400" b="1" dirty="0">
              <a:solidFill>
                <a:schemeClr val="accent2"/>
              </a:solidFill>
              <a:latin typeface="FS Albert Pro Light" panose="02000503040000020004" pitchFamily="2" charset="0"/>
              <a:ea typeface="+mj-ea"/>
              <a:cs typeface="+mj-cs"/>
              <a:sym typeface="FSAlbertPro-Light"/>
            </a:endParaRPr>
          </a:p>
        </p:txBody>
      </p:sp>
    </p:spTree>
    <p:extLst>
      <p:ext uri="{BB962C8B-B14F-4D97-AF65-F5344CB8AC3E}">
        <p14:creationId xmlns:p14="http://schemas.microsoft.com/office/powerpoint/2010/main" val="212848520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8BBFA552-F390-D147-0DAC-36F62DA4D09B}"/>
              </a:ext>
            </a:extLst>
          </p:cNvPr>
          <p:cNvSpPr>
            <a:spLocks noGrp="1"/>
          </p:cNvSpPr>
          <p:nvPr>
            <p:ph type="title"/>
          </p:nvPr>
        </p:nvSpPr>
        <p:spPr>
          <a:xfrm>
            <a:off x="171451" y="171449"/>
            <a:ext cx="7831402" cy="913711"/>
          </a:xfrm>
        </p:spPr>
        <p:txBody>
          <a:bodyPr/>
          <a:lstStyle/>
          <a:p>
            <a:r>
              <a:rPr lang="it-IT" sz="3200" b="1" dirty="0"/>
              <a:t>Esempio di applicazione in casi reali</a:t>
            </a:r>
            <a:endParaRPr lang="en-US" sz="3200" b="1" dirty="0"/>
          </a:p>
        </p:txBody>
      </p:sp>
      <p:sp>
        <p:nvSpPr>
          <p:cNvPr id="20" name="TextBox 19">
            <a:extLst>
              <a:ext uri="{FF2B5EF4-FFF2-40B4-BE49-F238E27FC236}">
                <a16:creationId xmlns:a16="http://schemas.microsoft.com/office/drawing/2014/main" id="{66CE1AF9-08A3-6F8E-D93F-C7272558EAE1}"/>
              </a:ext>
            </a:extLst>
          </p:cNvPr>
          <p:cNvSpPr txBox="1"/>
          <p:nvPr/>
        </p:nvSpPr>
        <p:spPr>
          <a:xfrm>
            <a:off x="306918" y="971853"/>
            <a:ext cx="2327909" cy="369332"/>
          </a:xfrm>
          <a:prstGeom prst="rect">
            <a:avLst/>
          </a:prstGeom>
          <a:solidFill>
            <a:schemeClr val="accent4"/>
          </a:solidFill>
          <a:ln w="12700">
            <a:miter lim="400000"/>
          </a:ln>
        </p:spPr>
        <p:txBody>
          <a:bodyPr wrap="square" lIns="91440" tIns="45720" rIns="91440" bIns="45720" rtlCol="0">
            <a:spAutoFit/>
          </a:bodyPr>
          <a:lstStyle/>
          <a:p>
            <a:pPr defTabSz="825500" hangingPunct="1"/>
            <a:r>
              <a:rPr lang="en-US" i="1" dirty="0">
                <a:solidFill>
                  <a:schemeClr val="bg1"/>
                </a:solidFill>
                <a:latin typeface="FS Albert Pro Light" panose="02000503040000020004" pitchFamily="2" charset="0"/>
                <a:ea typeface="+mj-ea"/>
                <a:cs typeface="+mj-cs"/>
                <a:sym typeface="FSAlbertPro-Light"/>
              </a:rPr>
              <a:t>Da </a:t>
            </a:r>
            <a:r>
              <a:rPr lang="en-US" i="1" dirty="0" err="1">
                <a:solidFill>
                  <a:schemeClr val="bg1"/>
                </a:solidFill>
                <a:latin typeface="FS Albert Pro Light" panose="02000503040000020004" pitchFamily="2" charset="0"/>
                <a:ea typeface="+mj-ea"/>
                <a:cs typeface="+mj-cs"/>
                <a:sym typeface="FSAlbertPro-Light"/>
              </a:rPr>
              <a:t>un’ottica</a:t>
            </a:r>
            <a:r>
              <a:rPr lang="en-US" i="1" dirty="0">
                <a:solidFill>
                  <a:schemeClr val="bg1"/>
                </a:solidFill>
                <a:latin typeface="FS Albert Pro Light" panose="02000503040000020004" pitchFamily="2" charset="0"/>
                <a:ea typeface="+mj-ea"/>
                <a:cs typeface="+mj-cs"/>
                <a:sym typeface="FSAlbertPro-Light"/>
              </a:rPr>
              <a:t> di </a:t>
            </a:r>
            <a:r>
              <a:rPr lang="en-US" i="1" dirty="0" err="1">
                <a:solidFill>
                  <a:schemeClr val="bg1"/>
                </a:solidFill>
                <a:latin typeface="FS Albert Pro Light" panose="02000503040000020004" pitchFamily="2" charset="0"/>
                <a:ea typeface="+mj-ea"/>
                <a:cs typeface="+mj-cs"/>
                <a:sym typeface="FSAlbertPro-Light"/>
              </a:rPr>
              <a:t>prezzo</a:t>
            </a:r>
            <a:endParaRPr lang="en-US" i="1" dirty="0">
              <a:solidFill>
                <a:schemeClr val="bg1"/>
              </a:solidFill>
              <a:latin typeface="FS Albert Pro Light" panose="02000503040000020004" pitchFamily="2" charset="0"/>
              <a:ea typeface="+mj-ea"/>
              <a:cs typeface="+mj-cs"/>
              <a:sym typeface="FSAlbertPro-Light"/>
            </a:endParaRPr>
          </a:p>
        </p:txBody>
      </p:sp>
      <p:sp>
        <p:nvSpPr>
          <p:cNvPr id="21" name="TextBox 20">
            <a:extLst>
              <a:ext uri="{FF2B5EF4-FFF2-40B4-BE49-F238E27FC236}">
                <a16:creationId xmlns:a16="http://schemas.microsoft.com/office/drawing/2014/main" id="{C9CCDFC2-9815-DEFA-A29F-6A1768B5770D}"/>
              </a:ext>
            </a:extLst>
          </p:cNvPr>
          <p:cNvSpPr txBox="1"/>
          <p:nvPr/>
        </p:nvSpPr>
        <p:spPr>
          <a:xfrm>
            <a:off x="2721611" y="971853"/>
            <a:ext cx="5785696" cy="369332"/>
          </a:xfrm>
          <a:prstGeom prst="rect">
            <a:avLst/>
          </a:prstGeom>
          <a:solidFill>
            <a:schemeClr val="accent2"/>
          </a:solidFill>
          <a:ln w="12700">
            <a:miter lim="400000"/>
          </a:ln>
        </p:spPr>
        <p:txBody>
          <a:bodyPr wrap="square" lIns="91440" tIns="45720" rIns="91440" bIns="45720" rtlCol="0">
            <a:spAutoFit/>
          </a:bodyPr>
          <a:lstStyle/>
          <a:p>
            <a:pPr defTabSz="825500" hangingPunct="1"/>
            <a:r>
              <a:rPr lang="en-US" i="1" dirty="0">
                <a:solidFill>
                  <a:schemeClr val="bg1"/>
                </a:solidFill>
                <a:latin typeface="FS Albert Pro Light" panose="02000503040000020004" pitchFamily="2" charset="0"/>
                <a:ea typeface="+mj-ea"/>
                <a:cs typeface="+mj-cs"/>
                <a:sym typeface="FSAlbertPro-Light"/>
              </a:rPr>
              <a:t>A </a:t>
            </a:r>
            <a:r>
              <a:rPr lang="en-US" i="1" dirty="0" err="1">
                <a:solidFill>
                  <a:schemeClr val="bg1"/>
                </a:solidFill>
                <a:latin typeface="FS Albert Pro Light" panose="02000503040000020004" pitchFamily="2" charset="0"/>
                <a:ea typeface="+mj-ea"/>
                <a:cs typeface="+mj-cs"/>
                <a:sym typeface="FSAlbertPro-Light"/>
              </a:rPr>
              <a:t>un’ottica</a:t>
            </a:r>
            <a:r>
              <a:rPr lang="en-US" i="1" dirty="0">
                <a:solidFill>
                  <a:schemeClr val="bg1"/>
                </a:solidFill>
                <a:latin typeface="FS Albert Pro Light" panose="02000503040000020004" pitchFamily="2" charset="0"/>
                <a:ea typeface="+mj-ea"/>
                <a:cs typeface="+mj-cs"/>
                <a:sym typeface="FSAlbertPro-Light"/>
              </a:rPr>
              <a:t> </a:t>
            </a:r>
            <a:r>
              <a:rPr lang="en-US" i="1" dirty="0" err="1">
                <a:solidFill>
                  <a:schemeClr val="bg1"/>
                </a:solidFill>
                <a:latin typeface="FS Albert Pro Light" panose="02000503040000020004" pitchFamily="2" charset="0"/>
                <a:ea typeface="+mj-ea"/>
                <a:cs typeface="+mj-cs"/>
                <a:sym typeface="FSAlbertPro-Light"/>
              </a:rPr>
              <a:t>basata</a:t>
            </a:r>
            <a:r>
              <a:rPr lang="en-US" i="1" dirty="0">
                <a:solidFill>
                  <a:schemeClr val="bg1"/>
                </a:solidFill>
                <a:latin typeface="FS Albert Pro Light" panose="02000503040000020004" pitchFamily="2" charset="0"/>
                <a:ea typeface="+mj-ea"/>
                <a:cs typeface="+mj-cs"/>
                <a:sym typeface="FSAlbertPro-Light"/>
              </a:rPr>
              <a:t> </a:t>
            </a:r>
            <a:r>
              <a:rPr lang="en-US" i="1" dirty="0" err="1">
                <a:solidFill>
                  <a:schemeClr val="bg1"/>
                </a:solidFill>
                <a:latin typeface="FS Albert Pro Light" panose="02000503040000020004" pitchFamily="2" charset="0"/>
                <a:ea typeface="+mj-ea"/>
                <a:cs typeface="+mj-cs"/>
                <a:sym typeface="FSAlbertPro-Light"/>
              </a:rPr>
              <a:t>sul</a:t>
            </a:r>
            <a:r>
              <a:rPr lang="en-US" i="1" dirty="0">
                <a:solidFill>
                  <a:schemeClr val="bg1"/>
                </a:solidFill>
                <a:latin typeface="FS Albert Pro Light" panose="02000503040000020004" pitchFamily="2" charset="0"/>
                <a:ea typeface="+mj-ea"/>
                <a:cs typeface="+mj-cs"/>
                <a:sym typeface="FSAlbertPro-Light"/>
              </a:rPr>
              <a:t> </a:t>
            </a:r>
            <a:r>
              <a:rPr lang="en-US" i="1" dirty="0" err="1">
                <a:solidFill>
                  <a:schemeClr val="bg1"/>
                </a:solidFill>
                <a:latin typeface="FS Albert Pro Light" panose="02000503040000020004" pitchFamily="2" charset="0"/>
                <a:ea typeface="+mj-ea"/>
                <a:cs typeface="+mj-cs"/>
                <a:sym typeface="FSAlbertPro-Light"/>
              </a:rPr>
              <a:t>valore</a:t>
            </a:r>
            <a:r>
              <a:rPr lang="en-US" i="1" dirty="0">
                <a:solidFill>
                  <a:schemeClr val="bg1"/>
                </a:solidFill>
                <a:latin typeface="FS Albert Pro Light" panose="02000503040000020004" pitchFamily="2" charset="0"/>
                <a:ea typeface="+mj-ea"/>
                <a:cs typeface="+mj-cs"/>
                <a:sym typeface="FSAlbertPro-Light"/>
              </a:rPr>
              <a:t> </a:t>
            </a:r>
            <a:r>
              <a:rPr lang="en-US" i="1" dirty="0" err="1">
                <a:solidFill>
                  <a:schemeClr val="bg1"/>
                </a:solidFill>
                <a:latin typeface="FS Albert Pro Light" panose="02000503040000020004" pitchFamily="2" charset="0"/>
                <a:ea typeface="+mj-ea"/>
                <a:cs typeface="+mj-cs"/>
                <a:sym typeface="FSAlbertPro-Light"/>
              </a:rPr>
              <a:t>supportato</a:t>
            </a:r>
            <a:r>
              <a:rPr lang="en-US" i="1" dirty="0">
                <a:solidFill>
                  <a:schemeClr val="bg1"/>
                </a:solidFill>
                <a:latin typeface="FS Albert Pro Light" panose="02000503040000020004" pitchFamily="2" charset="0"/>
                <a:ea typeface="+mj-ea"/>
                <a:cs typeface="+mj-cs"/>
                <a:sym typeface="FSAlbertPro-Light"/>
              </a:rPr>
              <a:t> da </a:t>
            </a:r>
            <a:r>
              <a:rPr lang="en-US" i="1" dirty="0" err="1">
                <a:solidFill>
                  <a:schemeClr val="bg1"/>
                </a:solidFill>
                <a:latin typeface="FS Albert Pro Light" panose="02000503040000020004" pitchFamily="2" charset="0"/>
                <a:ea typeface="+mj-ea"/>
                <a:cs typeface="+mj-cs"/>
                <a:sym typeface="FSAlbertPro-Light"/>
              </a:rPr>
              <a:t>evidenze</a:t>
            </a:r>
            <a:endParaRPr lang="en-US" i="1" dirty="0">
              <a:solidFill>
                <a:schemeClr val="bg1"/>
              </a:solidFill>
              <a:latin typeface="FS Albert Pro Light" panose="02000503040000020004" pitchFamily="2" charset="0"/>
              <a:ea typeface="+mj-ea"/>
              <a:cs typeface="+mj-cs"/>
              <a:sym typeface="FSAlbertPro-Light"/>
            </a:endParaRPr>
          </a:p>
        </p:txBody>
      </p:sp>
      <p:sp>
        <p:nvSpPr>
          <p:cNvPr id="22" name="TextBox 21">
            <a:extLst>
              <a:ext uri="{FF2B5EF4-FFF2-40B4-BE49-F238E27FC236}">
                <a16:creationId xmlns:a16="http://schemas.microsoft.com/office/drawing/2014/main" id="{D67F6ABE-1211-DA17-33BE-DFF76B4EBB3A}"/>
              </a:ext>
            </a:extLst>
          </p:cNvPr>
          <p:cNvSpPr txBox="1"/>
          <p:nvPr/>
        </p:nvSpPr>
        <p:spPr>
          <a:xfrm>
            <a:off x="306918" y="2202418"/>
            <a:ext cx="2327909" cy="523220"/>
          </a:xfrm>
          <a:prstGeom prst="rect">
            <a:avLst/>
          </a:prstGeom>
          <a:solidFill>
            <a:schemeClr val="accent4"/>
          </a:solidFill>
          <a:ln w="12700">
            <a:miter lim="400000"/>
          </a:ln>
        </p:spPr>
        <p:txBody>
          <a:bodyPr wrap="square" lIns="91440" tIns="45720" rIns="91440" bIns="45720" rtlCol="0">
            <a:spAutoFit/>
          </a:bodyPr>
          <a:lstStyle/>
          <a:p>
            <a:pPr defTabSz="825500" hangingPunct="1"/>
            <a:r>
              <a:rPr lang="en-US" sz="1400" i="1" dirty="0" err="1">
                <a:solidFill>
                  <a:schemeClr val="bg1"/>
                </a:solidFill>
                <a:latin typeface="FS Albert Pro Light" panose="02000503040000020004" pitchFamily="2" charset="0"/>
                <a:ea typeface="+mj-ea"/>
                <a:cs typeface="+mj-cs"/>
                <a:sym typeface="FSAlbertPro-Light"/>
              </a:rPr>
              <a:t>Comprare</a:t>
            </a:r>
            <a:r>
              <a:rPr lang="en-US" sz="1400" i="1" dirty="0">
                <a:solidFill>
                  <a:schemeClr val="bg1"/>
                </a:solidFill>
                <a:latin typeface="FS Albert Pro Light" panose="02000503040000020004" pitchFamily="2" charset="0"/>
                <a:ea typeface="+mj-ea"/>
                <a:cs typeface="+mj-cs"/>
                <a:sym typeface="FSAlbertPro-Light"/>
              </a:rPr>
              <a:t> </a:t>
            </a:r>
            <a:r>
              <a:rPr lang="en-US" sz="1400" i="1" dirty="0" err="1">
                <a:solidFill>
                  <a:schemeClr val="bg1"/>
                </a:solidFill>
                <a:latin typeface="FS Albert Pro Light" panose="02000503040000020004" pitchFamily="2" charset="0"/>
                <a:ea typeface="+mj-ea"/>
                <a:cs typeface="+mj-cs"/>
                <a:sym typeface="FSAlbertPro-Light"/>
              </a:rPr>
              <a:t>dispositivi</a:t>
            </a:r>
            <a:r>
              <a:rPr lang="en-US" sz="1400" i="1" dirty="0">
                <a:solidFill>
                  <a:schemeClr val="bg1"/>
                </a:solidFill>
                <a:latin typeface="FS Albert Pro Light" panose="02000503040000020004" pitchFamily="2" charset="0"/>
                <a:ea typeface="+mj-ea"/>
                <a:cs typeface="+mj-cs"/>
                <a:sym typeface="FSAlbertPro-Light"/>
              </a:rPr>
              <a:t> </a:t>
            </a:r>
            <a:r>
              <a:rPr lang="en-US" sz="1400" i="1" dirty="0" err="1">
                <a:solidFill>
                  <a:schemeClr val="bg1"/>
                </a:solidFill>
                <a:latin typeface="FS Albert Pro Light" panose="02000503040000020004" pitchFamily="2" charset="0"/>
                <a:ea typeface="+mj-ea"/>
                <a:cs typeface="+mj-cs"/>
                <a:sym typeface="FSAlbertPro-Light"/>
              </a:rPr>
              <a:t>innovativi</a:t>
            </a:r>
            <a:r>
              <a:rPr lang="en-US" sz="1400" i="1" dirty="0">
                <a:solidFill>
                  <a:schemeClr val="bg1"/>
                </a:solidFill>
                <a:latin typeface="FS Albert Pro Light" panose="02000503040000020004" pitchFamily="2" charset="0"/>
                <a:ea typeface="+mj-ea"/>
                <a:cs typeface="+mj-cs"/>
                <a:sym typeface="FSAlbertPro-Light"/>
              </a:rPr>
              <a:t> costa di </a:t>
            </a:r>
            <a:r>
              <a:rPr lang="en-US" sz="1400" i="1" dirty="0" err="1">
                <a:solidFill>
                  <a:schemeClr val="bg1"/>
                </a:solidFill>
                <a:latin typeface="FS Albert Pro Light" panose="02000503040000020004" pitchFamily="2" charset="0"/>
                <a:ea typeface="+mj-ea"/>
                <a:cs typeface="+mj-cs"/>
                <a:sym typeface="FSAlbertPro-Light"/>
              </a:rPr>
              <a:t>più</a:t>
            </a:r>
            <a:r>
              <a:rPr lang="en-US" sz="1400" i="1" dirty="0">
                <a:solidFill>
                  <a:schemeClr val="bg1"/>
                </a:solidFill>
                <a:latin typeface="FS Albert Pro Light" panose="02000503040000020004" pitchFamily="2" charset="0"/>
                <a:ea typeface="+mj-ea"/>
                <a:cs typeface="+mj-cs"/>
                <a:sym typeface="FSAlbertPro-Light"/>
              </a:rPr>
              <a:t>!</a:t>
            </a:r>
          </a:p>
        </p:txBody>
      </p:sp>
      <p:sp>
        <p:nvSpPr>
          <p:cNvPr id="23" name="TextBox 22">
            <a:extLst>
              <a:ext uri="{FF2B5EF4-FFF2-40B4-BE49-F238E27FC236}">
                <a16:creationId xmlns:a16="http://schemas.microsoft.com/office/drawing/2014/main" id="{1630BCD9-BB10-1845-374B-8470B4D27160}"/>
              </a:ext>
            </a:extLst>
          </p:cNvPr>
          <p:cNvSpPr txBox="1"/>
          <p:nvPr/>
        </p:nvSpPr>
        <p:spPr>
          <a:xfrm>
            <a:off x="2882953" y="1475146"/>
            <a:ext cx="1833387" cy="307777"/>
          </a:xfrm>
          <a:prstGeom prst="rect">
            <a:avLst/>
          </a:prstGeom>
          <a:ln w="12700">
            <a:miter lim="400000"/>
          </a:ln>
        </p:spPr>
        <p:txBody>
          <a:bodyPr wrap="none" lIns="91440" tIns="45720" rIns="91440" bIns="45720" rtlCol="0">
            <a:spAutoFit/>
          </a:bodyPr>
          <a:lstStyle/>
          <a:p>
            <a:pPr algn="l" defTabSz="825500" hangingPunct="1"/>
            <a:r>
              <a:rPr lang="it-IT" sz="1400" dirty="0">
                <a:solidFill>
                  <a:schemeClr val="tx2"/>
                </a:solidFill>
                <a:latin typeface="FS Albert Pro Light" panose="02000503040000020004" pitchFamily="2" charset="0"/>
                <a:ea typeface="+mj-ea"/>
                <a:cs typeface="+mj-cs"/>
                <a:sym typeface="FSAlbertPro-Light"/>
              </a:rPr>
              <a:t>N. sostituzioni catetere</a:t>
            </a:r>
          </a:p>
        </p:txBody>
      </p:sp>
      <p:sp>
        <p:nvSpPr>
          <p:cNvPr id="24" name="TextBox 23">
            <a:extLst>
              <a:ext uri="{FF2B5EF4-FFF2-40B4-BE49-F238E27FC236}">
                <a16:creationId xmlns:a16="http://schemas.microsoft.com/office/drawing/2014/main" id="{F72AEBEE-5AA3-8274-1DC5-469B1DCA18AE}"/>
              </a:ext>
            </a:extLst>
          </p:cNvPr>
          <p:cNvSpPr txBox="1"/>
          <p:nvPr/>
        </p:nvSpPr>
        <p:spPr>
          <a:xfrm>
            <a:off x="4881156" y="1482828"/>
            <a:ext cx="1393843" cy="307777"/>
          </a:xfrm>
          <a:prstGeom prst="rect">
            <a:avLst/>
          </a:prstGeom>
          <a:ln w="12700">
            <a:miter lim="400000"/>
          </a:ln>
        </p:spPr>
        <p:txBody>
          <a:bodyPr wrap="none" lIns="91440" tIns="45720" rIns="91440" bIns="45720" rtlCol="0">
            <a:spAutoFit/>
          </a:bodyPr>
          <a:lstStyle/>
          <a:p>
            <a:pPr algn="l" defTabSz="825500" hangingPunct="1"/>
            <a:r>
              <a:rPr lang="it-IT" sz="1400" dirty="0">
                <a:solidFill>
                  <a:schemeClr val="tx2"/>
                </a:solidFill>
                <a:latin typeface="FS Albert Pro Light" panose="02000503040000020004" pitchFamily="2" charset="0"/>
                <a:ea typeface="+mj-ea"/>
                <a:cs typeface="+mj-cs"/>
                <a:sym typeface="FSAlbertPro-Light"/>
              </a:rPr>
              <a:t>N. Complicazioni</a:t>
            </a:r>
          </a:p>
        </p:txBody>
      </p:sp>
      <p:sp>
        <p:nvSpPr>
          <p:cNvPr id="25" name="TextBox 24">
            <a:extLst>
              <a:ext uri="{FF2B5EF4-FFF2-40B4-BE49-F238E27FC236}">
                <a16:creationId xmlns:a16="http://schemas.microsoft.com/office/drawing/2014/main" id="{4B975C0F-48F9-EFC9-ED27-1441375F3A5F}"/>
              </a:ext>
            </a:extLst>
          </p:cNvPr>
          <p:cNvSpPr txBox="1"/>
          <p:nvPr/>
        </p:nvSpPr>
        <p:spPr>
          <a:xfrm>
            <a:off x="6654684" y="2345503"/>
            <a:ext cx="1781257" cy="307777"/>
          </a:xfrm>
          <a:prstGeom prst="rect">
            <a:avLst/>
          </a:prstGeom>
          <a:ln w="12700">
            <a:miter lim="400000"/>
          </a:ln>
        </p:spPr>
        <p:txBody>
          <a:bodyPr wrap="none" lIns="91440" tIns="45720" rIns="91440" bIns="45720" rtlCol="0">
            <a:spAutoFit/>
          </a:bodyPr>
          <a:lstStyle/>
          <a:p>
            <a:pPr algn="l" defTabSz="825500" hangingPunct="1"/>
            <a:r>
              <a:rPr lang="it-IT" sz="1400" dirty="0">
                <a:solidFill>
                  <a:schemeClr val="tx2"/>
                </a:solidFill>
                <a:latin typeface="FS Albert Pro Light" panose="02000503040000020004" pitchFamily="2" charset="0"/>
                <a:ea typeface="+mj-ea"/>
                <a:cs typeface="+mj-cs"/>
                <a:sym typeface="FSAlbertPro-Light"/>
              </a:rPr>
              <a:t>Riduzione carichi staff</a:t>
            </a:r>
            <a:endParaRPr lang="en-US" sz="1400" dirty="0">
              <a:solidFill>
                <a:schemeClr val="tx2"/>
              </a:solidFill>
              <a:latin typeface="FS Albert Pro Light" panose="02000503040000020004" pitchFamily="2" charset="0"/>
              <a:ea typeface="+mj-ea"/>
              <a:cs typeface="+mj-cs"/>
              <a:sym typeface="FSAlbertPro-Light"/>
            </a:endParaRPr>
          </a:p>
        </p:txBody>
      </p:sp>
      <p:cxnSp>
        <p:nvCxnSpPr>
          <p:cNvPr id="27" name="Straight Arrow Connector 26">
            <a:extLst>
              <a:ext uri="{FF2B5EF4-FFF2-40B4-BE49-F238E27FC236}">
                <a16:creationId xmlns:a16="http://schemas.microsoft.com/office/drawing/2014/main" id="{1F7DF317-4FC2-C5C1-BFFC-99067E4DAA87}"/>
              </a:ext>
            </a:extLst>
          </p:cNvPr>
          <p:cNvCxnSpPr/>
          <p:nvPr/>
        </p:nvCxnSpPr>
        <p:spPr>
          <a:xfrm>
            <a:off x="2813596" y="1547107"/>
            <a:ext cx="0" cy="256025"/>
          </a:xfrm>
          <a:prstGeom prst="straightConnector1">
            <a:avLst/>
          </a:prstGeom>
          <a:noFill/>
          <a:ln w="254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sp>
        <p:nvSpPr>
          <p:cNvPr id="28" name="TextBox 27">
            <a:extLst>
              <a:ext uri="{FF2B5EF4-FFF2-40B4-BE49-F238E27FC236}">
                <a16:creationId xmlns:a16="http://schemas.microsoft.com/office/drawing/2014/main" id="{CBF03DBF-3DBA-535A-1B0B-0C14221B5FB0}"/>
              </a:ext>
            </a:extLst>
          </p:cNvPr>
          <p:cNvSpPr txBox="1"/>
          <p:nvPr/>
        </p:nvSpPr>
        <p:spPr>
          <a:xfrm>
            <a:off x="2931329" y="2345503"/>
            <a:ext cx="1665392" cy="307777"/>
          </a:xfrm>
          <a:prstGeom prst="rect">
            <a:avLst/>
          </a:prstGeom>
          <a:ln w="12700">
            <a:miter lim="400000"/>
          </a:ln>
        </p:spPr>
        <p:txBody>
          <a:bodyPr wrap="none" lIns="91440" tIns="45720" rIns="91440" bIns="45720" rtlCol="0">
            <a:spAutoFit/>
          </a:bodyPr>
          <a:lstStyle/>
          <a:p>
            <a:pPr algn="l" defTabSz="825500" hangingPunct="1"/>
            <a:r>
              <a:rPr lang="it-IT" sz="1400" dirty="0">
                <a:solidFill>
                  <a:schemeClr val="tx2"/>
                </a:solidFill>
                <a:latin typeface="FS Albert Pro Light" panose="02000503040000020004" pitchFamily="2" charset="0"/>
                <a:ea typeface="+mj-ea"/>
                <a:cs typeface="+mj-cs"/>
                <a:sym typeface="FSAlbertPro-Light"/>
              </a:rPr>
              <a:t>N. Cateteri necessari</a:t>
            </a:r>
            <a:endParaRPr lang="en-US" sz="1400" dirty="0">
              <a:solidFill>
                <a:schemeClr val="tx2"/>
              </a:solidFill>
              <a:latin typeface="FS Albert Pro Light" panose="02000503040000020004" pitchFamily="2" charset="0"/>
              <a:ea typeface="+mj-ea"/>
              <a:cs typeface="+mj-cs"/>
              <a:sym typeface="FSAlbertPro-Light"/>
            </a:endParaRPr>
          </a:p>
        </p:txBody>
      </p:sp>
      <p:sp>
        <p:nvSpPr>
          <p:cNvPr id="29" name="TextBox 28">
            <a:extLst>
              <a:ext uri="{FF2B5EF4-FFF2-40B4-BE49-F238E27FC236}">
                <a16:creationId xmlns:a16="http://schemas.microsoft.com/office/drawing/2014/main" id="{12017A63-7E2F-2AEB-9D24-AE51E8570BF4}"/>
              </a:ext>
            </a:extLst>
          </p:cNvPr>
          <p:cNvSpPr txBox="1"/>
          <p:nvPr/>
        </p:nvSpPr>
        <p:spPr>
          <a:xfrm>
            <a:off x="4747658" y="2349711"/>
            <a:ext cx="1660839" cy="307777"/>
          </a:xfrm>
          <a:prstGeom prst="rect">
            <a:avLst/>
          </a:prstGeom>
          <a:ln w="12700">
            <a:miter lim="400000"/>
          </a:ln>
        </p:spPr>
        <p:txBody>
          <a:bodyPr wrap="none" lIns="91440" tIns="45720" rIns="91440" bIns="45720" rtlCol="0">
            <a:spAutoFit/>
          </a:bodyPr>
          <a:lstStyle/>
          <a:p>
            <a:pPr algn="l" defTabSz="825500" hangingPunct="1"/>
            <a:r>
              <a:rPr lang="it-IT" sz="1400" dirty="0">
                <a:solidFill>
                  <a:schemeClr val="tx2"/>
                </a:solidFill>
                <a:latin typeface="FS Albert Pro Light" panose="02000503040000020004" pitchFamily="2" charset="0"/>
                <a:ea typeface="+mj-ea"/>
                <a:cs typeface="+mj-cs"/>
                <a:sym typeface="FSAlbertPro-Light"/>
              </a:rPr>
              <a:t>Costi complicazionie</a:t>
            </a:r>
            <a:endParaRPr lang="en-US" sz="1400" dirty="0">
              <a:solidFill>
                <a:schemeClr val="tx2"/>
              </a:solidFill>
              <a:latin typeface="FS Albert Pro Light" panose="02000503040000020004" pitchFamily="2" charset="0"/>
              <a:ea typeface="+mj-ea"/>
              <a:cs typeface="+mj-cs"/>
              <a:sym typeface="FSAlbertPro-Light"/>
            </a:endParaRPr>
          </a:p>
        </p:txBody>
      </p:sp>
      <p:sp>
        <p:nvSpPr>
          <p:cNvPr id="30" name="TextBox 29">
            <a:extLst>
              <a:ext uri="{FF2B5EF4-FFF2-40B4-BE49-F238E27FC236}">
                <a16:creationId xmlns:a16="http://schemas.microsoft.com/office/drawing/2014/main" id="{D18724F1-A8DB-664C-A4F8-B3E9402D2364}"/>
              </a:ext>
            </a:extLst>
          </p:cNvPr>
          <p:cNvSpPr txBox="1"/>
          <p:nvPr/>
        </p:nvSpPr>
        <p:spPr>
          <a:xfrm>
            <a:off x="6654684" y="1470561"/>
            <a:ext cx="1852623" cy="523220"/>
          </a:xfrm>
          <a:prstGeom prst="rect">
            <a:avLst/>
          </a:prstGeom>
          <a:ln w="12700">
            <a:miter lim="400000"/>
          </a:ln>
        </p:spPr>
        <p:txBody>
          <a:bodyPr wrap="none" lIns="91440" tIns="45720" rIns="91440" bIns="45720" rtlCol="0">
            <a:spAutoFit/>
          </a:bodyPr>
          <a:lstStyle/>
          <a:p>
            <a:pPr algn="l" defTabSz="825500" hangingPunct="1"/>
            <a:r>
              <a:rPr lang="it-IT" sz="1400" dirty="0">
                <a:solidFill>
                  <a:schemeClr val="tx2"/>
                </a:solidFill>
                <a:latin typeface="FS Albert Pro Light" panose="02000503040000020004" pitchFamily="2" charset="0"/>
                <a:ea typeface="+mj-ea"/>
                <a:cs typeface="+mj-cs"/>
                <a:sym typeface="FSAlbertPro-Light"/>
              </a:rPr>
              <a:t>N. Complicazioni</a:t>
            </a:r>
          </a:p>
          <a:p>
            <a:pPr algn="l" defTabSz="825500" hangingPunct="1"/>
            <a:r>
              <a:rPr lang="it-IT" sz="1400" dirty="0">
                <a:solidFill>
                  <a:schemeClr val="tx2"/>
                </a:solidFill>
                <a:latin typeface="FS Albert Pro Light" panose="02000503040000020004" pitchFamily="2" charset="0"/>
                <a:ea typeface="+mj-ea"/>
                <a:cs typeface="+mj-cs"/>
                <a:sym typeface="FSAlbertPro-Light"/>
              </a:rPr>
              <a:t>N. Sostituzioni catetere</a:t>
            </a:r>
          </a:p>
        </p:txBody>
      </p:sp>
      <p:cxnSp>
        <p:nvCxnSpPr>
          <p:cNvPr id="32" name="Straight Arrow Connector 31">
            <a:extLst>
              <a:ext uri="{FF2B5EF4-FFF2-40B4-BE49-F238E27FC236}">
                <a16:creationId xmlns:a16="http://schemas.microsoft.com/office/drawing/2014/main" id="{8E517BDC-3ACF-6A10-52CA-F8A5F893F40D}"/>
              </a:ext>
            </a:extLst>
          </p:cNvPr>
          <p:cNvCxnSpPr/>
          <p:nvPr/>
        </p:nvCxnSpPr>
        <p:spPr>
          <a:xfrm>
            <a:off x="2790732" y="2357770"/>
            <a:ext cx="0" cy="256025"/>
          </a:xfrm>
          <a:prstGeom prst="straightConnector1">
            <a:avLst/>
          </a:prstGeom>
          <a:noFill/>
          <a:ln w="254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cxnSp>
        <p:nvCxnSpPr>
          <p:cNvPr id="34" name="Straight Connector 33">
            <a:extLst>
              <a:ext uri="{FF2B5EF4-FFF2-40B4-BE49-F238E27FC236}">
                <a16:creationId xmlns:a16="http://schemas.microsoft.com/office/drawing/2014/main" id="{A9CC4D08-3891-4563-A78B-6887B0D673A4}"/>
              </a:ext>
            </a:extLst>
          </p:cNvPr>
          <p:cNvCxnSpPr/>
          <p:nvPr/>
        </p:nvCxnSpPr>
        <p:spPr>
          <a:xfrm>
            <a:off x="306918" y="3800901"/>
            <a:ext cx="8263876" cy="0"/>
          </a:xfrm>
          <a:prstGeom prst="line">
            <a:avLst/>
          </a:prstGeom>
          <a:noFill/>
          <a:ln w="254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sp>
        <p:nvSpPr>
          <p:cNvPr id="35" name="Rectangle 34">
            <a:extLst>
              <a:ext uri="{FF2B5EF4-FFF2-40B4-BE49-F238E27FC236}">
                <a16:creationId xmlns:a16="http://schemas.microsoft.com/office/drawing/2014/main" id="{4B2A0E7D-0CDB-8B30-C2FE-0000665D412F}"/>
              </a:ext>
            </a:extLst>
          </p:cNvPr>
          <p:cNvSpPr/>
          <p:nvPr/>
        </p:nvSpPr>
        <p:spPr>
          <a:xfrm>
            <a:off x="306918" y="3800901"/>
            <a:ext cx="2327909" cy="634614"/>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825500" rtl="0" fontAlgn="auto" latinLnBrk="0" hangingPunct="0">
              <a:spcBef>
                <a:spcPts val="0"/>
              </a:spcBef>
              <a:spcAft>
                <a:spcPts val="0"/>
              </a:spcAft>
              <a:buClrTx/>
              <a:buSzTx/>
              <a:buFontTx/>
              <a:buNone/>
              <a:tabLst/>
            </a:pPr>
            <a:endParaRPr kumimoji="0" lang="en-US" sz="3600" u="none" strike="noStrike" cap="none"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sp>
        <p:nvSpPr>
          <p:cNvPr id="36" name="TextBox 35">
            <a:extLst>
              <a:ext uri="{FF2B5EF4-FFF2-40B4-BE49-F238E27FC236}">
                <a16:creationId xmlns:a16="http://schemas.microsoft.com/office/drawing/2014/main" id="{E579BC85-15D8-EB6D-ED41-8C428B3EDBBC}"/>
              </a:ext>
            </a:extLst>
          </p:cNvPr>
          <p:cNvSpPr txBox="1"/>
          <p:nvPr/>
        </p:nvSpPr>
        <p:spPr>
          <a:xfrm>
            <a:off x="395785" y="3800900"/>
            <a:ext cx="2040340" cy="584775"/>
          </a:xfrm>
          <a:prstGeom prst="rect">
            <a:avLst/>
          </a:prstGeom>
          <a:ln w="12700">
            <a:miter lim="400000"/>
          </a:ln>
        </p:spPr>
        <p:txBody>
          <a:bodyPr wrap="square" lIns="91440" tIns="45720" rIns="91440" bIns="45720" rtlCol="0">
            <a:spAutoFit/>
          </a:bodyPr>
          <a:lstStyle/>
          <a:p>
            <a:pPr algn="l" defTabSz="825500" hangingPunct="1"/>
            <a:r>
              <a:rPr lang="it-IT" sz="1600" dirty="0">
                <a:solidFill>
                  <a:schemeClr val="bg1"/>
                </a:solidFill>
                <a:latin typeface="FS Albert Pro Light" panose="02000503040000020004" pitchFamily="2" charset="0"/>
                <a:ea typeface="+mj-ea"/>
                <a:cs typeface="+mj-cs"/>
                <a:sym typeface="FSAlbertPro-Light"/>
              </a:rPr>
              <a:t>Impatto negativo sul budget</a:t>
            </a:r>
            <a:endParaRPr lang="en-US" sz="1600" dirty="0">
              <a:solidFill>
                <a:schemeClr val="bg1"/>
              </a:solidFill>
              <a:latin typeface="FS Albert Pro Light" panose="02000503040000020004" pitchFamily="2" charset="0"/>
              <a:ea typeface="+mj-ea"/>
              <a:cs typeface="+mj-cs"/>
              <a:sym typeface="FSAlbertPro-Light"/>
            </a:endParaRPr>
          </a:p>
        </p:txBody>
      </p:sp>
      <p:sp>
        <p:nvSpPr>
          <p:cNvPr id="37" name="Rectangle 36">
            <a:extLst>
              <a:ext uri="{FF2B5EF4-FFF2-40B4-BE49-F238E27FC236}">
                <a16:creationId xmlns:a16="http://schemas.microsoft.com/office/drawing/2014/main" id="{204F3F34-8282-377A-835E-6CCDB42AA6BD}"/>
              </a:ext>
            </a:extLst>
          </p:cNvPr>
          <p:cNvSpPr/>
          <p:nvPr/>
        </p:nvSpPr>
        <p:spPr>
          <a:xfrm>
            <a:off x="2634827" y="3500651"/>
            <a:ext cx="2040338" cy="300249"/>
          </a:xfrm>
          <a:prstGeom prst="rect">
            <a:avLst/>
          </a:prstGeom>
          <a:solidFill>
            <a:schemeClr val="accent2">
              <a:lumMod val="60000"/>
              <a:lumOff val="4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825500" rtl="0" fontAlgn="auto" latinLnBrk="0" hangingPunct="0">
              <a:spcBef>
                <a:spcPts val="0"/>
              </a:spcBef>
              <a:spcAft>
                <a:spcPts val="0"/>
              </a:spcAft>
              <a:buClrTx/>
              <a:buSzTx/>
              <a:buFontTx/>
              <a:buNone/>
              <a:tabLst/>
            </a:pPr>
            <a:endParaRPr kumimoji="0" lang="en-US" sz="3600" u="none" strike="noStrike" cap="none"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sp>
        <p:nvSpPr>
          <p:cNvPr id="38" name="Rectangle 37">
            <a:extLst>
              <a:ext uri="{FF2B5EF4-FFF2-40B4-BE49-F238E27FC236}">
                <a16:creationId xmlns:a16="http://schemas.microsoft.com/office/drawing/2014/main" id="{726B734E-8EE2-C597-72D1-695573F0F956}"/>
              </a:ext>
            </a:extLst>
          </p:cNvPr>
          <p:cNvSpPr/>
          <p:nvPr/>
        </p:nvSpPr>
        <p:spPr>
          <a:xfrm>
            <a:off x="4572000" y="3359163"/>
            <a:ext cx="2040338" cy="437529"/>
          </a:xfrm>
          <a:prstGeom prst="rect">
            <a:avLst/>
          </a:prstGeom>
          <a:solidFill>
            <a:schemeClr val="accent2">
              <a:lumMod val="60000"/>
              <a:lumOff val="4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825500" rtl="0" fontAlgn="auto" latinLnBrk="0" hangingPunct="0">
              <a:spcBef>
                <a:spcPts val="0"/>
              </a:spcBef>
              <a:spcAft>
                <a:spcPts val="0"/>
              </a:spcAft>
              <a:buClrTx/>
              <a:buSzTx/>
              <a:buFontTx/>
              <a:buNone/>
              <a:tabLst/>
            </a:pPr>
            <a:endParaRPr kumimoji="0" lang="en-US" sz="3600" u="none" strike="noStrike" cap="none"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sp>
        <p:nvSpPr>
          <p:cNvPr id="39" name="Rectangle 38">
            <a:extLst>
              <a:ext uri="{FF2B5EF4-FFF2-40B4-BE49-F238E27FC236}">
                <a16:creationId xmlns:a16="http://schemas.microsoft.com/office/drawing/2014/main" id="{FA30489B-8EA0-8C17-BE25-F41C2A0D843F}"/>
              </a:ext>
            </a:extLst>
          </p:cNvPr>
          <p:cNvSpPr/>
          <p:nvPr/>
        </p:nvSpPr>
        <p:spPr>
          <a:xfrm>
            <a:off x="6560826" y="3043508"/>
            <a:ext cx="2040338" cy="751251"/>
          </a:xfrm>
          <a:prstGeom prst="rect">
            <a:avLst/>
          </a:prstGeom>
          <a:solidFill>
            <a:schemeClr val="accent2">
              <a:lumMod val="60000"/>
              <a:lumOff val="4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825500" rtl="0" fontAlgn="auto" latinLnBrk="0" hangingPunct="0">
              <a:spcBef>
                <a:spcPts val="0"/>
              </a:spcBef>
              <a:spcAft>
                <a:spcPts val="0"/>
              </a:spcAft>
              <a:buClrTx/>
              <a:buSzTx/>
              <a:buFontTx/>
              <a:buNone/>
              <a:tabLst/>
            </a:pPr>
            <a:endParaRPr kumimoji="0" lang="en-US" sz="3600" u="none" strike="noStrike" cap="none"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cxnSp>
        <p:nvCxnSpPr>
          <p:cNvPr id="40" name="Straight Arrow Connector 39">
            <a:extLst>
              <a:ext uri="{FF2B5EF4-FFF2-40B4-BE49-F238E27FC236}">
                <a16:creationId xmlns:a16="http://schemas.microsoft.com/office/drawing/2014/main" id="{41EA879D-733E-840A-D766-2649CE78118E}"/>
              </a:ext>
            </a:extLst>
          </p:cNvPr>
          <p:cNvCxnSpPr>
            <a:cxnSpLocks/>
          </p:cNvCxnSpPr>
          <p:nvPr/>
        </p:nvCxnSpPr>
        <p:spPr>
          <a:xfrm flipV="1">
            <a:off x="2790732" y="3930555"/>
            <a:ext cx="3255226" cy="455120"/>
          </a:xfrm>
          <a:prstGeom prst="straightConnector1">
            <a:avLst/>
          </a:prstGeom>
          <a:noFill/>
          <a:ln w="254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sp>
        <p:nvSpPr>
          <p:cNvPr id="43" name="TextBox 42">
            <a:extLst>
              <a:ext uri="{FF2B5EF4-FFF2-40B4-BE49-F238E27FC236}">
                <a16:creationId xmlns:a16="http://schemas.microsoft.com/office/drawing/2014/main" id="{A9BC001F-7228-05DA-B6E7-E3DA4180B47B}"/>
              </a:ext>
            </a:extLst>
          </p:cNvPr>
          <p:cNvSpPr txBox="1"/>
          <p:nvPr/>
        </p:nvSpPr>
        <p:spPr>
          <a:xfrm>
            <a:off x="4747658" y="4134468"/>
            <a:ext cx="4050306" cy="523220"/>
          </a:xfrm>
          <a:prstGeom prst="rect">
            <a:avLst/>
          </a:prstGeom>
          <a:ln w="12700">
            <a:miter lim="400000"/>
          </a:ln>
        </p:spPr>
        <p:txBody>
          <a:bodyPr wrap="square" lIns="91440" tIns="45720" rIns="91440" bIns="45720" rtlCol="0">
            <a:spAutoFit/>
          </a:bodyPr>
          <a:lstStyle/>
          <a:p>
            <a:pPr algn="l" defTabSz="825500" hangingPunct="1"/>
            <a:r>
              <a:rPr lang="it-IT" sz="1400" dirty="0">
                <a:solidFill>
                  <a:schemeClr val="tx2"/>
                </a:solidFill>
                <a:latin typeface="FS Albert Pro Light" panose="02000503040000020004" pitchFamily="2" charset="0"/>
                <a:ea typeface="+mj-ea"/>
                <a:cs typeface="+mj-cs"/>
                <a:sym typeface="FSAlbertPro-Light"/>
              </a:rPr>
              <a:t>Reale impatto economico con benefici anche in termini di outcomes clinici e di workload</a:t>
            </a:r>
            <a:endParaRPr lang="en-US" sz="1400" dirty="0">
              <a:solidFill>
                <a:schemeClr val="tx2"/>
              </a:solidFill>
              <a:latin typeface="FS Albert Pro Light" panose="02000503040000020004" pitchFamily="2" charset="0"/>
              <a:ea typeface="+mj-ea"/>
              <a:cs typeface="+mj-cs"/>
              <a:sym typeface="FSAlbertPro-Light"/>
            </a:endParaRPr>
          </a:p>
        </p:txBody>
      </p:sp>
      <p:sp>
        <p:nvSpPr>
          <p:cNvPr id="44" name="TextBox 43">
            <a:extLst>
              <a:ext uri="{FF2B5EF4-FFF2-40B4-BE49-F238E27FC236}">
                <a16:creationId xmlns:a16="http://schemas.microsoft.com/office/drawing/2014/main" id="{1E069C46-5FD6-D689-4577-D958F1451066}"/>
              </a:ext>
            </a:extLst>
          </p:cNvPr>
          <p:cNvSpPr txBox="1"/>
          <p:nvPr/>
        </p:nvSpPr>
        <p:spPr>
          <a:xfrm>
            <a:off x="6586581" y="3103086"/>
            <a:ext cx="2040340" cy="584775"/>
          </a:xfrm>
          <a:prstGeom prst="rect">
            <a:avLst/>
          </a:prstGeom>
          <a:ln w="12700">
            <a:miter lim="400000"/>
          </a:ln>
        </p:spPr>
        <p:txBody>
          <a:bodyPr wrap="square" lIns="91440" tIns="45720" rIns="91440" bIns="45720" rtlCol="0">
            <a:spAutoFit/>
          </a:bodyPr>
          <a:lstStyle/>
          <a:p>
            <a:pPr algn="l" defTabSz="825500" hangingPunct="1"/>
            <a:r>
              <a:rPr lang="it-IT" sz="1600" dirty="0">
                <a:solidFill>
                  <a:schemeClr val="bg1"/>
                </a:solidFill>
                <a:latin typeface="FS Albert Pro Light" panose="02000503040000020004" pitchFamily="2" charset="0"/>
                <a:ea typeface="+mj-ea"/>
                <a:cs typeface="+mj-cs"/>
                <a:sym typeface="FSAlbertPro-Light"/>
              </a:rPr>
              <a:t>Impatto positivo sul budget</a:t>
            </a:r>
            <a:endParaRPr lang="en-US" sz="1600" dirty="0">
              <a:solidFill>
                <a:schemeClr val="bg1"/>
              </a:solidFill>
              <a:latin typeface="FS Albert Pro Light" panose="02000503040000020004" pitchFamily="2" charset="0"/>
              <a:ea typeface="+mj-ea"/>
              <a:cs typeface="+mj-cs"/>
              <a:sym typeface="FSAlbertPro-Light"/>
            </a:endParaRPr>
          </a:p>
        </p:txBody>
      </p:sp>
      <p:sp>
        <p:nvSpPr>
          <p:cNvPr id="45" name="TextBox 44">
            <a:extLst>
              <a:ext uri="{FF2B5EF4-FFF2-40B4-BE49-F238E27FC236}">
                <a16:creationId xmlns:a16="http://schemas.microsoft.com/office/drawing/2014/main" id="{1524595E-87DB-0F00-AEA9-F3D88D550FE1}"/>
              </a:ext>
            </a:extLst>
          </p:cNvPr>
          <p:cNvSpPr txBox="1"/>
          <p:nvPr/>
        </p:nvSpPr>
        <p:spPr>
          <a:xfrm>
            <a:off x="6979519" y="145681"/>
            <a:ext cx="2040338" cy="577081"/>
          </a:xfrm>
          <a:prstGeom prst="rect">
            <a:avLst/>
          </a:prstGeom>
          <a:solidFill>
            <a:schemeClr val="bg1"/>
          </a:solidFill>
          <a:ln w="12700">
            <a:miter lim="400000"/>
          </a:ln>
        </p:spPr>
        <p:txBody>
          <a:bodyPr wrap="square" lIns="91440" tIns="45720" rIns="91440" bIns="45720" rtlCol="0">
            <a:spAutoFit/>
          </a:bodyPr>
          <a:lstStyle/>
          <a:p>
            <a:pPr algn="l" defTabSz="825500" hangingPunct="1"/>
            <a:r>
              <a:rPr lang="it-IT" sz="1050" i="1" dirty="0">
                <a:solidFill>
                  <a:schemeClr val="tx2"/>
                </a:solidFill>
                <a:latin typeface="FS Albert Pro Light" panose="02000503040000020004" pitchFamily="2" charset="0"/>
                <a:ea typeface="+mj-ea"/>
                <a:cs typeface="+mj-cs"/>
                <a:sym typeface="FSAlbertPro-Light"/>
              </a:rPr>
              <a:t>Un modello similare è stato sviluppato anche per i catetere centrali</a:t>
            </a:r>
            <a:endParaRPr lang="en-US" sz="1050" i="1" dirty="0">
              <a:solidFill>
                <a:schemeClr val="tx2"/>
              </a:solidFill>
              <a:latin typeface="FS Albert Pro Light" panose="02000503040000020004" pitchFamily="2" charset="0"/>
              <a:ea typeface="+mj-ea"/>
              <a:cs typeface="+mj-cs"/>
              <a:sym typeface="FSAlbertPro-Light"/>
            </a:endParaRPr>
          </a:p>
        </p:txBody>
      </p:sp>
      <p:sp>
        <p:nvSpPr>
          <p:cNvPr id="46" name="Slide Number Placeholder 1">
            <a:extLst>
              <a:ext uri="{FF2B5EF4-FFF2-40B4-BE49-F238E27FC236}">
                <a16:creationId xmlns:a16="http://schemas.microsoft.com/office/drawing/2014/main" id="{8956AC44-3C29-18FE-8D24-C073D2AD3C53}"/>
              </a:ext>
            </a:extLst>
          </p:cNvPr>
          <p:cNvSpPr txBox="1">
            <a:spLocks/>
          </p:cNvSpPr>
          <p:nvPr/>
        </p:nvSpPr>
        <p:spPr>
          <a:xfrm>
            <a:off x="971620" y="4845629"/>
            <a:ext cx="1757404" cy="210314"/>
          </a:xfrm>
          <a:prstGeom prst="rect">
            <a:avLst/>
          </a:prstGeom>
          <a:noFill/>
          <a:ln w="12700">
            <a:miter lim="400000"/>
          </a:ln>
        </p:spPr>
        <p:txBody>
          <a:bodyPr wrap="square" lIns="50800" tIns="50800" rIns="50800" bIns="50800" anchor="ctr">
            <a:spAutoFit/>
          </a:bodyPr>
          <a:lstStyle>
            <a:defPPr>
              <a:defRPr lang="en-US"/>
            </a:defPPr>
            <a:lvl1pPr marL="0" algn="l" defTabSz="219075" rtl="0" eaLnBrk="1" latinLnBrk="0" hangingPunct="1">
              <a:defRPr sz="563" b="0" i="0" kern="1200" spc="56">
                <a:solidFill>
                  <a:schemeClr val="accent1"/>
                </a:solidFill>
                <a:latin typeface="FS Albert Pro Light" panose="02000503040000020004" pitchFamily="2" charset="0"/>
                <a:ea typeface="+mj-ea"/>
                <a:cs typeface="+mj-cs"/>
                <a:sym typeface="FSAlbertPro-Ligh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700" dirty="0"/>
              <a:t>10 Novembre 2023 – IVAS - Canobbio</a:t>
            </a:r>
          </a:p>
        </p:txBody>
      </p:sp>
    </p:spTree>
    <p:extLst>
      <p:ext uri="{BB962C8B-B14F-4D97-AF65-F5344CB8AC3E}">
        <p14:creationId xmlns:p14="http://schemas.microsoft.com/office/powerpoint/2010/main" val="6410502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0"/>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3"/>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8" grpId="0" animBg="1"/>
      <p:bldP spid="29" grpId="0" animBg="1"/>
      <p:bldP spid="30" grpId="0" animBg="1"/>
      <p:bldP spid="35" grpId="0" animBg="1"/>
      <p:bldP spid="36" grpId="0" animBg="1"/>
      <p:bldP spid="37" grpId="0" animBg="1"/>
      <p:bldP spid="38" grpId="0" animBg="1"/>
      <p:bldP spid="39" grpId="0" animBg="1"/>
      <p:bldP spid="43" grpId="0" animBg="1"/>
      <p:bldP spid="44" grpId="0" animBg="1"/>
      <p:bldP spid="4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84792A70-C2F8-6B98-765C-4F9011EAA428}"/>
              </a:ext>
            </a:extLst>
          </p:cNvPr>
          <p:cNvSpPr>
            <a:spLocks noGrp="1"/>
          </p:cNvSpPr>
          <p:nvPr>
            <p:ph type="title"/>
          </p:nvPr>
        </p:nvSpPr>
        <p:spPr>
          <a:xfrm>
            <a:off x="171451" y="171449"/>
            <a:ext cx="7831402" cy="913711"/>
          </a:xfrm>
        </p:spPr>
        <p:txBody>
          <a:bodyPr/>
          <a:lstStyle/>
          <a:p>
            <a:r>
              <a:rPr lang="it-IT" sz="3200" b="1" dirty="0"/>
              <a:t>X-Ray free per il posizionamento dei PICC: benefici economici per l’ospedale</a:t>
            </a:r>
            <a:endParaRPr lang="en-US" sz="3200" b="1" dirty="0"/>
          </a:p>
        </p:txBody>
      </p:sp>
      <p:pic>
        <p:nvPicPr>
          <p:cNvPr id="5" name="Picture Placeholder 10">
            <a:extLst>
              <a:ext uri="{FF2B5EF4-FFF2-40B4-BE49-F238E27FC236}">
                <a16:creationId xmlns:a16="http://schemas.microsoft.com/office/drawing/2014/main" id="{8176F1B2-1C18-A434-421D-312CDCFD7E91}"/>
              </a:ext>
            </a:extLst>
          </p:cNvPr>
          <p:cNvPicPr>
            <a:picLocks noChangeAspect="1"/>
          </p:cNvPicPr>
          <p:nvPr/>
        </p:nvPicPr>
        <p:blipFill rotWithShape="1">
          <a:blip r:embed="rId2"/>
          <a:srcRect l="207" t="30023" r="29975" b="21272"/>
          <a:stretch/>
        </p:blipFill>
        <p:spPr>
          <a:xfrm>
            <a:off x="356831" y="1835626"/>
            <a:ext cx="5303520" cy="2081283"/>
          </a:xfrm>
          <a:prstGeom prst="roundRect">
            <a:avLst>
              <a:gd name="adj" fmla="val 3499"/>
            </a:avLst>
          </a:prstGeom>
          <a:ln>
            <a:solidFill>
              <a:schemeClr val="tx1"/>
            </a:solidFill>
          </a:ln>
        </p:spPr>
      </p:pic>
      <p:sp>
        <p:nvSpPr>
          <p:cNvPr id="7" name="TextBox 6">
            <a:extLst>
              <a:ext uri="{FF2B5EF4-FFF2-40B4-BE49-F238E27FC236}">
                <a16:creationId xmlns:a16="http://schemas.microsoft.com/office/drawing/2014/main" id="{9DCDEB4B-380B-5F1D-1490-C3F92B98BD10}"/>
              </a:ext>
            </a:extLst>
          </p:cNvPr>
          <p:cNvSpPr txBox="1"/>
          <p:nvPr/>
        </p:nvSpPr>
        <p:spPr>
          <a:xfrm>
            <a:off x="4012442" y="1405720"/>
            <a:ext cx="4435522" cy="646331"/>
          </a:xfrm>
          <a:prstGeom prst="rect">
            <a:avLst/>
          </a:prstGeom>
          <a:noFill/>
          <a:ln w="12700">
            <a:miter lim="400000"/>
          </a:ln>
        </p:spPr>
        <p:txBody>
          <a:bodyPr wrap="square">
            <a:spAutoFit/>
          </a:bodyPr>
          <a:lstStyle/>
          <a:p>
            <a:pPr algn="r"/>
            <a:r>
              <a:rPr lang="en-US" dirty="0">
                <a:latin typeface="FS Albert Pro Light" panose="02000503040000020004" pitchFamily="50" charset="0"/>
              </a:rPr>
              <a:t>NICE Medical Technologies Guidance Awarded – 2015 and 2019</a:t>
            </a:r>
          </a:p>
        </p:txBody>
      </p:sp>
      <p:sp>
        <p:nvSpPr>
          <p:cNvPr id="8" name="Slide Number Placeholder 1">
            <a:extLst>
              <a:ext uri="{FF2B5EF4-FFF2-40B4-BE49-F238E27FC236}">
                <a16:creationId xmlns:a16="http://schemas.microsoft.com/office/drawing/2014/main" id="{27543545-3B57-4DF6-1D65-04C0DBF32E35}"/>
              </a:ext>
            </a:extLst>
          </p:cNvPr>
          <p:cNvSpPr txBox="1">
            <a:spLocks/>
          </p:cNvSpPr>
          <p:nvPr/>
        </p:nvSpPr>
        <p:spPr>
          <a:xfrm>
            <a:off x="971620" y="4845629"/>
            <a:ext cx="1757404" cy="210314"/>
          </a:xfrm>
          <a:prstGeom prst="rect">
            <a:avLst/>
          </a:prstGeom>
          <a:noFill/>
          <a:ln w="12700">
            <a:miter lim="400000"/>
          </a:ln>
        </p:spPr>
        <p:txBody>
          <a:bodyPr wrap="square" lIns="50800" tIns="50800" rIns="50800" bIns="50800" anchor="ctr">
            <a:spAutoFit/>
          </a:bodyPr>
          <a:lstStyle>
            <a:defPPr>
              <a:defRPr lang="en-US"/>
            </a:defPPr>
            <a:lvl1pPr marL="0" algn="l" defTabSz="219075" rtl="0" eaLnBrk="1" latinLnBrk="0" hangingPunct="1">
              <a:defRPr sz="563" b="0" i="0" kern="1200" spc="56">
                <a:solidFill>
                  <a:schemeClr val="accent1"/>
                </a:solidFill>
                <a:latin typeface="FS Albert Pro Light" panose="02000503040000020004" pitchFamily="2" charset="0"/>
                <a:ea typeface="+mj-ea"/>
                <a:cs typeface="+mj-cs"/>
                <a:sym typeface="FSAlbertPro-Ligh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700" dirty="0"/>
              <a:t>10 Novembre 2023 – IVAS - Canobbio</a:t>
            </a:r>
          </a:p>
        </p:txBody>
      </p:sp>
    </p:spTree>
    <p:extLst>
      <p:ext uri="{BB962C8B-B14F-4D97-AF65-F5344CB8AC3E}">
        <p14:creationId xmlns:p14="http://schemas.microsoft.com/office/powerpoint/2010/main" val="3947825572"/>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F7E9A506-9B51-5D0D-B4CE-4911B9F1F6B4}"/>
              </a:ext>
            </a:extLst>
          </p:cNvPr>
          <p:cNvSpPr>
            <a:spLocks noGrp="1"/>
          </p:cNvSpPr>
          <p:nvPr>
            <p:ph type="title"/>
          </p:nvPr>
        </p:nvSpPr>
        <p:spPr>
          <a:xfrm>
            <a:off x="171451" y="171449"/>
            <a:ext cx="7831402" cy="913711"/>
          </a:xfrm>
        </p:spPr>
        <p:txBody>
          <a:bodyPr/>
          <a:lstStyle/>
          <a:p>
            <a:r>
              <a:rPr lang="it-IT" sz="3200" b="1" dirty="0"/>
              <a:t>X-Ray free: benefici clinici e di efficentamento dei processi</a:t>
            </a:r>
            <a:endParaRPr lang="en-US" sz="3200" b="1" dirty="0"/>
          </a:p>
        </p:txBody>
      </p:sp>
      <p:sp>
        <p:nvSpPr>
          <p:cNvPr id="5" name="TextBox 4">
            <a:extLst>
              <a:ext uri="{FF2B5EF4-FFF2-40B4-BE49-F238E27FC236}">
                <a16:creationId xmlns:a16="http://schemas.microsoft.com/office/drawing/2014/main" id="{977C46A3-4308-0B3A-3245-4820F124B093}"/>
              </a:ext>
            </a:extLst>
          </p:cNvPr>
          <p:cNvSpPr txBox="1"/>
          <p:nvPr/>
        </p:nvSpPr>
        <p:spPr>
          <a:xfrm>
            <a:off x="670184" y="3214252"/>
            <a:ext cx="4846391" cy="461665"/>
          </a:xfrm>
          <a:prstGeom prst="rect">
            <a:avLst/>
          </a:prstGeom>
          <a:ln w="12700">
            <a:miter lim="400000"/>
          </a:ln>
        </p:spPr>
        <p:txBody>
          <a:bodyPr wrap="none" lIns="91440" tIns="45720" rIns="91440" bIns="45720" rtlCol="0">
            <a:spAutoFit/>
          </a:bodyPr>
          <a:lstStyle/>
          <a:p>
            <a:pPr algn="r" defTabSz="825500" hangingPunct="1"/>
            <a:r>
              <a:rPr lang="it-IT" sz="2400" b="1" dirty="0">
                <a:solidFill>
                  <a:schemeClr val="accent2"/>
                </a:solidFill>
                <a:latin typeface="FS Albert Pro Light" panose="02000503040000020004" pitchFamily="2" charset="0"/>
                <a:ea typeface="+mj-ea"/>
                <a:cs typeface="+mj-cs"/>
                <a:sym typeface="FSAlbertPro-Light"/>
              </a:rPr>
              <a:t>- no esposizione pazienti ai raggi X</a:t>
            </a:r>
            <a:r>
              <a:rPr lang="it-IT" sz="2400" b="1" baseline="30000" dirty="0">
                <a:solidFill>
                  <a:schemeClr val="accent2"/>
                </a:solidFill>
                <a:latin typeface="FS Albert Pro Light" panose="02000503040000020004" pitchFamily="2" charset="0"/>
                <a:ea typeface="+mj-ea"/>
                <a:cs typeface="+mj-cs"/>
                <a:sym typeface="FSAlbertPro-Light"/>
              </a:rPr>
              <a:t>1</a:t>
            </a:r>
            <a:endParaRPr lang="en-US" sz="2400" b="1" baseline="30000" dirty="0">
              <a:solidFill>
                <a:schemeClr val="accent2"/>
              </a:solidFill>
              <a:latin typeface="FS Albert Pro Light" panose="02000503040000020004" pitchFamily="2" charset="0"/>
              <a:ea typeface="+mj-ea"/>
              <a:cs typeface="+mj-cs"/>
              <a:sym typeface="FSAlbertPro-Light"/>
            </a:endParaRPr>
          </a:p>
        </p:txBody>
      </p:sp>
      <p:sp>
        <p:nvSpPr>
          <p:cNvPr id="6" name="TextBox 5">
            <a:extLst>
              <a:ext uri="{FF2B5EF4-FFF2-40B4-BE49-F238E27FC236}">
                <a16:creationId xmlns:a16="http://schemas.microsoft.com/office/drawing/2014/main" id="{5C7A2F8A-A155-287A-B570-64A065C27DB2}"/>
              </a:ext>
            </a:extLst>
          </p:cNvPr>
          <p:cNvSpPr txBox="1"/>
          <p:nvPr/>
        </p:nvSpPr>
        <p:spPr>
          <a:xfrm>
            <a:off x="2141612" y="2160862"/>
            <a:ext cx="3374963" cy="461665"/>
          </a:xfrm>
          <a:prstGeom prst="rect">
            <a:avLst/>
          </a:prstGeom>
          <a:ln w="12700">
            <a:miter lim="400000"/>
          </a:ln>
        </p:spPr>
        <p:txBody>
          <a:bodyPr wrap="none" lIns="91440" tIns="45720" rIns="91440" bIns="45720" rtlCol="0">
            <a:spAutoFit/>
          </a:bodyPr>
          <a:lstStyle/>
          <a:p>
            <a:pPr algn="r" defTabSz="825500"/>
            <a:r>
              <a:rPr lang="it-IT" sz="2400" b="1" dirty="0">
                <a:solidFill>
                  <a:schemeClr val="accent5"/>
                </a:solidFill>
                <a:latin typeface="FS Albert Pro Light" panose="02000503040000020004" pitchFamily="2" charset="0"/>
                <a:ea typeface="+mj-ea"/>
                <a:cs typeface="+mj-cs"/>
                <a:sym typeface="FSAlbertPro-Light"/>
              </a:rPr>
              <a:t>- facilità e  tempistiche</a:t>
            </a:r>
            <a:r>
              <a:rPr lang="it-IT" sz="2400" b="1" baseline="30000" dirty="0">
                <a:solidFill>
                  <a:schemeClr val="accent5"/>
                </a:solidFill>
                <a:latin typeface="FS Albert Pro Light" panose="02000503040000020004" pitchFamily="2" charset="0"/>
                <a:sym typeface="FSAlbertPro-Light"/>
              </a:rPr>
              <a:t>2</a:t>
            </a:r>
            <a:endParaRPr lang="en-US" sz="2400" b="1" dirty="0">
              <a:solidFill>
                <a:schemeClr val="accent5"/>
              </a:solidFill>
              <a:latin typeface="FS Albert Pro Light" panose="02000503040000020004" pitchFamily="2" charset="0"/>
              <a:ea typeface="+mj-ea"/>
              <a:cs typeface="+mj-cs"/>
              <a:sym typeface="FSAlbertPro-Light"/>
            </a:endParaRPr>
          </a:p>
        </p:txBody>
      </p:sp>
      <p:sp>
        <p:nvSpPr>
          <p:cNvPr id="7" name="TextBox 6">
            <a:extLst>
              <a:ext uri="{FF2B5EF4-FFF2-40B4-BE49-F238E27FC236}">
                <a16:creationId xmlns:a16="http://schemas.microsoft.com/office/drawing/2014/main" id="{BA97BAAD-226E-FFE9-F3F9-2E63E4620AD0}"/>
              </a:ext>
            </a:extLst>
          </p:cNvPr>
          <p:cNvSpPr txBox="1"/>
          <p:nvPr/>
        </p:nvSpPr>
        <p:spPr>
          <a:xfrm>
            <a:off x="1819601" y="2687557"/>
            <a:ext cx="3696974" cy="461665"/>
          </a:xfrm>
          <a:prstGeom prst="rect">
            <a:avLst/>
          </a:prstGeom>
          <a:ln w="12700">
            <a:miter lim="400000"/>
          </a:ln>
        </p:spPr>
        <p:txBody>
          <a:bodyPr wrap="none" lIns="91440" tIns="45720" rIns="91440" bIns="45720" rtlCol="0">
            <a:spAutoFit/>
          </a:bodyPr>
          <a:lstStyle/>
          <a:p>
            <a:pPr algn="r" defTabSz="825500"/>
            <a:r>
              <a:rPr lang="it-IT" sz="2400" b="1" dirty="0">
                <a:solidFill>
                  <a:schemeClr val="accent1"/>
                </a:solidFill>
                <a:latin typeface="FS Albert Pro Light" panose="02000503040000020004" pitchFamily="2" charset="0"/>
                <a:ea typeface="+mj-ea"/>
                <a:cs typeface="+mj-cs"/>
                <a:sym typeface="FSAlbertPro-Light"/>
              </a:rPr>
              <a:t>- costi strutturali e di staff</a:t>
            </a:r>
            <a:r>
              <a:rPr lang="it-IT" sz="2400" b="1" baseline="30000" dirty="0">
                <a:solidFill>
                  <a:schemeClr val="accent1"/>
                </a:solidFill>
                <a:latin typeface="FS Albert Pro Light" panose="02000503040000020004" pitchFamily="2" charset="0"/>
                <a:sym typeface="FSAlbertPro-Light"/>
              </a:rPr>
              <a:t>3</a:t>
            </a:r>
            <a:endParaRPr lang="en-US" sz="2400" b="1" dirty="0">
              <a:solidFill>
                <a:schemeClr val="accent1"/>
              </a:solidFill>
              <a:latin typeface="FS Albert Pro Light" panose="02000503040000020004" pitchFamily="2" charset="0"/>
              <a:ea typeface="+mj-ea"/>
              <a:cs typeface="+mj-cs"/>
              <a:sym typeface="FSAlbertPro-Light"/>
            </a:endParaRPr>
          </a:p>
        </p:txBody>
      </p:sp>
      <p:sp>
        <p:nvSpPr>
          <p:cNvPr id="8" name="TextBox 7">
            <a:extLst>
              <a:ext uri="{FF2B5EF4-FFF2-40B4-BE49-F238E27FC236}">
                <a16:creationId xmlns:a16="http://schemas.microsoft.com/office/drawing/2014/main" id="{B7688E14-B52B-550C-2C70-C9B9FC341C07}"/>
              </a:ext>
            </a:extLst>
          </p:cNvPr>
          <p:cNvSpPr txBox="1"/>
          <p:nvPr/>
        </p:nvSpPr>
        <p:spPr>
          <a:xfrm>
            <a:off x="2478564" y="1634167"/>
            <a:ext cx="3038011" cy="461665"/>
          </a:xfrm>
          <a:prstGeom prst="rect">
            <a:avLst/>
          </a:prstGeom>
          <a:ln w="12700">
            <a:miter lim="400000"/>
          </a:ln>
        </p:spPr>
        <p:txBody>
          <a:bodyPr wrap="none" lIns="91440" tIns="45720" rIns="91440" bIns="45720" rtlCol="0">
            <a:spAutoFit/>
          </a:bodyPr>
          <a:lstStyle/>
          <a:p>
            <a:pPr algn="r" defTabSz="825500"/>
            <a:r>
              <a:rPr lang="it-IT" sz="2400" b="1" dirty="0">
                <a:solidFill>
                  <a:srgbClr val="7030A0"/>
                </a:solidFill>
                <a:latin typeface="FS Albert Pro Light" panose="02000503040000020004" pitchFamily="2" charset="0"/>
                <a:ea typeface="+mj-ea"/>
                <a:cs typeface="+mj-cs"/>
                <a:sym typeface="FSAlbertPro-Light"/>
              </a:rPr>
              <a:t>- malposizionamenti</a:t>
            </a:r>
            <a:r>
              <a:rPr lang="it-IT" sz="2400" b="1" baseline="30000" dirty="0">
                <a:solidFill>
                  <a:srgbClr val="7030A0"/>
                </a:solidFill>
                <a:latin typeface="FS Albert Pro Light" panose="02000503040000020004" pitchFamily="2" charset="0"/>
                <a:sym typeface="FSAlbertPro-Light"/>
              </a:rPr>
              <a:t>1</a:t>
            </a:r>
            <a:endParaRPr lang="en-US" sz="2400" b="1" dirty="0">
              <a:solidFill>
                <a:srgbClr val="7030A0"/>
              </a:solidFill>
              <a:latin typeface="FS Albert Pro Light" panose="02000503040000020004" pitchFamily="2" charset="0"/>
              <a:ea typeface="+mj-ea"/>
              <a:cs typeface="+mj-cs"/>
              <a:sym typeface="FSAlbertPro-Light"/>
            </a:endParaRPr>
          </a:p>
        </p:txBody>
      </p:sp>
      <p:sp>
        <p:nvSpPr>
          <p:cNvPr id="10" name="TextBox 9">
            <a:extLst>
              <a:ext uri="{FF2B5EF4-FFF2-40B4-BE49-F238E27FC236}">
                <a16:creationId xmlns:a16="http://schemas.microsoft.com/office/drawing/2014/main" id="{CB2E57C7-72F5-027A-BD3B-1BB601936D42}"/>
              </a:ext>
            </a:extLst>
          </p:cNvPr>
          <p:cNvSpPr txBox="1"/>
          <p:nvPr/>
        </p:nvSpPr>
        <p:spPr>
          <a:xfrm>
            <a:off x="4315052" y="4114920"/>
            <a:ext cx="4572000" cy="646331"/>
          </a:xfrm>
          <a:prstGeom prst="rect">
            <a:avLst/>
          </a:prstGeom>
          <a:noFill/>
          <a:ln w="12700">
            <a:miter lim="400000"/>
          </a:ln>
        </p:spPr>
        <p:txBody>
          <a:bodyPr wrap="square">
            <a:spAutoFit/>
          </a:bodyPr>
          <a:lstStyle/>
          <a:p>
            <a:pPr algn="r"/>
            <a:r>
              <a:rPr lang="en-US" sz="900" dirty="0">
                <a:latin typeface="FS Albert Pro Light" panose="02000503040000020004" pitchFamily="50" charset="0"/>
              </a:rPr>
              <a:t>1. Patel SA, et al.. JAVA. 2018;23(2):96-101</a:t>
            </a:r>
          </a:p>
          <a:p>
            <a:pPr algn="r"/>
            <a:r>
              <a:rPr lang="en-US" sz="900" dirty="0">
                <a:latin typeface="FS Albert Pro Light" panose="02000503040000020004" pitchFamily="50" charset="0"/>
              </a:rPr>
              <a:t>2. Tomaszewski KJ, et al.. </a:t>
            </a:r>
            <a:r>
              <a:rPr lang="en-GB" sz="900" b="0" dirty="0" err="1">
                <a:solidFill>
                  <a:srgbClr val="6D6E71"/>
                </a:solidFill>
                <a:latin typeface="FS Albert Pro Light" panose="02000503040000020004" pitchFamily="50" charset="0"/>
              </a:rPr>
              <a:t>Clinicoecon</a:t>
            </a:r>
            <a:r>
              <a:rPr lang="en-GB" sz="900" b="0" dirty="0">
                <a:solidFill>
                  <a:srgbClr val="6D6E71"/>
                </a:solidFill>
                <a:latin typeface="FS Albert Pro Light" panose="02000503040000020004" pitchFamily="50" charset="0"/>
              </a:rPr>
              <a:t> Outcomes Res. 2017;9:115-125</a:t>
            </a:r>
            <a:endParaRPr lang="en-US" sz="900" dirty="0">
              <a:latin typeface="FS Albert Pro Light" panose="02000503040000020004" pitchFamily="50" charset="0"/>
            </a:endParaRPr>
          </a:p>
          <a:p>
            <a:pPr algn="r"/>
            <a:r>
              <a:rPr lang="en-GB" sz="900" b="0" dirty="0">
                <a:solidFill>
                  <a:srgbClr val="6D6E71"/>
                </a:solidFill>
                <a:latin typeface="FS Albert Pro Light" panose="02000503040000020004" pitchFamily="50" charset="0"/>
              </a:rPr>
              <a:t>3. </a:t>
            </a:r>
            <a:r>
              <a:rPr lang="en-GB" sz="900" b="0" dirty="0" err="1">
                <a:solidFill>
                  <a:srgbClr val="6D6E71"/>
                </a:solidFill>
                <a:latin typeface="FS Albert Pro Light" panose="02000503040000020004" pitchFamily="50" charset="0"/>
              </a:rPr>
              <a:t>Lelkes</a:t>
            </a:r>
            <a:r>
              <a:rPr lang="en-GB" sz="900" b="0" dirty="0">
                <a:solidFill>
                  <a:srgbClr val="6D6E71"/>
                </a:solidFill>
                <a:latin typeface="FS Albert Pro Light" panose="02000503040000020004" pitchFamily="50" charset="0"/>
              </a:rPr>
              <a:t> V, et al. Clin Imaging. 2013;37(5):917-21</a:t>
            </a:r>
            <a:r>
              <a:rPr lang="en-US" sz="900" dirty="0">
                <a:latin typeface="FS Albert Pro Light" panose="02000503040000020004" pitchFamily="50" charset="0"/>
              </a:rPr>
              <a:t> 2017;9:115-125.</a:t>
            </a:r>
          </a:p>
          <a:p>
            <a:pPr algn="r"/>
            <a:endParaRPr lang="en-US" sz="900" dirty="0">
              <a:latin typeface="FS Albert Pro Light" panose="02000503040000020004" pitchFamily="50" charset="0"/>
            </a:endParaRPr>
          </a:p>
        </p:txBody>
      </p:sp>
      <p:sp>
        <p:nvSpPr>
          <p:cNvPr id="11" name="Slide Number Placeholder 1">
            <a:extLst>
              <a:ext uri="{FF2B5EF4-FFF2-40B4-BE49-F238E27FC236}">
                <a16:creationId xmlns:a16="http://schemas.microsoft.com/office/drawing/2014/main" id="{8A8A8751-F481-9BFD-B8AD-D59926AEFAD4}"/>
              </a:ext>
            </a:extLst>
          </p:cNvPr>
          <p:cNvSpPr txBox="1">
            <a:spLocks/>
          </p:cNvSpPr>
          <p:nvPr/>
        </p:nvSpPr>
        <p:spPr>
          <a:xfrm>
            <a:off x="971620" y="4845629"/>
            <a:ext cx="1757404" cy="210314"/>
          </a:xfrm>
          <a:prstGeom prst="rect">
            <a:avLst/>
          </a:prstGeom>
          <a:noFill/>
          <a:ln w="12700">
            <a:miter lim="400000"/>
          </a:ln>
        </p:spPr>
        <p:txBody>
          <a:bodyPr wrap="square" lIns="50800" tIns="50800" rIns="50800" bIns="50800" anchor="ctr">
            <a:spAutoFit/>
          </a:bodyPr>
          <a:lstStyle>
            <a:defPPr>
              <a:defRPr lang="en-US"/>
            </a:defPPr>
            <a:lvl1pPr marL="0" algn="l" defTabSz="219075" rtl="0" eaLnBrk="1" latinLnBrk="0" hangingPunct="1">
              <a:defRPr sz="563" b="0" i="0" kern="1200" spc="56">
                <a:solidFill>
                  <a:schemeClr val="accent1"/>
                </a:solidFill>
                <a:latin typeface="FS Albert Pro Light" panose="02000503040000020004" pitchFamily="2" charset="0"/>
                <a:ea typeface="+mj-ea"/>
                <a:cs typeface="+mj-cs"/>
                <a:sym typeface="FSAlbertPro-Ligh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700" dirty="0"/>
              <a:t>10 Novembre 2023 – IVAS - Canobbio</a:t>
            </a:r>
          </a:p>
        </p:txBody>
      </p:sp>
      <p:pic>
        <p:nvPicPr>
          <p:cNvPr id="8194" name="Picture 2" descr="cumulative Icon - Free PNG &amp; SVG 2177104 - Noun Project">
            <a:extLst>
              <a:ext uri="{FF2B5EF4-FFF2-40B4-BE49-F238E27FC236}">
                <a16:creationId xmlns:a16="http://schemas.microsoft.com/office/drawing/2014/main" id="{391B01D6-1B76-387D-B252-01338D399666}"/>
              </a:ext>
            </a:extLst>
          </p:cNvPr>
          <p:cNvPicPr>
            <a:picLocks noChangeAspect="1" noChangeArrowheads="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033655" y="1395654"/>
            <a:ext cx="2299854" cy="22998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157260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19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69A7E99D-F118-D2CC-2E0B-3C4F16346646}"/>
              </a:ext>
            </a:extLst>
          </p:cNvPr>
          <p:cNvSpPr>
            <a:spLocks noGrp="1"/>
          </p:cNvSpPr>
          <p:nvPr>
            <p:ph type="title"/>
          </p:nvPr>
        </p:nvSpPr>
        <p:spPr>
          <a:xfrm>
            <a:off x="171451" y="171449"/>
            <a:ext cx="7831402" cy="913711"/>
          </a:xfrm>
        </p:spPr>
        <p:txBody>
          <a:bodyPr/>
          <a:lstStyle/>
          <a:p>
            <a:r>
              <a:rPr lang="it-IT" sz="3200" b="1" dirty="0"/>
              <a:t>X-Ray free: impatto sul budget ospedaliero vs procedura blind</a:t>
            </a:r>
            <a:endParaRPr lang="en-US" sz="3200" b="1" dirty="0"/>
          </a:p>
        </p:txBody>
      </p:sp>
      <p:sp>
        <p:nvSpPr>
          <p:cNvPr id="12" name="TextBox 11">
            <a:extLst>
              <a:ext uri="{FF2B5EF4-FFF2-40B4-BE49-F238E27FC236}">
                <a16:creationId xmlns:a16="http://schemas.microsoft.com/office/drawing/2014/main" id="{0797FA82-139F-B315-E45D-90395168E17D}"/>
              </a:ext>
            </a:extLst>
          </p:cNvPr>
          <p:cNvSpPr txBox="1"/>
          <p:nvPr/>
        </p:nvSpPr>
        <p:spPr>
          <a:xfrm>
            <a:off x="3527674" y="667169"/>
            <a:ext cx="1437179" cy="369332"/>
          </a:xfrm>
          <a:prstGeom prst="rect">
            <a:avLst/>
          </a:prstGeom>
          <a:ln w="12700">
            <a:miter lim="400000"/>
          </a:ln>
        </p:spPr>
        <p:txBody>
          <a:bodyPr wrap="square" lIns="91440" tIns="45720" rIns="91440" bIns="45720" rtlCol="0">
            <a:spAutoFit/>
          </a:bodyPr>
          <a:lstStyle/>
          <a:p>
            <a:pPr algn="l" defTabSz="825500" hangingPunct="1"/>
            <a:r>
              <a:rPr lang="it-IT" dirty="0">
                <a:solidFill>
                  <a:schemeClr val="tx2"/>
                </a:solidFill>
                <a:latin typeface="FS Albert Pro Light" panose="02000503040000020004" pitchFamily="2" charset="0"/>
                <a:ea typeface="+mj-ea"/>
                <a:cs typeface="+mj-cs"/>
                <a:sym typeface="FSAlbertPro-Light"/>
              </a:rPr>
              <a:t>Esempio UK</a:t>
            </a:r>
            <a:endParaRPr lang="en-US" dirty="0">
              <a:solidFill>
                <a:schemeClr val="tx2"/>
              </a:solidFill>
              <a:latin typeface="FS Albert Pro Light" panose="02000503040000020004" pitchFamily="2" charset="0"/>
              <a:ea typeface="+mj-ea"/>
              <a:cs typeface="+mj-cs"/>
              <a:sym typeface="FSAlbertPro-Light"/>
            </a:endParaRPr>
          </a:p>
        </p:txBody>
      </p:sp>
      <p:pic>
        <p:nvPicPr>
          <p:cNvPr id="14" name="Picture 13">
            <a:extLst>
              <a:ext uri="{FF2B5EF4-FFF2-40B4-BE49-F238E27FC236}">
                <a16:creationId xmlns:a16="http://schemas.microsoft.com/office/drawing/2014/main" id="{7C7D2266-6AC2-A4E9-9EA7-CD197122C0E4}"/>
              </a:ext>
            </a:extLst>
          </p:cNvPr>
          <p:cNvPicPr>
            <a:picLocks noChangeAspect="1"/>
          </p:cNvPicPr>
          <p:nvPr/>
        </p:nvPicPr>
        <p:blipFill>
          <a:blip r:embed="rId2"/>
          <a:stretch>
            <a:fillRect/>
          </a:stretch>
        </p:blipFill>
        <p:spPr>
          <a:xfrm>
            <a:off x="277071" y="1790171"/>
            <a:ext cx="8210550" cy="2105025"/>
          </a:xfrm>
          <a:prstGeom prst="rect">
            <a:avLst/>
          </a:prstGeom>
        </p:spPr>
      </p:pic>
      <p:sp>
        <p:nvSpPr>
          <p:cNvPr id="15" name="TextBox 14">
            <a:extLst>
              <a:ext uri="{FF2B5EF4-FFF2-40B4-BE49-F238E27FC236}">
                <a16:creationId xmlns:a16="http://schemas.microsoft.com/office/drawing/2014/main" id="{7E323643-C6E5-8759-4502-C65C5BC4A4B6}"/>
              </a:ext>
            </a:extLst>
          </p:cNvPr>
          <p:cNvSpPr txBox="1"/>
          <p:nvPr/>
        </p:nvSpPr>
        <p:spPr>
          <a:xfrm>
            <a:off x="2709334" y="1341930"/>
            <a:ext cx="1727199" cy="261610"/>
          </a:xfrm>
          <a:prstGeom prst="rect">
            <a:avLst/>
          </a:prstGeom>
          <a:noFill/>
          <a:ln w="12700">
            <a:solidFill>
              <a:schemeClr val="accent3"/>
            </a:solidFill>
            <a:miter lim="400000"/>
          </a:ln>
        </p:spPr>
        <p:txBody>
          <a:bodyPr wrap="square">
            <a:spAutoFit/>
          </a:bodyPr>
          <a:lstStyle/>
          <a:p>
            <a:pPr algn="ctr"/>
            <a:r>
              <a:rPr lang="en-US" sz="1100" b="1" dirty="0" err="1">
                <a:solidFill>
                  <a:schemeClr val="tx2"/>
                </a:solidFill>
                <a:latin typeface="FS Albert Pro Light" panose="02000503040000020004" pitchFamily="50" charset="0"/>
              </a:rPr>
              <a:t>Procedura</a:t>
            </a:r>
            <a:r>
              <a:rPr lang="en-US" sz="1100" b="1" dirty="0">
                <a:solidFill>
                  <a:schemeClr val="tx2"/>
                </a:solidFill>
                <a:latin typeface="FS Albert Pro Light" panose="02000503040000020004" pitchFamily="50" charset="0"/>
              </a:rPr>
              <a:t> X-Ray</a:t>
            </a:r>
          </a:p>
        </p:txBody>
      </p:sp>
      <p:sp>
        <p:nvSpPr>
          <p:cNvPr id="16" name="TextBox 15">
            <a:extLst>
              <a:ext uri="{FF2B5EF4-FFF2-40B4-BE49-F238E27FC236}">
                <a16:creationId xmlns:a16="http://schemas.microsoft.com/office/drawing/2014/main" id="{3BF48FD2-AF94-CF35-897A-AA49917F8F53}"/>
              </a:ext>
            </a:extLst>
          </p:cNvPr>
          <p:cNvSpPr txBox="1"/>
          <p:nvPr/>
        </p:nvSpPr>
        <p:spPr>
          <a:xfrm>
            <a:off x="4572000" y="1341930"/>
            <a:ext cx="1749120" cy="261610"/>
          </a:xfrm>
          <a:prstGeom prst="rect">
            <a:avLst/>
          </a:prstGeom>
          <a:noFill/>
          <a:ln w="12700">
            <a:solidFill>
              <a:schemeClr val="accent3"/>
            </a:solidFill>
            <a:miter lim="400000"/>
          </a:ln>
        </p:spPr>
        <p:txBody>
          <a:bodyPr wrap="square">
            <a:spAutoFit/>
          </a:bodyPr>
          <a:lstStyle/>
          <a:p>
            <a:pPr algn="ctr"/>
            <a:r>
              <a:rPr lang="en-US" sz="1100" b="1" dirty="0" err="1">
                <a:solidFill>
                  <a:schemeClr val="tx2"/>
                </a:solidFill>
                <a:latin typeface="FS Albert Pro Light" panose="02000503040000020004" pitchFamily="50" charset="0"/>
              </a:rPr>
              <a:t>Procedura</a:t>
            </a:r>
            <a:r>
              <a:rPr lang="en-US" sz="1100" b="1" dirty="0">
                <a:solidFill>
                  <a:schemeClr val="tx2"/>
                </a:solidFill>
                <a:latin typeface="FS Albert Pro Light" panose="02000503040000020004" pitchFamily="50" charset="0"/>
              </a:rPr>
              <a:t> X-Ray Free</a:t>
            </a:r>
          </a:p>
        </p:txBody>
      </p:sp>
      <p:sp>
        <p:nvSpPr>
          <p:cNvPr id="17" name="TextBox 16">
            <a:extLst>
              <a:ext uri="{FF2B5EF4-FFF2-40B4-BE49-F238E27FC236}">
                <a16:creationId xmlns:a16="http://schemas.microsoft.com/office/drawing/2014/main" id="{CA327504-7FCE-A534-7EE0-6769103A49F8}"/>
              </a:ext>
            </a:extLst>
          </p:cNvPr>
          <p:cNvSpPr txBox="1"/>
          <p:nvPr/>
        </p:nvSpPr>
        <p:spPr>
          <a:xfrm>
            <a:off x="6604001" y="1341930"/>
            <a:ext cx="1749120" cy="276999"/>
          </a:xfrm>
          <a:prstGeom prst="rect">
            <a:avLst/>
          </a:prstGeom>
          <a:noFill/>
          <a:ln w="12700">
            <a:solidFill>
              <a:schemeClr val="accent3"/>
            </a:solidFill>
            <a:miter lim="400000"/>
          </a:ln>
        </p:spPr>
        <p:txBody>
          <a:bodyPr wrap="square">
            <a:spAutoFit/>
          </a:bodyPr>
          <a:lstStyle/>
          <a:p>
            <a:pPr algn="ctr"/>
            <a:r>
              <a:rPr lang="it-IT" sz="1200" b="1" dirty="0">
                <a:solidFill>
                  <a:schemeClr val="tx2"/>
                </a:solidFill>
                <a:latin typeface="FS Albert Pro Light" panose="02000503040000020004" pitchFamily="50" charset="0"/>
              </a:rPr>
              <a:t>Differenza</a:t>
            </a:r>
            <a:endParaRPr lang="en-US" sz="1200" b="1" dirty="0">
              <a:solidFill>
                <a:schemeClr val="tx2"/>
              </a:solidFill>
              <a:latin typeface="FS Albert Pro Light" panose="02000503040000020004" pitchFamily="50" charset="0"/>
            </a:endParaRPr>
          </a:p>
        </p:txBody>
      </p:sp>
      <p:sp>
        <p:nvSpPr>
          <p:cNvPr id="18" name="Slide Number Placeholder 1">
            <a:extLst>
              <a:ext uri="{FF2B5EF4-FFF2-40B4-BE49-F238E27FC236}">
                <a16:creationId xmlns:a16="http://schemas.microsoft.com/office/drawing/2014/main" id="{72A2D7C7-3ED5-B4D9-1998-79E99FCBA4CA}"/>
              </a:ext>
            </a:extLst>
          </p:cNvPr>
          <p:cNvSpPr txBox="1">
            <a:spLocks/>
          </p:cNvSpPr>
          <p:nvPr/>
        </p:nvSpPr>
        <p:spPr>
          <a:xfrm>
            <a:off x="971620" y="4845629"/>
            <a:ext cx="1757404" cy="210314"/>
          </a:xfrm>
          <a:prstGeom prst="rect">
            <a:avLst/>
          </a:prstGeom>
          <a:noFill/>
          <a:ln w="12700">
            <a:miter lim="400000"/>
          </a:ln>
        </p:spPr>
        <p:txBody>
          <a:bodyPr wrap="square" lIns="50800" tIns="50800" rIns="50800" bIns="50800" anchor="ctr">
            <a:spAutoFit/>
          </a:bodyPr>
          <a:lstStyle>
            <a:defPPr>
              <a:defRPr lang="en-US"/>
            </a:defPPr>
            <a:lvl1pPr marL="0" algn="l" defTabSz="219075" rtl="0" eaLnBrk="1" latinLnBrk="0" hangingPunct="1">
              <a:defRPr sz="563" b="0" i="0" kern="1200" spc="56">
                <a:solidFill>
                  <a:schemeClr val="accent1"/>
                </a:solidFill>
                <a:latin typeface="FS Albert Pro Light" panose="02000503040000020004" pitchFamily="2" charset="0"/>
                <a:ea typeface="+mj-ea"/>
                <a:cs typeface="+mj-cs"/>
                <a:sym typeface="FSAlbertPro-Ligh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700" dirty="0"/>
              <a:t>10 Novembre 2023 – IVAS - Canobbio</a:t>
            </a:r>
          </a:p>
        </p:txBody>
      </p:sp>
    </p:spTree>
    <p:extLst>
      <p:ext uri="{BB962C8B-B14F-4D97-AF65-F5344CB8AC3E}">
        <p14:creationId xmlns:p14="http://schemas.microsoft.com/office/powerpoint/2010/main" val="3836373912"/>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69A7E99D-F118-D2CC-2E0B-3C4F16346646}"/>
              </a:ext>
            </a:extLst>
          </p:cNvPr>
          <p:cNvSpPr>
            <a:spLocks noGrp="1"/>
          </p:cNvSpPr>
          <p:nvPr>
            <p:ph type="title"/>
          </p:nvPr>
        </p:nvSpPr>
        <p:spPr>
          <a:xfrm>
            <a:off x="171451" y="171449"/>
            <a:ext cx="7831402" cy="913711"/>
          </a:xfrm>
        </p:spPr>
        <p:txBody>
          <a:bodyPr/>
          <a:lstStyle/>
          <a:p>
            <a:r>
              <a:rPr lang="it-IT" sz="3200" b="1" dirty="0"/>
              <a:t>X-Ray free: impatto sul budget ospedaliero vs fluoroscopia</a:t>
            </a:r>
            <a:endParaRPr lang="en-US" sz="3200" b="1" dirty="0"/>
          </a:p>
        </p:txBody>
      </p:sp>
      <p:sp>
        <p:nvSpPr>
          <p:cNvPr id="9" name="TextBox 8">
            <a:extLst>
              <a:ext uri="{FF2B5EF4-FFF2-40B4-BE49-F238E27FC236}">
                <a16:creationId xmlns:a16="http://schemas.microsoft.com/office/drawing/2014/main" id="{7E62E7D5-6EF9-8426-5DEE-DCD0D928CBC5}"/>
              </a:ext>
            </a:extLst>
          </p:cNvPr>
          <p:cNvSpPr txBox="1"/>
          <p:nvPr/>
        </p:nvSpPr>
        <p:spPr>
          <a:xfrm>
            <a:off x="2709334" y="1341930"/>
            <a:ext cx="1727199" cy="261610"/>
          </a:xfrm>
          <a:prstGeom prst="rect">
            <a:avLst/>
          </a:prstGeom>
          <a:noFill/>
          <a:ln w="12700">
            <a:solidFill>
              <a:schemeClr val="accent3"/>
            </a:solidFill>
            <a:miter lim="400000"/>
          </a:ln>
        </p:spPr>
        <p:txBody>
          <a:bodyPr wrap="square">
            <a:spAutoFit/>
          </a:bodyPr>
          <a:lstStyle/>
          <a:p>
            <a:pPr algn="ctr"/>
            <a:r>
              <a:rPr lang="it-IT" sz="1100" b="1" dirty="0">
                <a:solidFill>
                  <a:schemeClr val="tx2"/>
                </a:solidFill>
                <a:latin typeface="FS Albert Pro Light" panose="02000503040000020004" pitchFamily="50" charset="0"/>
              </a:rPr>
              <a:t>Fluoroscopia</a:t>
            </a:r>
            <a:endParaRPr lang="en-US" sz="1100" b="1" dirty="0">
              <a:solidFill>
                <a:schemeClr val="tx2"/>
              </a:solidFill>
              <a:latin typeface="FS Albert Pro Light" panose="02000503040000020004" pitchFamily="50" charset="0"/>
            </a:endParaRPr>
          </a:p>
        </p:txBody>
      </p:sp>
      <p:sp>
        <p:nvSpPr>
          <p:cNvPr id="10" name="TextBox 9">
            <a:extLst>
              <a:ext uri="{FF2B5EF4-FFF2-40B4-BE49-F238E27FC236}">
                <a16:creationId xmlns:a16="http://schemas.microsoft.com/office/drawing/2014/main" id="{BD792DA0-CABF-094A-FAC6-AA52F0BBCC22}"/>
              </a:ext>
            </a:extLst>
          </p:cNvPr>
          <p:cNvSpPr txBox="1"/>
          <p:nvPr/>
        </p:nvSpPr>
        <p:spPr>
          <a:xfrm>
            <a:off x="4572000" y="1341930"/>
            <a:ext cx="1749120" cy="261610"/>
          </a:xfrm>
          <a:prstGeom prst="rect">
            <a:avLst/>
          </a:prstGeom>
          <a:noFill/>
          <a:ln w="12700">
            <a:solidFill>
              <a:schemeClr val="accent3"/>
            </a:solidFill>
            <a:miter lim="400000"/>
          </a:ln>
        </p:spPr>
        <p:txBody>
          <a:bodyPr wrap="square">
            <a:spAutoFit/>
          </a:bodyPr>
          <a:lstStyle/>
          <a:p>
            <a:pPr algn="ctr"/>
            <a:r>
              <a:rPr lang="en-US" sz="1100" b="1" dirty="0" err="1">
                <a:solidFill>
                  <a:schemeClr val="tx2"/>
                </a:solidFill>
                <a:latin typeface="FS Albert Pro Light" panose="02000503040000020004" pitchFamily="50" charset="0"/>
              </a:rPr>
              <a:t>Procedura</a:t>
            </a:r>
            <a:r>
              <a:rPr lang="en-US" sz="1100" b="1" dirty="0">
                <a:solidFill>
                  <a:schemeClr val="tx2"/>
                </a:solidFill>
                <a:latin typeface="FS Albert Pro Light" panose="02000503040000020004" pitchFamily="50" charset="0"/>
              </a:rPr>
              <a:t> X-Ray Free</a:t>
            </a:r>
          </a:p>
        </p:txBody>
      </p:sp>
      <p:sp>
        <p:nvSpPr>
          <p:cNvPr id="11" name="TextBox 10">
            <a:extLst>
              <a:ext uri="{FF2B5EF4-FFF2-40B4-BE49-F238E27FC236}">
                <a16:creationId xmlns:a16="http://schemas.microsoft.com/office/drawing/2014/main" id="{1649B2C5-E381-67FA-4874-573E9400CF3A}"/>
              </a:ext>
            </a:extLst>
          </p:cNvPr>
          <p:cNvSpPr txBox="1"/>
          <p:nvPr/>
        </p:nvSpPr>
        <p:spPr>
          <a:xfrm>
            <a:off x="6604001" y="1341930"/>
            <a:ext cx="1749120" cy="276999"/>
          </a:xfrm>
          <a:prstGeom prst="rect">
            <a:avLst/>
          </a:prstGeom>
          <a:noFill/>
          <a:ln w="12700">
            <a:solidFill>
              <a:schemeClr val="accent3"/>
            </a:solidFill>
            <a:miter lim="400000"/>
          </a:ln>
        </p:spPr>
        <p:txBody>
          <a:bodyPr wrap="square">
            <a:spAutoFit/>
          </a:bodyPr>
          <a:lstStyle/>
          <a:p>
            <a:pPr algn="ctr"/>
            <a:r>
              <a:rPr lang="it-IT" sz="1200" b="1" dirty="0">
                <a:solidFill>
                  <a:schemeClr val="tx2"/>
                </a:solidFill>
                <a:latin typeface="FS Albert Pro Light" panose="02000503040000020004" pitchFamily="50" charset="0"/>
              </a:rPr>
              <a:t>Differenza</a:t>
            </a:r>
            <a:endParaRPr lang="en-US" sz="1200" b="1" dirty="0">
              <a:solidFill>
                <a:schemeClr val="tx2"/>
              </a:solidFill>
              <a:latin typeface="FS Albert Pro Light" panose="02000503040000020004" pitchFamily="50" charset="0"/>
            </a:endParaRPr>
          </a:p>
        </p:txBody>
      </p:sp>
      <p:sp>
        <p:nvSpPr>
          <p:cNvPr id="12" name="TextBox 11">
            <a:extLst>
              <a:ext uri="{FF2B5EF4-FFF2-40B4-BE49-F238E27FC236}">
                <a16:creationId xmlns:a16="http://schemas.microsoft.com/office/drawing/2014/main" id="{0797FA82-139F-B315-E45D-90395168E17D}"/>
              </a:ext>
            </a:extLst>
          </p:cNvPr>
          <p:cNvSpPr txBox="1"/>
          <p:nvPr/>
        </p:nvSpPr>
        <p:spPr>
          <a:xfrm>
            <a:off x="3527674" y="667169"/>
            <a:ext cx="1437179" cy="369332"/>
          </a:xfrm>
          <a:prstGeom prst="rect">
            <a:avLst/>
          </a:prstGeom>
          <a:ln w="12700">
            <a:miter lim="400000"/>
          </a:ln>
        </p:spPr>
        <p:txBody>
          <a:bodyPr wrap="square" lIns="91440" tIns="45720" rIns="91440" bIns="45720" rtlCol="0">
            <a:spAutoFit/>
          </a:bodyPr>
          <a:lstStyle/>
          <a:p>
            <a:pPr algn="l" defTabSz="825500" hangingPunct="1"/>
            <a:r>
              <a:rPr lang="it-IT" dirty="0">
                <a:solidFill>
                  <a:schemeClr val="tx2"/>
                </a:solidFill>
                <a:latin typeface="FS Albert Pro Light" panose="02000503040000020004" pitchFamily="2" charset="0"/>
                <a:ea typeface="+mj-ea"/>
                <a:cs typeface="+mj-cs"/>
                <a:sym typeface="FSAlbertPro-Light"/>
              </a:rPr>
              <a:t>Esempio UK</a:t>
            </a:r>
            <a:endParaRPr lang="en-US" dirty="0">
              <a:solidFill>
                <a:schemeClr val="tx2"/>
              </a:solidFill>
              <a:latin typeface="FS Albert Pro Light" panose="02000503040000020004" pitchFamily="2" charset="0"/>
              <a:ea typeface="+mj-ea"/>
              <a:cs typeface="+mj-cs"/>
              <a:sym typeface="FSAlbertPro-Light"/>
            </a:endParaRPr>
          </a:p>
        </p:txBody>
      </p:sp>
      <p:pic>
        <p:nvPicPr>
          <p:cNvPr id="5" name="Picture 4">
            <a:extLst>
              <a:ext uri="{FF2B5EF4-FFF2-40B4-BE49-F238E27FC236}">
                <a16:creationId xmlns:a16="http://schemas.microsoft.com/office/drawing/2014/main" id="{838918B3-8657-3344-D108-C1F2585E6A8E}"/>
              </a:ext>
            </a:extLst>
          </p:cNvPr>
          <p:cNvPicPr>
            <a:picLocks noChangeAspect="1"/>
          </p:cNvPicPr>
          <p:nvPr/>
        </p:nvPicPr>
        <p:blipFill>
          <a:blip r:embed="rId2"/>
          <a:stretch>
            <a:fillRect/>
          </a:stretch>
        </p:blipFill>
        <p:spPr>
          <a:xfrm>
            <a:off x="255974" y="1788330"/>
            <a:ext cx="8201025" cy="2466975"/>
          </a:xfrm>
          <a:prstGeom prst="rect">
            <a:avLst/>
          </a:prstGeom>
        </p:spPr>
      </p:pic>
      <p:sp>
        <p:nvSpPr>
          <p:cNvPr id="6" name="Rectangle 5">
            <a:extLst>
              <a:ext uri="{FF2B5EF4-FFF2-40B4-BE49-F238E27FC236}">
                <a16:creationId xmlns:a16="http://schemas.microsoft.com/office/drawing/2014/main" id="{D7CA1176-540E-ABD8-1651-6505BF34AC6D}"/>
              </a:ext>
            </a:extLst>
          </p:cNvPr>
          <p:cNvSpPr/>
          <p:nvPr/>
        </p:nvSpPr>
        <p:spPr>
          <a:xfrm>
            <a:off x="255974" y="3312160"/>
            <a:ext cx="773573" cy="264160"/>
          </a:xfrm>
          <a:custGeom>
            <a:avLst/>
            <a:gdLst>
              <a:gd name="connsiteX0" fmla="*/ 0 w 773573"/>
              <a:gd name="connsiteY0" fmla="*/ 0 h 264160"/>
              <a:gd name="connsiteX1" fmla="*/ 386787 w 773573"/>
              <a:gd name="connsiteY1" fmla="*/ 0 h 264160"/>
              <a:gd name="connsiteX2" fmla="*/ 773573 w 773573"/>
              <a:gd name="connsiteY2" fmla="*/ 0 h 264160"/>
              <a:gd name="connsiteX3" fmla="*/ 773573 w 773573"/>
              <a:gd name="connsiteY3" fmla="*/ 264160 h 264160"/>
              <a:gd name="connsiteX4" fmla="*/ 402258 w 773573"/>
              <a:gd name="connsiteY4" fmla="*/ 264160 h 264160"/>
              <a:gd name="connsiteX5" fmla="*/ 0 w 773573"/>
              <a:gd name="connsiteY5" fmla="*/ 264160 h 264160"/>
              <a:gd name="connsiteX6" fmla="*/ 0 w 773573"/>
              <a:gd name="connsiteY6" fmla="*/ 0 h 264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573" h="264160" extrusionOk="0">
                <a:moveTo>
                  <a:pt x="0" y="0"/>
                </a:moveTo>
                <a:cubicBezTo>
                  <a:pt x="77697" y="-8971"/>
                  <a:pt x="253888" y="40617"/>
                  <a:pt x="386787" y="0"/>
                </a:cubicBezTo>
                <a:cubicBezTo>
                  <a:pt x="519686" y="-40617"/>
                  <a:pt x="613569" y="757"/>
                  <a:pt x="773573" y="0"/>
                </a:cubicBezTo>
                <a:cubicBezTo>
                  <a:pt x="774615" y="126265"/>
                  <a:pt x="745975" y="166372"/>
                  <a:pt x="773573" y="264160"/>
                </a:cubicBezTo>
                <a:cubicBezTo>
                  <a:pt x="619454" y="272457"/>
                  <a:pt x="540402" y="242153"/>
                  <a:pt x="402258" y="264160"/>
                </a:cubicBezTo>
                <a:cubicBezTo>
                  <a:pt x="264114" y="286167"/>
                  <a:pt x="153074" y="251072"/>
                  <a:pt x="0" y="264160"/>
                </a:cubicBezTo>
                <a:cubicBezTo>
                  <a:pt x="-7782" y="137941"/>
                  <a:pt x="20527" y="89110"/>
                  <a:pt x="0" y="0"/>
                </a:cubicBezTo>
                <a:close/>
              </a:path>
            </a:pathLst>
          </a:custGeom>
          <a:noFill/>
          <a:ln w="28575" cap="flat">
            <a:solidFill>
              <a:schemeClr val="accent2"/>
            </a:solidFill>
            <a:miter lim="400000"/>
            <a:extLst>
              <a:ext uri="{C807C97D-BFC1-408E-A445-0C87EB9F89A2}">
                <ask:lineSketchStyleProps xmlns:ask="http://schemas.microsoft.com/office/drawing/2018/sketchyshapes" sd="1575787866">
                  <a:prstGeom prst="rect">
                    <a:avLst/>
                  </a:prstGeom>
                  <ask:type>
                    <ask:lineSketchScribble/>
                  </ask:type>
                </ask:lineSketchStyleProps>
              </a:ext>
            </a:extLst>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825500" rtl="0" fontAlgn="auto" latinLnBrk="0" hangingPunct="0">
              <a:spcBef>
                <a:spcPts val="0"/>
              </a:spcBef>
              <a:spcAft>
                <a:spcPts val="0"/>
              </a:spcAft>
              <a:buClrTx/>
              <a:buSzTx/>
              <a:buFontTx/>
              <a:buNone/>
              <a:tabLst/>
            </a:pPr>
            <a:endParaRPr kumimoji="0" lang="en-US" sz="3600" u="none" strike="noStrike" cap="none"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sp>
        <p:nvSpPr>
          <p:cNvPr id="7" name="Slide Number Placeholder 1">
            <a:extLst>
              <a:ext uri="{FF2B5EF4-FFF2-40B4-BE49-F238E27FC236}">
                <a16:creationId xmlns:a16="http://schemas.microsoft.com/office/drawing/2014/main" id="{3CEF5DE8-F002-4858-A8BD-A62909BF924A}"/>
              </a:ext>
            </a:extLst>
          </p:cNvPr>
          <p:cNvSpPr txBox="1">
            <a:spLocks/>
          </p:cNvSpPr>
          <p:nvPr/>
        </p:nvSpPr>
        <p:spPr>
          <a:xfrm>
            <a:off x="971620" y="4845629"/>
            <a:ext cx="1757404" cy="210314"/>
          </a:xfrm>
          <a:prstGeom prst="rect">
            <a:avLst/>
          </a:prstGeom>
          <a:noFill/>
          <a:ln w="12700">
            <a:miter lim="400000"/>
          </a:ln>
        </p:spPr>
        <p:txBody>
          <a:bodyPr wrap="square" lIns="50800" tIns="50800" rIns="50800" bIns="50800" anchor="ctr">
            <a:spAutoFit/>
          </a:bodyPr>
          <a:lstStyle>
            <a:defPPr>
              <a:defRPr lang="en-US"/>
            </a:defPPr>
            <a:lvl1pPr marL="0" algn="l" defTabSz="219075" rtl="0" eaLnBrk="1" latinLnBrk="0" hangingPunct="1">
              <a:defRPr sz="563" b="0" i="0" kern="1200" spc="56">
                <a:solidFill>
                  <a:schemeClr val="accent1"/>
                </a:solidFill>
                <a:latin typeface="FS Albert Pro Light" panose="02000503040000020004" pitchFamily="2" charset="0"/>
                <a:ea typeface="+mj-ea"/>
                <a:cs typeface="+mj-cs"/>
                <a:sym typeface="FSAlbertPro-Ligh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700" dirty="0"/>
              <a:t>10 Novembre 2023 – IVAS - Canobbio</a:t>
            </a:r>
          </a:p>
        </p:txBody>
      </p:sp>
    </p:spTree>
    <p:extLst>
      <p:ext uri="{BB962C8B-B14F-4D97-AF65-F5344CB8AC3E}">
        <p14:creationId xmlns:p14="http://schemas.microsoft.com/office/powerpoint/2010/main" val="3079756483"/>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Arrow: Pentagon 12">
            <a:extLst>
              <a:ext uri="{FF2B5EF4-FFF2-40B4-BE49-F238E27FC236}">
                <a16:creationId xmlns:a16="http://schemas.microsoft.com/office/drawing/2014/main" id="{D66CB995-2263-4015-3BCE-DC771BA76DF9}"/>
              </a:ext>
            </a:extLst>
          </p:cNvPr>
          <p:cNvSpPr/>
          <p:nvPr/>
        </p:nvSpPr>
        <p:spPr>
          <a:xfrm>
            <a:off x="4264925" y="2433544"/>
            <a:ext cx="4269474" cy="913711"/>
          </a:xfrm>
          <a:prstGeom prst="homePlate">
            <a:avLst/>
          </a:prstGeom>
          <a:solidFill>
            <a:srgbClr val="00B0F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825500" rtl="0" fontAlgn="auto" latinLnBrk="0" hangingPunct="0">
              <a:spcBef>
                <a:spcPts val="0"/>
              </a:spcBef>
              <a:spcAft>
                <a:spcPts val="0"/>
              </a:spcAft>
              <a:buClrTx/>
              <a:buSzTx/>
              <a:buFontTx/>
              <a:buNone/>
              <a:tabLst/>
            </a:pPr>
            <a:r>
              <a:rPr lang="it-IT" dirty="0">
                <a:solidFill>
                  <a:srgbClr val="FFFFFF"/>
                </a:solidFill>
                <a:latin typeface="FS Albert Pro Light" panose="02000503040000020004" pitchFamily="2" charset="0"/>
                <a:ea typeface="Helvetica Neue Medium"/>
                <a:cs typeface="Helvetica Neue Medium"/>
                <a:sym typeface="Helvetica Neue Medium"/>
              </a:rPr>
              <a:t>Generazione di valore:</a:t>
            </a:r>
          </a:p>
          <a:p>
            <a:pPr marL="0" marR="0" indent="0" algn="ctr" defTabSz="825500" rtl="0" fontAlgn="auto" latinLnBrk="0" hangingPunct="0">
              <a:spcBef>
                <a:spcPts val="0"/>
              </a:spcBef>
              <a:spcAft>
                <a:spcPts val="0"/>
              </a:spcAft>
              <a:buClrTx/>
              <a:buSzTx/>
              <a:buFontTx/>
              <a:buNone/>
              <a:tabLst/>
            </a:pPr>
            <a:r>
              <a:rPr kumimoji="0" lang="it-IT" u="none" strike="noStrike" cap="none"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rPr>
              <a:t>Monitoraggio, raccolta</a:t>
            </a:r>
          </a:p>
          <a:p>
            <a:pPr marL="0" marR="0" indent="0" algn="ctr" defTabSz="825500" rtl="0" fontAlgn="auto" latinLnBrk="0" hangingPunct="0">
              <a:spcBef>
                <a:spcPts val="0"/>
              </a:spcBef>
              <a:spcAft>
                <a:spcPts val="0"/>
              </a:spcAft>
              <a:buClrTx/>
              <a:buSzTx/>
              <a:buFontTx/>
              <a:buNone/>
              <a:tabLst/>
            </a:pPr>
            <a:r>
              <a:rPr kumimoji="0" lang="it-IT" u="none" strike="noStrike" cap="none"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rPr>
              <a:t> e disseminazione di nuove evidenze</a:t>
            </a:r>
            <a:endParaRPr kumimoji="0" lang="en-US" u="none" strike="noStrike" cap="none"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sp>
        <p:nvSpPr>
          <p:cNvPr id="4" name="Title 2">
            <a:extLst>
              <a:ext uri="{FF2B5EF4-FFF2-40B4-BE49-F238E27FC236}">
                <a16:creationId xmlns:a16="http://schemas.microsoft.com/office/drawing/2014/main" id="{40B5EA2C-7F31-BB34-2030-03D0E50D62B9}"/>
              </a:ext>
            </a:extLst>
          </p:cNvPr>
          <p:cNvSpPr>
            <a:spLocks noGrp="1"/>
          </p:cNvSpPr>
          <p:nvPr>
            <p:ph type="title"/>
          </p:nvPr>
        </p:nvSpPr>
        <p:spPr>
          <a:xfrm>
            <a:off x="171450" y="171449"/>
            <a:ext cx="8362949" cy="913711"/>
          </a:xfrm>
        </p:spPr>
        <p:txBody>
          <a:bodyPr/>
          <a:lstStyle/>
          <a:p>
            <a:r>
              <a:rPr lang="it-IT" sz="3200" b="1" dirty="0"/>
              <a:t>L’utilizzo di evidenze cliniche ed economiche per supportare cambi organizzativi</a:t>
            </a:r>
            <a:endParaRPr lang="en-US" sz="3200" b="1" dirty="0"/>
          </a:p>
        </p:txBody>
      </p:sp>
      <p:sp>
        <p:nvSpPr>
          <p:cNvPr id="5" name="TextBox 4">
            <a:extLst>
              <a:ext uri="{FF2B5EF4-FFF2-40B4-BE49-F238E27FC236}">
                <a16:creationId xmlns:a16="http://schemas.microsoft.com/office/drawing/2014/main" id="{E254A50F-8C45-DACB-78E0-57C55607B8CE}"/>
              </a:ext>
            </a:extLst>
          </p:cNvPr>
          <p:cNvSpPr txBox="1"/>
          <p:nvPr/>
        </p:nvSpPr>
        <p:spPr>
          <a:xfrm>
            <a:off x="398059" y="1513942"/>
            <a:ext cx="3954865" cy="369332"/>
          </a:xfrm>
          <a:prstGeom prst="rect">
            <a:avLst/>
          </a:prstGeom>
          <a:ln w="12700">
            <a:miter lim="400000"/>
          </a:ln>
        </p:spPr>
        <p:txBody>
          <a:bodyPr wrap="none" lIns="91440" tIns="45720" rIns="91440" bIns="45720" rtlCol="0">
            <a:spAutoFit/>
          </a:bodyPr>
          <a:lstStyle/>
          <a:p>
            <a:pPr algn="l" defTabSz="825500" hangingPunct="1"/>
            <a:r>
              <a:rPr lang="it-IT" dirty="0">
                <a:solidFill>
                  <a:schemeClr val="tx2"/>
                </a:solidFill>
                <a:latin typeface="FS Albert Pro Light" panose="02000503040000020004" pitchFamily="2" charset="0"/>
                <a:ea typeface="+mj-ea"/>
                <a:cs typeface="+mj-cs"/>
                <a:sym typeface="FSAlbertPro-Light"/>
              </a:rPr>
              <a:t>I team VAT e l’importanza delle evidenze</a:t>
            </a:r>
            <a:endParaRPr lang="en-US" dirty="0">
              <a:solidFill>
                <a:schemeClr val="tx2"/>
              </a:solidFill>
              <a:latin typeface="FS Albert Pro Light" panose="02000503040000020004" pitchFamily="2" charset="0"/>
              <a:ea typeface="+mj-ea"/>
              <a:cs typeface="+mj-cs"/>
              <a:sym typeface="FSAlbertPro-Light"/>
            </a:endParaRPr>
          </a:p>
        </p:txBody>
      </p:sp>
      <p:sp>
        <p:nvSpPr>
          <p:cNvPr id="12" name="Arrow: Pentagon 11">
            <a:extLst>
              <a:ext uri="{FF2B5EF4-FFF2-40B4-BE49-F238E27FC236}">
                <a16:creationId xmlns:a16="http://schemas.microsoft.com/office/drawing/2014/main" id="{10A7F1B6-2840-810B-ED9A-F4F71A1BA8F0}"/>
              </a:ext>
            </a:extLst>
          </p:cNvPr>
          <p:cNvSpPr/>
          <p:nvPr/>
        </p:nvSpPr>
        <p:spPr>
          <a:xfrm>
            <a:off x="480907" y="2433544"/>
            <a:ext cx="4269474" cy="913711"/>
          </a:xfrm>
          <a:prstGeom prst="homePlate">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825500" rtl="0" fontAlgn="auto" latinLnBrk="0" hangingPunct="0">
              <a:spcBef>
                <a:spcPts val="0"/>
              </a:spcBef>
              <a:spcAft>
                <a:spcPts val="0"/>
              </a:spcAft>
              <a:buClrTx/>
              <a:buSzTx/>
              <a:buFontTx/>
              <a:buNone/>
              <a:tabLst/>
            </a:pPr>
            <a:r>
              <a:rPr lang="it-IT" dirty="0">
                <a:solidFill>
                  <a:srgbClr val="FFFFFF"/>
                </a:solidFill>
                <a:latin typeface="FS Albert Pro Light" panose="02000503040000020004" pitchFamily="2" charset="0"/>
                <a:ea typeface="Helvetica Neue Medium"/>
                <a:cs typeface="Helvetica Neue Medium"/>
                <a:sym typeface="Helvetica Neue Medium"/>
              </a:rPr>
              <a:t>Comunicazione del valore:</a:t>
            </a:r>
          </a:p>
          <a:p>
            <a:pPr marL="0" marR="0" indent="0" algn="ctr" defTabSz="825500" rtl="0" fontAlgn="auto" latinLnBrk="0" hangingPunct="0">
              <a:spcBef>
                <a:spcPts val="0"/>
              </a:spcBef>
              <a:spcAft>
                <a:spcPts val="0"/>
              </a:spcAft>
              <a:buClrTx/>
              <a:buSzTx/>
              <a:buFontTx/>
              <a:buNone/>
              <a:tabLst/>
            </a:pPr>
            <a:r>
              <a:rPr lang="it-IT" dirty="0">
                <a:solidFill>
                  <a:srgbClr val="FFFFFF"/>
                </a:solidFill>
                <a:latin typeface="FS Albert Pro Light" panose="02000503040000020004" pitchFamily="2" charset="0"/>
                <a:ea typeface="Helvetica Neue Medium"/>
                <a:cs typeface="Helvetica Neue Medium"/>
                <a:sym typeface="Helvetica Neue Medium"/>
              </a:rPr>
              <a:t> evidenze a supporto e creazione di un business case</a:t>
            </a:r>
            <a:endParaRPr kumimoji="0" lang="en-US" u="none" strike="noStrike" cap="none"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sp>
        <p:nvSpPr>
          <p:cNvPr id="14" name="TextBox 13">
            <a:extLst>
              <a:ext uri="{FF2B5EF4-FFF2-40B4-BE49-F238E27FC236}">
                <a16:creationId xmlns:a16="http://schemas.microsoft.com/office/drawing/2014/main" id="{2A14835F-DC58-A12D-2BD4-C29E5234983A}"/>
              </a:ext>
            </a:extLst>
          </p:cNvPr>
          <p:cNvSpPr txBox="1"/>
          <p:nvPr/>
        </p:nvSpPr>
        <p:spPr>
          <a:xfrm>
            <a:off x="480907" y="1961261"/>
            <a:ext cx="551754" cy="369332"/>
          </a:xfrm>
          <a:prstGeom prst="rect">
            <a:avLst/>
          </a:prstGeom>
          <a:ln w="12700">
            <a:miter lim="400000"/>
          </a:ln>
        </p:spPr>
        <p:txBody>
          <a:bodyPr wrap="none" lIns="91440" tIns="45720" rIns="91440" bIns="45720" rtlCol="0">
            <a:spAutoFit/>
          </a:bodyPr>
          <a:lstStyle/>
          <a:p>
            <a:pPr algn="l" defTabSz="825500" hangingPunct="1"/>
            <a:r>
              <a:rPr lang="it-IT" b="1" dirty="0">
                <a:solidFill>
                  <a:schemeClr val="tx2"/>
                </a:solidFill>
                <a:latin typeface="FS Albert Pro Light" panose="02000503040000020004" pitchFamily="2" charset="0"/>
                <a:ea typeface="+mj-ea"/>
                <a:cs typeface="+mj-cs"/>
                <a:sym typeface="FSAlbertPro-Light"/>
              </a:rPr>
              <a:t>PRE</a:t>
            </a:r>
            <a:endParaRPr lang="en-US" b="1" dirty="0">
              <a:solidFill>
                <a:schemeClr val="tx2"/>
              </a:solidFill>
              <a:latin typeface="FS Albert Pro Light" panose="02000503040000020004" pitchFamily="2" charset="0"/>
              <a:ea typeface="+mj-ea"/>
              <a:cs typeface="+mj-cs"/>
              <a:sym typeface="FSAlbertPro-Light"/>
            </a:endParaRPr>
          </a:p>
        </p:txBody>
      </p:sp>
      <p:sp>
        <p:nvSpPr>
          <p:cNvPr id="15" name="TextBox 14">
            <a:extLst>
              <a:ext uri="{FF2B5EF4-FFF2-40B4-BE49-F238E27FC236}">
                <a16:creationId xmlns:a16="http://schemas.microsoft.com/office/drawing/2014/main" id="{8C97461F-4147-A57D-45BB-BA023FF93220}"/>
              </a:ext>
            </a:extLst>
          </p:cNvPr>
          <p:cNvSpPr txBox="1"/>
          <p:nvPr/>
        </p:nvSpPr>
        <p:spPr>
          <a:xfrm>
            <a:off x="4750381" y="1961261"/>
            <a:ext cx="710451" cy="369332"/>
          </a:xfrm>
          <a:prstGeom prst="rect">
            <a:avLst/>
          </a:prstGeom>
          <a:ln w="12700">
            <a:miter lim="400000"/>
          </a:ln>
        </p:spPr>
        <p:txBody>
          <a:bodyPr wrap="none" lIns="91440" tIns="45720" rIns="91440" bIns="45720" rtlCol="0">
            <a:spAutoFit/>
          </a:bodyPr>
          <a:lstStyle/>
          <a:p>
            <a:pPr algn="l" defTabSz="825500" hangingPunct="1"/>
            <a:r>
              <a:rPr lang="it-IT" b="1" dirty="0">
                <a:solidFill>
                  <a:schemeClr val="tx2"/>
                </a:solidFill>
                <a:latin typeface="FS Albert Pro Light" panose="02000503040000020004" pitchFamily="2" charset="0"/>
                <a:ea typeface="+mj-ea"/>
                <a:cs typeface="+mj-cs"/>
                <a:sym typeface="FSAlbertPro-Light"/>
              </a:rPr>
              <a:t>POST</a:t>
            </a:r>
            <a:endParaRPr lang="en-US" b="1" dirty="0">
              <a:solidFill>
                <a:schemeClr val="tx2"/>
              </a:solidFill>
              <a:latin typeface="FS Albert Pro Light" panose="02000503040000020004" pitchFamily="2" charset="0"/>
              <a:ea typeface="+mj-ea"/>
              <a:cs typeface="+mj-cs"/>
              <a:sym typeface="FSAlbertPro-Light"/>
            </a:endParaRPr>
          </a:p>
        </p:txBody>
      </p:sp>
      <p:sp>
        <p:nvSpPr>
          <p:cNvPr id="16" name="Arrow: Curved Down 15">
            <a:extLst>
              <a:ext uri="{FF2B5EF4-FFF2-40B4-BE49-F238E27FC236}">
                <a16:creationId xmlns:a16="http://schemas.microsoft.com/office/drawing/2014/main" id="{03B5C3C9-C81D-D274-BB07-E1A8C045F6B5}"/>
              </a:ext>
            </a:extLst>
          </p:cNvPr>
          <p:cNvSpPr/>
          <p:nvPr/>
        </p:nvSpPr>
        <p:spPr>
          <a:xfrm rot="10800000">
            <a:off x="2042615" y="3450206"/>
            <a:ext cx="5058770" cy="1007931"/>
          </a:xfrm>
          <a:prstGeom prst="curvedDownArrow">
            <a:avLst/>
          </a:prstGeom>
          <a:solidFill>
            <a:schemeClr val="accent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825500" rtl="0" fontAlgn="auto" latinLnBrk="0" hangingPunct="0">
              <a:spcBef>
                <a:spcPts val="0"/>
              </a:spcBef>
              <a:spcAft>
                <a:spcPts val="0"/>
              </a:spcAft>
              <a:buClrTx/>
              <a:buSzTx/>
              <a:buFontTx/>
              <a:buNone/>
              <a:tabLst/>
            </a:pPr>
            <a:endParaRPr kumimoji="0" lang="en-US" sz="3600" u="none" strike="noStrike" cap="none"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sp>
        <p:nvSpPr>
          <p:cNvPr id="17" name="TextBox 16">
            <a:extLst>
              <a:ext uri="{FF2B5EF4-FFF2-40B4-BE49-F238E27FC236}">
                <a16:creationId xmlns:a16="http://schemas.microsoft.com/office/drawing/2014/main" id="{DBFF45D7-D740-050A-1401-16680A4B3C97}"/>
              </a:ext>
            </a:extLst>
          </p:cNvPr>
          <p:cNvSpPr txBox="1"/>
          <p:nvPr/>
        </p:nvSpPr>
        <p:spPr>
          <a:xfrm>
            <a:off x="3518312" y="3574359"/>
            <a:ext cx="2107372" cy="584775"/>
          </a:xfrm>
          <a:prstGeom prst="rect">
            <a:avLst/>
          </a:prstGeom>
          <a:ln w="12700">
            <a:miter lim="400000"/>
          </a:ln>
        </p:spPr>
        <p:txBody>
          <a:bodyPr wrap="none" lIns="91440" tIns="45720" rIns="91440" bIns="45720" rtlCol="0">
            <a:spAutoFit/>
          </a:bodyPr>
          <a:lstStyle/>
          <a:p>
            <a:pPr algn="ctr" defTabSz="825500" hangingPunct="1"/>
            <a:r>
              <a:rPr lang="it-IT" sz="1600" b="1" dirty="0">
                <a:solidFill>
                  <a:schemeClr val="accent5"/>
                </a:solidFill>
                <a:latin typeface="FS Albert Pro Light" panose="02000503040000020004" pitchFamily="2" charset="0"/>
                <a:ea typeface="+mj-ea"/>
                <a:cs typeface="+mj-cs"/>
                <a:sym typeface="FSAlbertPro-Light"/>
              </a:rPr>
              <a:t>Condivisione virtuosa </a:t>
            </a:r>
          </a:p>
          <a:p>
            <a:pPr algn="ctr" defTabSz="825500" hangingPunct="1"/>
            <a:r>
              <a:rPr lang="it-IT" sz="1600" b="1" dirty="0">
                <a:solidFill>
                  <a:schemeClr val="accent5"/>
                </a:solidFill>
                <a:latin typeface="FS Albert Pro Light" panose="02000503040000020004" pitchFamily="2" charset="0"/>
                <a:ea typeface="+mj-ea"/>
                <a:cs typeface="+mj-cs"/>
                <a:sym typeface="FSAlbertPro-Light"/>
              </a:rPr>
              <a:t>di buone pratiche</a:t>
            </a:r>
            <a:endParaRPr lang="en-US" sz="1600" b="1" dirty="0">
              <a:solidFill>
                <a:schemeClr val="accent5"/>
              </a:solidFill>
              <a:latin typeface="FS Albert Pro Light" panose="02000503040000020004" pitchFamily="2" charset="0"/>
              <a:ea typeface="+mj-ea"/>
              <a:cs typeface="+mj-cs"/>
              <a:sym typeface="FSAlbertPro-Light"/>
            </a:endParaRPr>
          </a:p>
        </p:txBody>
      </p:sp>
      <p:sp>
        <p:nvSpPr>
          <p:cNvPr id="18" name="Slide Number Placeholder 1">
            <a:extLst>
              <a:ext uri="{FF2B5EF4-FFF2-40B4-BE49-F238E27FC236}">
                <a16:creationId xmlns:a16="http://schemas.microsoft.com/office/drawing/2014/main" id="{39427B4D-8AF5-E7E5-F787-EE5123015A60}"/>
              </a:ext>
            </a:extLst>
          </p:cNvPr>
          <p:cNvSpPr txBox="1">
            <a:spLocks/>
          </p:cNvSpPr>
          <p:nvPr/>
        </p:nvSpPr>
        <p:spPr>
          <a:xfrm>
            <a:off x="971620" y="4845629"/>
            <a:ext cx="1757404" cy="210314"/>
          </a:xfrm>
          <a:prstGeom prst="rect">
            <a:avLst/>
          </a:prstGeom>
          <a:noFill/>
          <a:ln w="12700">
            <a:miter lim="400000"/>
          </a:ln>
        </p:spPr>
        <p:txBody>
          <a:bodyPr wrap="square" lIns="50800" tIns="50800" rIns="50800" bIns="50800" anchor="ctr">
            <a:spAutoFit/>
          </a:bodyPr>
          <a:lstStyle>
            <a:defPPr>
              <a:defRPr lang="en-US"/>
            </a:defPPr>
            <a:lvl1pPr marL="0" algn="l" defTabSz="219075" rtl="0" eaLnBrk="1" latinLnBrk="0" hangingPunct="1">
              <a:defRPr sz="563" b="0" i="0" kern="1200" spc="56">
                <a:solidFill>
                  <a:schemeClr val="accent1"/>
                </a:solidFill>
                <a:latin typeface="FS Albert Pro Light" panose="02000503040000020004" pitchFamily="2" charset="0"/>
                <a:ea typeface="+mj-ea"/>
                <a:cs typeface="+mj-cs"/>
                <a:sym typeface="FSAlbertPro-Ligh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700" dirty="0"/>
              <a:t>10 Novembre 2023 – IVAS - Canobbio</a:t>
            </a:r>
          </a:p>
        </p:txBody>
      </p:sp>
    </p:spTree>
    <p:extLst>
      <p:ext uri="{BB962C8B-B14F-4D97-AF65-F5344CB8AC3E}">
        <p14:creationId xmlns:p14="http://schemas.microsoft.com/office/powerpoint/2010/main" val="418501589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2" grpId="0" animBg="1"/>
      <p:bldP spid="14" grpId="0" animBg="1"/>
      <p:bldP spid="15" grpId="0" animBg="1"/>
      <p:bldP spid="16" grpId="0" animBg="1"/>
      <p:bldP spid="1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ED376CB9-4477-8F05-C671-87AB3B74A79F}"/>
              </a:ext>
            </a:extLst>
          </p:cNvPr>
          <p:cNvSpPr>
            <a:spLocks noGrp="1"/>
          </p:cNvSpPr>
          <p:nvPr>
            <p:ph type="title"/>
          </p:nvPr>
        </p:nvSpPr>
        <p:spPr>
          <a:xfrm>
            <a:off x="171450" y="171449"/>
            <a:ext cx="8362949" cy="913711"/>
          </a:xfrm>
        </p:spPr>
        <p:txBody>
          <a:bodyPr/>
          <a:lstStyle/>
          <a:p>
            <a:r>
              <a:rPr lang="it-IT" sz="3200" b="1" dirty="0"/>
              <a:t>BD #Committed to Sustainable healthcare</a:t>
            </a:r>
            <a:endParaRPr lang="en-US" sz="3200" b="1" dirty="0"/>
          </a:p>
        </p:txBody>
      </p:sp>
      <p:sp>
        <p:nvSpPr>
          <p:cNvPr id="6" name="Slide Number Placeholder 1">
            <a:extLst>
              <a:ext uri="{FF2B5EF4-FFF2-40B4-BE49-F238E27FC236}">
                <a16:creationId xmlns:a16="http://schemas.microsoft.com/office/drawing/2014/main" id="{5733307E-07CE-9FF7-3690-FA24C28924F4}"/>
              </a:ext>
            </a:extLst>
          </p:cNvPr>
          <p:cNvSpPr txBox="1">
            <a:spLocks/>
          </p:cNvSpPr>
          <p:nvPr/>
        </p:nvSpPr>
        <p:spPr>
          <a:xfrm>
            <a:off x="971620" y="4845629"/>
            <a:ext cx="1757404" cy="210314"/>
          </a:xfrm>
          <a:prstGeom prst="rect">
            <a:avLst/>
          </a:prstGeom>
          <a:noFill/>
          <a:ln w="12700">
            <a:miter lim="400000"/>
          </a:ln>
        </p:spPr>
        <p:txBody>
          <a:bodyPr wrap="square" lIns="50800" tIns="50800" rIns="50800" bIns="50800" anchor="ctr">
            <a:spAutoFit/>
          </a:bodyPr>
          <a:lstStyle>
            <a:defPPr>
              <a:defRPr lang="en-US"/>
            </a:defPPr>
            <a:lvl1pPr marL="0" algn="l" defTabSz="219075" rtl="0" eaLnBrk="1" latinLnBrk="0" hangingPunct="1">
              <a:defRPr sz="563" b="0" i="0" kern="1200" spc="56">
                <a:solidFill>
                  <a:schemeClr val="accent1"/>
                </a:solidFill>
                <a:latin typeface="FS Albert Pro Light" panose="02000503040000020004" pitchFamily="2" charset="0"/>
                <a:ea typeface="+mj-ea"/>
                <a:cs typeface="+mj-cs"/>
                <a:sym typeface="FSAlbertPro-Ligh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700" dirty="0"/>
              <a:t>10 Novembre 2023 – IVAS - Canobbio</a:t>
            </a:r>
          </a:p>
        </p:txBody>
      </p:sp>
      <p:sp>
        <p:nvSpPr>
          <p:cNvPr id="7" name="TextBox 6">
            <a:extLst>
              <a:ext uri="{FF2B5EF4-FFF2-40B4-BE49-F238E27FC236}">
                <a16:creationId xmlns:a16="http://schemas.microsoft.com/office/drawing/2014/main" id="{60EC5F4A-0767-D7C5-4D96-6179028C1B78}"/>
              </a:ext>
            </a:extLst>
          </p:cNvPr>
          <p:cNvSpPr txBox="1"/>
          <p:nvPr/>
        </p:nvSpPr>
        <p:spPr>
          <a:xfrm>
            <a:off x="377895" y="1147346"/>
            <a:ext cx="2625372" cy="830997"/>
          </a:xfrm>
          <a:prstGeom prst="rect">
            <a:avLst/>
          </a:prstGeom>
          <a:ln w="12700">
            <a:miter lim="400000"/>
          </a:ln>
        </p:spPr>
        <p:txBody>
          <a:bodyPr wrap="square" lIns="91440" tIns="45720" rIns="91440" bIns="45720" rtlCol="0">
            <a:spAutoFit/>
          </a:bodyPr>
          <a:lstStyle/>
          <a:p>
            <a:pPr algn="ctr" defTabSz="825500" hangingPunct="1"/>
            <a:r>
              <a:rPr lang="it-IT" sz="2400" b="1" dirty="0">
                <a:solidFill>
                  <a:schemeClr val="tx2"/>
                </a:solidFill>
                <a:latin typeface="FS Albert Pro Light" panose="02000503040000020004" pitchFamily="2" charset="0"/>
                <a:ea typeface="+mj-ea"/>
                <a:cs typeface="+mj-cs"/>
                <a:sym typeface="FSAlbertPro-Light"/>
              </a:rPr>
              <a:t>Sicurezza del paziente</a:t>
            </a:r>
            <a:endParaRPr lang="en-US" sz="2400" b="1" dirty="0">
              <a:solidFill>
                <a:schemeClr val="tx2"/>
              </a:solidFill>
              <a:latin typeface="FS Albert Pro Light" panose="02000503040000020004" pitchFamily="2" charset="0"/>
              <a:ea typeface="+mj-ea"/>
              <a:cs typeface="+mj-cs"/>
              <a:sym typeface="FSAlbertPro-Light"/>
            </a:endParaRPr>
          </a:p>
        </p:txBody>
      </p:sp>
      <p:sp>
        <p:nvSpPr>
          <p:cNvPr id="8" name="TextBox 7">
            <a:extLst>
              <a:ext uri="{FF2B5EF4-FFF2-40B4-BE49-F238E27FC236}">
                <a16:creationId xmlns:a16="http://schemas.microsoft.com/office/drawing/2014/main" id="{75B0AA0E-98CC-A973-6CDE-96A731AA33B5}"/>
              </a:ext>
            </a:extLst>
          </p:cNvPr>
          <p:cNvSpPr txBox="1"/>
          <p:nvPr/>
        </p:nvSpPr>
        <p:spPr>
          <a:xfrm>
            <a:off x="3215817" y="1147346"/>
            <a:ext cx="2639337" cy="830997"/>
          </a:xfrm>
          <a:prstGeom prst="rect">
            <a:avLst/>
          </a:prstGeom>
          <a:ln w="12700">
            <a:miter lim="400000"/>
          </a:ln>
        </p:spPr>
        <p:txBody>
          <a:bodyPr wrap="square" lIns="91440" tIns="45720" rIns="91440" bIns="45720" rtlCol="0">
            <a:spAutoFit/>
          </a:bodyPr>
          <a:lstStyle/>
          <a:p>
            <a:pPr algn="ctr" defTabSz="825500" hangingPunct="1"/>
            <a:r>
              <a:rPr lang="it-IT" sz="2400" b="1" dirty="0">
                <a:solidFill>
                  <a:schemeClr val="tx2"/>
                </a:solidFill>
                <a:latin typeface="FS Albert Pro Light" panose="02000503040000020004" pitchFamily="2" charset="0"/>
                <a:ea typeface="+mj-ea"/>
                <a:cs typeface="+mj-cs"/>
                <a:sym typeface="FSAlbertPro-Light"/>
              </a:rPr>
              <a:t>Protezione operatori sanitari</a:t>
            </a:r>
            <a:endParaRPr lang="en-US" sz="2400" b="1" dirty="0">
              <a:solidFill>
                <a:schemeClr val="tx2"/>
              </a:solidFill>
              <a:latin typeface="FS Albert Pro Light" panose="02000503040000020004" pitchFamily="2" charset="0"/>
              <a:ea typeface="+mj-ea"/>
              <a:cs typeface="+mj-cs"/>
              <a:sym typeface="FSAlbertPro-Light"/>
            </a:endParaRPr>
          </a:p>
        </p:txBody>
      </p:sp>
      <p:sp>
        <p:nvSpPr>
          <p:cNvPr id="9" name="TextBox 8">
            <a:extLst>
              <a:ext uri="{FF2B5EF4-FFF2-40B4-BE49-F238E27FC236}">
                <a16:creationId xmlns:a16="http://schemas.microsoft.com/office/drawing/2014/main" id="{A510A194-754E-15A5-739F-D72452B0CBCD}"/>
              </a:ext>
            </a:extLst>
          </p:cNvPr>
          <p:cNvSpPr txBox="1"/>
          <p:nvPr/>
        </p:nvSpPr>
        <p:spPr>
          <a:xfrm>
            <a:off x="6067704" y="1332012"/>
            <a:ext cx="2591892" cy="461665"/>
          </a:xfrm>
          <a:prstGeom prst="rect">
            <a:avLst/>
          </a:prstGeom>
          <a:ln w="12700">
            <a:miter lim="400000"/>
          </a:ln>
        </p:spPr>
        <p:txBody>
          <a:bodyPr wrap="square" lIns="91440" tIns="45720" rIns="91440" bIns="45720" rtlCol="0">
            <a:spAutoFit/>
          </a:bodyPr>
          <a:lstStyle/>
          <a:p>
            <a:pPr algn="ctr" defTabSz="825500" hangingPunct="1"/>
            <a:r>
              <a:rPr lang="it-IT" sz="2400" b="1" dirty="0">
                <a:solidFill>
                  <a:schemeClr val="tx2"/>
                </a:solidFill>
                <a:latin typeface="FS Albert Pro Light" panose="02000503040000020004" pitchFamily="2" charset="0"/>
                <a:ea typeface="+mj-ea"/>
                <a:cs typeface="+mj-cs"/>
                <a:sym typeface="FSAlbertPro-Light"/>
              </a:rPr>
              <a:t>Efficienza</a:t>
            </a:r>
            <a:endParaRPr lang="en-US" sz="2400" b="1" dirty="0">
              <a:solidFill>
                <a:schemeClr val="tx2"/>
              </a:solidFill>
              <a:latin typeface="FS Albert Pro Light" panose="02000503040000020004" pitchFamily="2" charset="0"/>
              <a:ea typeface="+mj-ea"/>
              <a:cs typeface="+mj-cs"/>
              <a:sym typeface="FSAlbertPro-Light"/>
            </a:endParaRPr>
          </a:p>
        </p:txBody>
      </p:sp>
      <p:pic>
        <p:nvPicPr>
          <p:cNvPr id="12" name="Picture 11">
            <a:extLst>
              <a:ext uri="{FF2B5EF4-FFF2-40B4-BE49-F238E27FC236}">
                <a16:creationId xmlns:a16="http://schemas.microsoft.com/office/drawing/2014/main" id="{69D74CC6-CC93-FC5B-FC9B-2FB04E93131C}"/>
              </a:ext>
            </a:extLst>
          </p:cNvPr>
          <p:cNvPicPr>
            <a:picLocks noChangeAspect="1"/>
          </p:cNvPicPr>
          <p:nvPr/>
        </p:nvPicPr>
        <p:blipFill>
          <a:blip r:embed="rId2"/>
          <a:stretch>
            <a:fillRect/>
          </a:stretch>
        </p:blipFill>
        <p:spPr>
          <a:xfrm>
            <a:off x="377895" y="2055765"/>
            <a:ext cx="2625372" cy="192713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4" name="Picture 13">
            <a:extLst>
              <a:ext uri="{FF2B5EF4-FFF2-40B4-BE49-F238E27FC236}">
                <a16:creationId xmlns:a16="http://schemas.microsoft.com/office/drawing/2014/main" id="{8181161D-18E8-3165-E46D-FB77E5BC91FA}"/>
              </a:ext>
            </a:extLst>
          </p:cNvPr>
          <p:cNvPicPr>
            <a:picLocks noChangeAspect="1"/>
          </p:cNvPicPr>
          <p:nvPr/>
        </p:nvPicPr>
        <p:blipFill>
          <a:blip r:embed="rId3"/>
          <a:stretch>
            <a:fillRect/>
          </a:stretch>
        </p:blipFill>
        <p:spPr>
          <a:xfrm>
            <a:off x="3215817" y="2066727"/>
            <a:ext cx="2639337" cy="18852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6" name="Picture 15">
            <a:extLst>
              <a:ext uri="{FF2B5EF4-FFF2-40B4-BE49-F238E27FC236}">
                <a16:creationId xmlns:a16="http://schemas.microsoft.com/office/drawing/2014/main" id="{2C284765-5339-38CC-1D2C-C0D991319081}"/>
              </a:ext>
            </a:extLst>
          </p:cNvPr>
          <p:cNvPicPr>
            <a:picLocks noChangeAspect="1"/>
          </p:cNvPicPr>
          <p:nvPr/>
        </p:nvPicPr>
        <p:blipFill>
          <a:blip r:embed="rId4"/>
          <a:stretch>
            <a:fillRect/>
          </a:stretch>
        </p:blipFill>
        <p:spPr>
          <a:xfrm>
            <a:off x="6067704" y="2032996"/>
            <a:ext cx="2639337" cy="18852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688715138"/>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10CB563-8E5D-0F1F-E954-D820B9BF34FC}"/>
              </a:ext>
            </a:extLst>
          </p:cNvPr>
          <p:cNvSpPr>
            <a:spLocks noGrp="1"/>
          </p:cNvSpPr>
          <p:nvPr>
            <p:ph type="sldNum" sz="quarter" idx="13"/>
          </p:nvPr>
        </p:nvSpPr>
        <p:spPr/>
        <p:txBody>
          <a:bodyPr/>
          <a:lstStyle/>
          <a:p>
            <a:r>
              <a:rPr lang="en-US"/>
              <a:t>10 Novembre 2023 – IVAS - Canobbio</a:t>
            </a:r>
            <a:endParaRPr lang="en-US" dirty="0"/>
          </a:p>
        </p:txBody>
      </p:sp>
      <p:sp>
        <p:nvSpPr>
          <p:cNvPr id="5" name="TextBox 4">
            <a:extLst>
              <a:ext uri="{FF2B5EF4-FFF2-40B4-BE49-F238E27FC236}">
                <a16:creationId xmlns:a16="http://schemas.microsoft.com/office/drawing/2014/main" id="{4CA387DE-6A9E-B037-C56D-BEEB4B30F20E}"/>
              </a:ext>
            </a:extLst>
          </p:cNvPr>
          <p:cNvSpPr txBox="1"/>
          <p:nvPr/>
        </p:nvSpPr>
        <p:spPr>
          <a:xfrm>
            <a:off x="824893" y="1346815"/>
            <a:ext cx="7045959" cy="1815882"/>
          </a:xfrm>
          <a:prstGeom prst="rect">
            <a:avLst/>
          </a:prstGeom>
          <a:noFill/>
          <a:ln w="12700">
            <a:miter lim="400000"/>
          </a:ln>
        </p:spPr>
        <p:txBody>
          <a:bodyPr wrap="square">
            <a:spAutoFit/>
          </a:bodyPr>
          <a:lstStyle/>
          <a:p>
            <a:r>
              <a:rPr lang="en-US" sz="2800" b="1" i="1" dirty="0">
                <a:solidFill>
                  <a:schemeClr val="accent2"/>
                </a:solidFill>
                <a:effectLst/>
                <a:latin typeface="FS Albert Pro Light" panose="02000503040000020004" pitchFamily="50" charset="0"/>
              </a:rPr>
              <a:t>“The way to get started is to quit talking and start doing.”</a:t>
            </a:r>
            <a:br>
              <a:rPr lang="en-US" sz="2800" b="1" i="1" dirty="0">
                <a:solidFill>
                  <a:srgbClr val="353535"/>
                </a:solidFill>
                <a:effectLst/>
                <a:latin typeface="FS Albert Pro Light" panose="02000503040000020004" pitchFamily="50" charset="0"/>
              </a:rPr>
            </a:br>
            <a:endParaRPr lang="en-US" sz="2800" b="1" i="1" dirty="0">
              <a:solidFill>
                <a:srgbClr val="353535"/>
              </a:solidFill>
              <a:effectLst/>
              <a:latin typeface="FS Albert Pro Light" panose="02000503040000020004" pitchFamily="50" charset="0"/>
            </a:endParaRPr>
          </a:p>
          <a:p>
            <a:r>
              <a:rPr lang="en-US" sz="2800" b="1" i="1" dirty="0">
                <a:solidFill>
                  <a:srgbClr val="353535"/>
                </a:solidFill>
                <a:effectLst/>
                <a:latin typeface="FS Albert Pro Light" panose="02000503040000020004" pitchFamily="50" charset="0"/>
              </a:rPr>
              <a:t>Walt Disney</a:t>
            </a:r>
            <a:endParaRPr lang="en-US" sz="2800" dirty="0">
              <a:latin typeface="FS Albert Pro Light" panose="02000503040000020004" pitchFamily="50" charset="0"/>
            </a:endParaRPr>
          </a:p>
        </p:txBody>
      </p:sp>
    </p:spTree>
    <p:extLst>
      <p:ext uri="{BB962C8B-B14F-4D97-AF65-F5344CB8AC3E}">
        <p14:creationId xmlns:p14="http://schemas.microsoft.com/office/powerpoint/2010/main" val="1860844481"/>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E68172-CAA2-4233-B624-04404D8855E9}"/>
              </a:ext>
            </a:extLst>
          </p:cNvPr>
          <p:cNvSpPr>
            <a:spLocks noGrp="1"/>
          </p:cNvSpPr>
          <p:nvPr>
            <p:ph type="body" sz="quarter" idx="10"/>
          </p:nvPr>
        </p:nvSpPr>
        <p:spPr>
          <a:xfrm>
            <a:off x="171450" y="940203"/>
            <a:ext cx="7791034" cy="2483569"/>
          </a:xfrm>
        </p:spPr>
        <p:txBody>
          <a:bodyPr/>
          <a:lstStyle/>
          <a:p>
            <a:r>
              <a:rPr lang="it-IT" sz="5400" dirty="0"/>
              <a:t>Grazie per l’attenzione!</a:t>
            </a:r>
          </a:p>
          <a:p>
            <a:r>
              <a:rPr lang="it-IT" sz="5400" dirty="0"/>
              <a:t>Domande?</a:t>
            </a:r>
          </a:p>
          <a:p>
            <a:endParaRPr lang="it-IT" sz="2800" dirty="0"/>
          </a:p>
          <a:p>
            <a:r>
              <a:rPr lang="it-IT" sz="3200" dirty="0"/>
              <a:t>michela.canobbio@bd.com</a:t>
            </a:r>
          </a:p>
        </p:txBody>
      </p:sp>
      <p:sp>
        <p:nvSpPr>
          <p:cNvPr id="6" name="Slide Number Placeholder 5">
            <a:extLst>
              <a:ext uri="{FF2B5EF4-FFF2-40B4-BE49-F238E27FC236}">
                <a16:creationId xmlns:a16="http://schemas.microsoft.com/office/drawing/2014/main" id="{2180EA5C-64A2-4174-9369-6A92522D6025}"/>
              </a:ext>
            </a:extLst>
          </p:cNvPr>
          <p:cNvSpPr>
            <a:spLocks noGrp="1"/>
          </p:cNvSpPr>
          <p:nvPr>
            <p:ph type="sldNum" sz="quarter" idx="13"/>
          </p:nvPr>
        </p:nvSpPr>
        <p:spPr/>
        <p:txBody>
          <a:bodyPr/>
          <a:lstStyle/>
          <a:p>
            <a:fld id="{86CB4B4D-7CA3-9044-876B-883B54F8677D}" type="slidenum">
              <a:rPr lang="en-US" smtClean="0"/>
              <a:pPr/>
              <a:t>31</a:t>
            </a:fld>
            <a:endParaRPr lang="en-US" dirty="0"/>
          </a:p>
        </p:txBody>
      </p:sp>
      <p:sp>
        <p:nvSpPr>
          <p:cNvPr id="4" name="CasellaDiTesto 3">
            <a:extLst>
              <a:ext uri="{FF2B5EF4-FFF2-40B4-BE49-F238E27FC236}">
                <a16:creationId xmlns:a16="http://schemas.microsoft.com/office/drawing/2014/main" id="{422A2450-7D91-9390-5BC6-559A6F7E0B57}"/>
              </a:ext>
            </a:extLst>
          </p:cNvPr>
          <p:cNvSpPr txBox="1"/>
          <p:nvPr/>
        </p:nvSpPr>
        <p:spPr>
          <a:xfrm>
            <a:off x="3206524" y="4723366"/>
            <a:ext cx="3577997" cy="415498"/>
          </a:xfrm>
          <a:prstGeom prst="rect">
            <a:avLst/>
          </a:prstGeom>
          <a:noFill/>
          <a:ln w="12700">
            <a:miter lim="400000"/>
          </a:ln>
        </p:spPr>
        <p:txBody>
          <a:bodyPr wrap="square">
            <a:spAutoFit/>
          </a:bodyPr>
          <a:lstStyle/>
          <a:p>
            <a:r>
              <a:rPr lang="en-US" sz="700" dirty="0">
                <a:latin typeface="FS Albert Pro" panose="02000503040000020004" pitchFamily="50" charset="0"/>
              </a:rPr>
              <a:t>BD, the BD Logo, </a:t>
            </a:r>
            <a:r>
              <a:rPr lang="en-US" sz="700" dirty="0" err="1">
                <a:latin typeface="FS Albert Pro" panose="02000503040000020004" pitchFamily="50" charset="0"/>
              </a:rPr>
              <a:t>Autoguard</a:t>
            </a:r>
            <a:r>
              <a:rPr lang="en-US" sz="700" dirty="0">
                <a:latin typeface="FS Albert Pro" panose="02000503040000020004" pitchFamily="50" charset="0"/>
              </a:rPr>
              <a:t>, </a:t>
            </a:r>
            <a:r>
              <a:rPr lang="en-US" sz="700" dirty="0" err="1">
                <a:latin typeface="FS Albert Pro" panose="02000503040000020004" pitchFamily="50" charset="0"/>
              </a:rPr>
              <a:t>Insyte</a:t>
            </a:r>
            <a:r>
              <a:rPr lang="en-US" sz="700" dirty="0">
                <a:latin typeface="FS Albert Pro" panose="02000503040000020004" pitchFamily="50" charset="0"/>
              </a:rPr>
              <a:t>, </a:t>
            </a:r>
            <a:r>
              <a:rPr lang="en-US" sz="700" dirty="0" err="1">
                <a:latin typeface="FS Albert Pro" panose="02000503040000020004" pitchFamily="50" charset="0"/>
              </a:rPr>
              <a:t>MaxZero</a:t>
            </a:r>
            <a:r>
              <a:rPr lang="en-US" sz="700" dirty="0">
                <a:latin typeface="FS Albert Pro" panose="02000503040000020004" pitchFamily="50" charset="0"/>
              </a:rPr>
              <a:t>, </a:t>
            </a:r>
            <a:r>
              <a:rPr lang="en-US" sz="700" dirty="0" err="1">
                <a:latin typeface="FS Albert Pro" panose="02000503040000020004" pitchFamily="50" charset="0"/>
              </a:rPr>
              <a:t>Nexiva</a:t>
            </a:r>
            <a:r>
              <a:rPr lang="en-US" sz="700" dirty="0">
                <a:latin typeface="FS Albert Pro" panose="02000503040000020004" pitchFamily="50" charset="0"/>
              </a:rPr>
              <a:t>, </a:t>
            </a:r>
            <a:r>
              <a:rPr lang="en-US" sz="700" dirty="0" err="1">
                <a:latin typeface="FS Albert Pro" panose="02000503040000020004" pitchFamily="50" charset="0"/>
              </a:rPr>
              <a:t>PosiFlush</a:t>
            </a:r>
            <a:r>
              <a:rPr lang="en-US" sz="700" dirty="0">
                <a:latin typeface="FS Albert Pro" panose="02000503040000020004" pitchFamily="50" charset="0"/>
              </a:rPr>
              <a:t>, </a:t>
            </a:r>
            <a:r>
              <a:rPr lang="en-US" sz="700">
                <a:latin typeface="FS Albert Pro" panose="02000503040000020004" pitchFamily="50" charset="0"/>
              </a:rPr>
              <a:t>SiteRite </a:t>
            </a:r>
            <a:r>
              <a:rPr lang="en-US" sz="700" dirty="0">
                <a:latin typeface="FS Albert Pro" panose="02000503040000020004" pitchFamily="50" charset="0"/>
              </a:rPr>
              <a:t>and </a:t>
            </a:r>
            <a:r>
              <a:rPr lang="en-US" sz="700" dirty="0" err="1">
                <a:latin typeface="FS Albert Pro" panose="02000503040000020004" pitchFamily="50" charset="0"/>
              </a:rPr>
              <a:t>PureHub</a:t>
            </a:r>
            <a:r>
              <a:rPr lang="en-US" sz="700" dirty="0">
                <a:latin typeface="FS Albert Pro" panose="02000503040000020004" pitchFamily="50" charset="0"/>
              </a:rPr>
              <a:t> are trademarks of Becton, Dickinson and Company or its affiliates.</a:t>
            </a:r>
          </a:p>
          <a:p>
            <a:r>
              <a:rPr lang="en-US" sz="700" dirty="0">
                <a:latin typeface="FS Albert Pro" panose="02000503040000020004" pitchFamily="50" charset="0"/>
              </a:rPr>
              <a:t>© 2023 BD. All rights reserved. BD-109478 (11/23)</a:t>
            </a:r>
            <a:endParaRPr lang="it-IT" sz="700" dirty="0">
              <a:latin typeface="FS Albert Pro" panose="02000503040000020004" pitchFamily="50" charset="0"/>
            </a:endParaRPr>
          </a:p>
        </p:txBody>
      </p:sp>
      <p:pic>
        <p:nvPicPr>
          <p:cNvPr id="5" name="Picture 1">
            <a:extLst>
              <a:ext uri="{FF2B5EF4-FFF2-40B4-BE49-F238E27FC236}">
                <a16:creationId xmlns:a16="http://schemas.microsoft.com/office/drawing/2014/main" id="{5DE080AF-8501-1249-0B95-C8D9EB490EE1}"/>
              </a:ext>
              <a:ext uri="{147F2762-F138-4A5C-976F-8EAC2B608ADB}">
                <a16:predDERef xmlns:a16="http://schemas.microsoft.com/office/drawing/2014/main" pred="{4BBD90D8-5C7A-4C6F-8812-AF4E2A582FD5}"/>
              </a:ext>
            </a:extLst>
          </p:cNvPr>
          <p:cNvPicPr>
            <a:picLocks noChangeAspect="1"/>
          </p:cNvPicPr>
          <p:nvPr/>
        </p:nvPicPr>
        <p:blipFill rotWithShape="1">
          <a:blip r:embed="rId3">
            <a:clrChange>
              <a:clrFrom>
                <a:srgbClr val="FFFFFF"/>
              </a:clrFrom>
              <a:clrTo>
                <a:srgbClr val="FFFFFF">
                  <a:alpha val="0"/>
                </a:srgbClr>
              </a:clrTo>
            </a:clrChange>
            <a:duotone>
              <a:prstClr val="black"/>
              <a:schemeClr val="accent1">
                <a:tint val="45000"/>
                <a:satMod val="400000"/>
              </a:schemeClr>
            </a:duotone>
            <a:extLst>
              <a:ext uri="{BEBA8EAE-BF5A-486C-A8C5-ECC9F3942E4B}">
                <a14:imgProps xmlns:a14="http://schemas.microsoft.com/office/drawing/2010/main">
                  <a14:imgLayer r:embed="rId4">
                    <a14:imgEffect>
                      <a14:colorTemperature colorTemp="6418"/>
                    </a14:imgEffect>
                    <a14:imgEffect>
                      <a14:saturation sat="0"/>
                    </a14:imgEffect>
                  </a14:imgLayer>
                </a14:imgProps>
              </a:ext>
            </a:extLst>
          </a:blip>
          <a:srcRect t="-2" r="38053" b="-18643"/>
          <a:stretch/>
        </p:blipFill>
        <p:spPr>
          <a:xfrm>
            <a:off x="7522248" y="4806096"/>
            <a:ext cx="545427" cy="320379"/>
          </a:xfrm>
          <a:prstGeom prst="rect">
            <a:avLst/>
          </a:prstGeom>
        </p:spPr>
      </p:pic>
    </p:spTree>
    <p:extLst>
      <p:ext uri="{BB962C8B-B14F-4D97-AF65-F5344CB8AC3E}">
        <p14:creationId xmlns:p14="http://schemas.microsoft.com/office/powerpoint/2010/main" val="2243844662"/>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4" descr="A person and a child playing video games&#10;&#10;Description automatically generated with low confidence">
            <a:extLst>
              <a:ext uri="{FF2B5EF4-FFF2-40B4-BE49-F238E27FC236}">
                <a16:creationId xmlns:a16="http://schemas.microsoft.com/office/drawing/2014/main" id="{CE5AF31B-0A84-04E6-A5D2-BCFE995E3A8C}"/>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2401" y="-4"/>
            <a:ext cx="6921076" cy="2598228"/>
          </a:xfrm>
          <a:prstGeom prst="rect">
            <a:avLst/>
          </a:prstGeom>
        </p:spPr>
      </p:pic>
      <p:pic>
        <p:nvPicPr>
          <p:cNvPr id="5" name="Picture Placeholder 4" descr="A person and a child playing video games&#10;&#10;Description automatically generated with low confidence">
            <a:extLst>
              <a:ext uri="{FF2B5EF4-FFF2-40B4-BE49-F238E27FC236}">
                <a16:creationId xmlns:a16="http://schemas.microsoft.com/office/drawing/2014/main" id="{3F05AECD-8EA7-88F1-8864-31DC0D4CCF59}"/>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9" name="Title 8">
            <a:extLst>
              <a:ext uri="{FF2B5EF4-FFF2-40B4-BE49-F238E27FC236}">
                <a16:creationId xmlns:a16="http://schemas.microsoft.com/office/drawing/2014/main" id="{9C92FDF7-30C2-4840-A29E-6BB30AD917E5}"/>
              </a:ext>
            </a:extLst>
          </p:cNvPr>
          <p:cNvSpPr>
            <a:spLocks noGrp="1"/>
          </p:cNvSpPr>
          <p:nvPr>
            <p:ph type="ctrTitle"/>
          </p:nvPr>
        </p:nvSpPr>
        <p:spPr>
          <a:xfrm>
            <a:off x="108175" y="3275522"/>
            <a:ext cx="8927650" cy="696713"/>
          </a:xfrm>
        </p:spPr>
        <p:txBody>
          <a:bodyPr>
            <a:normAutofit/>
          </a:bodyPr>
          <a:lstStyle/>
          <a:p>
            <a:r>
              <a:rPr lang="en-GB" sz="4500" i="1" dirty="0"/>
              <a:t>Committed to sustainable healthcare</a:t>
            </a:r>
            <a:endParaRPr lang="en-US" sz="4950" i="1" dirty="0"/>
          </a:p>
        </p:txBody>
      </p:sp>
      <p:sp>
        <p:nvSpPr>
          <p:cNvPr id="4" name="TextBox 3">
            <a:extLst>
              <a:ext uri="{FF2B5EF4-FFF2-40B4-BE49-F238E27FC236}">
                <a16:creationId xmlns:a16="http://schemas.microsoft.com/office/drawing/2014/main" id="{DF58BDC2-1CBC-B84F-883A-CD717060C941}"/>
              </a:ext>
            </a:extLst>
          </p:cNvPr>
          <p:cNvSpPr txBox="1"/>
          <p:nvPr/>
        </p:nvSpPr>
        <p:spPr>
          <a:xfrm>
            <a:off x="4907757" y="5122069"/>
            <a:ext cx="184731" cy="300082"/>
          </a:xfrm>
          <a:prstGeom prst="rect">
            <a:avLst/>
          </a:prstGeom>
          <a:noFill/>
        </p:spPr>
        <p:txBody>
          <a:bodyPr wrap="none" rtlCol="0">
            <a:spAutoFit/>
          </a:bodyPr>
          <a:lstStyle/>
          <a:p>
            <a:endParaRPr lang="en-US" sz="1350" dirty="0"/>
          </a:p>
        </p:txBody>
      </p:sp>
      <p:grpSp>
        <p:nvGrpSpPr>
          <p:cNvPr id="15" name="Graphic 19">
            <a:extLst>
              <a:ext uri="{FF2B5EF4-FFF2-40B4-BE49-F238E27FC236}">
                <a16:creationId xmlns:a16="http://schemas.microsoft.com/office/drawing/2014/main" id="{966DC67D-3346-0C48-A419-9A1EE9771892}"/>
              </a:ext>
            </a:extLst>
          </p:cNvPr>
          <p:cNvGrpSpPr/>
          <p:nvPr/>
        </p:nvGrpSpPr>
        <p:grpSpPr>
          <a:xfrm>
            <a:off x="5485066" y="0"/>
            <a:ext cx="3656647" cy="2598224"/>
            <a:chOff x="7313421" y="0"/>
            <a:chExt cx="4875529" cy="3429000"/>
          </a:xfrm>
        </p:grpSpPr>
        <p:sp>
          <p:nvSpPr>
            <p:cNvPr id="16" name="Freeform 15">
              <a:extLst>
                <a:ext uri="{FF2B5EF4-FFF2-40B4-BE49-F238E27FC236}">
                  <a16:creationId xmlns:a16="http://schemas.microsoft.com/office/drawing/2014/main" id="{08AC20F1-FDB8-0A44-A24A-8A4D2341EAA0}"/>
                </a:ext>
              </a:extLst>
            </p:cNvPr>
            <p:cNvSpPr/>
            <p:nvPr/>
          </p:nvSpPr>
          <p:spPr>
            <a:xfrm>
              <a:off x="7313421" y="0"/>
              <a:ext cx="4875529" cy="3429000"/>
            </a:xfrm>
            <a:custGeom>
              <a:avLst/>
              <a:gdLst>
                <a:gd name="connsiteX0" fmla="*/ 0 w 4875529"/>
                <a:gd name="connsiteY0" fmla="*/ 0 h 3429000"/>
                <a:gd name="connsiteX1" fmla="*/ 1714500 w 4875529"/>
                <a:gd name="connsiteY1" fmla="*/ 1714500 h 3429000"/>
                <a:gd name="connsiteX2" fmla="*/ 0 w 4875529"/>
                <a:gd name="connsiteY2" fmla="*/ 3429000 h 3429000"/>
                <a:gd name="connsiteX3" fmla="*/ 4875530 w 4875529"/>
                <a:gd name="connsiteY3" fmla="*/ 3429000 h 3429000"/>
                <a:gd name="connsiteX4" fmla="*/ 4875530 w 4875529"/>
                <a:gd name="connsiteY4" fmla="*/ 0 h 3429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75529" h="3429000">
                  <a:moveTo>
                    <a:pt x="0" y="0"/>
                  </a:moveTo>
                  <a:cubicBezTo>
                    <a:pt x="946887" y="0"/>
                    <a:pt x="1714500" y="767608"/>
                    <a:pt x="1714500" y="1714500"/>
                  </a:cubicBezTo>
                  <a:cubicBezTo>
                    <a:pt x="1714500" y="2661387"/>
                    <a:pt x="946887" y="3429000"/>
                    <a:pt x="0" y="3429000"/>
                  </a:cubicBezTo>
                  <a:lnTo>
                    <a:pt x="4875530" y="3429000"/>
                  </a:lnTo>
                  <a:lnTo>
                    <a:pt x="4875530" y="0"/>
                  </a:lnTo>
                  <a:close/>
                </a:path>
              </a:pathLst>
            </a:custGeom>
            <a:solidFill>
              <a:srgbClr val="F8F4F1"/>
            </a:solidFill>
            <a:ln w="12690" cap="flat">
              <a:noFill/>
              <a:prstDash val="solid"/>
              <a:miter/>
            </a:ln>
          </p:spPr>
          <p:txBody>
            <a:bodyPr rtlCol="0" anchor="ctr"/>
            <a:lstStyle/>
            <a:p>
              <a:endParaRPr lang="en-US" sz="1350"/>
            </a:p>
          </p:txBody>
        </p:sp>
        <p:sp>
          <p:nvSpPr>
            <p:cNvPr id="17" name="Freeform 16">
              <a:extLst>
                <a:ext uri="{FF2B5EF4-FFF2-40B4-BE49-F238E27FC236}">
                  <a16:creationId xmlns:a16="http://schemas.microsoft.com/office/drawing/2014/main" id="{952420A3-A57B-2F48-87A2-6FD7CEC4D706}"/>
                </a:ext>
              </a:extLst>
            </p:cNvPr>
            <p:cNvSpPr/>
            <p:nvPr/>
          </p:nvSpPr>
          <p:spPr>
            <a:xfrm>
              <a:off x="10698961" y="1483715"/>
              <a:ext cx="820826" cy="463725"/>
            </a:xfrm>
            <a:custGeom>
              <a:avLst/>
              <a:gdLst>
                <a:gd name="connsiteX0" fmla="*/ 208941 w 820826"/>
                <a:gd name="connsiteY0" fmla="*/ 463702 h 463725"/>
                <a:gd name="connsiteX1" fmla="*/ 36982 w 820826"/>
                <a:gd name="connsiteY1" fmla="*/ 463702 h 463725"/>
                <a:gd name="connsiteX2" fmla="*/ 0 w 820826"/>
                <a:gd name="connsiteY2" fmla="*/ 427025 h 463725"/>
                <a:gd name="connsiteX3" fmla="*/ 26 w 820826"/>
                <a:gd name="connsiteY3" fmla="*/ 425602 h 463725"/>
                <a:gd name="connsiteX4" fmla="*/ 26 w 820826"/>
                <a:gd name="connsiteY4" fmla="*/ 36982 h 463725"/>
                <a:gd name="connsiteX5" fmla="*/ 35700 w 820826"/>
                <a:gd name="connsiteY5" fmla="*/ 25 h 463725"/>
                <a:gd name="connsiteX6" fmla="*/ 36982 w 820826"/>
                <a:gd name="connsiteY6" fmla="*/ 25 h 463725"/>
                <a:gd name="connsiteX7" fmla="*/ 197638 w 820826"/>
                <a:gd name="connsiteY7" fmla="*/ 25 h 463725"/>
                <a:gd name="connsiteX8" fmla="*/ 338989 w 820826"/>
                <a:gd name="connsiteY8" fmla="*/ 118389 h 463725"/>
                <a:gd name="connsiteX9" fmla="*/ 283363 w 820826"/>
                <a:gd name="connsiteY9" fmla="*/ 215163 h 463725"/>
                <a:gd name="connsiteX10" fmla="*/ 366167 w 820826"/>
                <a:gd name="connsiteY10" fmla="*/ 330987 h 463725"/>
                <a:gd name="connsiteX11" fmla="*/ 208814 w 820826"/>
                <a:gd name="connsiteY11" fmla="*/ 463702 h 463725"/>
                <a:gd name="connsiteX12" fmla="*/ 194463 w 820826"/>
                <a:gd name="connsiteY12" fmla="*/ 68351 h 463725"/>
                <a:gd name="connsiteX13" fmla="*/ 74447 w 820826"/>
                <a:gd name="connsiteY13" fmla="*/ 68351 h 463725"/>
                <a:gd name="connsiteX14" fmla="*/ 74447 w 820826"/>
                <a:gd name="connsiteY14" fmla="*/ 185318 h 463725"/>
                <a:gd name="connsiteX15" fmla="*/ 194463 w 820826"/>
                <a:gd name="connsiteY15" fmla="*/ 185318 h 463725"/>
                <a:gd name="connsiteX16" fmla="*/ 264567 w 820826"/>
                <a:gd name="connsiteY16" fmla="*/ 126771 h 463725"/>
                <a:gd name="connsiteX17" fmla="*/ 194590 w 820826"/>
                <a:gd name="connsiteY17" fmla="*/ 68351 h 463725"/>
                <a:gd name="connsiteX18" fmla="*/ 211481 w 820826"/>
                <a:gd name="connsiteY18" fmla="*/ 252755 h 463725"/>
                <a:gd name="connsiteX19" fmla="*/ 74575 w 820826"/>
                <a:gd name="connsiteY19" fmla="*/ 252755 h 463725"/>
                <a:gd name="connsiteX20" fmla="*/ 74575 w 820826"/>
                <a:gd name="connsiteY20" fmla="*/ 394868 h 463725"/>
                <a:gd name="connsiteX21" fmla="*/ 211607 w 820826"/>
                <a:gd name="connsiteY21" fmla="*/ 394868 h 463725"/>
                <a:gd name="connsiteX22" fmla="*/ 291744 w 820826"/>
                <a:gd name="connsiteY22" fmla="*/ 323748 h 463725"/>
                <a:gd name="connsiteX23" fmla="*/ 211607 w 820826"/>
                <a:gd name="connsiteY23" fmla="*/ 252755 h 463725"/>
                <a:gd name="connsiteX24" fmla="*/ 580543 w 820826"/>
                <a:gd name="connsiteY24" fmla="*/ 463702 h 463725"/>
                <a:gd name="connsiteX25" fmla="*/ 466243 w 820826"/>
                <a:gd name="connsiteY25" fmla="*/ 463702 h 463725"/>
                <a:gd name="connsiteX26" fmla="*/ 428143 w 820826"/>
                <a:gd name="connsiteY26" fmla="*/ 428193 h 463725"/>
                <a:gd name="connsiteX27" fmla="*/ 428143 w 820826"/>
                <a:gd name="connsiteY27" fmla="*/ 425602 h 463725"/>
                <a:gd name="connsiteX28" fmla="*/ 428143 w 820826"/>
                <a:gd name="connsiteY28" fmla="*/ 36982 h 463725"/>
                <a:gd name="connsiteX29" fmla="*/ 464820 w 820826"/>
                <a:gd name="connsiteY29" fmla="*/ 0 h 463725"/>
                <a:gd name="connsiteX30" fmla="*/ 466243 w 820826"/>
                <a:gd name="connsiteY30" fmla="*/ 25 h 463725"/>
                <a:gd name="connsiteX31" fmla="*/ 580543 w 820826"/>
                <a:gd name="connsiteY31" fmla="*/ 25 h 463725"/>
                <a:gd name="connsiteX32" fmla="*/ 820827 w 820826"/>
                <a:gd name="connsiteY32" fmla="*/ 231927 h 463725"/>
                <a:gd name="connsiteX33" fmla="*/ 580669 w 820826"/>
                <a:gd name="connsiteY33" fmla="*/ 463702 h 463725"/>
                <a:gd name="connsiteX34" fmla="*/ 575717 w 820826"/>
                <a:gd name="connsiteY34" fmla="*/ 68351 h 463725"/>
                <a:gd name="connsiteX35" fmla="*/ 503961 w 820826"/>
                <a:gd name="connsiteY35" fmla="*/ 68351 h 463725"/>
                <a:gd name="connsiteX36" fmla="*/ 503961 w 820826"/>
                <a:gd name="connsiteY36" fmla="*/ 395884 h 463725"/>
                <a:gd name="connsiteX37" fmla="*/ 575717 w 820826"/>
                <a:gd name="connsiteY37" fmla="*/ 395884 h 463725"/>
                <a:gd name="connsiteX38" fmla="*/ 746278 w 820826"/>
                <a:gd name="connsiteY38" fmla="*/ 232308 h 463725"/>
                <a:gd name="connsiteX39" fmla="*/ 575844 w 820826"/>
                <a:gd name="connsiteY39" fmla="*/ 68351 h 463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20826" h="463725">
                  <a:moveTo>
                    <a:pt x="208941" y="463702"/>
                  </a:moveTo>
                  <a:lnTo>
                    <a:pt x="36982" y="463702"/>
                  </a:lnTo>
                  <a:cubicBezTo>
                    <a:pt x="16637" y="463778"/>
                    <a:pt x="89" y="447357"/>
                    <a:pt x="0" y="427025"/>
                  </a:cubicBezTo>
                  <a:cubicBezTo>
                    <a:pt x="0" y="426542"/>
                    <a:pt x="13" y="426072"/>
                    <a:pt x="26" y="425602"/>
                  </a:cubicBezTo>
                  <a:lnTo>
                    <a:pt x="26" y="36982"/>
                  </a:lnTo>
                  <a:cubicBezTo>
                    <a:pt x="-330" y="16929"/>
                    <a:pt x="15646" y="381"/>
                    <a:pt x="35700" y="25"/>
                  </a:cubicBezTo>
                  <a:cubicBezTo>
                    <a:pt x="36132" y="13"/>
                    <a:pt x="36550" y="13"/>
                    <a:pt x="36982" y="25"/>
                  </a:cubicBezTo>
                  <a:lnTo>
                    <a:pt x="197638" y="25"/>
                  </a:lnTo>
                  <a:cubicBezTo>
                    <a:pt x="286538" y="25"/>
                    <a:pt x="338989" y="50825"/>
                    <a:pt x="338989" y="118389"/>
                  </a:cubicBezTo>
                  <a:cubicBezTo>
                    <a:pt x="338989" y="185953"/>
                    <a:pt x="297714" y="209956"/>
                    <a:pt x="283363" y="215163"/>
                  </a:cubicBezTo>
                  <a:cubicBezTo>
                    <a:pt x="305588" y="220878"/>
                    <a:pt x="366167" y="246405"/>
                    <a:pt x="366167" y="330987"/>
                  </a:cubicBezTo>
                  <a:cubicBezTo>
                    <a:pt x="366167" y="403377"/>
                    <a:pt x="307746" y="463702"/>
                    <a:pt x="208814" y="463702"/>
                  </a:cubicBezTo>
                  <a:moveTo>
                    <a:pt x="194463" y="68351"/>
                  </a:moveTo>
                  <a:lnTo>
                    <a:pt x="74447" y="68351"/>
                  </a:lnTo>
                  <a:lnTo>
                    <a:pt x="74447" y="185318"/>
                  </a:lnTo>
                  <a:lnTo>
                    <a:pt x="194463" y="185318"/>
                  </a:lnTo>
                  <a:cubicBezTo>
                    <a:pt x="242088" y="185318"/>
                    <a:pt x="264567" y="158775"/>
                    <a:pt x="264567" y="126771"/>
                  </a:cubicBezTo>
                  <a:cubicBezTo>
                    <a:pt x="264567" y="94767"/>
                    <a:pt x="243611" y="68351"/>
                    <a:pt x="194590" y="68351"/>
                  </a:cubicBezTo>
                  <a:close/>
                  <a:moveTo>
                    <a:pt x="211481" y="252755"/>
                  </a:moveTo>
                  <a:lnTo>
                    <a:pt x="74575" y="252755"/>
                  </a:lnTo>
                  <a:lnTo>
                    <a:pt x="74575" y="394868"/>
                  </a:lnTo>
                  <a:lnTo>
                    <a:pt x="211607" y="394868"/>
                  </a:lnTo>
                  <a:cubicBezTo>
                    <a:pt x="266598" y="394868"/>
                    <a:pt x="291744" y="359308"/>
                    <a:pt x="291744" y="323748"/>
                  </a:cubicBezTo>
                  <a:cubicBezTo>
                    <a:pt x="291744" y="288188"/>
                    <a:pt x="266980" y="252755"/>
                    <a:pt x="211607" y="252755"/>
                  </a:cubicBezTo>
                  <a:close/>
                  <a:moveTo>
                    <a:pt x="580543" y="463702"/>
                  </a:moveTo>
                  <a:lnTo>
                    <a:pt x="466243" y="463702"/>
                  </a:lnTo>
                  <a:cubicBezTo>
                    <a:pt x="445910" y="464414"/>
                    <a:pt x="428854" y="448513"/>
                    <a:pt x="428143" y="428193"/>
                  </a:cubicBezTo>
                  <a:cubicBezTo>
                    <a:pt x="428117" y="427330"/>
                    <a:pt x="428117" y="426466"/>
                    <a:pt x="428143" y="425602"/>
                  </a:cubicBezTo>
                  <a:lnTo>
                    <a:pt x="428143" y="36982"/>
                  </a:lnTo>
                  <a:cubicBezTo>
                    <a:pt x="428066" y="16637"/>
                    <a:pt x="444488" y="89"/>
                    <a:pt x="464820" y="0"/>
                  </a:cubicBezTo>
                  <a:cubicBezTo>
                    <a:pt x="465303" y="0"/>
                    <a:pt x="465772" y="13"/>
                    <a:pt x="466243" y="25"/>
                  </a:cubicBezTo>
                  <a:lnTo>
                    <a:pt x="580543" y="25"/>
                  </a:lnTo>
                  <a:cubicBezTo>
                    <a:pt x="735356" y="25"/>
                    <a:pt x="820827" y="103784"/>
                    <a:pt x="820827" y="231927"/>
                  </a:cubicBezTo>
                  <a:cubicBezTo>
                    <a:pt x="820827" y="360070"/>
                    <a:pt x="734594" y="463702"/>
                    <a:pt x="580669" y="463702"/>
                  </a:cubicBezTo>
                  <a:close/>
                  <a:moveTo>
                    <a:pt x="575717" y="68351"/>
                  </a:moveTo>
                  <a:lnTo>
                    <a:pt x="503961" y="68351"/>
                  </a:lnTo>
                  <a:lnTo>
                    <a:pt x="503961" y="395884"/>
                  </a:lnTo>
                  <a:lnTo>
                    <a:pt x="575717" y="395884"/>
                  </a:lnTo>
                  <a:cubicBezTo>
                    <a:pt x="685191" y="395884"/>
                    <a:pt x="746278" y="331114"/>
                    <a:pt x="746278" y="232308"/>
                  </a:cubicBezTo>
                  <a:cubicBezTo>
                    <a:pt x="746278" y="133502"/>
                    <a:pt x="686460" y="68351"/>
                    <a:pt x="575844" y="68351"/>
                  </a:cubicBezTo>
                  <a:close/>
                </a:path>
              </a:pathLst>
            </a:custGeom>
            <a:solidFill>
              <a:srgbClr val="044ED7"/>
            </a:solidFill>
            <a:ln w="12690" cap="flat">
              <a:noFill/>
              <a:prstDash val="solid"/>
              <a:miter/>
            </a:ln>
          </p:spPr>
          <p:txBody>
            <a:bodyPr rtlCol="0" anchor="ctr"/>
            <a:lstStyle/>
            <a:p>
              <a:endParaRPr lang="en-US" sz="1350"/>
            </a:p>
          </p:txBody>
        </p:sp>
        <p:sp>
          <p:nvSpPr>
            <p:cNvPr id="18" name="Freeform 17">
              <a:extLst>
                <a:ext uri="{FF2B5EF4-FFF2-40B4-BE49-F238E27FC236}">
                  <a16:creationId xmlns:a16="http://schemas.microsoft.com/office/drawing/2014/main" id="{F3631EC7-15C2-D84A-BB5C-3C09026B5AF2}"/>
                </a:ext>
              </a:extLst>
            </p:cNvPr>
            <p:cNvSpPr/>
            <p:nvPr/>
          </p:nvSpPr>
          <p:spPr>
            <a:xfrm>
              <a:off x="9894062" y="1402841"/>
              <a:ext cx="623087" cy="355346"/>
            </a:xfrm>
            <a:custGeom>
              <a:avLst/>
              <a:gdLst>
                <a:gd name="connsiteX0" fmla="*/ 179195 w 623087"/>
                <a:gd name="connsiteY0" fmla="*/ 295275 h 355346"/>
                <a:gd name="connsiteX1" fmla="*/ 3046 w 623087"/>
                <a:gd name="connsiteY1" fmla="*/ 355346 h 355346"/>
                <a:gd name="connsiteX2" fmla="*/ 27430 w 623087"/>
                <a:gd name="connsiteY2" fmla="*/ 183769 h 355346"/>
                <a:gd name="connsiteX3" fmla="*/ 179830 w 623087"/>
                <a:gd name="connsiteY3" fmla="*/ 291338 h 355346"/>
                <a:gd name="connsiteX4" fmla="*/ 181228 w 623087"/>
                <a:gd name="connsiteY4" fmla="*/ 293243 h 355346"/>
                <a:gd name="connsiteX5" fmla="*/ 179195 w 623087"/>
                <a:gd name="connsiteY5" fmla="*/ 295275 h 355346"/>
                <a:gd name="connsiteX6" fmla="*/ 310514 w 623087"/>
                <a:gd name="connsiteY6" fmla="*/ 0 h 355346"/>
                <a:gd name="connsiteX7" fmla="*/ 143890 w 623087"/>
                <a:gd name="connsiteY7" fmla="*/ 49022 h 355346"/>
                <a:gd name="connsiteX8" fmla="*/ 271779 w 623087"/>
                <a:gd name="connsiteY8" fmla="*/ 184404 h 355346"/>
                <a:gd name="connsiteX9" fmla="*/ 274065 w 623087"/>
                <a:gd name="connsiteY9" fmla="*/ 185801 h 355346"/>
                <a:gd name="connsiteX10" fmla="*/ 275969 w 623087"/>
                <a:gd name="connsiteY10" fmla="*/ 183896 h 355346"/>
                <a:gd name="connsiteX11" fmla="*/ 310514 w 623087"/>
                <a:gd name="connsiteY11" fmla="*/ 0 h 355346"/>
                <a:gd name="connsiteX12" fmla="*/ 212469 w 623087"/>
                <a:gd name="connsiteY12" fmla="*/ 224790 h 355346"/>
                <a:gd name="connsiteX13" fmla="*/ 212469 w 623087"/>
                <a:gd name="connsiteY13" fmla="*/ 223266 h 355346"/>
                <a:gd name="connsiteX14" fmla="*/ 142366 w 623087"/>
                <a:gd name="connsiteY14" fmla="*/ 50165 h 355346"/>
                <a:gd name="connsiteX15" fmla="*/ 28066 w 623087"/>
                <a:gd name="connsiteY15" fmla="*/ 181610 h 355346"/>
                <a:gd name="connsiteX16" fmla="*/ 208914 w 623087"/>
                <a:gd name="connsiteY16" fmla="*/ 226314 h 355346"/>
                <a:gd name="connsiteX17" fmla="*/ 210438 w 623087"/>
                <a:gd name="connsiteY17" fmla="*/ 226314 h 355346"/>
                <a:gd name="connsiteX18" fmla="*/ 212431 w 623087"/>
                <a:gd name="connsiteY18" fmla="*/ 225095 h 355346"/>
                <a:gd name="connsiteX19" fmla="*/ 212469 w 623087"/>
                <a:gd name="connsiteY19" fmla="*/ 224790 h 355346"/>
                <a:gd name="connsiteX20" fmla="*/ 443737 w 623087"/>
                <a:gd name="connsiteY20" fmla="*/ 295275 h 355346"/>
                <a:gd name="connsiteX21" fmla="*/ 619885 w 623087"/>
                <a:gd name="connsiteY21" fmla="*/ 355346 h 355346"/>
                <a:gd name="connsiteX22" fmla="*/ 596137 w 623087"/>
                <a:gd name="connsiteY22" fmla="*/ 183769 h 355346"/>
                <a:gd name="connsiteX23" fmla="*/ 443737 w 623087"/>
                <a:gd name="connsiteY23" fmla="*/ 291338 h 355346"/>
                <a:gd name="connsiteX24" fmla="*/ 442340 w 623087"/>
                <a:gd name="connsiteY24" fmla="*/ 293243 h 355346"/>
                <a:gd name="connsiteX25" fmla="*/ 443737 w 623087"/>
                <a:gd name="connsiteY25" fmla="*/ 295275 h 355346"/>
                <a:gd name="connsiteX26" fmla="*/ 346963 w 623087"/>
                <a:gd name="connsiteY26" fmla="*/ 183896 h 355346"/>
                <a:gd name="connsiteX27" fmla="*/ 348868 w 623087"/>
                <a:gd name="connsiteY27" fmla="*/ 185801 h 355346"/>
                <a:gd name="connsiteX28" fmla="*/ 351027 w 623087"/>
                <a:gd name="connsiteY28" fmla="*/ 184404 h 355346"/>
                <a:gd name="connsiteX29" fmla="*/ 479043 w 623087"/>
                <a:gd name="connsiteY29" fmla="*/ 49022 h 355346"/>
                <a:gd name="connsiteX30" fmla="*/ 312292 w 623087"/>
                <a:gd name="connsiteY30" fmla="*/ 0 h 355346"/>
                <a:gd name="connsiteX31" fmla="*/ 412114 w 623087"/>
                <a:gd name="connsiteY31" fmla="*/ 226441 h 355346"/>
                <a:gd name="connsiteX32" fmla="*/ 413765 w 623087"/>
                <a:gd name="connsiteY32" fmla="*/ 226441 h 355346"/>
                <a:gd name="connsiteX33" fmla="*/ 594485 w 623087"/>
                <a:gd name="connsiteY33" fmla="*/ 181737 h 355346"/>
                <a:gd name="connsiteX34" fmla="*/ 481837 w 623087"/>
                <a:gd name="connsiteY34" fmla="*/ 50165 h 355346"/>
                <a:gd name="connsiteX35" fmla="*/ 411352 w 623087"/>
                <a:gd name="connsiteY35" fmla="*/ 222758 h 355346"/>
                <a:gd name="connsiteX36" fmla="*/ 411352 w 623087"/>
                <a:gd name="connsiteY36" fmla="*/ 224282 h 355346"/>
                <a:gd name="connsiteX37" fmla="*/ 412380 w 623087"/>
                <a:gd name="connsiteY37" fmla="*/ 226378 h 355346"/>
                <a:gd name="connsiteX38" fmla="*/ 412621 w 623087"/>
                <a:gd name="connsiteY38" fmla="*/ 226441 h 355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23087" h="355346">
                  <a:moveTo>
                    <a:pt x="179195" y="295275"/>
                  </a:moveTo>
                  <a:lnTo>
                    <a:pt x="3046" y="355346"/>
                  </a:lnTo>
                  <a:cubicBezTo>
                    <a:pt x="-5158" y="297002"/>
                    <a:pt x="3287" y="237515"/>
                    <a:pt x="27430" y="183769"/>
                  </a:cubicBezTo>
                  <a:cubicBezTo>
                    <a:pt x="27430" y="183769"/>
                    <a:pt x="178942" y="290576"/>
                    <a:pt x="179830" y="291338"/>
                  </a:cubicBezTo>
                  <a:cubicBezTo>
                    <a:pt x="180719" y="292100"/>
                    <a:pt x="181228" y="292608"/>
                    <a:pt x="181228" y="293243"/>
                  </a:cubicBezTo>
                  <a:cubicBezTo>
                    <a:pt x="181228" y="293878"/>
                    <a:pt x="180212" y="295021"/>
                    <a:pt x="179195" y="295275"/>
                  </a:cubicBezTo>
                  <a:moveTo>
                    <a:pt x="310514" y="0"/>
                  </a:moveTo>
                  <a:cubicBezTo>
                    <a:pt x="251420" y="63"/>
                    <a:pt x="193598" y="17082"/>
                    <a:pt x="143890" y="49022"/>
                  </a:cubicBezTo>
                  <a:cubicBezTo>
                    <a:pt x="143890" y="49022"/>
                    <a:pt x="267715" y="179959"/>
                    <a:pt x="271779" y="184404"/>
                  </a:cubicBezTo>
                  <a:cubicBezTo>
                    <a:pt x="272668" y="185293"/>
                    <a:pt x="273303" y="185801"/>
                    <a:pt x="274065" y="185801"/>
                  </a:cubicBezTo>
                  <a:cubicBezTo>
                    <a:pt x="274827" y="185801"/>
                    <a:pt x="275716" y="185801"/>
                    <a:pt x="275969" y="183896"/>
                  </a:cubicBezTo>
                  <a:cubicBezTo>
                    <a:pt x="277620" y="175260"/>
                    <a:pt x="310514" y="0"/>
                    <a:pt x="310514" y="0"/>
                  </a:cubicBezTo>
                  <a:close/>
                  <a:moveTo>
                    <a:pt x="212469" y="224790"/>
                  </a:moveTo>
                  <a:cubicBezTo>
                    <a:pt x="212558" y="224282"/>
                    <a:pt x="212558" y="223774"/>
                    <a:pt x="212469" y="223266"/>
                  </a:cubicBezTo>
                  <a:lnTo>
                    <a:pt x="142366" y="50165"/>
                  </a:lnTo>
                  <a:cubicBezTo>
                    <a:pt x="92620" y="82309"/>
                    <a:pt x="52983" y="127876"/>
                    <a:pt x="28066" y="181610"/>
                  </a:cubicBezTo>
                  <a:lnTo>
                    <a:pt x="208914" y="226314"/>
                  </a:lnTo>
                  <a:lnTo>
                    <a:pt x="210438" y="226314"/>
                  </a:lnTo>
                  <a:cubicBezTo>
                    <a:pt x="211327" y="226530"/>
                    <a:pt x="212216" y="225984"/>
                    <a:pt x="212431" y="225095"/>
                  </a:cubicBezTo>
                  <a:cubicBezTo>
                    <a:pt x="212444" y="224993"/>
                    <a:pt x="212469" y="224892"/>
                    <a:pt x="212469" y="224790"/>
                  </a:cubicBezTo>
                  <a:close/>
                  <a:moveTo>
                    <a:pt x="443737" y="295275"/>
                  </a:moveTo>
                  <a:lnTo>
                    <a:pt x="619885" y="355346"/>
                  </a:lnTo>
                  <a:cubicBezTo>
                    <a:pt x="628293" y="297053"/>
                    <a:pt x="620063" y="237579"/>
                    <a:pt x="596137" y="183769"/>
                  </a:cubicBezTo>
                  <a:cubicBezTo>
                    <a:pt x="596137" y="183769"/>
                    <a:pt x="444626" y="290576"/>
                    <a:pt x="443737" y="291338"/>
                  </a:cubicBezTo>
                  <a:cubicBezTo>
                    <a:pt x="442847" y="292100"/>
                    <a:pt x="442340" y="292608"/>
                    <a:pt x="442340" y="293243"/>
                  </a:cubicBezTo>
                  <a:cubicBezTo>
                    <a:pt x="442340" y="293878"/>
                    <a:pt x="443737" y="295021"/>
                    <a:pt x="443737" y="295275"/>
                  </a:cubicBezTo>
                  <a:close/>
                  <a:moveTo>
                    <a:pt x="346963" y="183896"/>
                  </a:moveTo>
                  <a:cubicBezTo>
                    <a:pt x="346963" y="185293"/>
                    <a:pt x="348105" y="185801"/>
                    <a:pt x="348868" y="185801"/>
                  </a:cubicBezTo>
                  <a:cubicBezTo>
                    <a:pt x="349630" y="185801"/>
                    <a:pt x="350265" y="185801"/>
                    <a:pt x="351027" y="184404"/>
                  </a:cubicBezTo>
                  <a:lnTo>
                    <a:pt x="479043" y="49022"/>
                  </a:lnTo>
                  <a:cubicBezTo>
                    <a:pt x="429296" y="17069"/>
                    <a:pt x="371423" y="51"/>
                    <a:pt x="312292" y="0"/>
                  </a:cubicBezTo>
                  <a:close/>
                  <a:moveTo>
                    <a:pt x="412114" y="226441"/>
                  </a:moveTo>
                  <a:lnTo>
                    <a:pt x="413765" y="226441"/>
                  </a:lnTo>
                  <a:lnTo>
                    <a:pt x="594485" y="181737"/>
                  </a:lnTo>
                  <a:cubicBezTo>
                    <a:pt x="570089" y="128143"/>
                    <a:pt x="531037" y="82525"/>
                    <a:pt x="481837" y="50165"/>
                  </a:cubicBezTo>
                  <a:lnTo>
                    <a:pt x="411352" y="222758"/>
                  </a:lnTo>
                  <a:cubicBezTo>
                    <a:pt x="411263" y="223266"/>
                    <a:pt x="411263" y="223774"/>
                    <a:pt x="411352" y="224282"/>
                  </a:cubicBezTo>
                  <a:cubicBezTo>
                    <a:pt x="411059" y="225146"/>
                    <a:pt x="411517" y="226085"/>
                    <a:pt x="412380" y="226378"/>
                  </a:cubicBezTo>
                  <a:cubicBezTo>
                    <a:pt x="412456" y="226403"/>
                    <a:pt x="412545" y="226428"/>
                    <a:pt x="412621" y="226441"/>
                  </a:cubicBezTo>
                  <a:close/>
                </a:path>
              </a:pathLst>
            </a:custGeom>
            <a:solidFill>
              <a:srgbClr val="FF6E00"/>
            </a:solidFill>
            <a:ln w="12690" cap="flat">
              <a:noFill/>
              <a:prstDash val="solid"/>
              <a:miter/>
            </a:ln>
          </p:spPr>
          <p:txBody>
            <a:bodyPr rtlCol="0" anchor="ctr"/>
            <a:lstStyle/>
            <a:p>
              <a:endParaRPr lang="en-US" sz="1350"/>
            </a:p>
          </p:txBody>
        </p:sp>
        <p:sp>
          <p:nvSpPr>
            <p:cNvPr id="19" name="Freeform 18">
              <a:extLst>
                <a:ext uri="{FF2B5EF4-FFF2-40B4-BE49-F238E27FC236}">
                  <a16:creationId xmlns:a16="http://schemas.microsoft.com/office/drawing/2014/main" id="{A108AA72-2E90-8F44-B3E6-738C065A40A2}"/>
                </a:ext>
              </a:extLst>
            </p:cNvPr>
            <p:cNvSpPr/>
            <p:nvPr/>
          </p:nvSpPr>
          <p:spPr>
            <a:xfrm>
              <a:off x="9898887" y="1755146"/>
              <a:ext cx="615060" cy="271392"/>
            </a:xfrm>
            <a:custGeom>
              <a:avLst/>
              <a:gdLst>
                <a:gd name="connsiteX0" fmla="*/ 306832 w 615060"/>
                <a:gd name="connsiteY0" fmla="*/ 271012 h 271392"/>
                <a:gd name="connsiteX1" fmla="*/ 615061 w 615060"/>
                <a:gd name="connsiteY1" fmla="*/ 6217 h 271392"/>
                <a:gd name="connsiteX2" fmla="*/ 498856 w 615060"/>
                <a:gd name="connsiteY2" fmla="*/ 22854 h 271392"/>
                <a:gd name="connsiteX3" fmla="*/ 495935 w 615060"/>
                <a:gd name="connsiteY3" fmla="*/ 25267 h 271392"/>
                <a:gd name="connsiteX4" fmla="*/ 343535 w 615060"/>
                <a:gd name="connsiteY4" fmla="*/ 156585 h 271392"/>
                <a:gd name="connsiteX5" fmla="*/ 381673 w 615060"/>
                <a:gd name="connsiteY5" fmla="*/ 46438 h 271392"/>
                <a:gd name="connsiteX6" fmla="*/ 271526 w 615060"/>
                <a:gd name="connsiteY6" fmla="*/ 8300 h 271392"/>
                <a:gd name="connsiteX7" fmla="*/ 233388 w 615060"/>
                <a:gd name="connsiteY7" fmla="*/ 118447 h 271392"/>
                <a:gd name="connsiteX8" fmla="*/ 271526 w 615060"/>
                <a:gd name="connsiteY8" fmla="*/ 156585 h 271392"/>
                <a:gd name="connsiteX9" fmla="*/ 119126 w 615060"/>
                <a:gd name="connsiteY9" fmla="*/ 25267 h 271392"/>
                <a:gd name="connsiteX10" fmla="*/ 116205 w 615060"/>
                <a:gd name="connsiteY10" fmla="*/ 22854 h 271392"/>
                <a:gd name="connsiteX11" fmla="*/ 0 w 615060"/>
                <a:gd name="connsiteY11" fmla="*/ 6598 h 271392"/>
                <a:gd name="connsiteX12" fmla="*/ 308102 w 615060"/>
                <a:gd name="connsiteY12" fmla="*/ 271393 h 271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5060" h="271392">
                  <a:moveTo>
                    <a:pt x="306832" y="271012"/>
                  </a:moveTo>
                  <a:cubicBezTo>
                    <a:pt x="460908" y="271063"/>
                    <a:pt x="591896" y="158541"/>
                    <a:pt x="615061" y="6217"/>
                  </a:cubicBezTo>
                  <a:lnTo>
                    <a:pt x="498856" y="22854"/>
                  </a:lnTo>
                  <a:cubicBezTo>
                    <a:pt x="497459" y="22930"/>
                    <a:pt x="496265" y="23908"/>
                    <a:pt x="495935" y="25267"/>
                  </a:cubicBezTo>
                  <a:cubicBezTo>
                    <a:pt x="472554" y="93339"/>
                    <a:pt x="414312" y="143529"/>
                    <a:pt x="343535" y="156585"/>
                  </a:cubicBezTo>
                  <a:cubicBezTo>
                    <a:pt x="384480" y="136697"/>
                    <a:pt x="401562" y="87382"/>
                    <a:pt x="381673" y="46438"/>
                  </a:cubicBezTo>
                  <a:cubicBezTo>
                    <a:pt x="361785" y="5493"/>
                    <a:pt x="312471" y="-11589"/>
                    <a:pt x="271526" y="8300"/>
                  </a:cubicBezTo>
                  <a:cubicBezTo>
                    <a:pt x="230581" y="28188"/>
                    <a:pt x="213499" y="77502"/>
                    <a:pt x="233388" y="118447"/>
                  </a:cubicBezTo>
                  <a:cubicBezTo>
                    <a:pt x="241465" y="135071"/>
                    <a:pt x="254889" y="148508"/>
                    <a:pt x="271526" y="156585"/>
                  </a:cubicBezTo>
                  <a:cubicBezTo>
                    <a:pt x="200749" y="143529"/>
                    <a:pt x="142507" y="93339"/>
                    <a:pt x="119126" y="25267"/>
                  </a:cubicBezTo>
                  <a:cubicBezTo>
                    <a:pt x="118758" y="23933"/>
                    <a:pt x="117589" y="22968"/>
                    <a:pt x="116205" y="22854"/>
                  </a:cubicBezTo>
                  <a:lnTo>
                    <a:pt x="0" y="6598"/>
                  </a:lnTo>
                  <a:cubicBezTo>
                    <a:pt x="23114" y="158896"/>
                    <a:pt x="154063" y="271444"/>
                    <a:pt x="308102" y="271393"/>
                  </a:cubicBezTo>
                </a:path>
              </a:pathLst>
            </a:custGeom>
            <a:solidFill>
              <a:srgbClr val="FF6E00"/>
            </a:solidFill>
            <a:ln w="12690" cap="flat">
              <a:noFill/>
              <a:prstDash val="solid"/>
              <a:miter/>
            </a:ln>
          </p:spPr>
          <p:txBody>
            <a:bodyPr rtlCol="0" anchor="ctr"/>
            <a:lstStyle/>
            <a:p>
              <a:endParaRPr lang="en-US" sz="1350"/>
            </a:p>
          </p:txBody>
        </p:sp>
      </p:grpSp>
      <p:sp>
        <p:nvSpPr>
          <p:cNvPr id="11" name="Subtitle 9">
            <a:extLst>
              <a:ext uri="{FF2B5EF4-FFF2-40B4-BE49-F238E27FC236}">
                <a16:creationId xmlns:a16="http://schemas.microsoft.com/office/drawing/2014/main" id="{B56056BE-C0D1-5424-10B3-11C5948A5F81}"/>
              </a:ext>
            </a:extLst>
          </p:cNvPr>
          <p:cNvSpPr txBox="1">
            <a:spLocks/>
          </p:cNvSpPr>
          <p:nvPr/>
        </p:nvSpPr>
        <p:spPr>
          <a:xfrm>
            <a:off x="209993" y="4780302"/>
            <a:ext cx="1346871" cy="363199"/>
          </a:xfrm>
          <a:prstGeom prst="rect">
            <a:avLst/>
          </a:prstGeom>
        </p:spPr>
        <p:txBody>
          <a:bodyPr vert="horz" lIns="68580" tIns="34290" rIns="68580" bIns="3429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b="0" i="0" kern="1200">
                <a:solidFill>
                  <a:schemeClr val="bg1"/>
                </a:solidFill>
                <a:latin typeface="FS Albert Pro Light" panose="02000503040000020004"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FS Albert Pro Light" panose="02000503040000020004" pitchFamily="2"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FS Albert Pro Light" panose="02000503040000020004" pitchFamily="2"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chemeClr val="tx1"/>
                </a:solidFill>
                <a:latin typeface="FS Albert Pro Light" panose="02000503040000020004" pitchFamily="2"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chemeClr val="tx1"/>
                </a:solidFill>
                <a:latin typeface="FS Albert Pro Light" panose="02000503040000020004" pitchFamily="2"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1350" dirty="0">
                <a:solidFill>
                  <a:srgbClr val="303030"/>
                </a:solidFill>
                <a:latin typeface="Arial" panose="020B0604020202020204" pitchFamily="34" charset="0"/>
              </a:rPr>
              <a:t> </a:t>
            </a:r>
            <a:endParaRPr lang="en-US" sz="1350" dirty="0"/>
          </a:p>
        </p:txBody>
      </p:sp>
    </p:spTree>
    <p:extLst>
      <p:ext uri="{BB962C8B-B14F-4D97-AF65-F5344CB8AC3E}">
        <p14:creationId xmlns:p14="http://schemas.microsoft.com/office/powerpoint/2010/main" val="1246647937"/>
      </p:ext>
    </p:extLst>
  </p:cSld>
  <p:clrMapOvr>
    <a:masterClrMapping/>
  </p:clrMapOvr>
</p:sld>
</file>

<file path=ppt/theme/theme1.xml><?xml version="1.0" encoding="utf-8"?>
<a:theme xmlns:a="http://schemas.openxmlformats.org/drawingml/2006/main" name="BD-PPT-Template-16x9-Internal">
  <a:themeElements>
    <a:clrScheme name="BD Color Theme 1">
      <a:dk1>
        <a:srgbClr val="404041"/>
      </a:dk1>
      <a:lt1>
        <a:srgbClr val="FFFFFF"/>
      </a:lt1>
      <a:dk2>
        <a:srgbClr val="5F6062"/>
      </a:dk2>
      <a:lt2>
        <a:srgbClr val="E6E7E9"/>
      </a:lt2>
      <a:accent1>
        <a:srgbClr val="F27707"/>
      </a:accent1>
      <a:accent2>
        <a:srgbClr val="004593"/>
      </a:accent2>
      <a:accent3>
        <a:srgbClr val="E7E5E1"/>
      </a:accent3>
      <a:accent4>
        <a:srgbClr val="BFB8B3"/>
      </a:accent4>
      <a:accent5>
        <a:srgbClr val="72635D"/>
      </a:accent5>
      <a:accent6>
        <a:srgbClr val="004593"/>
      </a:accent6>
      <a:hlink>
        <a:srgbClr val="F27707"/>
      </a:hlink>
      <a:folHlink>
        <a:srgbClr val="00459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D610B"/>
        </a:solidFill>
        <a:ln>
          <a:noFill/>
        </a:ln>
        <a:effectLst/>
      </a:spPr>
      <a:bodyPr rtlCol="0" anchor="ctr"/>
      <a:lstStyle>
        <a:defPPr algn="ctr">
          <a:defRPr dirty="0"/>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afety flows temp.potx [Read-Only]" id="{14644504-199F-413D-BB74-D1A4264A1C41}" vid="{04FAA94D-10C8-4166-BB07-5735BA3BB603}"/>
    </a:ext>
  </a:extLst>
</a:theme>
</file>

<file path=ppt/theme/theme2.xml><?xml version="1.0" encoding="utf-8"?>
<a:theme xmlns:a="http://schemas.openxmlformats.org/drawingml/2006/main" name="BD">
  <a:themeElements>
    <a:clrScheme name="Custom 2">
      <a:dk1>
        <a:srgbClr val="5E5E5E"/>
      </a:dk1>
      <a:lt1>
        <a:srgbClr val="FFFFFF"/>
      </a:lt1>
      <a:dk2>
        <a:srgbClr val="050A3D"/>
      </a:dk2>
      <a:lt2>
        <a:srgbClr val="F9F4F1"/>
      </a:lt2>
      <a:accent1>
        <a:srgbClr val="060A3C"/>
      </a:accent1>
      <a:accent2>
        <a:srgbClr val="044ED7"/>
      </a:accent2>
      <a:accent3>
        <a:srgbClr val="1D74FF"/>
      </a:accent3>
      <a:accent4>
        <a:srgbClr val="9199D8"/>
      </a:accent4>
      <a:accent5>
        <a:srgbClr val="FF6E00"/>
      </a:accent5>
      <a:accent6>
        <a:srgbClr val="DBD8D7"/>
      </a:accent6>
      <a:hlink>
        <a:srgbClr val="044DD6"/>
      </a:hlink>
      <a:folHlink>
        <a:srgbClr val="044DD6"/>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w="12700" cap="flat">
          <a:noFill/>
          <a:miter lim="400000"/>
        </a:ln>
        <a:effectLst/>
        <a:sp3d/>
      </a:spPr>
      <a:bodyPr rot="0" spcFirstLastPara="1" vertOverflow="overflow" horzOverflow="overflow" vert="horz" wrap="square" lIns="50800" tIns="50800" rIns="50800" bIns="50800" numCol="1" spcCol="38100" rtlCol="0" anchor="ctr">
        <a:noAutofit/>
      </a:bodyPr>
      <a:lstStyle>
        <a:defPPr marL="0" marR="0" indent="0" algn="ctr" defTabSz="825500" rtl="0" fontAlgn="auto" latinLnBrk="0" hangingPunct="0">
          <a:spcBef>
            <a:spcPts val="0"/>
          </a:spcBef>
          <a:spcAft>
            <a:spcPts val="0"/>
          </a:spcAft>
          <a:buClrTx/>
          <a:buSzTx/>
          <a:buFontTx/>
          <a:buNone/>
          <a:tabLst/>
          <a:defRPr kumimoji="0" sz="3600" u="none" strike="noStrike" cap="none" normalizeH="0" baseline="0" dirty="0" smtClean="0">
            <a:ln>
              <a:noFill/>
            </a:ln>
            <a:solidFill>
              <a:srgbClr val="FFFFFF"/>
            </a:solidFill>
            <a:effectLst/>
            <a:uFillTx/>
            <a:latin typeface="FS Albert Pro Light" panose="02000503040000020004" pitchFamily="2" charset="0"/>
            <a:ea typeface="Helvetica Neue Medium"/>
            <a:cs typeface="Helvetica Neue Medium"/>
            <a:sym typeface="Helvetica Neue Medium"/>
          </a:defRPr>
        </a:def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ln w="12700">
          <a:miter lim="400000"/>
        </a:ln>
      </a:spPr>
      <a:bodyPr wrap="square" lIns="91440" tIns="45720" rIns="91440" bIns="45720" rtlCol="0">
        <a:spAutoFit/>
      </a:bodyPr>
      <a:lstStyle>
        <a:defPPr algn="l" defTabSz="825500" hangingPunct="1">
          <a:defRPr sz="3600" dirty="0" smtClean="0">
            <a:solidFill>
              <a:schemeClr val="tx2"/>
            </a:solidFill>
            <a:latin typeface="FS Albert Pro Light" panose="02000503040000020004" pitchFamily="2" charset="0"/>
            <a:ea typeface="+mj-ea"/>
            <a:cs typeface="+mj-cs"/>
            <a:sym typeface="FSAlbertPro-Light"/>
          </a:defRPr>
        </a:defPPr>
      </a:lstStyle>
    </a:txDef>
  </a:objectDefaults>
  <a:extraClrSchemeLst/>
  <a:extLst>
    <a:ext uri="{05A4C25C-085E-4340-85A3-A5531E510DB2}">
      <thm15:themeFamily xmlns:thm15="http://schemas.microsoft.com/office/thememl/2012/main" name="BD-PPT-Internal" id="{718587CD-05EA-4209-8FA3-0AC54532F16C}" vid="{97765378-0FC3-4ADA-BC8A-23983A40B9B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201617BB28B3942A36E6D65989C85F7" ma:contentTypeVersion="6" ma:contentTypeDescription="Create a new document." ma:contentTypeScope="" ma:versionID="6f7d1bf700559669ea6d69d4d4bed9eb">
  <xsd:schema xmlns:xsd="http://www.w3.org/2001/XMLSchema" xmlns:xs="http://www.w3.org/2001/XMLSchema" xmlns:p="http://schemas.microsoft.com/office/2006/metadata/properties" xmlns:ns2="8ac6a309-8612-45b8-b08b-dddfdf5e867b" targetNamespace="http://schemas.microsoft.com/office/2006/metadata/properties" ma:root="true" ma:fieldsID="a2af30ed27a8ae72bed1da5542f37aa9" ns2:_="">
    <xsd:import namespace="8ac6a309-8612-45b8-b08b-dddfdf5e867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LengthInSecond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ac6a309-8612-45b8-b08b-dddfdf5e867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LengthInSeconds" ma:index="12" nillable="true" ma:displayName="Length (seconds)" ma:internalName="MediaLengthInSeconds" ma:readOnly="true">
      <xsd:simpleType>
        <xsd:restriction base="dms:Unknown"/>
      </xsd:simpleType>
    </xsd:element>
    <xsd:element name="MediaServiceDateTaken" ma:index="13"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EB80756-9B6F-45D5-B9F3-9E88BA2B9D8A}">
  <ds:schemaRefs>
    <ds:schemaRef ds:uri="http://schemas.microsoft.com/sharepoint/v3/contenttype/forms"/>
  </ds:schemaRefs>
</ds:datastoreItem>
</file>

<file path=customXml/itemProps2.xml><?xml version="1.0" encoding="utf-8"?>
<ds:datastoreItem xmlns:ds="http://schemas.openxmlformats.org/officeDocument/2006/customXml" ds:itemID="{BDED5EF1-A62F-429C-9C98-7771C1026378}">
  <ds:schemaRefs>
    <ds:schemaRef ds:uri="http://schemas.openxmlformats.org/package/2006/metadata/core-properties"/>
    <ds:schemaRef ds:uri="8ac6a309-8612-45b8-b08b-dddfdf5e867b"/>
    <ds:schemaRef ds:uri="http://purl.org/dc/dcmitype/"/>
    <ds:schemaRef ds:uri="http://schemas.microsoft.com/office/infopath/2007/PartnerControls"/>
    <ds:schemaRef ds:uri="http://schemas.microsoft.com/office/2006/documentManagement/types"/>
    <ds:schemaRef ds:uri="http://schemas.microsoft.com/office/2006/metadata/properties"/>
    <ds:schemaRef ds:uri="http://purl.org/dc/terms/"/>
    <ds:schemaRef ds:uri="http://www.w3.org/XML/1998/namespace"/>
    <ds:schemaRef ds:uri="http://purl.org/dc/elements/1.1/"/>
  </ds:schemaRefs>
</ds:datastoreItem>
</file>

<file path=customXml/itemProps3.xml><?xml version="1.0" encoding="utf-8"?>
<ds:datastoreItem xmlns:ds="http://schemas.openxmlformats.org/officeDocument/2006/customXml" ds:itemID="{1F99FA8B-6B56-4DEE-A1F4-2760FF5090F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ac6a309-8612-45b8-b08b-dddfdf5e867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87427</TotalTime>
  <Words>1912</Words>
  <Application>Microsoft Office PowerPoint</Application>
  <PresentationFormat>On-screen Show (16:9)</PresentationFormat>
  <Paragraphs>263</Paragraphs>
  <Slides>32</Slides>
  <Notes>10</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32</vt:i4>
      </vt:variant>
    </vt:vector>
  </HeadingPairs>
  <TitlesOfParts>
    <vt:vector size="46" baseType="lpstr">
      <vt:lpstr>Arial</vt:lpstr>
      <vt:lpstr>Arial</vt:lpstr>
      <vt:lpstr>BlinkMacSystemFont</vt:lpstr>
      <vt:lpstr>Calibri</vt:lpstr>
      <vt:lpstr>Courier New</vt:lpstr>
      <vt:lpstr>FS Albert Pro</vt:lpstr>
      <vt:lpstr>FS Albert Pro Light</vt:lpstr>
      <vt:lpstr>Google Sans</vt:lpstr>
      <vt:lpstr>Lucida Grande</vt:lpstr>
      <vt:lpstr>Roboto</vt:lpstr>
      <vt:lpstr>Verdana</vt:lpstr>
      <vt:lpstr>Wingdings</vt:lpstr>
      <vt:lpstr>BD-PPT-Template-16x9-Internal</vt:lpstr>
      <vt:lpstr>BD</vt:lpstr>
      <vt:lpstr>L’ utilizzo di modelli economici in Sanità:  Appropriatezza e Sostenibilità delle scelte cliniche basate sull’evidenza scientifica</vt:lpstr>
      <vt:lpstr>Concetti introduttivi</vt:lpstr>
      <vt:lpstr>PowerPoint Presentation</vt:lpstr>
      <vt:lpstr>COVID-19: Lesson learned?</vt:lpstr>
      <vt:lpstr>PowerPoint Presentation</vt:lpstr>
      <vt:lpstr>Evidenza e sanità basata sul valore</vt:lpstr>
      <vt:lpstr>Che decisioni devono essere prese sulla base del VALORE?</vt:lpstr>
      <vt:lpstr>Da un punto di vista economico le decisioni in sanità sono influenzate da:</vt:lpstr>
      <vt:lpstr>I modelli informano i processi decisionali valutando 2 aspetti chiave</vt:lpstr>
      <vt:lpstr>Analisi di costo-efficacia: intepretazione</vt:lpstr>
      <vt:lpstr>L’ analisi di impatto sul budget è complementare all’analisi di costo-efficacia</vt:lpstr>
      <vt:lpstr>I modelli economici presuppongono evidenze cliniche</vt:lpstr>
      <vt:lpstr>Generare evidenze cliniche sui dispositivi medici è più complesso che sui farmaci</vt:lpstr>
      <vt:lpstr>Come utilizzare questi concetti nell’ambito degli accessi vascolari?  Alcuni esempi</vt:lpstr>
      <vt:lpstr>Lo studio Clean 3</vt:lpstr>
      <vt:lpstr>Lo studio Clean 3: il trial clinico</vt:lpstr>
      <vt:lpstr>Lo studio Clean 3: l’analisi di costo-efficacia basata su modello economico</vt:lpstr>
      <vt:lpstr>Lo studio Clean 3: l’analisi di costo-efficacia basata su modello economico</vt:lpstr>
      <vt:lpstr>Lo studio Clean 3: le conclusioni basate sullo studio di costo efficacia</vt:lpstr>
      <vt:lpstr>Un modello economico sulla gestione integrata degli accessi vascolari periferici</vt:lpstr>
      <vt:lpstr>Un modello economico sulla gestione integrata degli accessi vascolari periferici</vt:lpstr>
      <vt:lpstr>Esempio di applicazione in casi reali</vt:lpstr>
      <vt:lpstr>Esempio di applicazione in casi reali</vt:lpstr>
      <vt:lpstr>X-Ray free per il posizionamento dei PICC: benefici economici per l’ospedale</vt:lpstr>
      <vt:lpstr>X-Ray free: benefici clinici e di efficentamento dei processi</vt:lpstr>
      <vt:lpstr>X-Ray free: impatto sul budget ospedaliero vs procedura blind</vt:lpstr>
      <vt:lpstr>X-Ray free: impatto sul budget ospedaliero vs fluoroscopia</vt:lpstr>
      <vt:lpstr>L’utilizzo di evidenze cliniche ed economiche per supportare cambi organizzativi</vt:lpstr>
      <vt:lpstr>BD #Committed to Sustainable healthcare</vt:lpstr>
      <vt:lpstr>PowerPoint Presentation</vt:lpstr>
      <vt:lpstr>PowerPoint Presentation</vt:lpstr>
      <vt:lpstr>Committed to sustainable healthcare</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Simon Noble-Clarke</dc:creator>
  <cp:keywords/>
  <dc:description/>
  <cp:lastModifiedBy>Michela Canobbio</cp:lastModifiedBy>
  <cp:revision>304</cp:revision>
  <dcterms:created xsi:type="dcterms:W3CDTF">2018-08-02T10:51:53Z</dcterms:created>
  <dcterms:modified xsi:type="dcterms:W3CDTF">2023-11-09T15:22:38Z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0x010100D201617BB28B3942A36E6D65989C85F7</vt:lpwstr>
  </property>
  <property fmtid="{D5CDD505-2E9C-101B-9397-08002B2CF9AE}" pid="3" name="AuthorIds_UIVersion_512">
    <vt:lpwstr>10</vt:lpwstr>
  </property>
  <property fmtid="{D5CDD505-2E9C-101B-9397-08002B2CF9AE}" pid="4" name="AuthorIds_UIVersion_4096">
    <vt:lpwstr>10</vt:lpwstr>
  </property>
</Properties>
</file>