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 id="2147483718" r:id="rId5"/>
    <p:sldMasterId id="2147483741" r:id="rId6"/>
  </p:sldMasterIdLst>
  <p:notesMasterIdLst>
    <p:notesMasterId r:id="rId26"/>
  </p:notesMasterIdLst>
  <p:handoutMasterIdLst>
    <p:handoutMasterId r:id="rId27"/>
  </p:handoutMasterIdLst>
  <p:sldIdLst>
    <p:sldId id="256" r:id="rId7"/>
    <p:sldId id="293" r:id="rId8"/>
    <p:sldId id="277" r:id="rId9"/>
    <p:sldId id="2134805383" r:id="rId10"/>
    <p:sldId id="2147470697" r:id="rId11"/>
    <p:sldId id="291" r:id="rId12"/>
    <p:sldId id="2134805389" r:id="rId13"/>
    <p:sldId id="2147470701" r:id="rId14"/>
    <p:sldId id="2147470696" r:id="rId15"/>
    <p:sldId id="2147470698" r:id="rId16"/>
    <p:sldId id="2147470693" r:id="rId17"/>
    <p:sldId id="2147470692" r:id="rId18"/>
    <p:sldId id="2134805385" r:id="rId19"/>
    <p:sldId id="2147470700" r:id="rId20"/>
    <p:sldId id="2147470699" r:id="rId21"/>
    <p:sldId id="2147470702" r:id="rId22"/>
    <p:sldId id="2134805390" r:id="rId23"/>
    <p:sldId id="2134805393" r:id="rId24"/>
    <p:sldId id="278" r:id="rId25"/>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panose="020F0502020204030204" pitchFamily="34" charset="0"/>
      <p:regular r:id="rId28"/>
      <p:bold r:id="rId29"/>
      <p:italic r:id="rId30"/>
      <p:boldItalic r:id="rId31"/>
    </p:embeddedFont>
    <p:embeddedFont>
      <p:font typeface="FS Albert Arabic" panose="020B0503040502020804" pitchFamily="34" charset="-78"/>
      <p:regular r:id="rId32"/>
      <p:bold r:id="rId33"/>
    </p:embeddedFont>
    <p:embeddedFont>
      <p:font typeface="FS Albert Pro" panose="02000503040000020004" pitchFamily="50" charset="0"/>
      <p:regular r:id="rId34"/>
      <p:bold r:id="rId35"/>
      <p:italic r:id="rId36"/>
      <p:boldItalic r:id="rId37"/>
    </p:embeddedFont>
    <p:embeddedFont>
      <p:font typeface="FS Albert Pro Light" panose="02000503040000020004" pitchFamily="50" charset="0"/>
      <p:regular r:id="rId38"/>
      <p:italic r:id="rId39"/>
    </p:embeddedFont>
    <p:embeddedFont>
      <p:font typeface="Verdana" panose="020B060403050404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4ED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C5CCA0-5E80-47FB-8B4E-215DB05D9F79}" v="386" dt="2023-11-11T08:16:35.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69789" autoAdjust="0"/>
  </p:normalViewPr>
  <p:slideViewPr>
    <p:cSldViewPr snapToGrid="0" snapToObjects="1">
      <p:cViewPr varScale="1">
        <p:scale>
          <a:sx n="56" d="100"/>
          <a:sy n="56" d="100"/>
        </p:scale>
        <p:origin x="1661" y="211"/>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111.svg"/><Relationship Id="rId5" Type="http://schemas.openxmlformats.org/officeDocument/2006/relationships/image" Target="../media/image11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111.svg"/><Relationship Id="rId5" Type="http://schemas.openxmlformats.org/officeDocument/2006/relationships/image" Target="../media/image11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53F546-581A-490A-832C-A9DE4F1AE612}" type="doc">
      <dgm:prSet loTypeId="urn:microsoft.com/office/officeart/2005/8/layout/hList7" loCatId="relationship" qsTypeId="urn:microsoft.com/office/officeart/2005/8/quickstyle/simple1" qsCatId="simple" csTypeId="urn:microsoft.com/office/officeart/2005/8/colors/accent0_3" csCatId="mainScheme" phldr="1"/>
      <dgm:spPr/>
      <dgm:t>
        <a:bodyPr/>
        <a:lstStyle/>
        <a:p>
          <a:endParaRPr lang="en-US"/>
        </a:p>
      </dgm:t>
    </dgm:pt>
    <dgm:pt modelId="{F64993C9-0FB5-49DC-826E-393DC77C41B3}">
      <dgm:prSet phldrT="[Text]" custT="1"/>
      <dgm:spPr/>
      <dgm:t>
        <a:bodyPr/>
        <a:lstStyle/>
        <a:p>
          <a:endParaRPr lang="it-IT" sz="1900" b="0" dirty="0">
            <a:latin typeface="Arial" panose="020B0604020202020204" pitchFamily="34" charset="0"/>
            <a:ea typeface="Verdana" panose="020B0604030504040204" pitchFamily="34" charset="0"/>
            <a:cs typeface="Arial" panose="020B0604020202020204" pitchFamily="34" charset="0"/>
          </a:endParaRPr>
        </a:p>
        <a:p>
          <a:r>
            <a:rPr lang="it-IT" sz="1900" b="0" dirty="0">
              <a:latin typeface="Arial" panose="020B0604020202020204" pitchFamily="34" charset="0"/>
              <a:ea typeface="Verdana" panose="020B0604030504040204" pitchFamily="34" charset="0"/>
              <a:cs typeface="Arial" panose="020B0604020202020204" pitchFamily="34" charset="0"/>
            </a:rPr>
            <a:t>Presentazione del progetto</a:t>
          </a:r>
          <a:endParaRPr lang="en-US" sz="1900" b="0" dirty="0">
            <a:latin typeface="Arial" panose="020B0604020202020204" pitchFamily="34" charset="0"/>
            <a:cs typeface="Arial" panose="020B0604020202020204" pitchFamily="34" charset="0"/>
          </a:endParaRPr>
        </a:p>
      </dgm:t>
    </dgm:pt>
    <dgm:pt modelId="{9E1297E5-52D4-42B6-A03F-D21413DA269E}" type="parTrans" cxnId="{59BAC9EC-61D3-4B8F-97CA-B97924B49079}">
      <dgm:prSet/>
      <dgm:spPr/>
      <dgm:t>
        <a:bodyPr/>
        <a:lstStyle/>
        <a:p>
          <a:endParaRPr lang="en-US" sz="1900">
            <a:latin typeface="Arial" panose="020B0604020202020204" pitchFamily="34" charset="0"/>
            <a:cs typeface="Arial" panose="020B0604020202020204" pitchFamily="34" charset="0"/>
          </a:endParaRPr>
        </a:p>
      </dgm:t>
    </dgm:pt>
    <dgm:pt modelId="{0D81BF4E-4A66-40C7-8589-02AB84856FE2}" type="sibTrans" cxnId="{59BAC9EC-61D3-4B8F-97CA-B97924B49079}">
      <dgm:prSet/>
      <dgm:spPr/>
      <dgm:t>
        <a:bodyPr/>
        <a:lstStyle/>
        <a:p>
          <a:endParaRPr lang="en-US" sz="1900">
            <a:latin typeface="Arial" panose="020B0604020202020204" pitchFamily="34" charset="0"/>
            <a:cs typeface="Arial" panose="020B0604020202020204" pitchFamily="34" charset="0"/>
          </a:endParaRPr>
        </a:p>
      </dgm:t>
    </dgm:pt>
    <dgm:pt modelId="{FDAFC60E-E043-4E95-AB6B-3B4B0C12DDF5}">
      <dgm:prSet phldrT="[Text]" custT="1"/>
      <dgm:spPr/>
      <dgm:t>
        <a:bodyPr anchor="ctr"/>
        <a:lstStyle/>
        <a:p>
          <a:endParaRPr lang="it-IT" sz="1900" b="0">
            <a:latin typeface="Arial" panose="020B0604020202020204" pitchFamily="34" charset="0"/>
            <a:ea typeface="Verdana" panose="020B0604030504040204" pitchFamily="34" charset="0"/>
            <a:cs typeface="Arial" panose="020B0604020202020204" pitchFamily="34" charset="0"/>
          </a:endParaRPr>
        </a:p>
        <a:p>
          <a:r>
            <a:rPr lang="it-IT" sz="1900" b="0">
              <a:latin typeface="Arial" panose="020B0604020202020204" pitchFamily="34" charset="0"/>
              <a:ea typeface="Verdana" panose="020B0604030504040204" pitchFamily="34" charset="0"/>
              <a:cs typeface="Arial" panose="020B0604020202020204" pitchFamily="34" charset="0"/>
            </a:rPr>
            <a:t>Azioni di miglioramento</a:t>
          </a:r>
        </a:p>
      </dgm:t>
    </dgm:pt>
    <dgm:pt modelId="{A1AE5695-7CC5-4A60-8A4D-9D6DDD84EF88}" type="parTrans" cxnId="{7ADD523E-1AFF-44D1-8A2F-D592C7C59850}">
      <dgm:prSet/>
      <dgm:spPr/>
      <dgm:t>
        <a:bodyPr/>
        <a:lstStyle/>
        <a:p>
          <a:endParaRPr lang="en-US" sz="1900">
            <a:latin typeface="Arial" panose="020B0604020202020204" pitchFamily="34" charset="0"/>
            <a:cs typeface="Arial" panose="020B0604020202020204" pitchFamily="34" charset="0"/>
          </a:endParaRPr>
        </a:p>
      </dgm:t>
    </dgm:pt>
    <dgm:pt modelId="{A69B29DE-0A5F-407E-B506-B0097C538731}" type="sibTrans" cxnId="{7ADD523E-1AFF-44D1-8A2F-D592C7C59850}">
      <dgm:prSet/>
      <dgm:spPr/>
      <dgm:t>
        <a:bodyPr/>
        <a:lstStyle/>
        <a:p>
          <a:endParaRPr lang="en-US" sz="1900">
            <a:latin typeface="Arial" panose="020B0604020202020204" pitchFamily="34" charset="0"/>
            <a:cs typeface="Arial" panose="020B0604020202020204" pitchFamily="34" charset="0"/>
          </a:endParaRPr>
        </a:p>
      </dgm:t>
    </dgm:pt>
    <dgm:pt modelId="{0B7AFD84-0AD8-456F-A7B6-F622B3FDDC91}">
      <dgm:prSet phldrT="[Text]" custT="1"/>
      <dgm:spPr/>
      <dgm:t>
        <a:bodyPr anchor="ctr"/>
        <a:lstStyle/>
        <a:p>
          <a:endParaRPr lang="it-IT" sz="1900" b="0">
            <a:latin typeface="Arial" panose="020B0604020202020204" pitchFamily="34" charset="0"/>
            <a:ea typeface="Verdana" panose="020B0604030504040204" pitchFamily="34" charset="0"/>
            <a:cs typeface="Arial" panose="020B0604020202020204" pitchFamily="34" charset="0"/>
          </a:endParaRPr>
        </a:p>
        <a:p>
          <a:r>
            <a:rPr lang="it-IT" sz="1900" b="0">
              <a:latin typeface="Arial" panose="020B0604020202020204" pitchFamily="34" charset="0"/>
              <a:ea typeface="Verdana" panose="020B0604030504040204" pitchFamily="34" charset="0"/>
              <a:cs typeface="Arial" panose="020B0604020202020204" pitchFamily="34" charset="0"/>
            </a:rPr>
            <a:t>Seconda raccolta dati e benchmarking</a:t>
          </a:r>
          <a:endParaRPr lang="en-US" sz="1900" b="0">
            <a:latin typeface="Arial" panose="020B0604020202020204" pitchFamily="34" charset="0"/>
            <a:cs typeface="Arial" panose="020B0604020202020204" pitchFamily="34" charset="0"/>
          </a:endParaRPr>
        </a:p>
      </dgm:t>
    </dgm:pt>
    <dgm:pt modelId="{C0CEBE55-272B-4AB0-9078-3C2C3789054C}" type="parTrans" cxnId="{3AC88F95-810D-463F-803A-912AE5EC40CF}">
      <dgm:prSet/>
      <dgm:spPr/>
      <dgm:t>
        <a:bodyPr/>
        <a:lstStyle/>
        <a:p>
          <a:endParaRPr lang="en-US" sz="1900">
            <a:latin typeface="Arial" panose="020B0604020202020204" pitchFamily="34" charset="0"/>
            <a:cs typeface="Arial" panose="020B0604020202020204" pitchFamily="34" charset="0"/>
          </a:endParaRPr>
        </a:p>
      </dgm:t>
    </dgm:pt>
    <dgm:pt modelId="{6AA9E58B-C017-4B9E-9C4F-7C5E9B393F53}" type="sibTrans" cxnId="{3AC88F95-810D-463F-803A-912AE5EC40CF}">
      <dgm:prSet/>
      <dgm:spPr/>
      <dgm:t>
        <a:bodyPr/>
        <a:lstStyle/>
        <a:p>
          <a:endParaRPr lang="en-US" sz="1900">
            <a:latin typeface="Arial" panose="020B0604020202020204" pitchFamily="34" charset="0"/>
            <a:cs typeface="Arial" panose="020B0604020202020204" pitchFamily="34" charset="0"/>
          </a:endParaRPr>
        </a:p>
      </dgm:t>
    </dgm:pt>
    <dgm:pt modelId="{8AA804EA-46C8-44BA-8BF4-9956FA9E0B21}">
      <dgm:prSet custT="1"/>
      <dgm:spPr/>
      <dgm:t>
        <a:bodyPr/>
        <a:lstStyle/>
        <a:p>
          <a:endParaRPr lang="it-IT" sz="1900" b="0">
            <a:latin typeface="Arial" panose="020B0604020202020204" pitchFamily="34" charset="0"/>
            <a:ea typeface="Verdana" panose="020B0604030504040204" pitchFamily="34" charset="0"/>
            <a:cs typeface="Arial" panose="020B0604020202020204" pitchFamily="34" charset="0"/>
          </a:endParaRPr>
        </a:p>
        <a:p>
          <a:r>
            <a:rPr lang="it-IT" sz="1900" b="0">
              <a:latin typeface="Arial" panose="020B0604020202020204" pitchFamily="34" charset="0"/>
              <a:ea typeface="Verdana" panose="020B0604030504040204" pitchFamily="34" charset="0"/>
              <a:cs typeface="Arial" panose="020B0604020202020204" pitchFamily="34" charset="0"/>
            </a:rPr>
            <a:t>Osservazione e raccolta dati</a:t>
          </a:r>
          <a:endParaRPr lang="en-US" sz="1900" b="0">
            <a:latin typeface="Arial" panose="020B0604020202020204" pitchFamily="34" charset="0"/>
            <a:cs typeface="Arial" panose="020B0604020202020204" pitchFamily="34" charset="0"/>
          </a:endParaRPr>
        </a:p>
      </dgm:t>
    </dgm:pt>
    <dgm:pt modelId="{0ECB2CFE-5C91-421C-9144-490F65847FF8}" type="parTrans" cxnId="{0845846E-1416-473C-9115-AB16C230B401}">
      <dgm:prSet/>
      <dgm:spPr/>
      <dgm:t>
        <a:bodyPr/>
        <a:lstStyle/>
        <a:p>
          <a:endParaRPr lang="en-US" sz="1900">
            <a:latin typeface="Arial" panose="020B0604020202020204" pitchFamily="34" charset="0"/>
            <a:cs typeface="Arial" panose="020B0604020202020204" pitchFamily="34" charset="0"/>
          </a:endParaRPr>
        </a:p>
      </dgm:t>
    </dgm:pt>
    <dgm:pt modelId="{87B1071C-65CB-417E-AA07-76E0222E7F72}" type="sibTrans" cxnId="{0845846E-1416-473C-9115-AB16C230B401}">
      <dgm:prSet/>
      <dgm:spPr/>
      <dgm:t>
        <a:bodyPr/>
        <a:lstStyle/>
        <a:p>
          <a:endParaRPr lang="en-US" sz="1900">
            <a:latin typeface="Arial" panose="020B0604020202020204" pitchFamily="34" charset="0"/>
            <a:cs typeface="Arial" panose="020B0604020202020204" pitchFamily="34" charset="0"/>
          </a:endParaRPr>
        </a:p>
      </dgm:t>
    </dgm:pt>
    <dgm:pt modelId="{64E56C8C-3D9B-4191-8DCE-C0FD83655FF9}">
      <dgm:prSet custT="1"/>
      <dgm:spPr/>
      <dgm:t>
        <a:bodyPr anchor="ctr"/>
        <a:lstStyle/>
        <a:p>
          <a:endParaRPr lang="it-IT" sz="1900" b="0" dirty="0">
            <a:latin typeface="Arial" panose="020B0604020202020204" pitchFamily="34" charset="0"/>
            <a:ea typeface="Verdana" panose="020B0604030504040204" pitchFamily="34" charset="0"/>
            <a:cs typeface="Arial" panose="020B0604020202020204" pitchFamily="34" charset="0"/>
          </a:endParaRPr>
        </a:p>
        <a:p>
          <a:r>
            <a:rPr lang="it-IT" sz="1900" b="0" dirty="0">
              <a:latin typeface="Arial" panose="020B0604020202020204" pitchFamily="34" charset="0"/>
              <a:ea typeface="Verdana" panose="020B0604030504040204" pitchFamily="34" charset="0"/>
              <a:cs typeface="Arial" panose="020B0604020202020204" pitchFamily="34" charset="0"/>
            </a:rPr>
            <a:t>Elaborazione dati e generazione di un report</a:t>
          </a:r>
          <a:endParaRPr lang="en-US" sz="1900" b="0" dirty="0">
            <a:latin typeface="Arial" panose="020B0604020202020204" pitchFamily="34" charset="0"/>
            <a:cs typeface="Arial" panose="020B0604020202020204" pitchFamily="34" charset="0"/>
          </a:endParaRPr>
        </a:p>
      </dgm:t>
    </dgm:pt>
    <dgm:pt modelId="{768DEE99-735A-4D92-A6D7-3A9EF911FCAD}" type="parTrans" cxnId="{B26C40B6-3EDD-4328-A737-9D88C49717B1}">
      <dgm:prSet/>
      <dgm:spPr/>
      <dgm:t>
        <a:bodyPr/>
        <a:lstStyle/>
        <a:p>
          <a:endParaRPr lang="en-US" sz="1900">
            <a:latin typeface="Arial" panose="020B0604020202020204" pitchFamily="34" charset="0"/>
            <a:cs typeface="Arial" panose="020B0604020202020204" pitchFamily="34" charset="0"/>
          </a:endParaRPr>
        </a:p>
      </dgm:t>
    </dgm:pt>
    <dgm:pt modelId="{087E52D5-9190-4B36-B040-8B6E94C0FEE1}" type="sibTrans" cxnId="{B26C40B6-3EDD-4328-A737-9D88C49717B1}">
      <dgm:prSet/>
      <dgm:spPr/>
      <dgm:t>
        <a:bodyPr/>
        <a:lstStyle/>
        <a:p>
          <a:endParaRPr lang="en-US" sz="1900">
            <a:latin typeface="Arial" panose="020B0604020202020204" pitchFamily="34" charset="0"/>
            <a:cs typeface="Arial" panose="020B0604020202020204" pitchFamily="34" charset="0"/>
          </a:endParaRPr>
        </a:p>
      </dgm:t>
    </dgm:pt>
    <dgm:pt modelId="{F034273E-1226-4032-94C9-407524AF5DEE}" type="pres">
      <dgm:prSet presAssocID="{AA53F546-581A-490A-832C-A9DE4F1AE612}" presName="Name0" presStyleCnt="0">
        <dgm:presLayoutVars>
          <dgm:dir/>
          <dgm:resizeHandles val="exact"/>
        </dgm:presLayoutVars>
      </dgm:prSet>
      <dgm:spPr/>
    </dgm:pt>
    <dgm:pt modelId="{3B64BBD7-56DE-4E07-96FE-6F8BE42C6797}" type="pres">
      <dgm:prSet presAssocID="{AA53F546-581A-490A-832C-A9DE4F1AE612}" presName="fgShape" presStyleLbl="fgShp" presStyleIdx="0" presStyleCnt="1"/>
      <dgm:spPr>
        <a:prstGeom prst="rightArrow">
          <a:avLst/>
        </a:prstGeom>
      </dgm:spPr>
    </dgm:pt>
    <dgm:pt modelId="{F8EFF506-9C55-4718-95BE-E1C7BF8D3E38}" type="pres">
      <dgm:prSet presAssocID="{AA53F546-581A-490A-832C-A9DE4F1AE612}" presName="linComp" presStyleCnt="0"/>
      <dgm:spPr/>
    </dgm:pt>
    <dgm:pt modelId="{129F5552-2E26-4B35-844F-F270FD6B7636}" type="pres">
      <dgm:prSet presAssocID="{F64993C9-0FB5-49DC-826E-393DC77C41B3}" presName="compNode" presStyleCnt="0"/>
      <dgm:spPr/>
    </dgm:pt>
    <dgm:pt modelId="{F01842A5-DD72-48CA-844F-D3A39C1B2653}" type="pres">
      <dgm:prSet presAssocID="{F64993C9-0FB5-49DC-826E-393DC77C41B3}" presName="bkgdShape" presStyleLbl="node1" presStyleIdx="0" presStyleCnt="5"/>
      <dgm:spPr/>
    </dgm:pt>
    <dgm:pt modelId="{9A410A76-566C-4797-A6AA-5ED37FB80736}" type="pres">
      <dgm:prSet presAssocID="{F64993C9-0FB5-49DC-826E-393DC77C41B3}" presName="nodeTx" presStyleLbl="node1" presStyleIdx="0" presStyleCnt="5">
        <dgm:presLayoutVars>
          <dgm:bulletEnabled val="1"/>
        </dgm:presLayoutVars>
      </dgm:prSet>
      <dgm:spPr/>
    </dgm:pt>
    <dgm:pt modelId="{C02F7C79-53B9-4A71-A864-85C96C0605AE}" type="pres">
      <dgm:prSet presAssocID="{F64993C9-0FB5-49DC-826E-393DC77C41B3}" presName="invisiNode" presStyleLbl="node1" presStyleIdx="0" presStyleCnt="5"/>
      <dgm:spPr/>
    </dgm:pt>
    <dgm:pt modelId="{30131BAE-BF76-4E5E-B60C-BB7C0A66A014}" type="pres">
      <dgm:prSet presAssocID="{F64993C9-0FB5-49DC-826E-393DC77C41B3}"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andshake"/>
        </a:ext>
      </dgm:extLst>
    </dgm:pt>
    <dgm:pt modelId="{F8B10473-B711-4EB4-8C0D-AB3F544C7AEA}" type="pres">
      <dgm:prSet presAssocID="{0D81BF4E-4A66-40C7-8589-02AB84856FE2}" presName="sibTrans" presStyleLbl="sibTrans2D1" presStyleIdx="0" presStyleCnt="0"/>
      <dgm:spPr/>
    </dgm:pt>
    <dgm:pt modelId="{8329B946-3C4D-47BC-AD60-C642DEAABD00}" type="pres">
      <dgm:prSet presAssocID="{8AA804EA-46C8-44BA-8BF4-9956FA9E0B21}" presName="compNode" presStyleCnt="0"/>
      <dgm:spPr/>
    </dgm:pt>
    <dgm:pt modelId="{B471D15F-0103-44AD-A574-61002ABEDF3D}" type="pres">
      <dgm:prSet presAssocID="{8AA804EA-46C8-44BA-8BF4-9956FA9E0B21}" presName="bkgdShape" presStyleLbl="node1" presStyleIdx="1" presStyleCnt="5"/>
      <dgm:spPr/>
    </dgm:pt>
    <dgm:pt modelId="{0321D5E5-06C8-4E2C-A7FB-20ACB4328F77}" type="pres">
      <dgm:prSet presAssocID="{8AA804EA-46C8-44BA-8BF4-9956FA9E0B21}" presName="nodeTx" presStyleLbl="node1" presStyleIdx="1" presStyleCnt="5">
        <dgm:presLayoutVars>
          <dgm:bulletEnabled val="1"/>
        </dgm:presLayoutVars>
      </dgm:prSet>
      <dgm:spPr/>
    </dgm:pt>
    <dgm:pt modelId="{B7EE24AA-CF42-46BE-BA0C-1F8DE6B6B1A3}" type="pres">
      <dgm:prSet presAssocID="{8AA804EA-46C8-44BA-8BF4-9956FA9E0B21}" presName="invisiNode" presStyleLbl="node1" presStyleIdx="1" presStyleCnt="5"/>
      <dgm:spPr/>
    </dgm:pt>
    <dgm:pt modelId="{52CECE3B-E047-400B-AB70-CD996899E095}" type="pres">
      <dgm:prSet presAssocID="{8AA804EA-46C8-44BA-8BF4-9956FA9E0B21}" presName="imagNode"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blet"/>
        </a:ext>
      </dgm:extLst>
    </dgm:pt>
    <dgm:pt modelId="{FBC49466-C2CC-4044-8124-AC3ED7E2F710}" type="pres">
      <dgm:prSet presAssocID="{87B1071C-65CB-417E-AA07-76E0222E7F72}" presName="sibTrans" presStyleLbl="sibTrans2D1" presStyleIdx="0" presStyleCnt="0"/>
      <dgm:spPr/>
    </dgm:pt>
    <dgm:pt modelId="{6B7D21C9-C2A2-4A83-AF42-67FB8EE30BBC}" type="pres">
      <dgm:prSet presAssocID="{64E56C8C-3D9B-4191-8DCE-C0FD83655FF9}" presName="compNode" presStyleCnt="0"/>
      <dgm:spPr/>
    </dgm:pt>
    <dgm:pt modelId="{11918DFA-238F-459F-9803-81FE1EE923C4}" type="pres">
      <dgm:prSet presAssocID="{64E56C8C-3D9B-4191-8DCE-C0FD83655FF9}" presName="bkgdShape" presStyleLbl="node1" presStyleIdx="2" presStyleCnt="5"/>
      <dgm:spPr/>
    </dgm:pt>
    <dgm:pt modelId="{BA062A33-3614-4EA2-8CE5-393D5486F30F}" type="pres">
      <dgm:prSet presAssocID="{64E56C8C-3D9B-4191-8DCE-C0FD83655FF9}" presName="nodeTx" presStyleLbl="node1" presStyleIdx="2" presStyleCnt="5">
        <dgm:presLayoutVars>
          <dgm:bulletEnabled val="1"/>
        </dgm:presLayoutVars>
      </dgm:prSet>
      <dgm:spPr/>
    </dgm:pt>
    <dgm:pt modelId="{E6AA037E-CD1A-4AF1-AA9B-0FBDB755DECF}" type="pres">
      <dgm:prSet presAssocID="{64E56C8C-3D9B-4191-8DCE-C0FD83655FF9}" presName="invisiNode" presStyleLbl="node1" presStyleIdx="2" presStyleCnt="5"/>
      <dgm:spPr/>
    </dgm:pt>
    <dgm:pt modelId="{CB7C170B-E6B7-46EC-8658-E3F6BD78052A}" type="pres">
      <dgm:prSet presAssocID="{64E56C8C-3D9B-4191-8DCE-C0FD83655FF9}" presName="imagNode"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r chart"/>
        </a:ext>
      </dgm:extLst>
    </dgm:pt>
    <dgm:pt modelId="{EAADF4B5-DDAA-4A1F-BAB3-EC48E36F4D8F}" type="pres">
      <dgm:prSet presAssocID="{087E52D5-9190-4B36-B040-8B6E94C0FEE1}" presName="sibTrans" presStyleLbl="sibTrans2D1" presStyleIdx="0" presStyleCnt="0"/>
      <dgm:spPr/>
    </dgm:pt>
    <dgm:pt modelId="{EF429385-41C3-4E46-868A-5AE6B39CC0FA}" type="pres">
      <dgm:prSet presAssocID="{FDAFC60E-E043-4E95-AB6B-3B4B0C12DDF5}" presName="compNode" presStyleCnt="0"/>
      <dgm:spPr/>
    </dgm:pt>
    <dgm:pt modelId="{DFC4B5B2-4126-4759-956F-23342D7FFAF0}" type="pres">
      <dgm:prSet presAssocID="{FDAFC60E-E043-4E95-AB6B-3B4B0C12DDF5}" presName="bkgdShape" presStyleLbl="node1" presStyleIdx="3" presStyleCnt="5"/>
      <dgm:spPr/>
    </dgm:pt>
    <dgm:pt modelId="{B2E9696E-D95A-48FE-9179-99F82BC44C00}" type="pres">
      <dgm:prSet presAssocID="{FDAFC60E-E043-4E95-AB6B-3B4B0C12DDF5}" presName="nodeTx" presStyleLbl="node1" presStyleIdx="3" presStyleCnt="5">
        <dgm:presLayoutVars>
          <dgm:bulletEnabled val="1"/>
        </dgm:presLayoutVars>
      </dgm:prSet>
      <dgm:spPr/>
    </dgm:pt>
    <dgm:pt modelId="{D3FAF91A-C55B-4A0C-B49A-AB3938105EE6}" type="pres">
      <dgm:prSet presAssocID="{FDAFC60E-E043-4E95-AB6B-3B4B0C12DDF5}" presName="invisiNode" presStyleLbl="node1" presStyleIdx="3" presStyleCnt="5"/>
      <dgm:spPr/>
    </dgm:pt>
    <dgm:pt modelId="{23E32F2E-92C9-4158-A1AD-071E327832FE}" type="pres">
      <dgm:prSet presAssocID="{FDAFC60E-E043-4E95-AB6B-3B4B0C12DDF5}" presName="imagNode" presStyleLbl="fgImgPlace1" presStyleIdx="3" presStyleCnt="5" custAng="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lassroom"/>
        </a:ext>
      </dgm:extLst>
    </dgm:pt>
    <dgm:pt modelId="{1EFD89EE-6FBA-47EE-B326-5639C84078C3}" type="pres">
      <dgm:prSet presAssocID="{A69B29DE-0A5F-407E-B506-B0097C538731}" presName="sibTrans" presStyleLbl="sibTrans2D1" presStyleIdx="0" presStyleCnt="0"/>
      <dgm:spPr/>
    </dgm:pt>
    <dgm:pt modelId="{3461B4A0-9166-4DF2-81D2-830874F6242D}" type="pres">
      <dgm:prSet presAssocID="{0B7AFD84-0AD8-456F-A7B6-F622B3FDDC91}" presName="compNode" presStyleCnt="0"/>
      <dgm:spPr/>
    </dgm:pt>
    <dgm:pt modelId="{E8F36E5A-EC98-4CB5-AB5E-BC216228AD87}" type="pres">
      <dgm:prSet presAssocID="{0B7AFD84-0AD8-456F-A7B6-F622B3FDDC91}" presName="bkgdShape" presStyleLbl="node1" presStyleIdx="4" presStyleCnt="5"/>
      <dgm:spPr/>
    </dgm:pt>
    <dgm:pt modelId="{9352295B-255F-4FDC-B8EA-B99F4A6E0733}" type="pres">
      <dgm:prSet presAssocID="{0B7AFD84-0AD8-456F-A7B6-F622B3FDDC91}" presName="nodeTx" presStyleLbl="node1" presStyleIdx="4" presStyleCnt="5">
        <dgm:presLayoutVars>
          <dgm:bulletEnabled val="1"/>
        </dgm:presLayoutVars>
      </dgm:prSet>
      <dgm:spPr/>
    </dgm:pt>
    <dgm:pt modelId="{975563A9-E554-488D-8B0D-5BF15FC53D83}" type="pres">
      <dgm:prSet presAssocID="{0B7AFD84-0AD8-456F-A7B6-F622B3FDDC91}" presName="invisiNode" presStyleLbl="node1" presStyleIdx="4" presStyleCnt="5"/>
      <dgm:spPr/>
    </dgm:pt>
    <dgm:pt modelId="{B1C610B8-9F55-40F0-806E-F2D4ADF7E996}" type="pres">
      <dgm:prSet presAssocID="{0B7AFD84-0AD8-456F-A7B6-F622B3FDDC91}" presName="imagNode" presStyleLbl="fgImgPlac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Venn diagram"/>
        </a:ext>
      </dgm:extLst>
    </dgm:pt>
  </dgm:ptLst>
  <dgm:cxnLst>
    <dgm:cxn modelId="{7D941200-6064-450D-B495-97C4F63EE6C0}" type="presOf" srcId="{F64993C9-0FB5-49DC-826E-393DC77C41B3}" destId="{9A410A76-566C-4797-A6AA-5ED37FB80736}" srcOrd="1" destOrd="0" presId="urn:microsoft.com/office/officeart/2005/8/layout/hList7"/>
    <dgm:cxn modelId="{927A8602-0896-437F-A1D8-06887984F941}" type="presOf" srcId="{0B7AFD84-0AD8-456F-A7B6-F622B3FDDC91}" destId="{9352295B-255F-4FDC-B8EA-B99F4A6E0733}" srcOrd="1" destOrd="0" presId="urn:microsoft.com/office/officeart/2005/8/layout/hList7"/>
    <dgm:cxn modelId="{2006DB03-355B-4E4A-9730-8B6441747F1E}" type="presOf" srcId="{FDAFC60E-E043-4E95-AB6B-3B4B0C12DDF5}" destId="{B2E9696E-D95A-48FE-9179-99F82BC44C00}" srcOrd="1" destOrd="0" presId="urn:microsoft.com/office/officeart/2005/8/layout/hList7"/>
    <dgm:cxn modelId="{F00A4406-F66E-45C0-8E6A-5B65D91C3826}" type="presOf" srcId="{087E52D5-9190-4B36-B040-8B6E94C0FEE1}" destId="{EAADF4B5-DDAA-4A1F-BAB3-EC48E36F4D8F}" srcOrd="0" destOrd="0" presId="urn:microsoft.com/office/officeart/2005/8/layout/hList7"/>
    <dgm:cxn modelId="{CC0D6012-9B49-488B-95C7-0F8062EE05A8}" type="presOf" srcId="{64E56C8C-3D9B-4191-8DCE-C0FD83655FF9}" destId="{11918DFA-238F-459F-9803-81FE1EE923C4}" srcOrd="0" destOrd="0" presId="urn:microsoft.com/office/officeart/2005/8/layout/hList7"/>
    <dgm:cxn modelId="{CC5B2F1F-9295-4B85-A8CD-D9C43A4CF292}" type="presOf" srcId="{64E56C8C-3D9B-4191-8DCE-C0FD83655FF9}" destId="{BA062A33-3614-4EA2-8CE5-393D5486F30F}" srcOrd="1" destOrd="0" presId="urn:microsoft.com/office/officeart/2005/8/layout/hList7"/>
    <dgm:cxn modelId="{7ADD523E-1AFF-44D1-8A2F-D592C7C59850}" srcId="{AA53F546-581A-490A-832C-A9DE4F1AE612}" destId="{FDAFC60E-E043-4E95-AB6B-3B4B0C12DDF5}" srcOrd="3" destOrd="0" parTransId="{A1AE5695-7CC5-4A60-8A4D-9D6DDD84EF88}" sibTransId="{A69B29DE-0A5F-407E-B506-B0097C538731}"/>
    <dgm:cxn modelId="{29BE104D-5874-4CFB-942C-EBA75F9362D3}" type="presOf" srcId="{FDAFC60E-E043-4E95-AB6B-3B4B0C12DDF5}" destId="{DFC4B5B2-4126-4759-956F-23342D7FFAF0}" srcOrd="0" destOrd="0" presId="urn:microsoft.com/office/officeart/2005/8/layout/hList7"/>
    <dgm:cxn modelId="{0845846E-1416-473C-9115-AB16C230B401}" srcId="{AA53F546-581A-490A-832C-A9DE4F1AE612}" destId="{8AA804EA-46C8-44BA-8BF4-9956FA9E0B21}" srcOrd="1" destOrd="0" parTransId="{0ECB2CFE-5C91-421C-9144-490F65847FF8}" sibTransId="{87B1071C-65CB-417E-AA07-76E0222E7F72}"/>
    <dgm:cxn modelId="{2B785D8C-D249-48C6-AD42-31A370A15646}" type="presOf" srcId="{8AA804EA-46C8-44BA-8BF4-9956FA9E0B21}" destId="{B471D15F-0103-44AD-A574-61002ABEDF3D}" srcOrd="0" destOrd="0" presId="urn:microsoft.com/office/officeart/2005/8/layout/hList7"/>
    <dgm:cxn modelId="{3AC88F95-810D-463F-803A-912AE5EC40CF}" srcId="{AA53F546-581A-490A-832C-A9DE4F1AE612}" destId="{0B7AFD84-0AD8-456F-A7B6-F622B3FDDC91}" srcOrd="4" destOrd="0" parTransId="{C0CEBE55-272B-4AB0-9078-3C2C3789054C}" sibTransId="{6AA9E58B-C017-4B9E-9C4F-7C5E9B393F53}"/>
    <dgm:cxn modelId="{E42E6AAB-1905-45EF-9267-48E0D52C245B}" type="presOf" srcId="{0B7AFD84-0AD8-456F-A7B6-F622B3FDDC91}" destId="{E8F36E5A-EC98-4CB5-AB5E-BC216228AD87}" srcOrd="0" destOrd="0" presId="urn:microsoft.com/office/officeart/2005/8/layout/hList7"/>
    <dgm:cxn modelId="{4B2A65B5-FEF0-4FCB-8E8F-FCDF66BF58C8}" type="presOf" srcId="{87B1071C-65CB-417E-AA07-76E0222E7F72}" destId="{FBC49466-C2CC-4044-8124-AC3ED7E2F710}" srcOrd="0" destOrd="0" presId="urn:microsoft.com/office/officeart/2005/8/layout/hList7"/>
    <dgm:cxn modelId="{B26C40B6-3EDD-4328-A737-9D88C49717B1}" srcId="{AA53F546-581A-490A-832C-A9DE4F1AE612}" destId="{64E56C8C-3D9B-4191-8DCE-C0FD83655FF9}" srcOrd="2" destOrd="0" parTransId="{768DEE99-735A-4D92-A6D7-3A9EF911FCAD}" sibTransId="{087E52D5-9190-4B36-B040-8B6E94C0FEE1}"/>
    <dgm:cxn modelId="{641B71C1-24F6-4096-A40A-1342AD2A8BA7}" type="presOf" srcId="{F64993C9-0FB5-49DC-826E-393DC77C41B3}" destId="{F01842A5-DD72-48CA-844F-D3A39C1B2653}" srcOrd="0" destOrd="0" presId="urn:microsoft.com/office/officeart/2005/8/layout/hList7"/>
    <dgm:cxn modelId="{136835D1-696B-4481-8642-5A64E5630A64}" type="presOf" srcId="{8AA804EA-46C8-44BA-8BF4-9956FA9E0B21}" destId="{0321D5E5-06C8-4E2C-A7FB-20ACB4328F77}" srcOrd="1" destOrd="0" presId="urn:microsoft.com/office/officeart/2005/8/layout/hList7"/>
    <dgm:cxn modelId="{56C6B3DE-9E88-4BE5-AFB1-A23C817CED8E}" type="presOf" srcId="{AA53F546-581A-490A-832C-A9DE4F1AE612}" destId="{F034273E-1226-4032-94C9-407524AF5DEE}" srcOrd="0" destOrd="0" presId="urn:microsoft.com/office/officeart/2005/8/layout/hList7"/>
    <dgm:cxn modelId="{924137E6-FA3A-4801-AFD5-4A5FDD8F8DF6}" type="presOf" srcId="{A69B29DE-0A5F-407E-B506-B0097C538731}" destId="{1EFD89EE-6FBA-47EE-B326-5639C84078C3}" srcOrd="0" destOrd="0" presId="urn:microsoft.com/office/officeart/2005/8/layout/hList7"/>
    <dgm:cxn modelId="{9C86F7E6-774E-4A0F-B35B-FC8E411AB8D3}" type="presOf" srcId="{0D81BF4E-4A66-40C7-8589-02AB84856FE2}" destId="{F8B10473-B711-4EB4-8C0D-AB3F544C7AEA}" srcOrd="0" destOrd="0" presId="urn:microsoft.com/office/officeart/2005/8/layout/hList7"/>
    <dgm:cxn modelId="{59BAC9EC-61D3-4B8F-97CA-B97924B49079}" srcId="{AA53F546-581A-490A-832C-A9DE4F1AE612}" destId="{F64993C9-0FB5-49DC-826E-393DC77C41B3}" srcOrd="0" destOrd="0" parTransId="{9E1297E5-52D4-42B6-A03F-D21413DA269E}" sibTransId="{0D81BF4E-4A66-40C7-8589-02AB84856FE2}"/>
    <dgm:cxn modelId="{B41F183C-A6EF-44F8-A549-500CF6D7A2C5}" type="presParOf" srcId="{F034273E-1226-4032-94C9-407524AF5DEE}" destId="{3B64BBD7-56DE-4E07-96FE-6F8BE42C6797}" srcOrd="0" destOrd="0" presId="urn:microsoft.com/office/officeart/2005/8/layout/hList7"/>
    <dgm:cxn modelId="{995149BF-72DB-459A-B1EF-0FBE688EE93C}" type="presParOf" srcId="{F034273E-1226-4032-94C9-407524AF5DEE}" destId="{F8EFF506-9C55-4718-95BE-E1C7BF8D3E38}" srcOrd="1" destOrd="0" presId="urn:microsoft.com/office/officeart/2005/8/layout/hList7"/>
    <dgm:cxn modelId="{B12B6E98-D7E4-4004-9AEF-37BC83F8D11C}" type="presParOf" srcId="{F8EFF506-9C55-4718-95BE-E1C7BF8D3E38}" destId="{129F5552-2E26-4B35-844F-F270FD6B7636}" srcOrd="0" destOrd="0" presId="urn:microsoft.com/office/officeart/2005/8/layout/hList7"/>
    <dgm:cxn modelId="{C2D0A586-9862-4B8F-8E8A-9832E55B349B}" type="presParOf" srcId="{129F5552-2E26-4B35-844F-F270FD6B7636}" destId="{F01842A5-DD72-48CA-844F-D3A39C1B2653}" srcOrd="0" destOrd="0" presId="urn:microsoft.com/office/officeart/2005/8/layout/hList7"/>
    <dgm:cxn modelId="{63BB3AD6-B255-4A9E-80DC-3C0B937E65E1}" type="presParOf" srcId="{129F5552-2E26-4B35-844F-F270FD6B7636}" destId="{9A410A76-566C-4797-A6AA-5ED37FB80736}" srcOrd="1" destOrd="0" presId="urn:microsoft.com/office/officeart/2005/8/layout/hList7"/>
    <dgm:cxn modelId="{BBA6221F-5C50-402F-836D-0E04DAD7BD2F}" type="presParOf" srcId="{129F5552-2E26-4B35-844F-F270FD6B7636}" destId="{C02F7C79-53B9-4A71-A864-85C96C0605AE}" srcOrd="2" destOrd="0" presId="urn:microsoft.com/office/officeart/2005/8/layout/hList7"/>
    <dgm:cxn modelId="{F1A35D86-2FE4-42F0-9359-EA47935F1623}" type="presParOf" srcId="{129F5552-2E26-4B35-844F-F270FD6B7636}" destId="{30131BAE-BF76-4E5E-B60C-BB7C0A66A014}" srcOrd="3" destOrd="0" presId="urn:microsoft.com/office/officeart/2005/8/layout/hList7"/>
    <dgm:cxn modelId="{A93C34CC-5881-4795-A385-533F46FA5DB5}" type="presParOf" srcId="{F8EFF506-9C55-4718-95BE-E1C7BF8D3E38}" destId="{F8B10473-B711-4EB4-8C0D-AB3F544C7AEA}" srcOrd="1" destOrd="0" presId="urn:microsoft.com/office/officeart/2005/8/layout/hList7"/>
    <dgm:cxn modelId="{220A18E8-98FA-4410-8428-088EA1B93F25}" type="presParOf" srcId="{F8EFF506-9C55-4718-95BE-E1C7BF8D3E38}" destId="{8329B946-3C4D-47BC-AD60-C642DEAABD00}" srcOrd="2" destOrd="0" presId="urn:microsoft.com/office/officeart/2005/8/layout/hList7"/>
    <dgm:cxn modelId="{E7C86F83-A157-4F9B-A91B-7696E1FAFF18}" type="presParOf" srcId="{8329B946-3C4D-47BC-AD60-C642DEAABD00}" destId="{B471D15F-0103-44AD-A574-61002ABEDF3D}" srcOrd="0" destOrd="0" presId="urn:microsoft.com/office/officeart/2005/8/layout/hList7"/>
    <dgm:cxn modelId="{CB909462-B30E-41A7-B9AB-E14CF0AD2052}" type="presParOf" srcId="{8329B946-3C4D-47BC-AD60-C642DEAABD00}" destId="{0321D5E5-06C8-4E2C-A7FB-20ACB4328F77}" srcOrd="1" destOrd="0" presId="urn:microsoft.com/office/officeart/2005/8/layout/hList7"/>
    <dgm:cxn modelId="{C998816B-AFC7-4DB4-B60E-67C9E2CEEB09}" type="presParOf" srcId="{8329B946-3C4D-47BC-AD60-C642DEAABD00}" destId="{B7EE24AA-CF42-46BE-BA0C-1F8DE6B6B1A3}" srcOrd="2" destOrd="0" presId="urn:microsoft.com/office/officeart/2005/8/layout/hList7"/>
    <dgm:cxn modelId="{7CC38972-1AD8-410F-8CE2-57F0FF1EC4EC}" type="presParOf" srcId="{8329B946-3C4D-47BC-AD60-C642DEAABD00}" destId="{52CECE3B-E047-400B-AB70-CD996899E095}" srcOrd="3" destOrd="0" presId="urn:microsoft.com/office/officeart/2005/8/layout/hList7"/>
    <dgm:cxn modelId="{37079B57-46C8-4136-A5E4-2FD7061483E9}" type="presParOf" srcId="{F8EFF506-9C55-4718-95BE-E1C7BF8D3E38}" destId="{FBC49466-C2CC-4044-8124-AC3ED7E2F710}" srcOrd="3" destOrd="0" presId="urn:microsoft.com/office/officeart/2005/8/layout/hList7"/>
    <dgm:cxn modelId="{109881E3-8294-4CB0-9EFE-737BFFB8C069}" type="presParOf" srcId="{F8EFF506-9C55-4718-95BE-E1C7BF8D3E38}" destId="{6B7D21C9-C2A2-4A83-AF42-67FB8EE30BBC}" srcOrd="4" destOrd="0" presId="urn:microsoft.com/office/officeart/2005/8/layout/hList7"/>
    <dgm:cxn modelId="{15DE3FB0-865B-4581-9BBC-6836BB444A8F}" type="presParOf" srcId="{6B7D21C9-C2A2-4A83-AF42-67FB8EE30BBC}" destId="{11918DFA-238F-459F-9803-81FE1EE923C4}" srcOrd="0" destOrd="0" presId="urn:microsoft.com/office/officeart/2005/8/layout/hList7"/>
    <dgm:cxn modelId="{EAEC9D2B-54A4-4BE8-9AE2-1DD5DF68F60D}" type="presParOf" srcId="{6B7D21C9-C2A2-4A83-AF42-67FB8EE30BBC}" destId="{BA062A33-3614-4EA2-8CE5-393D5486F30F}" srcOrd="1" destOrd="0" presId="urn:microsoft.com/office/officeart/2005/8/layout/hList7"/>
    <dgm:cxn modelId="{89721461-B18B-4CC4-974E-E9A6681C8A6D}" type="presParOf" srcId="{6B7D21C9-C2A2-4A83-AF42-67FB8EE30BBC}" destId="{E6AA037E-CD1A-4AF1-AA9B-0FBDB755DECF}" srcOrd="2" destOrd="0" presId="urn:microsoft.com/office/officeart/2005/8/layout/hList7"/>
    <dgm:cxn modelId="{2EA3CDD4-1BC6-4864-9E51-E941EB5E73CC}" type="presParOf" srcId="{6B7D21C9-C2A2-4A83-AF42-67FB8EE30BBC}" destId="{CB7C170B-E6B7-46EC-8658-E3F6BD78052A}" srcOrd="3" destOrd="0" presId="urn:microsoft.com/office/officeart/2005/8/layout/hList7"/>
    <dgm:cxn modelId="{817D9425-2EBB-4123-A0F7-907CABAC65CD}" type="presParOf" srcId="{F8EFF506-9C55-4718-95BE-E1C7BF8D3E38}" destId="{EAADF4B5-DDAA-4A1F-BAB3-EC48E36F4D8F}" srcOrd="5" destOrd="0" presId="urn:microsoft.com/office/officeart/2005/8/layout/hList7"/>
    <dgm:cxn modelId="{27A08F46-DAF6-4753-BFA8-B5A6DBBD1E77}" type="presParOf" srcId="{F8EFF506-9C55-4718-95BE-E1C7BF8D3E38}" destId="{EF429385-41C3-4E46-868A-5AE6B39CC0FA}" srcOrd="6" destOrd="0" presId="urn:microsoft.com/office/officeart/2005/8/layout/hList7"/>
    <dgm:cxn modelId="{427F97C5-E485-4FBB-9E11-431C38F3F373}" type="presParOf" srcId="{EF429385-41C3-4E46-868A-5AE6B39CC0FA}" destId="{DFC4B5B2-4126-4759-956F-23342D7FFAF0}" srcOrd="0" destOrd="0" presId="urn:microsoft.com/office/officeart/2005/8/layout/hList7"/>
    <dgm:cxn modelId="{0A2B35CB-BB28-4114-A049-5189F9625D33}" type="presParOf" srcId="{EF429385-41C3-4E46-868A-5AE6B39CC0FA}" destId="{B2E9696E-D95A-48FE-9179-99F82BC44C00}" srcOrd="1" destOrd="0" presId="urn:microsoft.com/office/officeart/2005/8/layout/hList7"/>
    <dgm:cxn modelId="{6E375915-9693-4227-9036-4B6B399ED8F3}" type="presParOf" srcId="{EF429385-41C3-4E46-868A-5AE6B39CC0FA}" destId="{D3FAF91A-C55B-4A0C-B49A-AB3938105EE6}" srcOrd="2" destOrd="0" presId="urn:microsoft.com/office/officeart/2005/8/layout/hList7"/>
    <dgm:cxn modelId="{94D4CEA5-513B-400F-97FB-E0D1372E30A0}" type="presParOf" srcId="{EF429385-41C3-4E46-868A-5AE6B39CC0FA}" destId="{23E32F2E-92C9-4158-A1AD-071E327832FE}" srcOrd="3" destOrd="0" presId="urn:microsoft.com/office/officeart/2005/8/layout/hList7"/>
    <dgm:cxn modelId="{68532410-8289-4AEC-9D91-98EF70678884}" type="presParOf" srcId="{F8EFF506-9C55-4718-95BE-E1C7BF8D3E38}" destId="{1EFD89EE-6FBA-47EE-B326-5639C84078C3}" srcOrd="7" destOrd="0" presId="urn:microsoft.com/office/officeart/2005/8/layout/hList7"/>
    <dgm:cxn modelId="{C8576725-5201-4647-BE0B-552C6677F542}" type="presParOf" srcId="{F8EFF506-9C55-4718-95BE-E1C7BF8D3E38}" destId="{3461B4A0-9166-4DF2-81D2-830874F6242D}" srcOrd="8" destOrd="0" presId="urn:microsoft.com/office/officeart/2005/8/layout/hList7"/>
    <dgm:cxn modelId="{E54B36C8-4F59-4800-B497-0AA8ED834433}" type="presParOf" srcId="{3461B4A0-9166-4DF2-81D2-830874F6242D}" destId="{E8F36E5A-EC98-4CB5-AB5E-BC216228AD87}" srcOrd="0" destOrd="0" presId="urn:microsoft.com/office/officeart/2005/8/layout/hList7"/>
    <dgm:cxn modelId="{4579B313-B36E-4582-841F-03FB42C6C2C1}" type="presParOf" srcId="{3461B4A0-9166-4DF2-81D2-830874F6242D}" destId="{9352295B-255F-4FDC-B8EA-B99F4A6E0733}" srcOrd="1" destOrd="0" presId="urn:microsoft.com/office/officeart/2005/8/layout/hList7"/>
    <dgm:cxn modelId="{E14B8E7D-5A69-4F98-82F6-D1EB995C1697}" type="presParOf" srcId="{3461B4A0-9166-4DF2-81D2-830874F6242D}" destId="{975563A9-E554-488D-8B0D-5BF15FC53D83}" srcOrd="2" destOrd="0" presId="urn:microsoft.com/office/officeart/2005/8/layout/hList7"/>
    <dgm:cxn modelId="{1BFC5108-2390-4567-B1FA-FA695214B100}" type="presParOf" srcId="{3461B4A0-9166-4DF2-81D2-830874F6242D}" destId="{B1C610B8-9F55-40F0-806E-F2D4ADF7E99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842A5-DD72-48CA-844F-D3A39C1B2653}">
      <dsp:nvSpPr>
        <dsp:cNvPr id="0" name=""/>
        <dsp:cNvSpPr/>
      </dsp:nvSpPr>
      <dsp:spPr>
        <a:xfrm>
          <a:off x="0" y="0"/>
          <a:ext cx="2077925" cy="4909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it-IT" sz="1900" b="0" kern="1200" dirty="0">
            <a:latin typeface="Arial" panose="020B0604020202020204" pitchFamily="34" charset="0"/>
            <a:ea typeface="Verdana" panose="020B0604030504040204" pitchFamily="34" charset="0"/>
            <a:cs typeface="Arial" panose="020B0604020202020204" pitchFamily="34" charset="0"/>
          </a:endParaRPr>
        </a:p>
        <a:p>
          <a:pPr marL="0" lvl="0" indent="0" algn="ctr" defTabSz="844550">
            <a:lnSpc>
              <a:spcPct val="90000"/>
            </a:lnSpc>
            <a:spcBef>
              <a:spcPct val="0"/>
            </a:spcBef>
            <a:spcAft>
              <a:spcPct val="35000"/>
            </a:spcAft>
            <a:buNone/>
          </a:pPr>
          <a:r>
            <a:rPr lang="it-IT" sz="1900" b="0" kern="1200" dirty="0">
              <a:latin typeface="Arial" panose="020B0604020202020204" pitchFamily="34" charset="0"/>
              <a:ea typeface="Verdana" panose="020B0604030504040204" pitchFamily="34" charset="0"/>
              <a:cs typeface="Arial" panose="020B0604020202020204" pitchFamily="34" charset="0"/>
            </a:rPr>
            <a:t>Presentazione del progetto</a:t>
          </a:r>
          <a:endParaRPr lang="en-US" sz="1900" b="0" kern="1200" dirty="0">
            <a:latin typeface="Arial" panose="020B0604020202020204" pitchFamily="34" charset="0"/>
            <a:cs typeface="Arial" panose="020B0604020202020204" pitchFamily="34" charset="0"/>
          </a:endParaRPr>
        </a:p>
      </dsp:txBody>
      <dsp:txXfrm>
        <a:off x="0" y="1963836"/>
        <a:ext cx="2077925" cy="1963836"/>
      </dsp:txXfrm>
    </dsp:sp>
    <dsp:sp modelId="{30131BAE-BF76-4E5E-B60C-BB7C0A66A014}">
      <dsp:nvSpPr>
        <dsp:cNvPr id="0" name=""/>
        <dsp:cNvSpPr/>
      </dsp:nvSpPr>
      <dsp:spPr>
        <a:xfrm>
          <a:off x="221515" y="294575"/>
          <a:ext cx="1634893" cy="163489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71D15F-0103-44AD-A574-61002ABEDF3D}">
      <dsp:nvSpPr>
        <dsp:cNvPr id="0" name=""/>
        <dsp:cNvSpPr/>
      </dsp:nvSpPr>
      <dsp:spPr>
        <a:xfrm>
          <a:off x="2140262" y="0"/>
          <a:ext cx="2077925" cy="4909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it-IT" sz="1900" b="0" kern="1200">
            <a:latin typeface="Arial" panose="020B0604020202020204" pitchFamily="34" charset="0"/>
            <a:ea typeface="Verdana" panose="020B0604030504040204" pitchFamily="34" charset="0"/>
            <a:cs typeface="Arial" panose="020B0604020202020204" pitchFamily="34" charset="0"/>
          </a:endParaRPr>
        </a:p>
        <a:p>
          <a:pPr marL="0" lvl="0" indent="0" algn="ctr" defTabSz="844550">
            <a:lnSpc>
              <a:spcPct val="90000"/>
            </a:lnSpc>
            <a:spcBef>
              <a:spcPct val="0"/>
            </a:spcBef>
            <a:spcAft>
              <a:spcPct val="35000"/>
            </a:spcAft>
            <a:buNone/>
          </a:pPr>
          <a:r>
            <a:rPr lang="it-IT" sz="1900" b="0" kern="1200">
              <a:latin typeface="Arial" panose="020B0604020202020204" pitchFamily="34" charset="0"/>
              <a:ea typeface="Verdana" panose="020B0604030504040204" pitchFamily="34" charset="0"/>
              <a:cs typeface="Arial" panose="020B0604020202020204" pitchFamily="34" charset="0"/>
            </a:rPr>
            <a:t>Osservazione e raccolta dati</a:t>
          </a:r>
          <a:endParaRPr lang="en-US" sz="1900" b="0" kern="1200">
            <a:latin typeface="Arial" panose="020B0604020202020204" pitchFamily="34" charset="0"/>
            <a:cs typeface="Arial" panose="020B0604020202020204" pitchFamily="34" charset="0"/>
          </a:endParaRPr>
        </a:p>
      </dsp:txBody>
      <dsp:txXfrm>
        <a:off x="2140262" y="1963836"/>
        <a:ext cx="2077925" cy="1963836"/>
      </dsp:txXfrm>
    </dsp:sp>
    <dsp:sp modelId="{52CECE3B-E047-400B-AB70-CD996899E095}">
      <dsp:nvSpPr>
        <dsp:cNvPr id="0" name=""/>
        <dsp:cNvSpPr/>
      </dsp:nvSpPr>
      <dsp:spPr>
        <a:xfrm>
          <a:off x="2361778" y="294575"/>
          <a:ext cx="1634893" cy="163489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918DFA-238F-459F-9803-81FE1EE923C4}">
      <dsp:nvSpPr>
        <dsp:cNvPr id="0" name=""/>
        <dsp:cNvSpPr/>
      </dsp:nvSpPr>
      <dsp:spPr>
        <a:xfrm>
          <a:off x="4280525" y="0"/>
          <a:ext cx="2077925" cy="4909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it-IT" sz="1900" b="0" kern="1200" dirty="0">
            <a:latin typeface="Arial" panose="020B0604020202020204" pitchFamily="34" charset="0"/>
            <a:ea typeface="Verdana" panose="020B0604030504040204" pitchFamily="34" charset="0"/>
            <a:cs typeface="Arial" panose="020B0604020202020204" pitchFamily="34" charset="0"/>
          </a:endParaRPr>
        </a:p>
        <a:p>
          <a:pPr marL="0" lvl="0" indent="0" algn="ctr" defTabSz="844550">
            <a:lnSpc>
              <a:spcPct val="90000"/>
            </a:lnSpc>
            <a:spcBef>
              <a:spcPct val="0"/>
            </a:spcBef>
            <a:spcAft>
              <a:spcPct val="35000"/>
            </a:spcAft>
            <a:buNone/>
          </a:pPr>
          <a:r>
            <a:rPr lang="it-IT" sz="1900" b="0" kern="1200" dirty="0">
              <a:latin typeface="Arial" panose="020B0604020202020204" pitchFamily="34" charset="0"/>
              <a:ea typeface="Verdana" panose="020B0604030504040204" pitchFamily="34" charset="0"/>
              <a:cs typeface="Arial" panose="020B0604020202020204" pitchFamily="34" charset="0"/>
            </a:rPr>
            <a:t>Elaborazione dati e generazione di un report</a:t>
          </a:r>
          <a:endParaRPr lang="en-US" sz="1900" b="0" kern="1200" dirty="0">
            <a:latin typeface="Arial" panose="020B0604020202020204" pitchFamily="34" charset="0"/>
            <a:cs typeface="Arial" panose="020B0604020202020204" pitchFamily="34" charset="0"/>
          </a:endParaRPr>
        </a:p>
      </dsp:txBody>
      <dsp:txXfrm>
        <a:off x="4280525" y="1963836"/>
        <a:ext cx="2077925" cy="1963836"/>
      </dsp:txXfrm>
    </dsp:sp>
    <dsp:sp modelId="{CB7C170B-E6B7-46EC-8658-E3F6BD78052A}">
      <dsp:nvSpPr>
        <dsp:cNvPr id="0" name=""/>
        <dsp:cNvSpPr/>
      </dsp:nvSpPr>
      <dsp:spPr>
        <a:xfrm>
          <a:off x="4502041" y="294575"/>
          <a:ext cx="1634893" cy="163489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C4B5B2-4126-4759-956F-23342D7FFAF0}">
      <dsp:nvSpPr>
        <dsp:cNvPr id="0" name=""/>
        <dsp:cNvSpPr/>
      </dsp:nvSpPr>
      <dsp:spPr>
        <a:xfrm>
          <a:off x="6420788" y="0"/>
          <a:ext cx="2077925" cy="4909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it-IT" sz="1900" b="0" kern="1200">
            <a:latin typeface="Arial" panose="020B0604020202020204" pitchFamily="34" charset="0"/>
            <a:ea typeface="Verdana" panose="020B0604030504040204" pitchFamily="34" charset="0"/>
            <a:cs typeface="Arial" panose="020B0604020202020204" pitchFamily="34" charset="0"/>
          </a:endParaRPr>
        </a:p>
        <a:p>
          <a:pPr marL="0" lvl="0" indent="0" algn="ctr" defTabSz="844550">
            <a:lnSpc>
              <a:spcPct val="90000"/>
            </a:lnSpc>
            <a:spcBef>
              <a:spcPct val="0"/>
            </a:spcBef>
            <a:spcAft>
              <a:spcPct val="35000"/>
            </a:spcAft>
            <a:buNone/>
          </a:pPr>
          <a:r>
            <a:rPr lang="it-IT" sz="1900" b="0" kern="1200">
              <a:latin typeface="Arial" panose="020B0604020202020204" pitchFamily="34" charset="0"/>
              <a:ea typeface="Verdana" panose="020B0604030504040204" pitchFamily="34" charset="0"/>
              <a:cs typeface="Arial" panose="020B0604020202020204" pitchFamily="34" charset="0"/>
            </a:rPr>
            <a:t>Azioni di miglioramento</a:t>
          </a:r>
        </a:p>
      </dsp:txBody>
      <dsp:txXfrm>
        <a:off x="6420788" y="1963836"/>
        <a:ext cx="2077925" cy="1963836"/>
      </dsp:txXfrm>
    </dsp:sp>
    <dsp:sp modelId="{23E32F2E-92C9-4158-A1AD-071E327832FE}">
      <dsp:nvSpPr>
        <dsp:cNvPr id="0" name=""/>
        <dsp:cNvSpPr/>
      </dsp:nvSpPr>
      <dsp:spPr>
        <a:xfrm>
          <a:off x="6642304" y="294575"/>
          <a:ext cx="1634893" cy="1634893"/>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F36E5A-EC98-4CB5-AB5E-BC216228AD87}">
      <dsp:nvSpPr>
        <dsp:cNvPr id="0" name=""/>
        <dsp:cNvSpPr/>
      </dsp:nvSpPr>
      <dsp:spPr>
        <a:xfrm>
          <a:off x="8561051" y="0"/>
          <a:ext cx="2077925" cy="4909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it-IT" sz="1900" b="0" kern="1200">
            <a:latin typeface="Arial" panose="020B0604020202020204" pitchFamily="34" charset="0"/>
            <a:ea typeface="Verdana" panose="020B0604030504040204" pitchFamily="34" charset="0"/>
            <a:cs typeface="Arial" panose="020B0604020202020204" pitchFamily="34" charset="0"/>
          </a:endParaRPr>
        </a:p>
        <a:p>
          <a:pPr marL="0" lvl="0" indent="0" algn="ctr" defTabSz="844550">
            <a:lnSpc>
              <a:spcPct val="90000"/>
            </a:lnSpc>
            <a:spcBef>
              <a:spcPct val="0"/>
            </a:spcBef>
            <a:spcAft>
              <a:spcPct val="35000"/>
            </a:spcAft>
            <a:buNone/>
          </a:pPr>
          <a:r>
            <a:rPr lang="it-IT" sz="1900" b="0" kern="1200">
              <a:latin typeface="Arial" panose="020B0604020202020204" pitchFamily="34" charset="0"/>
              <a:ea typeface="Verdana" panose="020B0604030504040204" pitchFamily="34" charset="0"/>
              <a:cs typeface="Arial" panose="020B0604020202020204" pitchFamily="34" charset="0"/>
            </a:rPr>
            <a:t>Seconda raccolta dati e benchmarking</a:t>
          </a:r>
          <a:endParaRPr lang="en-US" sz="1900" b="0" kern="1200">
            <a:latin typeface="Arial" panose="020B0604020202020204" pitchFamily="34" charset="0"/>
            <a:cs typeface="Arial" panose="020B0604020202020204" pitchFamily="34" charset="0"/>
          </a:endParaRPr>
        </a:p>
      </dsp:txBody>
      <dsp:txXfrm>
        <a:off x="8561051" y="1963836"/>
        <a:ext cx="2077925" cy="1963836"/>
      </dsp:txXfrm>
    </dsp:sp>
    <dsp:sp modelId="{B1C610B8-9F55-40F0-806E-F2D4ADF7E996}">
      <dsp:nvSpPr>
        <dsp:cNvPr id="0" name=""/>
        <dsp:cNvSpPr/>
      </dsp:nvSpPr>
      <dsp:spPr>
        <a:xfrm>
          <a:off x="8782567" y="294575"/>
          <a:ext cx="1634893" cy="1634893"/>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64BBD7-56DE-4E07-96FE-6F8BE42C6797}">
      <dsp:nvSpPr>
        <dsp:cNvPr id="0" name=""/>
        <dsp:cNvSpPr/>
      </dsp:nvSpPr>
      <dsp:spPr>
        <a:xfrm>
          <a:off x="425559" y="3927672"/>
          <a:ext cx="9787858" cy="736438"/>
        </a:xfrm>
        <a:prstGeom prst="rightArrow">
          <a:avLst/>
        </a:prstGeom>
        <a:solidFill>
          <a:schemeClr val="dk2">
            <a:tint val="6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FF69DE-09EE-A14A-8DD8-86595D6128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sz="1050" dirty="0">
              <a:latin typeface="FS Albert Pro" panose="02000503040000020004" pitchFamily="2" charset="0"/>
            </a:endParaRPr>
          </a:p>
        </p:txBody>
      </p:sp>
      <p:sp>
        <p:nvSpPr>
          <p:cNvPr id="3" name="Date Placeholder 2">
            <a:extLst>
              <a:ext uri="{FF2B5EF4-FFF2-40B4-BE49-F238E27FC236}">
                <a16:creationId xmlns:a16="http://schemas.microsoft.com/office/drawing/2014/main" id="{71036ADB-8F23-7747-8EE3-820058FBE6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32D7B5-2961-1047-8906-CD98F08F61CF}" type="datetimeFigureOut">
              <a:rPr lang="en-US" sz="1050" smtClean="0">
                <a:latin typeface="FS Albert Pro" panose="02000503040000020004" pitchFamily="2" charset="0"/>
              </a:rPr>
              <a:t>11/7/2023</a:t>
            </a:fld>
            <a:endParaRPr lang="en-US" sz="1050">
              <a:latin typeface="FS Albert Pro" panose="02000503040000020004" pitchFamily="2" charset="0"/>
            </a:endParaRPr>
          </a:p>
        </p:txBody>
      </p:sp>
      <p:sp>
        <p:nvSpPr>
          <p:cNvPr id="4" name="Footer Placeholder 3">
            <a:extLst>
              <a:ext uri="{FF2B5EF4-FFF2-40B4-BE49-F238E27FC236}">
                <a16:creationId xmlns:a16="http://schemas.microsoft.com/office/drawing/2014/main" id="{6A1332B3-B137-7D43-B926-09CE43C9CA9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sz="1050">
              <a:latin typeface="FS Albert Pro" panose="02000503040000020004" pitchFamily="2" charset="0"/>
            </a:endParaRPr>
          </a:p>
        </p:txBody>
      </p:sp>
      <p:sp>
        <p:nvSpPr>
          <p:cNvPr id="5" name="Slide Number Placeholder 4">
            <a:extLst>
              <a:ext uri="{FF2B5EF4-FFF2-40B4-BE49-F238E27FC236}">
                <a16:creationId xmlns:a16="http://schemas.microsoft.com/office/drawing/2014/main" id="{6473AF60-488C-214F-8811-820498DB55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C795E2-CAF1-DF4F-B185-7A700C9D62FA}" type="slidenum">
              <a:rPr lang="en-US" sz="1050" smtClean="0">
                <a:latin typeface="FS Albert Pro" panose="02000503040000020004" pitchFamily="2" charset="0"/>
              </a:rPr>
              <a:t>‹#›</a:t>
            </a:fld>
            <a:endParaRPr lang="en-US" sz="1050">
              <a:latin typeface="FS Albert Pro" panose="02000503040000020004" pitchFamily="2" charset="0"/>
            </a:endParaRPr>
          </a:p>
        </p:txBody>
      </p:sp>
    </p:spTree>
    <p:extLst>
      <p:ext uri="{BB962C8B-B14F-4D97-AF65-F5344CB8AC3E}">
        <p14:creationId xmlns:p14="http://schemas.microsoft.com/office/powerpoint/2010/main" val="833680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b="0" i="0">
                <a:solidFill>
                  <a:schemeClr val="tx1"/>
                </a:solidFill>
                <a:latin typeface="FS Albert Pro" panose="02000503040000020004"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b="0" i="0">
                <a:solidFill>
                  <a:schemeClr val="tx1"/>
                </a:solidFill>
                <a:latin typeface="FS Albert Pro" panose="02000503040000020004" pitchFamily="2" charset="0"/>
              </a:defRPr>
            </a:lvl1pPr>
          </a:lstStyle>
          <a:p>
            <a:fld id="{F6455513-8AD1-184C-85FE-8AA831F0E478}" type="datetimeFigureOut">
              <a:rPr lang="en-US" smtClean="0"/>
              <a:pPr/>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b="0" i="0">
                <a:solidFill>
                  <a:schemeClr val="tx1"/>
                </a:solidFill>
                <a:latin typeface="FS Albert Pro" panose="02000503040000020004"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b="0" i="0">
                <a:solidFill>
                  <a:schemeClr val="tx1"/>
                </a:solidFill>
                <a:latin typeface="FS Albert Pro" panose="02000503040000020004" pitchFamily="2" charset="0"/>
              </a:defRPr>
            </a:lvl1pPr>
          </a:lstStyle>
          <a:p>
            <a:fld id="{ABCF4209-3A90-F04B-8817-777D6EA90F43}" type="slidenum">
              <a:rPr lang="en-US" smtClean="0"/>
              <a:pPr/>
              <a:t>‹#›</a:t>
            </a:fld>
            <a:endParaRPr lang="en-US"/>
          </a:p>
        </p:txBody>
      </p:sp>
    </p:spTree>
    <p:extLst>
      <p:ext uri="{BB962C8B-B14F-4D97-AF65-F5344CB8AC3E}">
        <p14:creationId xmlns:p14="http://schemas.microsoft.com/office/powerpoint/2010/main" val="2683003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S Albert Pro Light" panose="02000503040000020004" pitchFamily="2" charset="0"/>
        <a:ea typeface="+mn-ea"/>
        <a:cs typeface="+mn-cs"/>
      </a:defRPr>
    </a:lvl1pPr>
    <a:lvl2pPr marL="457200" algn="l" defTabSz="914400" rtl="0" eaLnBrk="1" latinLnBrk="0" hangingPunct="1">
      <a:defRPr sz="1200" b="0" i="0" kern="1200">
        <a:solidFill>
          <a:schemeClr val="tx1"/>
        </a:solidFill>
        <a:latin typeface="FS Albert Pro Light" panose="02000503040000020004" pitchFamily="2" charset="0"/>
        <a:ea typeface="+mn-ea"/>
        <a:cs typeface="+mn-cs"/>
      </a:defRPr>
    </a:lvl2pPr>
    <a:lvl3pPr marL="914400" algn="l" defTabSz="914400" rtl="0" eaLnBrk="1" latinLnBrk="0" hangingPunct="1">
      <a:defRPr sz="1200" b="0" i="0" kern="1200">
        <a:solidFill>
          <a:schemeClr val="tx1"/>
        </a:solidFill>
        <a:latin typeface="FS Albert Pro Light" panose="02000503040000020004" pitchFamily="2" charset="0"/>
        <a:ea typeface="+mn-ea"/>
        <a:cs typeface="+mn-cs"/>
      </a:defRPr>
    </a:lvl3pPr>
    <a:lvl4pPr marL="1371600" algn="l" defTabSz="914400" rtl="0" eaLnBrk="1" latinLnBrk="0" hangingPunct="1">
      <a:defRPr sz="1200" b="0" i="0" kern="1200">
        <a:solidFill>
          <a:schemeClr val="tx1"/>
        </a:solidFill>
        <a:latin typeface="FS Albert Pro Light" panose="02000503040000020004" pitchFamily="2" charset="0"/>
        <a:ea typeface="+mn-ea"/>
        <a:cs typeface="+mn-cs"/>
      </a:defRPr>
    </a:lvl4pPr>
    <a:lvl5pPr marL="1828800" algn="l" defTabSz="914400" rtl="0" eaLnBrk="1" latinLnBrk="0" hangingPunct="1">
      <a:defRPr sz="1200" b="0" i="0" kern="1200">
        <a:solidFill>
          <a:schemeClr val="tx1"/>
        </a:solidFill>
        <a:latin typeface="FS Albert Pro Light" panose="02000503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t-IT" dirty="0"/>
              <a:t>Cultura formazione---</a:t>
            </a: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Buongiorno a tutti.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A nome di BD vi dò il benvenuto a questo workshop dal titolo Progetto 0-29.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Mi chiamo Rossana Rossato e in BD ricopro il ruolo di Product Manger per la linea di accessi venosi periferici corti. Vi introdurrò a questo workshop per poi passare la parola al collega dr. Adriano Torri che invece ricopre il ruolo di clinical specialist.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Con Progetto 0-29 intendiamo il nostro impegno a mettere a disposizione le nostre tecnologie, competenze cliniche certificate e soluzioni per accompagnarvi nell’implementazione di una strategia proattiva nella scelta appropriata di una accesso vascolare perfiferico e dei dispositvi ideonei alla sua gestione.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Questo con l’obiettivo di mantenere l’accesso vascolare il tempo della terapia, riducendo il più possibile il rischio di complicanze correlate all’accesso vascolare e migliorare la sicurezza e la qualità della cura del paziente.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pPr/>
              <a:t>1</a:t>
            </a:fld>
            <a:endParaRPr lang="en-US"/>
          </a:p>
        </p:txBody>
      </p:sp>
    </p:spTree>
    <p:extLst>
      <p:ext uri="{BB962C8B-B14F-4D97-AF65-F5344CB8AC3E}">
        <p14:creationId xmlns:p14="http://schemas.microsoft.com/office/powerpoint/2010/main" val="727143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Lo facciamo con un approccio integrato che include ogni singola fase del processo, dalla scelta del dispositivo, partendo dalla preparazione della cute, al posizionamento, alla cura e alla gestione del catetere.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err="1"/>
              <a:t>Questo</a:t>
            </a:r>
            <a:r>
              <a:rPr lang="en-US" dirty="0"/>
              <a:t> </a:t>
            </a:r>
            <a:r>
              <a:rPr lang="en-US" dirty="0" err="1"/>
              <a:t>perchè</a:t>
            </a:r>
            <a:r>
              <a:rPr lang="en-US" dirty="0"/>
              <a:t>? </a:t>
            </a:r>
            <a:r>
              <a:rPr lang="en-US" dirty="0" err="1"/>
              <a:t>Perchè</a:t>
            </a:r>
            <a:r>
              <a:rPr lang="en-US" dirty="0"/>
              <a:t> è </a:t>
            </a:r>
            <a:r>
              <a:rPr lang="en-US" dirty="0" err="1"/>
              <a:t>conosolidata</a:t>
            </a:r>
            <a:r>
              <a:rPr lang="en-US" dirty="0"/>
              <a:t> </a:t>
            </a:r>
            <a:r>
              <a:rPr lang="en-US" dirty="0" err="1"/>
              <a:t>dall’evidenza</a:t>
            </a:r>
            <a:r>
              <a:rPr lang="en-US" dirty="0"/>
              <a:t> </a:t>
            </a:r>
            <a:r>
              <a:rPr lang="en-US" dirty="0" err="1"/>
              <a:t>clinica</a:t>
            </a:r>
            <a:r>
              <a:rPr lang="en-US" dirty="0"/>
              <a:t> la </a:t>
            </a:r>
            <a:r>
              <a:rPr lang="en-US" dirty="0" err="1"/>
              <a:t>necessità</a:t>
            </a:r>
            <a:r>
              <a:rPr lang="en-US" dirty="0"/>
              <a:t> di </a:t>
            </a:r>
            <a:r>
              <a:rPr lang="en-US" dirty="0" err="1"/>
              <a:t>adottare</a:t>
            </a:r>
            <a:r>
              <a:rPr lang="en-US" dirty="0"/>
              <a:t> un </a:t>
            </a:r>
            <a:r>
              <a:rPr lang="en-US" dirty="0" err="1"/>
              <a:t>un</a:t>
            </a:r>
            <a:r>
              <a:rPr lang="en-US" dirty="0"/>
              <a:t> bundle </a:t>
            </a:r>
          </a:p>
        </p:txBody>
      </p:sp>
      <p:sp>
        <p:nvSpPr>
          <p:cNvPr id="4" name="Slide Number Placeholder 3"/>
          <p:cNvSpPr>
            <a:spLocks noGrp="1"/>
          </p:cNvSpPr>
          <p:nvPr>
            <p:ph type="sldNum" sz="quarter" idx="5"/>
          </p:nvPr>
        </p:nvSpPr>
        <p:spPr/>
        <p:txBody>
          <a:bodyPr/>
          <a:lstStyle/>
          <a:p>
            <a:fld id="{ABCF4209-3A90-F04B-8817-777D6EA90F43}" type="slidenum">
              <a:rPr lang="en-US" smtClean="0"/>
              <a:t>2</a:t>
            </a:fld>
            <a:endParaRPr lang="en-US"/>
          </a:p>
        </p:txBody>
      </p:sp>
    </p:spTree>
    <p:extLst>
      <p:ext uri="{BB962C8B-B14F-4D97-AF65-F5344CB8AC3E}">
        <p14:creationId xmlns:p14="http://schemas.microsoft.com/office/powerpoint/2010/main" val="1545156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Come sappiamo, le complicanze, sono legate fondamentalmente alla gestione del dispositivo e ad una scelta appropriata dello stesso. </a:t>
            </a:r>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3</a:t>
            </a:fld>
            <a:endParaRPr lang="en-US"/>
          </a:p>
        </p:txBody>
      </p:sp>
    </p:spTree>
    <p:extLst>
      <p:ext uri="{BB962C8B-B14F-4D97-AF65-F5344CB8AC3E}">
        <p14:creationId xmlns:p14="http://schemas.microsoft.com/office/powerpoint/2010/main" val="3831724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Formazione (Sviluppare conoscenza)</a:t>
            </a:r>
          </a:p>
          <a:p>
            <a:r>
              <a:rPr lang="it-IT" dirty="0"/>
              <a:t>Fin quando agiremo con un approccio reattivo, l’accesso vascolare si tramuterà in un problema. Cosa si intende per approccio reattivo e proattivo...quale prediligere e perchè.</a:t>
            </a:r>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4</a:t>
            </a:fld>
            <a:endParaRPr lang="en-US"/>
          </a:p>
        </p:txBody>
      </p:sp>
    </p:spTree>
    <p:extLst>
      <p:ext uri="{BB962C8B-B14F-4D97-AF65-F5344CB8AC3E}">
        <p14:creationId xmlns:p14="http://schemas.microsoft.com/office/powerpoint/2010/main" val="987899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Formazione (Sviluppare conoscenza)</a:t>
            </a:r>
          </a:p>
          <a:p>
            <a:r>
              <a:rPr lang="it-IT" dirty="0"/>
              <a:t>Fin quando agiremo con un approccio reattivo, l’accesso vascolare si tramuterà in un problema. Cosa si intende per approccio reattivo e proattivo...quale prediligere e perchè.</a:t>
            </a:r>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5</a:t>
            </a:fld>
            <a:endParaRPr lang="en-US"/>
          </a:p>
        </p:txBody>
      </p:sp>
    </p:spTree>
    <p:extLst>
      <p:ext uri="{BB962C8B-B14F-4D97-AF65-F5344CB8AC3E}">
        <p14:creationId xmlns:p14="http://schemas.microsoft.com/office/powerpoint/2010/main" val="1279295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6</a:t>
            </a:fld>
            <a:endParaRPr lang="en-US"/>
          </a:p>
        </p:txBody>
      </p:sp>
    </p:spTree>
    <p:extLst>
      <p:ext uri="{BB962C8B-B14F-4D97-AF65-F5344CB8AC3E}">
        <p14:creationId xmlns:p14="http://schemas.microsoft.com/office/powerpoint/2010/main" val="2649393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7</a:t>
            </a:fld>
            <a:endParaRPr lang="en-US"/>
          </a:p>
        </p:txBody>
      </p:sp>
    </p:spTree>
    <p:extLst>
      <p:ext uri="{BB962C8B-B14F-4D97-AF65-F5344CB8AC3E}">
        <p14:creationId xmlns:p14="http://schemas.microsoft.com/office/powerpoint/2010/main" val="2368189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ABCF4209-3A90-F04B-8817-777D6EA90F43}" type="slidenum">
              <a:rPr lang="en-US" smtClean="0"/>
              <a:pPr/>
              <a:t>8</a:t>
            </a:fld>
            <a:endParaRPr lang="en-US"/>
          </a:p>
        </p:txBody>
      </p:sp>
    </p:spTree>
    <p:extLst>
      <p:ext uri="{BB962C8B-B14F-4D97-AF65-F5344CB8AC3E}">
        <p14:creationId xmlns:p14="http://schemas.microsoft.com/office/powerpoint/2010/main" val="91825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9</a:t>
            </a:fld>
            <a:endParaRPr lang="en-US"/>
          </a:p>
        </p:txBody>
      </p:sp>
    </p:spTree>
    <p:extLst>
      <p:ext uri="{BB962C8B-B14F-4D97-AF65-F5344CB8AC3E}">
        <p14:creationId xmlns:p14="http://schemas.microsoft.com/office/powerpoint/2010/main" val="2787164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10</a:t>
            </a:fld>
            <a:endParaRPr lang="en-US"/>
          </a:p>
        </p:txBody>
      </p:sp>
    </p:spTree>
    <p:extLst>
      <p:ext uri="{BB962C8B-B14F-4D97-AF65-F5344CB8AC3E}">
        <p14:creationId xmlns:p14="http://schemas.microsoft.com/office/powerpoint/2010/main" val="3714834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a:t>
            </a:r>
            <a:r>
              <a:rPr lang="en-US" dirty="0" err="1"/>
              <a:t>scegliere</a:t>
            </a:r>
            <a:r>
              <a:rPr lang="en-US" dirty="0"/>
              <a:t> il </a:t>
            </a:r>
            <a:r>
              <a:rPr lang="en-US" dirty="0" err="1"/>
              <a:t>dispositivo</a:t>
            </a:r>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pPr/>
              <a:t>11</a:t>
            </a:fld>
            <a:endParaRPr lang="en-US"/>
          </a:p>
        </p:txBody>
      </p:sp>
    </p:spTree>
    <p:extLst>
      <p:ext uri="{BB962C8B-B14F-4D97-AF65-F5344CB8AC3E}">
        <p14:creationId xmlns:p14="http://schemas.microsoft.com/office/powerpoint/2010/main" val="1906021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13</a:t>
            </a:fld>
            <a:endParaRPr lang="en-US"/>
          </a:p>
        </p:txBody>
      </p:sp>
    </p:spTree>
    <p:extLst>
      <p:ext uri="{BB962C8B-B14F-4D97-AF65-F5344CB8AC3E}">
        <p14:creationId xmlns:p14="http://schemas.microsoft.com/office/powerpoint/2010/main" val="59721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14</a:t>
            </a:fld>
            <a:endParaRPr lang="en-US"/>
          </a:p>
        </p:txBody>
      </p:sp>
    </p:spTree>
    <p:extLst>
      <p:ext uri="{BB962C8B-B14F-4D97-AF65-F5344CB8AC3E}">
        <p14:creationId xmlns:p14="http://schemas.microsoft.com/office/powerpoint/2010/main" val="3401911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15</a:t>
            </a:fld>
            <a:endParaRPr lang="en-US"/>
          </a:p>
        </p:txBody>
      </p:sp>
    </p:spTree>
    <p:extLst>
      <p:ext uri="{BB962C8B-B14F-4D97-AF65-F5344CB8AC3E}">
        <p14:creationId xmlns:p14="http://schemas.microsoft.com/office/powerpoint/2010/main" val="3170776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Quindi per concludere, in BD siamo partiti dallo sviluppare e continuamente migliorare le nostre tecnologie che già nella loro individualità portano a benefici clinici significativamente rilevanti, ma ancora di più se li inquadriano in un percorso di bundle.</a:t>
            </a:r>
          </a:p>
          <a:p>
            <a:pPr>
              <a:lnSpc>
                <a:spcPct val="107000"/>
              </a:lnSpc>
              <a:spcAft>
                <a:spcPts val="800"/>
              </a:spcAft>
            </a:pPr>
            <a:endPar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Portafoglio prodotti che come BD incorniciamo all’interno di programmi di valutazione della pratica clinica, programmi di formazione e servizi di valutazione costo-efficacia dei dispositivi.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solidFill>
                  <a:srgbClr val="403F41"/>
                </a:solidFill>
                <a:effectLst/>
                <a:latin typeface="FS Albert Pro Light" panose="02000503040000020004" pitchFamily="50" charset="0"/>
                <a:ea typeface="Calibri" panose="020F0502020204030204" pitchFamily="34" charset="0"/>
                <a:cs typeface="FS Albert Pro Light" panose="02000503040000020004" pitchFamily="50" charset="0"/>
              </a:rPr>
              <a:t>Il tutto pensato e studiato per ambire a un mondo dove le complicanze stanno a zero e migliorare gli outcome clinici ed economici.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16</a:t>
            </a:fld>
            <a:endParaRPr lang="en-US"/>
          </a:p>
        </p:txBody>
      </p:sp>
    </p:spTree>
    <p:extLst>
      <p:ext uri="{BB962C8B-B14F-4D97-AF65-F5344CB8AC3E}">
        <p14:creationId xmlns:p14="http://schemas.microsoft.com/office/powerpoint/2010/main" val="2768505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17</a:t>
            </a:fld>
            <a:endParaRPr lang="en-US"/>
          </a:p>
        </p:txBody>
      </p:sp>
    </p:spTree>
    <p:extLst>
      <p:ext uri="{BB962C8B-B14F-4D97-AF65-F5344CB8AC3E}">
        <p14:creationId xmlns:p14="http://schemas.microsoft.com/office/powerpoint/2010/main" val="264668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18</a:t>
            </a:fld>
            <a:endParaRPr lang="en-US"/>
          </a:p>
        </p:txBody>
      </p:sp>
    </p:spTree>
    <p:extLst>
      <p:ext uri="{BB962C8B-B14F-4D97-AF65-F5344CB8AC3E}">
        <p14:creationId xmlns:p14="http://schemas.microsoft.com/office/powerpoint/2010/main" val="1988992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chemeClr val="tx1"/>
                </a:solidFill>
                <a:latin typeface="FS Albert Pro Light" panose="02000503040000020004" pitchFamily="2" charset="0"/>
              </a:rPr>
              <a:t>Note:</a:t>
            </a:r>
            <a:r>
              <a:rPr lang="en-US" b="0" i="0" dirty="0">
                <a:solidFill>
                  <a:schemeClr val="tx1"/>
                </a:solidFill>
                <a:latin typeface="FS Albert Pro Light" panose="02000503040000020004" pitchFamily="2" charset="0"/>
              </a:rPr>
              <a:t> To get the most recent copyright block and trademark byline, along with guidance on third-party trademarking, see the General Trademark Usage Guidelines on Maxwell.</a:t>
            </a:r>
          </a:p>
          <a:p>
            <a:r>
              <a:rPr lang="en-US" b="0" i="0" dirty="0">
                <a:solidFill>
                  <a:schemeClr val="tx1"/>
                </a:solidFill>
                <a:latin typeface="FS Albert Pro Light" panose="02000503040000020004" pitchFamily="2" charset="0"/>
              </a:rPr>
              <a:t>https://</a:t>
            </a:r>
            <a:r>
              <a:rPr lang="en-US" b="0" i="0" dirty="0" err="1">
                <a:solidFill>
                  <a:schemeClr val="tx1"/>
                </a:solidFill>
                <a:latin typeface="FS Albert Pro Light" panose="02000503040000020004" pitchFamily="2" charset="0"/>
              </a:rPr>
              <a:t>maxwell.bd.com</a:t>
            </a:r>
            <a:r>
              <a:rPr lang="en-US" b="0" i="0" dirty="0">
                <a:solidFill>
                  <a:schemeClr val="tx1"/>
                </a:solidFill>
                <a:latin typeface="FS Albert Pro Light" panose="02000503040000020004" pitchFamily="2" charset="0"/>
              </a:rPr>
              <a:t>/sites/law-group/</a:t>
            </a:r>
            <a:r>
              <a:rPr lang="en-US" b="0" i="0" dirty="0" err="1">
                <a:solidFill>
                  <a:schemeClr val="tx1"/>
                </a:solidFill>
                <a:latin typeface="FS Albert Pro Light" panose="02000503040000020004" pitchFamily="2" charset="0"/>
              </a:rPr>
              <a:t>SitePage</a:t>
            </a:r>
            <a:r>
              <a:rPr lang="en-US" b="0" i="0" dirty="0">
                <a:solidFill>
                  <a:schemeClr val="tx1"/>
                </a:solidFill>
                <a:latin typeface="FS Albert Pro Light" panose="02000503040000020004" pitchFamily="2" charset="0"/>
              </a:rPr>
              <a:t>/228447/trademarks-and-copyrights</a:t>
            </a:r>
          </a:p>
        </p:txBody>
      </p:sp>
      <p:sp>
        <p:nvSpPr>
          <p:cNvPr id="4" name="Slide Number Placeholder 3"/>
          <p:cNvSpPr>
            <a:spLocks noGrp="1"/>
          </p:cNvSpPr>
          <p:nvPr>
            <p:ph type="sldNum" sz="quarter" idx="5"/>
          </p:nvPr>
        </p:nvSpPr>
        <p:spPr/>
        <p:txBody>
          <a:bodyPr/>
          <a:lstStyle/>
          <a:p>
            <a:fld id="{ABCF4209-3A90-F04B-8817-777D6EA90F43}" type="slidenum">
              <a:rPr lang="en-US" smtClean="0"/>
              <a:t>19</a:t>
            </a:fld>
            <a:endParaRPr lang="en-US"/>
          </a:p>
        </p:txBody>
      </p:sp>
    </p:spTree>
    <p:extLst>
      <p:ext uri="{BB962C8B-B14F-4D97-AF65-F5344CB8AC3E}">
        <p14:creationId xmlns:p14="http://schemas.microsoft.com/office/powerpoint/2010/main" val="15195499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4.svg"/><Relationship Id="rId4" Type="http://schemas.openxmlformats.org/officeDocument/2006/relationships/image" Target="../media/image2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1.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 Id="rId4" Type="http://schemas.openxmlformats.org/officeDocument/2006/relationships/image" Target="../media/image43.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18" Type="http://schemas.openxmlformats.org/officeDocument/2006/relationships/image" Target="../media/image58.png"/><Relationship Id="rId3" Type="http://schemas.openxmlformats.org/officeDocument/2006/relationships/image" Target="../media/image44.png"/><Relationship Id="rId21" Type="http://schemas.openxmlformats.org/officeDocument/2006/relationships/image" Target="../media/image61.png"/><Relationship Id="rId7" Type="http://schemas.openxmlformats.org/officeDocument/2006/relationships/image" Target="../media/image47.svg"/><Relationship Id="rId12" Type="http://schemas.openxmlformats.org/officeDocument/2006/relationships/image" Target="../media/image52.png"/><Relationship Id="rId17" Type="http://schemas.openxmlformats.org/officeDocument/2006/relationships/image" Target="../media/image57.svg"/><Relationship Id="rId2" Type="http://schemas.openxmlformats.org/officeDocument/2006/relationships/hyperlink" Target="https://bd.esko-saas.com/" TargetMode="Externa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Master" Target="../slideMasters/slideMaster1.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hyperlink" Target="https://bd1.sharepoint.com/sites/DesignSystem/BrandBasics/SitePages/Color/Skin-tones.aspx" TargetMode="External"/><Relationship Id="rId15" Type="http://schemas.openxmlformats.org/officeDocument/2006/relationships/image" Target="../media/image55.svg"/><Relationship Id="rId10" Type="http://schemas.openxmlformats.org/officeDocument/2006/relationships/image" Target="../media/image50.png"/><Relationship Id="rId19" Type="http://schemas.openxmlformats.org/officeDocument/2006/relationships/image" Target="../media/image59.svg"/><Relationship Id="rId4" Type="http://schemas.openxmlformats.org/officeDocument/2006/relationships/image" Target="../media/image45.svg"/><Relationship Id="rId9" Type="http://schemas.openxmlformats.org/officeDocument/2006/relationships/image" Target="../media/image49.svg"/><Relationship Id="rId14" Type="http://schemas.openxmlformats.org/officeDocument/2006/relationships/image" Target="../media/image54.png"/><Relationship Id="rId22" Type="http://schemas.openxmlformats.org/officeDocument/2006/relationships/image" Target="../media/image62.svg"/></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0.svg"/><Relationship Id="rId7" Type="http://schemas.openxmlformats.org/officeDocument/2006/relationships/image" Target="../media/image6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3.png"/><Relationship Id="rId5" Type="http://schemas.openxmlformats.org/officeDocument/2006/relationships/image" Target="../media/image16.svg"/><Relationship Id="rId10" Type="http://schemas.openxmlformats.org/officeDocument/2006/relationships/image" Target="../media/image66.svg"/><Relationship Id="rId4" Type="http://schemas.openxmlformats.org/officeDocument/2006/relationships/image" Target="../media/image15.png"/><Relationship Id="rId9" Type="http://schemas.openxmlformats.org/officeDocument/2006/relationships/image" Target="../media/image65.png"/></Relationships>
</file>

<file path=ppt/slideLayouts/_rels/slideLayout67.xml.rels><?xml version="1.0" encoding="UTF-8" standalone="yes"?>
<Relationships xmlns="http://schemas.openxmlformats.org/package/2006/relationships"><Relationship Id="rId2" Type="http://schemas.openxmlformats.org/officeDocument/2006/relationships/hyperlink" Target="https://bd1.sharepoint.com/sites/DesignSystem/BrandBasics/SitePages/Writing/BD-communications-strategy.aspx" TargetMode="External"/><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69.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3.png"/><Relationship Id="rId5" Type="http://schemas.openxmlformats.org/officeDocument/2006/relationships/image" Target="../media/image68.svg"/><Relationship Id="rId4" Type="http://schemas.openxmlformats.org/officeDocument/2006/relationships/image" Target="../media/image15.pn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bg>
      <p:bgPr>
        <a:solidFill>
          <a:schemeClr val="accent6"/>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4AED798-5841-0F44-9788-41BD86136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180753"/>
            <a:ext cx="9027041" cy="3329210"/>
          </a:xfrm>
        </p:spPr>
        <p:txBody>
          <a:bodyPr anchor="b">
            <a:normAutofit/>
          </a:bodyPr>
          <a:lstStyle>
            <a:lvl1pPr algn="l">
              <a:lnSpc>
                <a:spcPct val="75000"/>
              </a:lnSpc>
              <a:defRPr sz="11000">
                <a:solidFill>
                  <a:schemeClr val="bg1"/>
                </a:solidFill>
              </a:defRPr>
            </a:lvl1pPr>
          </a:lstStyle>
          <a:p>
            <a:r>
              <a:rPr lang="en-US" dirty="0"/>
              <a:t>Presentation</a:t>
            </a:r>
            <a:br>
              <a:rPr lang="en-US" dirty="0"/>
            </a:br>
            <a:r>
              <a:rPr lang="en-US" dirty="0"/>
              <a:t>Headline</a:t>
            </a:r>
          </a:p>
        </p:txBody>
      </p:sp>
      <p:sp>
        <p:nvSpPr>
          <p:cNvPr id="3" name="Subtitle 2">
            <a:extLst>
              <a:ext uri="{FF2B5EF4-FFF2-40B4-BE49-F238E27FC236}">
                <a16:creationId xmlns:a16="http://schemas.microsoft.com/office/drawing/2014/main" id="{BE066875-E85C-1D47-BDD4-D2CACB3324AD}"/>
              </a:ext>
            </a:extLst>
          </p:cNvPr>
          <p:cNvSpPr>
            <a:spLocks noGrp="1"/>
          </p:cNvSpPr>
          <p:nvPr>
            <p:ph type="subTitle" idx="1" hasCustomPrompt="1"/>
          </p:nvPr>
        </p:nvSpPr>
        <p:spPr>
          <a:xfrm>
            <a:off x="279991" y="3602038"/>
            <a:ext cx="8927804" cy="124640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subhead goes here</a:t>
            </a:r>
          </a:p>
        </p:txBody>
      </p:sp>
    </p:spTree>
    <p:extLst>
      <p:ext uri="{BB962C8B-B14F-4D97-AF65-F5344CB8AC3E}">
        <p14:creationId xmlns:p14="http://schemas.microsoft.com/office/powerpoint/2010/main" val="221637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bg>
      <p:bgPr>
        <a:solidFill>
          <a:schemeClr val="accent6"/>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4839955E-79CA-1044-B598-9CA568187A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180753"/>
            <a:ext cx="9027041" cy="3329210"/>
          </a:xfrm>
        </p:spPr>
        <p:txBody>
          <a:bodyPr anchor="b">
            <a:normAutofit/>
          </a:bodyPr>
          <a:lstStyle>
            <a:lvl1pPr algn="l">
              <a:lnSpc>
                <a:spcPct val="75000"/>
              </a:lnSpc>
              <a:defRPr sz="11000">
                <a:solidFill>
                  <a:schemeClr val="bg1"/>
                </a:solidFill>
              </a:defRPr>
            </a:lvl1pPr>
          </a:lstStyle>
          <a:p>
            <a:r>
              <a:rPr lang="en-US" dirty="0"/>
              <a:t>Presentation</a:t>
            </a:r>
            <a:br>
              <a:rPr lang="en-US" dirty="0"/>
            </a:br>
            <a:r>
              <a:rPr lang="en-US" dirty="0"/>
              <a:t>Headline</a:t>
            </a:r>
          </a:p>
        </p:txBody>
      </p:sp>
      <p:sp>
        <p:nvSpPr>
          <p:cNvPr id="3" name="Subtitle 2">
            <a:extLst>
              <a:ext uri="{FF2B5EF4-FFF2-40B4-BE49-F238E27FC236}">
                <a16:creationId xmlns:a16="http://schemas.microsoft.com/office/drawing/2014/main" id="{BE066875-E85C-1D47-BDD4-D2CACB3324AD}"/>
              </a:ext>
            </a:extLst>
          </p:cNvPr>
          <p:cNvSpPr>
            <a:spLocks noGrp="1"/>
          </p:cNvSpPr>
          <p:nvPr>
            <p:ph type="subTitle" idx="1" hasCustomPrompt="1"/>
          </p:nvPr>
        </p:nvSpPr>
        <p:spPr>
          <a:xfrm>
            <a:off x="279991" y="3602038"/>
            <a:ext cx="8927804" cy="1246409"/>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subhead goes here</a:t>
            </a:r>
          </a:p>
        </p:txBody>
      </p:sp>
    </p:spTree>
    <p:extLst>
      <p:ext uri="{BB962C8B-B14F-4D97-AF65-F5344CB8AC3E}">
        <p14:creationId xmlns:p14="http://schemas.microsoft.com/office/powerpoint/2010/main" val="2063542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6"/>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A1C445B-930B-3141-BD16-DF2210E49411}"/>
              </a:ext>
            </a:extLst>
          </p:cNvPr>
          <p:cNvSpPr>
            <a:spLocks noGrp="1"/>
          </p:cNvSpPr>
          <p:nvPr>
            <p:ph type="pic" sz="quarter" idx="10"/>
          </p:nvPr>
        </p:nvSpPr>
        <p:spPr>
          <a:xfrm>
            <a:off x="0" y="3429000"/>
            <a:ext cx="9134061" cy="3429000"/>
          </a:xfrm>
          <a:solidFill>
            <a:schemeClr val="accent6">
              <a:lumMod val="90000"/>
            </a:schemeClr>
          </a:solidFill>
        </p:spPr>
        <p:txBody>
          <a:bodyPr anchor="ctr"/>
          <a:lstStyle>
            <a:lvl1pPr marL="0" indent="0" algn="ctr">
              <a:buNone/>
              <a:defRPr/>
            </a:lvl1pPr>
          </a:lstStyle>
          <a:p>
            <a:r>
              <a:rPr lang="en-US"/>
              <a:t>Click icon to add picture</a:t>
            </a:r>
          </a:p>
        </p:txBody>
      </p:sp>
      <p:pic>
        <p:nvPicPr>
          <p:cNvPr id="34" name="Graphic 33">
            <a:extLst>
              <a:ext uri="{FF2B5EF4-FFF2-40B4-BE49-F238E27FC236}">
                <a16:creationId xmlns:a16="http://schemas.microsoft.com/office/drawing/2014/main" id="{2B4335EB-73B3-6C42-B1A7-49687BFEFC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180753"/>
            <a:ext cx="9027041" cy="2562447"/>
          </a:xfrm>
        </p:spPr>
        <p:txBody>
          <a:bodyPr anchor="ctr">
            <a:normAutofit/>
          </a:bodyPr>
          <a:lstStyle>
            <a:lvl1pPr algn="l">
              <a:lnSpc>
                <a:spcPct val="75000"/>
              </a:lnSpc>
              <a:defRPr sz="9000">
                <a:solidFill>
                  <a:schemeClr val="bg1"/>
                </a:solidFill>
              </a:defRPr>
            </a:lvl1pPr>
          </a:lstStyle>
          <a:p>
            <a:r>
              <a:rPr lang="en-US" dirty="0"/>
              <a:t>Presentation</a:t>
            </a:r>
            <a:br>
              <a:rPr lang="en-US" dirty="0"/>
            </a:br>
            <a:r>
              <a:rPr lang="en-US" dirty="0"/>
              <a:t>Headline</a:t>
            </a:r>
          </a:p>
        </p:txBody>
      </p:sp>
      <p:sp>
        <p:nvSpPr>
          <p:cNvPr id="3" name="Subtitle 2">
            <a:extLst>
              <a:ext uri="{FF2B5EF4-FFF2-40B4-BE49-F238E27FC236}">
                <a16:creationId xmlns:a16="http://schemas.microsoft.com/office/drawing/2014/main" id="{BE066875-E85C-1D47-BDD4-D2CACB3324AD}"/>
              </a:ext>
            </a:extLst>
          </p:cNvPr>
          <p:cNvSpPr>
            <a:spLocks noGrp="1"/>
          </p:cNvSpPr>
          <p:nvPr>
            <p:ph type="subTitle" idx="1" hasCustomPrompt="1"/>
          </p:nvPr>
        </p:nvSpPr>
        <p:spPr>
          <a:xfrm>
            <a:off x="279991" y="2743200"/>
            <a:ext cx="8927804" cy="484265"/>
          </a:xfrm>
        </p:spPr>
        <p:txBody>
          <a:bodyPr anchor="b">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subhead goes here</a:t>
            </a:r>
          </a:p>
        </p:txBody>
      </p:sp>
      <p:sp>
        <p:nvSpPr>
          <p:cNvPr id="35" name="Freeform 34">
            <a:extLst>
              <a:ext uri="{FF2B5EF4-FFF2-40B4-BE49-F238E27FC236}">
                <a16:creationId xmlns:a16="http://schemas.microsoft.com/office/drawing/2014/main" id="{788A6AA3-9DFE-6A4F-A184-3168F2EA7C55}"/>
              </a:ext>
            </a:extLst>
          </p:cNvPr>
          <p:cNvSpPr/>
          <p:nvPr userDrawn="1"/>
        </p:nvSpPr>
        <p:spPr>
          <a:xfrm>
            <a:off x="7313421" y="3429000"/>
            <a:ext cx="1859153" cy="3429000"/>
          </a:xfrm>
          <a:custGeom>
            <a:avLst/>
            <a:gdLst>
              <a:gd name="connsiteX0" fmla="*/ 0 w 1859153"/>
              <a:gd name="connsiteY0" fmla="*/ 0 h 3429000"/>
              <a:gd name="connsiteX1" fmla="*/ 1714500 w 1859153"/>
              <a:gd name="connsiteY1" fmla="*/ 1714500 h 3429000"/>
              <a:gd name="connsiteX2" fmla="*/ 0 w 1859153"/>
              <a:gd name="connsiteY2" fmla="*/ 3429000 h 3429000"/>
              <a:gd name="connsiteX3" fmla="*/ 1859153 w 1859153"/>
              <a:gd name="connsiteY3" fmla="*/ 3429000 h 3429000"/>
              <a:gd name="connsiteX4" fmla="*/ 1859153 w 1859153"/>
              <a:gd name="connsiteY4" fmla="*/ 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153" h="3429000">
                <a:moveTo>
                  <a:pt x="0" y="0"/>
                </a:moveTo>
                <a:cubicBezTo>
                  <a:pt x="946887" y="0"/>
                  <a:pt x="1714500" y="767613"/>
                  <a:pt x="1714500" y="1714500"/>
                </a:cubicBezTo>
                <a:cubicBezTo>
                  <a:pt x="1714500" y="2661387"/>
                  <a:pt x="946887" y="3429000"/>
                  <a:pt x="0" y="3429000"/>
                </a:cubicBezTo>
                <a:lnTo>
                  <a:pt x="1859153" y="3429000"/>
                </a:lnTo>
                <a:lnTo>
                  <a:pt x="1859153" y="0"/>
                </a:lnTo>
                <a:close/>
              </a:path>
            </a:pathLst>
          </a:custGeom>
          <a:solidFill>
            <a:srgbClr val="DAD7D6"/>
          </a:solidFill>
          <a:ln w="12690" cap="flat">
            <a:noFill/>
            <a:prstDash val="solid"/>
            <a:miter/>
          </a:ln>
        </p:spPr>
        <p:txBody>
          <a:bodyPr rtlCol="0" anchor="ctr"/>
          <a:lstStyle/>
          <a:p>
            <a:endParaRPr lang="en-US" dirty="0"/>
          </a:p>
        </p:txBody>
      </p:sp>
    </p:spTree>
    <p:extLst>
      <p:ext uri="{BB962C8B-B14F-4D97-AF65-F5344CB8AC3E}">
        <p14:creationId xmlns:p14="http://schemas.microsoft.com/office/powerpoint/2010/main" val="239026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accent6"/>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A1C445B-930B-3141-BD16-DF2210E49411}"/>
              </a:ext>
            </a:extLst>
          </p:cNvPr>
          <p:cNvSpPr>
            <a:spLocks noGrp="1"/>
          </p:cNvSpPr>
          <p:nvPr>
            <p:ph type="pic" sz="quarter" idx="10"/>
          </p:nvPr>
        </p:nvSpPr>
        <p:spPr>
          <a:xfrm>
            <a:off x="0" y="-2"/>
            <a:ext cx="9134061" cy="3429000"/>
          </a:xfrm>
          <a:solidFill>
            <a:schemeClr val="accent6">
              <a:lumMod val="90000"/>
            </a:schemeClr>
          </a:solidFill>
        </p:spPr>
        <p:txBody>
          <a:bodyPr anchor="ctr"/>
          <a:lstStyle>
            <a:lvl1pPr marL="0" indent="0" algn="ctr">
              <a:buNone/>
              <a:defRPr/>
            </a:lvl1pPr>
          </a:lstStyle>
          <a:p>
            <a:r>
              <a:rPr lang="en-US"/>
              <a:t>Click icon to add picture</a:t>
            </a:r>
          </a:p>
        </p:txBody>
      </p:sp>
      <p:pic>
        <p:nvPicPr>
          <p:cNvPr id="30" name="Graphic 29">
            <a:extLst>
              <a:ext uri="{FF2B5EF4-FFF2-40B4-BE49-F238E27FC236}">
                <a16:creationId xmlns:a16="http://schemas.microsoft.com/office/drawing/2014/main" id="{592115A5-00C9-E041-B73C-ADE6F0D78B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3566086"/>
            <a:ext cx="9027041" cy="2562447"/>
          </a:xfrm>
        </p:spPr>
        <p:txBody>
          <a:bodyPr anchor="ctr">
            <a:normAutofit/>
          </a:bodyPr>
          <a:lstStyle>
            <a:lvl1pPr algn="l">
              <a:lnSpc>
                <a:spcPct val="75000"/>
              </a:lnSpc>
              <a:defRPr sz="9000">
                <a:solidFill>
                  <a:schemeClr val="bg1"/>
                </a:solidFill>
              </a:defRPr>
            </a:lvl1pPr>
          </a:lstStyle>
          <a:p>
            <a:r>
              <a:rPr lang="en-US" dirty="0"/>
              <a:t>Presentation</a:t>
            </a:r>
            <a:br>
              <a:rPr lang="en-US" dirty="0"/>
            </a:br>
            <a:r>
              <a:rPr lang="en-US" dirty="0"/>
              <a:t>Headline</a:t>
            </a:r>
          </a:p>
        </p:txBody>
      </p:sp>
      <p:sp>
        <p:nvSpPr>
          <p:cNvPr id="3" name="Subtitle 2">
            <a:extLst>
              <a:ext uri="{FF2B5EF4-FFF2-40B4-BE49-F238E27FC236}">
                <a16:creationId xmlns:a16="http://schemas.microsoft.com/office/drawing/2014/main" id="{BE066875-E85C-1D47-BDD4-D2CACB3324AD}"/>
              </a:ext>
            </a:extLst>
          </p:cNvPr>
          <p:cNvSpPr>
            <a:spLocks noGrp="1"/>
          </p:cNvSpPr>
          <p:nvPr>
            <p:ph type="subTitle" idx="1" hasCustomPrompt="1"/>
          </p:nvPr>
        </p:nvSpPr>
        <p:spPr>
          <a:xfrm>
            <a:off x="279991" y="6128533"/>
            <a:ext cx="8927804" cy="484265"/>
          </a:xfrm>
        </p:spPr>
        <p:txBody>
          <a:bodyPr anchor="b">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subhead goes here</a:t>
            </a:r>
          </a:p>
        </p:txBody>
      </p:sp>
    </p:spTree>
    <p:extLst>
      <p:ext uri="{BB962C8B-B14F-4D97-AF65-F5344CB8AC3E}">
        <p14:creationId xmlns:p14="http://schemas.microsoft.com/office/powerpoint/2010/main" val="2193575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Color (Ultraviolet footer)">
    <p:bg>
      <p:bgPr>
        <a:solidFill>
          <a:schemeClr val="accent3"/>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406BE71-B1B0-4F46-830F-854981AAAD78}"/>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A4A78E64-59E3-484C-BC51-2C76035BF7AC}"/>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D9497DC3-33EB-F044-9D64-260ED90AECF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F30E45BC-22F9-5A46-9DEE-9BF7519D86F6}"/>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58E4C25A-3087-4A44-AB4B-7AD56494B2D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37086785-E1BC-8544-9882-A234165D3A8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CED8E4F-D7A8-EF4E-8372-0B5B065DCFBC}"/>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bg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12C78764-0214-084E-97AF-226509C4344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93445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Color (Orange footer)">
    <p:bg>
      <p:bgPr>
        <a:solidFill>
          <a:schemeClr val="accent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406BE71-B1B0-4F46-830F-854981AAAD78}"/>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A4A78E64-59E3-484C-BC51-2C76035BF7AC}"/>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D9497DC3-33EB-F044-9D64-260ED90AECF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F30E45BC-22F9-5A46-9DEE-9BF7519D86F6}"/>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58E4C25A-3087-4A44-AB4B-7AD56494B2D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37086785-E1BC-8544-9882-A234165D3A8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CED8E4F-D7A8-EF4E-8372-0B5B065DCFBC}"/>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bg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12C78764-0214-084E-97AF-226509C4344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13815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Color (Blue footer)">
    <p:bg>
      <p:bgPr>
        <a:solidFill>
          <a:schemeClr val="accent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406BE71-B1B0-4F46-830F-854981AAAD78}"/>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A4A78E64-59E3-484C-BC51-2C76035BF7AC}"/>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D9497DC3-33EB-F044-9D64-260ED90AECF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F30E45BC-22F9-5A46-9DEE-9BF7519D86F6}"/>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58E4C25A-3087-4A44-AB4B-7AD56494B2D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37086785-E1BC-8544-9882-A234165D3A8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CED8E4F-D7A8-EF4E-8372-0B5B065DCFBC}"/>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accent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12C78764-0214-084E-97AF-226509C4344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53944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Image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0E33F3E-37F7-4349-B6C1-ED2BE3FFE2C4}"/>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5D7D9CF0-3A14-4E48-A790-A2366812B2C2}"/>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4B81E6F7-038F-2F48-B71B-FEA823B78A8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565898C6-50AC-6C42-AA50-742830CD98E3}"/>
                </a:ext>
              </a:extLst>
            </p:cNvPr>
            <p:cNvGrpSpPr/>
            <p:nvPr/>
          </p:nvGrpSpPr>
          <p:grpSpPr>
            <a:xfrm>
              <a:off x="1804599" y="3375720"/>
              <a:ext cx="639954" cy="244408"/>
              <a:chOff x="1804599" y="3375720"/>
              <a:chExt cx="639954" cy="244408"/>
            </a:xfrm>
          </p:grpSpPr>
          <p:sp>
            <p:nvSpPr>
              <p:cNvPr id="21" name="Freeform 20">
                <a:extLst>
                  <a:ext uri="{FF2B5EF4-FFF2-40B4-BE49-F238E27FC236}">
                    <a16:creationId xmlns:a16="http://schemas.microsoft.com/office/drawing/2014/main" id="{8AF62D32-0E94-D441-B07F-31279C361F53}"/>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FE652E48-65C1-7846-9718-5E69CFDB1D9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6A700C5-1105-6F4D-84F2-A914B2B23964}"/>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bg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7B124FA0-0703-5345-A38C-D0ADF7AED53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50387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Divider Image (Orange footer)">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F962ABB-F3FF-434C-888E-5AAF1F8B8CF7}"/>
              </a:ext>
            </a:extLst>
          </p:cNvPr>
          <p:cNvGrpSpPr/>
          <p:nvPr userDrawn="1"/>
        </p:nvGrpSpPr>
        <p:grpSpPr>
          <a:xfrm>
            <a:off x="0" y="6311555"/>
            <a:ext cx="4148052" cy="544250"/>
            <a:chOff x="1524000" y="3225800"/>
            <a:chExt cx="4148052" cy="544250"/>
          </a:xfrm>
        </p:grpSpPr>
        <p:sp>
          <p:nvSpPr>
            <p:cNvPr id="25" name="Freeform 24">
              <a:extLst>
                <a:ext uri="{FF2B5EF4-FFF2-40B4-BE49-F238E27FC236}">
                  <a16:creationId xmlns:a16="http://schemas.microsoft.com/office/drawing/2014/main" id="{5C7DA96B-4878-4B46-BC22-143E240BF191}"/>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85E7030B-533A-B04D-A499-F02AB3446E9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7" name="Graphic 21">
              <a:extLst>
                <a:ext uri="{FF2B5EF4-FFF2-40B4-BE49-F238E27FC236}">
                  <a16:creationId xmlns:a16="http://schemas.microsoft.com/office/drawing/2014/main" id="{249810AE-7A83-9942-9626-3BDC82E58FA7}"/>
                </a:ext>
              </a:extLst>
            </p:cNvPr>
            <p:cNvGrpSpPr/>
            <p:nvPr/>
          </p:nvGrpSpPr>
          <p:grpSpPr>
            <a:xfrm>
              <a:off x="1804599" y="3375720"/>
              <a:ext cx="639954" cy="244409"/>
              <a:chOff x="1804599" y="3375720"/>
              <a:chExt cx="639954" cy="244409"/>
            </a:xfrm>
          </p:grpSpPr>
          <p:sp>
            <p:nvSpPr>
              <p:cNvPr id="28" name="Freeform 27">
                <a:extLst>
                  <a:ext uri="{FF2B5EF4-FFF2-40B4-BE49-F238E27FC236}">
                    <a16:creationId xmlns:a16="http://schemas.microsoft.com/office/drawing/2014/main" id="{8789689D-FD89-1D46-A93F-5316A53C002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40AA6BF-EAC1-554F-A117-5D334A0DD800}"/>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340BB396-F1E2-4743-B50A-AAD5B219658F}"/>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bg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7B124FA0-0703-5345-A38C-D0ADF7AED53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441477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Image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922CCB1-B09A-884A-B2A2-830ACA10AD52}"/>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412EC01C-55CF-DE4C-A6E3-9E997F8CFF51}"/>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B0838912-D8BA-AA42-9F21-EBE8805D2D8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C54CE04B-1374-0D41-AA6C-A66D948C680F}"/>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E54A46B4-7510-3B45-A4D4-C39367A1EE90}"/>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F24D7B4-B992-D540-8A64-854FA4E99278}"/>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D855FECA-44EB-1145-80C3-EF9DFF709260}"/>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A2F1AC24-160D-E446-AA6B-62286A22EF01}"/>
              </a:ext>
            </a:extLst>
          </p:cNvPr>
          <p:cNvSpPr>
            <a:spLocks noGrp="1"/>
          </p:cNvSpPr>
          <p:nvPr>
            <p:ph type="title" hasCustomPrompt="1"/>
          </p:nvPr>
        </p:nvSpPr>
        <p:spPr>
          <a:xfrm>
            <a:off x="159488" y="408432"/>
            <a:ext cx="10518111" cy="2806405"/>
          </a:xfrm>
        </p:spPr>
        <p:txBody>
          <a:bodyPr anchor="b">
            <a:normAutofit/>
          </a:bodyPr>
          <a:lstStyle>
            <a:lvl1pPr>
              <a:lnSpc>
                <a:spcPct val="75000"/>
              </a:lnSpc>
              <a:defRPr sz="8800">
                <a:solidFill>
                  <a:schemeClr val="bg1"/>
                </a:solidFill>
              </a:defRPr>
            </a:lvl1pPr>
          </a:lstStyle>
          <a:p>
            <a:r>
              <a:rPr lang="en-US" dirty="0"/>
              <a:t>Section Divider</a:t>
            </a:r>
            <a:br>
              <a:rPr lang="en-US" dirty="0"/>
            </a:br>
            <a:r>
              <a:rPr lang="en-US" dirty="0"/>
              <a:t>Slide</a:t>
            </a:r>
          </a:p>
        </p:txBody>
      </p:sp>
      <p:sp>
        <p:nvSpPr>
          <p:cNvPr id="3" name="Text Placeholder 2">
            <a:extLst>
              <a:ext uri="{FF2B5EF4-FFF2-40B4-BE49-F238E27FC236}">
                <a16:creationId xmlns:a16="http://schemas.microsoft.com/office/drawing/2014/main" id="{298DF7B2-8EF8-1348-A46A-3862F0F80C92}"/>
              </a:ext>
            </a:extLst>
          </p:cNvPr>
          <p:cNvSpPr>
            <a:spLocks noGrp="1"/>
          </p:cNvSpPr>
          <p:nvPr>
            <p:ph type="body" idx="1"/>
          </p:nvPr>
        </p:nvSpPr>
        <p:spPr>
          <a:xfrm>
            <a:off x="159488" y="3696328"/>
            <a:ext cx="10518111"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lvl1pPr>
              <a:defRPr>
                <a:solidFill>
                  <a:schemeClr val="bg2"/>
                </a:solidFill>
              </a:defRPr>
            </a:lvl1pPr>
          </a:lstStyle>
          <a:p>
            <a:r>
              <a:rPr lang="en-US"/>
              <a:t>DATE</a:t>
            </a:r>
            <a:endParaRPr lang="en-US" dirty="0"/>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7B124FA0-0703-5345-A38C-D0ADF7AED53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85172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w. shape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C786E72F-907D-0B46-8329-049DB77CFC2A}"/>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4354D83C-FAB7-FE40-865E-7299BD6EA0D2}"/>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2ECE77B-7A91-C243-83E2-4BB4EDE05B0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0B47F808-4E7E-7A45-A494-E77C8E6099D2}"/>
                </a:ext>
              </a:extLst>
            </p:cNvPr>
            <p:cNvGrpSpPr/>
            <p:nvPr/>
          </p:nvGrpSpPr>
          <p:grpSpPr>
            <a:xfrm>
              <a:off x="1804599" y="3375720"/>
              <a:ext cx="639954" cy="244408"/>
              <a:chOff x="1804599" y="3375720"/>
              <a:chExt cx="639954" cy="244408"/>
            </a:xfrm>
          </p:grpSpPr>
          <p:sp>
            <p:nvSpPr>
              <p:cNvPr id="21" name="Freeform 20">
                <a:extLst>
                  <a:ext uri="{FF2B5EF4-FFF2-40B4-BE49-F238E27FC236}">
                    <a16:creationId xmlns:a16="http://schemas.microsoft.com/office/drawing/2014/main" id="{74A15046-0D48-4F4A-A1EF-469837FF659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34525BD1-09FE-394E-8832-CDDC7C81F632}"/>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C950015A-F1DF-A84D-AD3A-4D0C9446FC5F}"/>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0" name="Graphic 2">
            <a:extLst>
              <a:ext uri="{FF2B5EF4-FFF2-40B4-BE49-F238E27FC236}">
                <a16:creationId xmlns:a16="http://schemas.microsoft.com/office/drawing/2014/main" id="{1FF62A90-1BE0-F34B-849D-1152E9C11D77}"/>
              </a:ext>
            </a:extLst>
          </p:cNvPr>
          <p:cNvSpPr>
            <a:spLocks noChangeAspect="1"/>
          </p:cNvSpPr>
          <p:nvPr userDrawn="1"/>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15" name="Text Placeholder 9">
            <a:extLst>
              <a:ext uri="{FF2B5EF4-FFF2-40B4-BE49-F238E27FC236}">
                <a16:creationId xmlns:a16="http://schemas.microsoft.com/office/drawing/2014/main" id="{B24FC749-73A2-0043-A2D7-173BADE0441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040356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w. shape (Orange foot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5A3DCFD-2805-6643-BF8D-6F0F69185179}"/>
              </a:ext>
            </a:extLst>
          </p:cNvPr>
          <p:cNvGrpSpPr/>
          <p:nvPr userDrawn="1"/>
        </p:nvGrpSpPr>
        <p:grpSpPr>
          <a:xfrm>
            <a:off x="0" y="6311555"/>
            <a:ext cx="4148052" cy="544250"/>
            <a:chOff x="1524000" y="3225800"/>
            <a:chExt cx="4148052" cy="544250"/>
          </a:xfrm>
        </p:grpSpPr>
        <p:sp>
          <p:nvSpPr>
            <p:cNvPr id="24" name="Freeform 23">
              <a:extLst>
                <a:ext uri="{FF2B5EF4-FFF2-40B4-BE49-F238E27FC236}">
                  <a16:creationId xmlns:a16="http://schemas.microsoft.com/office/drawing/2014/main" id="{B5E659C2-5E4C-6246-901B-DE51782B2FFD}"/>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5AA40F05-972F-E94E-9069-0A15E8D2D275}"/>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6" name="Graphic 21">
              <a:extLst>
                <a:ext uri="{FF2B5EF4-FFF2-40B4-BE49-F238E27FC236}">
                  <a16:creationId xmlns:a16="http://schemas.microsoft.com/office/drawing/2014/main" id="{9A5664C4-23A5-3C48-8CD8-75C736016F32}"/>
                </a:ext>
              </a:extLst>
            </p:cNvPr>
            <p:cNvGrpSpPr/>
            <p:nvPr/>
          </p:nvGrpSpPr>
          <p:grpSpPr>
            <a:xfrm>
              <a:off x="1804599" y="3375720"/>
              <a:ext cx="639954" cy="244409"/>
              <a:chOff x="1804599" y="3375720"/>
              <a:chExt cx="639954" cy="244409"/>
            </a:xfrm>
          </p:grpSpPr>
          <p:sp>
            <p:nvSpPr>
              <p:cNvPr id="27" name="Freeform 26">
                <a:extLst>
                  <a:ext uri="{FF2B5EF4-FFF2-40B4-BE49-F238E27FC236}">
                    <a16:creationId xmlns:a16="http://schemas.microsoft.com/office/drawing/2014/main" id="{A072DC3A-A465-D442-A85C-6E5368A6A1BD}"/>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FA455F1-6DB5-3F42-B39E-6E1E67FBE34C}"/>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6256562-4710-5E40-ABD1-4B14497C81A9}"/>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0" name="Graphic 2">
            <a:extLst>
              <a:ext uri="{FF2B5EF4-FFF2-40B4-BE49-F238E27FC236}">
                <a16:creationId xmlns:a16="http://schemas.microsoft.com/office/drawing/2014/main" id="{1FF62A90-1BE0-F34B-849D-1152E9C11D77}"/>
              </a:ext>
            </a:extLst>
          </p:cNvPr>
          <p:cNvSpPr>
            <a:spLocks noChangeAspect="1"/>
          </p:cNvSpPr>
          <p:nvPr userDrawn="1"/>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15" name="Text Placeholder 9">
            <a:extLst>
              <a:ext uri="{FF2B5EF4-FFF2-40B4-BE49-F238E27FC236}">
                <a16:creationId xmlns:a16="http://schemas.microsoft.com/office/drawing/2014/main" id="{B24FC749-73A2-0043-A2D7-173BADE0441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160222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w. shape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71518F0-D9B1-244F-9E05-C56D581BA617}"/>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AE73DEFB-4751-B240-B8CC-B024E277D58F}"/>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F1B60FFF-871E-504F-9D38-D6621B1D173E}"/>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9B8D04E5-6AF7-B14B-8AB7-467A6D051C48}"/>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3637F998-1329-B34D-B077-C036893D7DB8}"/>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C812D78-7CF6-E345-B3AC-3087B8CB9C26}"/>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DF048C39-8991-AC42-A76B-C81C968B67E0}"/>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16F4EC13-13E6-7E4C-9D94-33A0CD9F9DCC}"/>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ctr">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A133FD74-7546-3B46-BFC0-1875A82FCDCD}"/>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5" name="Footer Placeholder 4">
            <a:extLst>
              <a:ext uri="{FF2B5EF4-FFF2-40B4-BE49-F238E27FC236}">
                <a16:creationId xmlns:a16="http://schemas.microsoft.com/office/drawing/2014/main" id="{27540878-0B59-E340-B9B4-B97EB0D2E6BA}"/>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F65BCBC-FF8D-6E45-907D-D8C65126A22B}"/>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0" name="Graphic 2">
            <a:extLst>
              <a:ext uri="{FF2B5EF4-FFF2-40B4-BE49-F238E27FC236}">
                <a16:creationId xmlns:a16="http://schemas.microsoft.com/office/drawing/2014/main" id="{1FF62A90-1BE0-F34B-849D-1152E9C11D77}"/>
              </a:ext>
            </a:extLst>
          </p:cNvPr>
          <p:cNvSpPr>
            <a:spLocks noChangeAspect="1"/>
          </p:cNvSpPr>
          <p:nvPr userDrawn="1"/>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15" name="Text Placeholder 9">
            <a:extLst>
              <a:ext uri="{FF2B5EF4-FFF2-40B4-BE49-F238E27FC236}">
                <a16:creationId xmlns:a16="http://schemas.microsoft.com/office/drawing/2014/main" id="{B24FC749-73A2-0043-A2D7-173BADE0441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471607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over color (Ultraviolet footer)">
    <p:bg>
      <p:bgPr>
        <a:solidFill>
          <a:schemeClr val="accent3"/>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CDA9026-FDF4-A343-AC64-1108DBBBC6CA}"/>
              </a:ext>
            </a:extLst>
          </p:cNvPr>
          <p:cNvGrpSpPr/>
          <p:nvPr userDrawn="1"/>
        </p:nvGrpSpPr>
        <p:grpSpPr>
          <a:xfrm>
            <a:off x="0" y="6311555"/>
            <a:ext cx="4148052" cy="544250"/>
            <a:chOff x="1524000" y="3225800"/>
            <a:chExt cx="4148052" cy="544250"/>
          </a:xfrm>
        </p:grpSpPr>
        <p:sp>
          <p:nvSpPr>
            <p:cNvPr id="10" name="Freeform 9">
              <a:extLst>
                <a:ext uri="{FF2B5EF4-FFF2-40B4-BE49-F238E27FC236}">
                  <a16:creationId xmlns:a16="http://schemas.microsoft.com/office/drawing/2014/main" id="{A74455B2-DB93-9545-B0FE-0CBC7DCB8266}"/>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CCF3755-298A-3847-8AC1-EED9FC490A2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12" name="Graphic 21">
              <a:extLst>
                <a:ext uri="{FF2B5EF4-FFF2-40B4-BE49-F238E27FC236}">
                  <a16:creationId xmlns:a16="http://schemas.microsoft.com/office/drawing/2014/main" id="{0AD05F5F-F442-D54B-A9C6-0ED254619ACD}"/>
                </a:ext>
              </a:extLst>
            </p:cNvPr>
            <p:cNvGrpSpPr/>
            <p:nvPr/>
          </p:nvGrpSpPr>
          <p:grpSpPr>
            <a:xfrm>
              <a:off x="1804599" y="3375720"/>
              <a:ext cx="639954" cy="244408"/>
              <a:chOff x="1804599" y="3375720"/>
              <a:chExt cx="639954" cy="244408"/>
            </a:xfrm>
          </p:grpSpPr>
          <p:sp>
            <p:nvSpPr>
              <p:cNvPr id="13" name="Freeform 12">
                <a:extLst>
                  <a:ext uri="{FF2B5EF4-FFF2-40B4-BE49-F238E27FC236}">
                    <a16:creationId xmlns:a16="http://schemas.microsoft.com/office/drawing/2014/main" id="{3BCB0CC1-2136-6F4A-85A4-EFA5907DEB00}"/>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2BDED80C-8E12-BD48-8158-F25E28298D2C}"/>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B8FC78B-893F-E44D-B877-3C0CF89B9BFF}"/>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245377"/>
            <a:ext cx="6293690" cy="1733174"/>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68" y="2488019"/>
            <a:ext cx="9738641" cy="3688944"/>
          </a:xfrm>
        </p:spPr>
        <p:txBody>
          <a:bodyPr/>
          <a:lstStyle>
            <a:lvl1pPr marL="0" indent="0">
              <a:buNone/>
              <a:defRPr>
                <a:solidFill>
                  <a:schemeClr val="bg2"/>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A4155FDA-3BD9-1B44-94C4-D233DF3034D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815624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over color (Orange footer)">
    <p:bg>
      <p:bgPr>
        <a:solidFill>
          <a:schemeClr val="accent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967087B-4410-E049-BC14-69944F6D68A3}"/>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C7E76C06-B589-4746-B5D1-8326A8981F30}"/>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4BAA457D-5A11-F64B-871A-5228BA1DDC3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EF4D0D3D-3ACD-F240-9DB5-3E35F886048E}"/>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1DC1EAD5-64E1-2340-94F8-70E570472FC1}"/>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93D095D-DD2E-C849-9A99-4785106FACED}"/>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209407E-5293-A44D-B8BC-198472EFD118}"/>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245377"/>
            <a:ext cx="6293690" cy="1733174"/>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68" y="2488019"/>
            <a:ext cx="9738641" cy="3688944"/>
          </a:xfrm>
        </p:spPr>
        <p:txBody>
          <a:bodyPr/>
          <a:lstStyle>
            <a:lvl1pPr marL="0" indent="0">
              <a:buNone/>
              <a:defRPr>
                <a:solidFill>
                  <a:schemeClr val="bg2"/>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A4155FDA-3BD9-1B44-94C4-D233DF3034D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831426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ver color (Blue footer)">
    <p:bg>
      <p:bgPr>
        <a:solidFill>
          <a:schemeClr val="accent5"/>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E56538E-D2DD-CC41-9F36-386984592C98}"/>
              </a:ext>
            </a:extLst>
          </p:cNvPr>
          <p:cNvGrpSpPr/>
          <p:nvPr userDrawn="1"/>
        </p:nvGrpSpPr>
        <p:grpSpPr>
          <a:xfrm>
            <a:off x="0" y="6311555"/>
            <a:ext cx="4148052" cy="544250"/>
            <a:chOff x="1524000" y="3225800"/>
            <a:chExt cx="4148052" cy="544250"/>
          </a:xfrm>
        </p:grpSpPr>
        <p:sp>
          <p:nvSpPr>
            <p:cNvPr id="24" name="Freeform 23">
              <a:extLst>
                <a:ext uri="{FF2B5EF4-FFF2-40B4-BE49-F238E27FC236}">
                  <a16:creationId xmlns:a16="http://schemas.microsoft.com/office/drawing/2014/main" id="{4A1CE7C1-8F1D-CC47-81EF-37D63E49D395}"/>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081DD6A5-B80B-2340-8DAD-966E1C5C91AC}"/>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6" name="Graphic 21">
              <a:extLst>
                <a:ext uri="{FF2B5EF4-FFF2-40B4-BE49-F238E27FC236}">
                  <a16:creationId xmlns:a16="http://schemas.microsoft.com/office/drawing/2014/main" id="{5752F5EA-28F8-424F-AD2E-314A23F28D8F}"/>
                </a:ext>
              </a:extLst>
            </p:cNvPr>
            <p:cNvGrpSpPr/>
            <p:nvPr/>
          </p:nvGrpSpPr>
          <p:grpSpPr>
            <a:xfrm>
              <a:off x="1804599" y="3375720"/>
              <a:ext cx="639954" cy="244409"/>
              <a:chOff x="1804599" y="3375720"/>
              <a:chExt cx="639954" cy="244409"/>
            </a:xfrm>
          </p:grpSpPr>
          <p:sp>
            <p:nvSpPr>
              <p:cNvPr id="27" name="Freeform 26">
                <a:extLst>
                  <a:ext uri="{FF2B5EF4-FFF2-40B4-BE49-F238E27FC236}">
                    <a16:creationId xmlns:a16="http://schemas.microsoft.com/office/drawing/2014/main" id="{3D310C5C-F8D5-B646-9007-91D5DCB80D4B}"/>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E8650F59-E3BA-5A4A-BB03-1EB2F426C7C5}"/>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4F38E73-3DD4-A34E-9410-368867693AD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245377"/>
            <a:ext cx="6293690" cy="1733174"/>
          </a:xfrm>
        </p:spPr>
        <p:txBody>
          <a:bodyPr/>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68" y="2488019"/>
            <a:ext cx="9738641" cy="3688944"/>
          </a:xfr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A4155FDA-3BD9-1B44-94C4-D233DF3034D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932584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ief content w. image (Ultraviolet footer)">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062222C-E966-4648-9F86-19BBC38D886D}"/>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FA474674-10FB-0944-BCB6-C3A6AC9C4423}"/>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5F13A75-4CF4-3744-8F4F-B916ED02E8E0}"/>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6544E3E8-0431-F94C-AF71-38AC026BFC04}"/>
                </a:ext>
              </a:extLst>
            </p:cNvPr>
            <p:cNvGrpSpPr/>
            <p:nvPr/>
          </p:nvGrpSpPr>
          <p:grpSpPr>
            <a:xfrm>
              <a:off x="1804599" y="3375720"/>
              <a:ext cx="639954" cy="244408"/>
              <a:chOff x="1804599" y="3375720"/>
              <a:chExt cx="639954" cy="244408"/>
            </a:xfrm>
          </p:grpSpPr>
          <p:sp>
            <p:nvSpPr>
              <p:cNvPr id="22" name="Freeform 21">
                <a:extLst>
                  <a:ext uri="{FF2B5EF4-FFF2-40B4-BE49-F238E27FC236}">
                    <a16:creationId xmlns:a16="http://schemas.microsoft.com/office/drawing/2014/main" id="{0351BED1-AED9-604E-B38D-7D087552C2DF}"/>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2F8EA43-8C99-6146-B078-2FCF9C38D57F}"/>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D671257E-81F3-0F4D-8C2E-3E1899A7822A}"/>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25103D16-5BAE-334A-80EE-AFA0973A7D58}"/>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r">
              <a:buNone/>
              <a:defRPr/>
            </a:lvl1pPr>
          </a:lstStyle>
          <a:p>
            <a:r>
              <a:rPr lang="en-US"/>
              <a:t>Click icon to add picture</a:t>
            </a:r>
            <a:endParaRPr lang="en-US" dirty="0"/>
          </a:p>
        </p:txBody>
      </p:sp>
      <p:sp>
        <p:nvSpPr>
          <p:cNvPr id="7" name="Graphic 11">
            <a:extLst>
              <a:ext uri="{FF2B5EF4-FFF2-40B4-BE49-F238E27FC236}">
                <a16:creationId xmlns:a16="http://schemas.microsoft.com/office/drawing/2014/main" id="{D213135B-9D31-434A-BCD2-57162003E693}"/>
              </a:ext>
            </a:extLst>
          </p:cNvPr>
          <p:cNvSpPr>
            <a:spLocks noChangeAspect="1"/>
          </p:cNvSpPr>
          <p:nvPr userDrawn="1"/>
        </p:nvSpPr>
        <p:spPr>
          <a:xfrm>
            <a:off x="0" y="263767"/>
            <a:ext cx="6298388" cy="5760720"/>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dirty="0">
              <a:latin typeface="FS Albert Pro" panose="02000503040000020004" pitchFamily="2" charset="0"/>
            </a:endParaRPr>
          </a:p>
        </p:txBody>
      </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659829"/>
            <a:ext cx="5708899" cy="1733174"/>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70" y="2902471"/>
            <a:ext cx="5708898" cy="27008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5A6681B0-BE5F-7049-B6A9-50BE7B9ED2A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916034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ief content w. image (Orange footer)">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BEF9ADF6-CB58-8541-AFBD-41538724D309}"/>
              </a:ext>
            </a:extLst>
          </p:cNvPr>
          <p:cNvGrpSpPr/>
          <p:nvPr userDrawn="1"/>
        </p:nvGrpSpPr>
        <p:grpSpPr>
          <a:xfrm>
            <a:off x="0" y="6311555"/>
            <a:ext cx="4148052" cy="544250"/>
            <a:chOff x="1524000" y="3225800"/>
            <a:chExt cx="4148052" cy="544250"/>
          </a:xfrm>
        </p:grpSpPr>
        <p:sp>
          <p:nvSpPr>
            <p:cNvPr id="26" name="Freeform 25">
              <a:extLst>
                <a:ext uri="{FF2B5EF4-FFF2-40B4-BE49-F238E27FC236}">
                  <a16:creationId xmlns:a16="http://schemas.microsoft.com/office/drawing/2014/main" id="{278E82FA-CE77-C940-8BBE-2C677A1C4810}"/>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7" name="Freeform 26">
              <a:extLst>
                <a:ext uri="{FF2B5EF4-FFF2-40B4-BE49-F238E27FC236}">
                  <a16:creationId xmlns:a16="http://schemas.microsoft.com/office/drawing/2014/main" id="{B1739CD0-383B-8040-8B67-7AA7D1D33C50}"/>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8" name="Graphic 21">
              <a:extLst>
                <a:ext uri="{FF2B5EF4-FFF2-40B4-BE49-F238E27FC236}">
                  <a16:creationId xmlns:a16="http://schemas.microsoft.com/office/drawing/2014/main" id="{EBEE0508-B279-4048-8E76-F779DD5ECD08}"/>
                </a:ext>
              </a:extLst>
            </p:cNvPr>
            <p:cNvGrpSpPr/>
            <p:nvPr/>
          </p:nvGrpSpPr>
          <p:grpSpPr>
            <a:xfrm>
              <a:off x="1804599" y="3375720"/>
              <a:ext cx="639954" cy="244409"/>
              <a:chOff x="1804599" y="3375720"/>
              <a:chExt cx="639954" cy="244409"/>
            </a:xfrm>
          </p:grpSpPr>
          <p:sp>
            <p:nvSpPr>
              <p:cNvPr id="29" name="Freeform 28">
                <a:extLst>
                  <a:ext uri="{FF2B5EF4-FFF2-40B4-BE49-F238E27FC236}">
                    <a16:creationId xmlns:a16="http://schemas.microsoft.com/office/drawing/2014/main" id="{26CEF002-30F2-DC48-B177-0F7E113454D9}"/>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7086349B-1E2D-244F-967A-165A46B7C909}"/>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9A3C7D1-94A4-504E-A241-BE26B09451B6}"/>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25103D16-5BAE-334A-80EE-AFA0973A7D58}"/>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r">
              <a:buNone/>
              <a:defRPr/>
            </a:lvl1pPr>
          </a:lstStyle>
          <a:p>
            <a:r>
              <a:rPr lang="en-US"/>
              <a:t>Click icon to add picture</a:t>
            </a:r>
            <a:endParaRPr lang="en-US" dirty="0"/>
          </a:p>
        </p:txBody>
      </p:sp>
      <p:sp>
        <p:nvSpPr>
          <p:cNvPr id="7" name="Graphic 11">
            <a:extLst>
              <a:ext uri="{FF2B5EF4-FFF2-40B4-BE49-F238E27FC236}">
                <a16:creationId xmlns:a16="http://schemas.microsoft.com/office/drawing/2014/main" id="{D213135B-9D31-434A-BCD2-57162003E693}"/>
              </a:ext>
            </a:extLst>
          </p:cNvPr>
          <p:cNvSpPr>
            <a:spLocks noChangeAspect="1"/>
          </p:cNvSpPr>
          <p:nvPr userDrawn="1"/>
        </p:nvSpPr>
        <p:spPr>
          <a:xfrm>
            <a:off x="0" y="263767"/>
            <a:ext cx="6298388" cy="5760720"/>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dirty="0">
              <a:latin typeface="FS Albert Pro" panose="02000503040000020004" pitchFamily="2" charset="0"/>
            </a:endParaRPr>
          </a:p>
        </p:txBody>
      </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659829"/>
            <a:ext cx="5708899" cy="1733174"/>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70" y="2902471"/>
            <a:ext cx="5708898" cy="27008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5A6681B0-BE5F-7049-B6A9-50BE7B9ED2A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828564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ief content w. image (Blue footer)">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99A3C8E-8421-034D-87D5-FD08268754FD}"/>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5DBF957C-8C0D-D84B-924B-FCCE65568914}"/>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24807844-C738-2D44-B1FA-F6E61F2EC285}"/>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A01B5AFF-9257-F348-B06A-0C7405BBACF7}"/>
                </a:ext>
              </a:extLst>
            </p:cNvPr>
            <p:cNvGrpSpPr/>
            <p:nvPr/>
          </p:nvGrpSpPr>
          <p:grpSpPr>
            <a:xfrm>
              <a:off x="1804599" y="3375720"/>
              <a:ext cx="639954" cy="244409"/>
              <a:chOff x="1804599" y="3375720"/>
              <a:chExt cx="639954" cy="244409"/>
            </a:xfrm>
          </p:grpSpPr>
          <p:sp>
            <p:nvSpPr>
              <p:cNvPr id="22" name="Freeform 21">
                <a:extLst>
                  <a:ext uri="{FF2B5EF4-FFF2-40B4-BE49-F238E27FC236}">
                    <a16:creationId xmlns:a16="http://schemas.microsoft.com/office/drawing/2014/main" id="{6CE6855C-218A-F648-BF4D-EFE688BE7B6E}"/>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439846E0-6BC3-6E41-B084-49004015F701}"/>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B9489DB-9089-A14E-A129-844B3FCCA1DB}"/>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25103D16-5BAE-334A-80EE-AFA0973A7D58}"/>
              </a:ext>
            </a:extLst>
          </p:cNvPr>
          <p:cNvSpPr>
            <a:spLocks noGrp="1"/>
          </p:cNvSpPr>
          <p:nvPr>
            <p:ph type="pic" sz="quarter" idx="13"/>
          </p:nvPr>
        </p:nvSpPr>
        <p:spPr>
          <a:xfrm>
            <a:off x="0" y="0"/>
            <a:ext cx="12192000" cy="6318504"/>
          </a:xfrm>
          <a:solidFill>
            <a:schemeClr val="accent6">
              <a:lumMod val="90000"/>
            </a:schemeClr>
          </a:solidFill>
        </p:spPr>
        <p:txBody>
          <a:bodyPr anchor="ctr"/>
          <a:lstStyle>
            <a:lvl1pPr marL="0" indent="0" algn="r">
              <a:buNone/>
              <a:defRPr/>
            </a:lvl1pPr>
          </a:lstStyle>
          <a:p>
            <a:r>
              <a:rPr lang="en-US"/>
              <a:t>Click icon to add picture</a:t>
            </a:r>
            <a:endParaRPr lang="en-US" dirty="0"/>
          </a:p>
        </p:txBody>
      </p:sp>
      <p:sp>
        <p:nvSpPr>
          <p:cNvPr id="7" name="Graphic 11">
            <a:extLst>
              <a:ext uri="{FF2B5EF4-FFF2-40B4-BE49-F238E27FC236}">
                <a16:creationId xmlns:a16="http://schemas.microsoft.com/office/drawing/2014/main" id="{D213135B-9D31-434A-BCD2-57162003E693}"/>
              </a:ext>
            </a:extLst>
          </p:cNvPr>
          <p:cNvSpPr>
            <a:spLocks noChangeAspect="1"/>
          </p:cNvSpPr>
          <p:nvPr userDrawn="1"/>
        </p:nvSpPr>
        <p:spPr>
          <a:xfrm>
            <a:off x="0" y="263767"/>
            <a:ext cx="6298388" cy="5760720"/>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dirty="0">
              <a:latin typeface="FS Albert Pro" panose="02000503040000020004" pitchFamily="2" charset="0"/>
            </a:endParaRPr>
          </a:p>
        </p:txBody>
      </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a:xfrm>
            <a:off x="224068" y="659829"/>
            <a:ext cx="5708899" cy="1733174"/>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a:xfrm>
            <a:off x="224070" y="2902471"/>
            <a:ext cx="5708898" cy="27008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lvl1pPr>
              <a:defRPr>
                <a:solidFill>
                  <a:schemeClr val="bg2"/>
                </a:solidFill>
              </a:defRPr>
            </a:lvl1pPr>
          </a:lstStyle>
          <a:p>
            <a:r>
              <a:rPr lang="en-US"/>
              <a:t>DATE</a:t>
            </a:r>
            <a:endParaRPr lang="en-US" dirty="0"/>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7" name="Text Placeholder 9">
            <a:extLst>
              <a:ext uri="{FF2B5EF4-FFF2-40B4-BE49-F238E27FC236}">
                <a16:creationId xmlns:a16="http://schemas.microsoft.com/office/drawing/2014/main" id="{5A6681B0-BE5F-7049-B6A9-50BE7B9ED2AD}"/>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696990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7CF6C4AA-256C-F747-8C1D-1714609D436A}"/>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25EFD1B1-9B47-A347-9D84-7618CDD91471}"/>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3776E1E-C22D-1840-8ADE-5FFCF873F627}"/>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73081D26-454B-8946-BC50-0E8EEB5EB751}"/>
                </a:ext>
              </a:extLst>
            </p:cNvPr>
            <p:cNvGrpSpPr/>
            <p:nvPr/>
          </p:nvGrpSpPr>
          <p:grpSpPr>
            <a:xfrm>
              <a:off x="1804599" y="3375720"/>
              <a:ext cx="639954" cy="244408"/>
              <a:chOff x="1804599" y="3375720"/>
              <a:chExt cx="639954" cy="244408"/>
            </a:xfrm>
          </p:grpSpPr>
          <p:sp>
            <p:nvSpPr>
              <p:cNvPr id="21" name="Freeform 20">
                <a:extLst>
                  <a:ext uri="{FF2B5EF4-FFF2-40B4-BE49-F238E27FC236}">
                    <a16:creationId xmlns:a16="http://schemas.microsoft.com/office/drawing/2014/main" id="{7B8E8571-FFFD-6D45-8A1E-56496D5AFA3D}"/>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57E595A-28EC-5C43-8E33-C0167FDB1C41}"/>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12B21E9E-344C-0F42-8717-6BFA0D36200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8A1FA7EA-AAFD-FA44-B236-AAB55372E633}"/>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337104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Orange foot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1CD8293-6C9E-0947-83D3-DB3C8B1B66CD}"/>
              </a:ext>
            </a:extLst>
          </p:cNvPr>
          <p:cNvGrpSpPr/>
          <p:nvPr userDrawn="1"/>
        </p:nvGrpSpPr>
        <p:grpSpPr>
          <a:xfrm>
            <a:off x="0" y="6311555"/>
            <a:ext cx="4148052" cy="544250"/>
            <a:chOff x="1524000" y="3225800"/>
            <a:chExt cx="4148052" cy="544250"/>
          </a:xfrm>
        </p:grpSpPr>
        <p:sp>
          <p:nvSpPr>
            <p:cNvPr id="24" name="Freeform 23">
              <a:extLst>
                <a:ext uri="{FF2B5EF4-FFF2-40B4-BE49-F238E27FC236}">
                  <a16:creationId xmlns:a16="http://schemas.microsoft.com/office/drawing/2014/main" id="{46829DA9-3DEB-2D49-811F-19F1B8D88EC2}"/>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C3AAFAF9-B0CD-BF41-B0DC-D71F72938A1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6" name="Graphic 21">
              <a:extLst>
                <a:ext uri="{FF2B5EF4-FFF2-40B4-BE49-F238E27FC236}">
                  <a16:creationId xmlns:a16="http://schemas.microsoft.com/office/drawing/2014/main" id="{2B71445F-1A95-DD45-998A-264EBB0BC01D}"/>
                </a:ext>
              </a:extLst>
            </p:cNvPr>
            <p:cNvGrpSpPr/>
            <p:nvPr/>
          </p:nvGrpSpPr>
          <p:grpSpPr>
            <a:xfrm>
              <a:off x="1804599" y="3375720"/>
              <a:ext cx="639954" cy="244409"/>
              <a:chOff x="1804599" y="3375720"/>
              <a:chExt cx="639954" cy="244409"/>
            </a:xfrm>
          </p:grpSpPr>
          <p:sp>
            <p:nvSpPr>
              <p:cNvPr id="27" name="Freeform 26">
                <a:extLst>
                  <a:ext uri="{FF2B5EF4-FFF2-40B4-BE49-F238E27FC236}">
                    <a16:creationId xmlns:a16="http://schemas.microsoft.com/office/drawing/2014/main" id="{41E0EFA4-51C0-7E4D-AC49-90086FAC4DB4}"/>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7B9DB2CC-BBBA-1249-87B4-BFBC370C2830}"/>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735C4D25-1BFD-EE42-A06B-45D5CFD829A6}"/>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8A1FA7EA-AAFD-FA44-B236-AAB55372E633}"/>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298802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E0A6587-F8DB-F640-B28E-4BEBE0F5D1B4}"/>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8ABEC921-0BC3-FF48-87AF-8139F359CDB0}"/>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4811B79C-C15B-8043-AA33-CFD31383F867}"/>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310E2230-519A-434F-A7F1-CDAA96EEAE0F}"/>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B571E521-95E3-DD47-9E5F-581CF654924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DD041C4-C178-4741-BAB5-DF24FC288ECA}"/>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C762C926-F57F-5F42-A589-51A60E90D485}"/>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BC073E6-B929-D748-9121-BAE3F85F7F0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49CE21-6930-ED4D-932A-4FA0EBBD446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DED53-7AAE-7D44-AA53-DA2C23EBB997}"/>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5" name="Footer Placeholder 4">
            <a:extLst>
              <a:ext uri="{FF2B5EF4-FFF2-40B4-BE49-F238E27FC236}">
                <a16:creationId xmlns:a16="http://schemas.microsoft.com/office/drawing/2014/main" id="{FB418A7E-E0C5-F84B-99D6-72A780FFA701}"/>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A406F124-58A8-E847-9B4C-A77F8CFDB2B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8A1FA7EA-AAFD-FA44-B236-AAB55372E633}"/>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261173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9F43F94-BA7E-1240-B192-6540FD7C1B49}"/>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B7B9FCC2-E49D-E346-91BB-42F7A2FF002E}"/>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5AA04E3-5948-D942-8A77-D3040437FB97}"/>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A624406D-EAC0-1246-B2DB-918FD1384838}"/>
                </a:ext>
              </a:extLst>
            </p:cNvPr>
            <p:cNvGrpSpPr/>
            <p:nvPr/>
          </p:nvGrpSpPr>
          <p:grpSpPr>
            <a:xfrm>
              <a:off x="1804599" y="3375720"/>
              <a:ext cx="639954" cy="244408"/>
              <a:chOff x="1804599" y="3375720"/>
              <a:chExt cx="639954" cy="244408"/>
            </a:xfrm>
          </p:grpSpPr>
          <p:sp>
            <p:nvSpPr>
              <p:cNvPr id="21" name="Freeform 20">
                <a:extLst>
                  <a:ext uri="{FF2B5EF4-FFF2-40B4-BE49-F238E27FC236}">
                    <a16:creationId xmlns:a16="http://schemas.microsoft.com/office/drawing/2014/main" id="{43AC6448-B026-2146-8D08-50C526E0DB1D}"/>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9DB4540-4488-6B47-850C-BEED9E968492}"/>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C0409D04-3C6A-9740-A8F1-F920331DE17D}"/>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8" y="2477385"/>
            <a:ext cx="10599876" cy="3699577"/>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F0473664-97D9-2449-9594-548DCF440401}"/>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251518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s (Orange foot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7390897-3104-9642-B5DB-EAD0C17EF373}"/>
              </a:ext>
            </a:extLst>
          </p:cNvPr>
          <p:cNvGrpSpPr/>
          <p:nvPr userDrawn="1"/>
        </p:nvGrpSpPr>
        <p:grpSpPr>
          <a:xfrm>
            <a:off x="0" y="6311555"/>
            <a:ext cx="4148052" cy="544250"/>
            <a:chOff x="1524000" y="3225800"/>
            <a:chExt cx="4148052" cy="544250"/>
          </a:xfrm>
        </p:grpSpPr>
        <p:sp>
          <p:nvSpPr>
            <p:cNvPr id="24" name="Freeform 23">
              <a:extLst>
                <a:ext uri="{FF2B5EF4-FFF2-40B4-BE49-F238E27FC236}">
                  <a16:creationId xmlns:a16="http://schemas.microsoft.com/office/drawing/2014/main" id="{A067C75E-8E47-6B44-B102-39C00777963F}"/>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1D50926F-EBD7-374A-B07B-CFEAF5BBF01E}"/>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6" name="Graphic 21">
              <a:extLst>
                <a:ext uri="{FF2B5EF4-FFF2-40B4-BE49-F238E27FC236}">
                  <a16:creationId xmlns:a16="http://schemas.microsoft.com/office/drawing/2014/main" id="{AE489E7B-7BA7-9D40-AAD7-61987483825F}"/>
                </a:ext>
              </a:extLst>
            </p:cNvPr>
            <p:cNvGrpSpPr/>
            <p:nvPr/>
          </p:nvGrpSpPr>
          <p:grpSpPr>
            <a:xfrm>
              <a:off x="1804599" y="3375720"/>
              <a:ext cx="639954" cy="244409"/>
              <a:chOff x="1804599" y="3375720"/>
              <a:chExt cx="639954" cy="244409"/>
            </a:xfrm>
          </p:grpSpPr>
          <p:sp>
            <p:nvSpPr>
              <p:cNvPr id="27" name="Freeform 26">
                <a:extLst>
                  <a:ext uri="{FF2B5EF4-FFF2-40B4-BE49-F238E27FC236}">
                    <a16:creationId xmlns:a16="http://schemas.microsoft.com/office/drawing/2014/main" id="{74437481-939E-674D-ACE4-CE77E068DB3D}"/>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F3449BED-F937-9B43-A228-9B561DD0A2B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090F305-17E8-FA47-8AA6-C132C066666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8" y="2477385"/>
            <a:ext cx="10599876" cy="3699577"/>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F0473664-97D9-2449-9594-548DCF440401}"/>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40079992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s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DDCB656-07FA-6C44-82DC-EA234634259E}"/>
              </a:ext>
            </a:extLst>
          </p:cNvPr>
          <p:cNvGrpSpPr/>
          <p:nvPr userDrawn="1"/>
        </p:nvGrpSpPr>
        <p:grpSpPr>
          <a:xfrm>
            <a:off x="0" y="6311555"/>
            <a:ext cx="4148052" cy="544250"/>
            <a:chOff x="1524000" y="3225800"/>
            <a:chExt cx="4148052" cy="544250"/>
          </a:xfrm>
        </p:grpSpPr>
        <p:sp>
          <p:nvSpPr>
            <p:cNvPr id="18" name="Freeform 17">
              <a:extLst>
                <a:ext uri="{FF2B5EF4-FFF2-40B4-BE49-F238E27FC236}">
                  <a16:creationId xmlns:a16="http://schemas.microsoft.com/office/drawing/2014/main" id="{522FC938-93D9-EF43-A0B5-6298330F721A}"/>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5ED4FBCC-2B8A-444B-A360-EC50FF813E8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0" name="Graphic 21">
              <a:extLst>
                <a:ext uri="{FF2B5EF4-FFF2-40B4-BE49-F238E27FC236}">
                  <a16:creationId xmlns:a16="http://schemas.microsoft.com/office/drawing/2014/main" id="{590EA6F1-355A-E948-8C66-E5DEA1BF3F43}"/>
                </a:ext>
              </a:extLst>
            </p:cNvPr>
            <p:cNvGrpSpPr/>
            <p:nvPr/>
          </p:nvGrpSpPr>
          <p:grpSpPr>
            <a:xfrm>
              <a:off x="1804599" y="3375720"/>
              <a:ext cx="639954" cy="244409"/>
              <a:chOff x="1804599" y="3375720"/>
              <a:chExt cx="639954" cy="244409"/>
            </a:xfrm>
          </p:grpSpPr>
          <p:sp>
            <p:nvSpPr>
              <p:cNvPr id="21" name="Freeform 20">
                <a:extLst>
                  <a:ext uri="{FF2B5EF4-FFF2-40B4-BE49-F238E27FC236}">
                    <a16:creationId xmlns:a16="http://schemas.microsoft.com/office/drawing/2014/main" id="{A2B05628-A757-B04D-A904-5A9D3084F1A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2315FF0-27D3-084A-A9EE-D3FFA463AAF2}"/>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30C7E23-C841-1C44-874F-FEEE1D1B7F17}"/>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8" y="2477385"/>
            <a:ext cx="10599876" cy="3699577"/>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lvl1pPr>
              <a:defRPr>
                <a:solidFill>
                  <a:schemeClr val="bg2"/>
                </a:solidFill>
              </a:defRPr>
            </a:lvl1pPr>
          </a:lstStyle>
          <a:p>
            <a:r>
              <a:rPr lang="en-US"/>
              <a:t>DATE</a:t>
            </a:r>
            <a:endParaRPr lang="en-US" dirty="0"/>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lvl1pPr>
              <a:defRPr>
                <a:solidFill>
                  <a:schemeClr val="bg2"/>
                </a:solidFill>
              </a:defRPr>
            </a:lvl1pPr>
          </a:lstStyle>
          <a:p>
            <a:r>
              <a:rPr lang="en-US"/>
              <a:t>PRESENTATION TITLE</a:t>
            </a:r>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5" name="Text Placeholder 9">
            <a:extLst>
              <a:ext uri="{FF2B5EF4-FFF2-40B4-BE49-F238E27FC236}">
                <a16:creationId xmlns:a16="http://schemas.microsoft.com/office/drawing/2014/main" id="{F0473664-97D9-2449-9594-548DCF440401}"/>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661784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items (Ultraviolet foot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DADEE3F-CBD0-7045-BA73-4C72EE82B407}"/>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99A7674A-E66F-EC4F-9D8A-59D28D98231E}"/>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AECDF2B-0798-2447-BC19-776E35BC7EC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7D21DEE6-FE85-E14A-8E96-AEE337ECEBF7}"/>
                </a:ext>
              </a:extLst>
            </p:cNvPr>
            <p:cNvGrpSpPr/>
            <p:nvPr/>
          </p:nvGrpSpPr>
          <p:grpSpPr>
            <a:xfrm>
              <a:off x="1804599" y="3375720"/>
              <a:ext cx="639954" cy="244408"/>
              <a:chOff x="1804599" y="3375720"/>
              <a:chExt cx="639954" cy="244408"/>
            </a:xfrm>
          </p:grpSpPr>
          <p:sp>
            <p:nvSpPr>
              <p:cNvPr id="22" name="Freeform 21">
                <a:extLst>
                  <a:ext uri="{FF2B5EF4-FFF2-40B4-BE49-F238E27FC236}">
                    <a16:creationId xmlns:a16="http://schemas.microsoft.com/office/drawing/2014/main" id="{9A603C87-8A03-3743-A7AE-2F091E541AAE}"/>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53ADDE8-0119-1440-B055-C9894028974B}"/>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604D433-3825-6E4D-B238-C773C80DA3C5}"/>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9"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9C1AB12-9050-154E-8905-984717294939}"/>
              </a:ext>
            </a:extLst>
          </p:cNvPr>
          <p:cNvSpPr>
            <a:spLocks noGrp="1"/>
          </p:cNvSpPr>
          <p:nvPr>
            <p:ph sz="half" idx="2"/>
          </p:nvPr>
        </p:nvSpPr>
        <p:spPr>
          <a:xfrm>
            <a:off x="5584650"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41296AC4-59EF-8242-B3CE-878DAAB3F94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8817993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items (Orang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8E6BA6C-80AA-FF45-B421-972F58BEE1F0}"/>
              </a:ext>
            </a:extLst>
          </p:cNvPr>
          <p:cNvGrpSpPr/>
          <p:nvPr userDrawn="1"/>
        </p:nvGrpSpPr>
        <p:grpSpPr>
          <a:xfrm>
            <a:off x="0" y="6311555"/>
            <a:ext cx="4148052" cy="544250"/>
            <a:chOff x="1524000" y="3225800"/>
            <a:chExt cx="4148052" cy="544250"/>
          </a:xfrm>
        </p:grpSpPr>
        <p:sp>
          <p:nvSpPr>
            <p:cNvPr id="25" name="Freeform 24">
              <a:extLst>
                <a:ext uri="{FF2B5EF4-FFF2-40B4-BE49-F238E27FC236}">
                  <a16:creationId xmlns:a16="http://schemas.microsoft.com/office/drawing/2014/main" id="{6C86F4CF-F528-9B44-8782-E36304BE8E24}"/>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67F37A65-7D23-3041-8402-38CB505B52B1}"/>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7" name="Graphic 21">
              <a:extLst>
                <a:ext uri="{FF2B5EF4-FFF2-40B4-BE49-F238E27FC236}">
                  <a16:creationId xmlns:a16="http://schemas.microsoft.com/office/drawing/2014/main" id="{94C4DDEA-7646-484B-A6AE-5ED02A2471EB}"/>
                </a:ext>
              </a:extLst>
            </p:cNvPr>
            <p:cNvGrpSpPr/>
            <p:nvPr/>
          </p:nvGrpSpPr>
          <p:grpSpPr>
            <a:xfrm>
              <a:off x="1804599" y="3375720"/>
              <a:ext cx="639954" cy="244409"/>
              <a:chOff x="1804599" y="3375720"/>
              <a:chExt cx="639954" cy="244409"/>
            </a:xfrm>
          </p:grpSpPr>
          <p:sp>
            <p:nvSpPr>
              <p:cNvPr id="28" name="Freeform 27">
                <a:extLst>
                  <a:ext uri="{FF2B5EF4-FFF2-40B4-BE49-F238E27FC236}">
                    <a16:creationId xmlns:a16="http://schemas.microsoft.com/office/drawing/2014/main" id="{4CC94FEB-6D1A-254E-8441-19950BA28ECE}"/>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6226D7AB-908B-D948-87CA-9A076D960689}"/>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5F4DC670-36B5-414C-B1E5-E3A31B803EE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9"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9C1AB12-9050-154E-8905-984717294939}"/>
              </a:ext>
            </a:extLst>
          </p:cNvPr>
          <p:cNvSpPr>
            <a:spLocks noGrp="1"/>
          </p:cNvSpPr>
          <p:nvPr>
            <p:ph sz="half" idx="2"/>
          </p:nvPr>
        </p:nvSpPr>
        <p:spPr>
          <a:xfrm>
            <a:off x="5584650"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41296AC4-59EF-8242-B3CE-878DAAB3F94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94819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items (Blue foot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78D6A12-3447-E549-8F0E-6EFC2E271082}"/>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93C0AD9F-F0AD-7848-A6EC-7D17932AFA51}"/>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8555855A-7928-AE42-B96A-F9F25012B4B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11C46D4A-CD9D-F74E-96B4-940C7EFECCC2}"/>
                </a:ext>
              </a:extLst>
            </p:cNvPr>
            <p:cNvGrpSpPr/>
            <p:nvPr/>
          </p:nvGrpSpPr>
          <p:grpSpPr>
            <a:xfrm>
              <a:off x="1804599" y="3375720"/>
              <a:ext cx="639954" cy="244409"/>
              <a:chOff x="1804599" y="3375720"/>
              <a:chExt cx="639954" cy="244409"/>
            </a:xfrm>
          </p:grpSpPr>
          <p:sp>
            <p:nvSpPr>
              <p:cNvPr id="22" name="Freeform 21">
                <a:extLst>
                  <a:ext uri="{FF2B5EF4-FFF2-40B4-BE49-F238E27FC236}">
                    <a16:creationId xmlns:a16="http://schemas.microsoft.com/office/drawing/2014/main" id="{582B3628-9382-DF45-8E17-A083B8196D5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91F01A3-BC05-8B41-BF94-21A5A45C2799}"/>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E0B6D1A-0BB7-534F-8140-DECD656A7289}"/>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582533D4-F5F2-3E45-BA8B-FABD7AD7E29A}"/>
              </a:ext>
            </a:extLst>
          </p:cNvPr>
          <p:cNvSpPr>
            <a:spLocks noGrp="1"/>
          </p:cNvSpPr>
          <p:nvPr>
            <p:ph type="title"/>
          </p:nvPr>
        </p:nvSpPr>
        <p:spPr>
          <a:xfrm>
            <a:off x="224069" y="245377"/>
            <a:ext cx="5943600" cy="173317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47B250-2D0D-394E-BC4A-B76EC80F615C}"/>
              </a:ext>
            </a:extLst>
          </p:cNvPr>
          <p:cNvSpPr>
            <a:spLocks noGrp="1"/>
          </p:cNvSpPr>
          <p:nvPr>
            <p:ph sz="half" idx="1"/>
          </p:nvPr>
        </p:nvSpPr>
        <p:spPr>
          <a:xfrm>
            <a:off x="224069"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9C1AB12-9050-154E-8905-984717294939}"/>
              </a:ext>
            </a:extLst>
          </p:cNvPr>
          <p:cNvSpPr>
            <a:spLocks noGrp="1"/>
          </p:cNvSpPr>
          <p:nvPr>
            <p:ph sz="half" idx="2"/>
          </p:nvPr>
        </p:nvSpPr>
        <p:spPr>
          <a:xfrm>
            <a:off x="5584650" y="2477385"/>
            <a:ext cx="5120640" cy="3699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A779339-909B-874A-BD2E-92FAF2621029}"/>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6" name="Footer Placeholder 5">
            <a:extLst>
              <a:ext uri="{FF2B5EF4-FFF2-40B4-BE49-F238E27FC236}">
                <a16:creationId xmlns:a16="http://schemas.microsoft.com/office/drawing/2014/main" id="{91AE21F2-4A05-6D43-86C0-9F8941AAD128}"/>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7" name="Slide Number Placeholder 6">
            <a:extLst>
              <a:ext uri="{FF2B5EF4-FFF2-40B4-BE49-F238E27FC236}">
                <a16:creationId xmlns:a16="http://schemas.microsoft.com/office/drawing/2014/main" id="{92BC9987-4525-2F42-BD22-63744F0F8203}"/>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6" name="Text Placeholder 9">
            <a:extLst>
              <a:ext uri="{FF2B5EF4-FFF2-40B4-BE49-F238E27FC236}">
                <a16:creationId xmlns:a16="http://schemas.microsoft.com/office/drawing/2014/main" id="{41296AC4-59EF-8242-B3CE-878DAAB3F947}"/>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408125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Ultraviolet footer)">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3C0E5B3A-58B9-7545-A87F-EED08B5BA12E}"/>
              </a:ext>
            </a:extLst>
          </p:cNvPr>
          <p:cNvGrpSpPr/>
          <p:nvPr userDrawn="1"/>
        </p:nvGrpSpPr>
        <p:grpSpPr>
          <a:xfrm>
            <a:off x="0" y="6311555"/>
            <a:ext cx="4148052" cy="544250"/>
            <a:chOff x="1524000" y="3225800"/>
            <a:chExt cx="4148052" cy="544250"/>
          </a:xfrm>
        </p:grpSpPr>
        <p:sp>
          <p:nvSpPr>
            <p:cNvPr id="20" name="Freeform 19">
              <a:extLst>
                <a:ext uri="{FF2B5EF4-FFF2-40B4-BE49-F238E27FC236}">
                  <a16:creationId xmlns:a16="http://schemas.microsoft.com/office/drawing/2014/main" id="{01236B28-7CD8-AD4F-9A0B-D4C350634D49}"/>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3AB2FCFE-CFAE-9D41-8BB8-B0B39D911142}"/>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2" name="Graphic 21">
              <a:extLst>
                <a:ext uri="{FF2B5EF4-FFF2-40B4-BE49-F238E27FC236}">
                  <a16:creationId xmlns:a16="http://schemas.microsoft.com/office/drawing/2014/main" id="{82CB6CC7-2C21-F44E-B4A2-B1311BE467B8}"/>
                </a:ext>
              </a:extLst>
            </p:cNvPr>
            <p:cNvGrpSpPr/>
            <p:nvPr/>
          </p:nvGrpSpPr>
          <p:grpSpPr>
            <a:xfrm>
              <a:off x="1804599" y="3375720"/>
              <a:ext cx="639954" cy="244408"/>
              <a:chOff x="1804599" y="3375720"/>
              <a:chExt cx="639954" cy="244408"/>
            </a:xfrm>
          </p:grpSpPr>
          <p:sp>
            <p:nvSpPr>
              <p:cNvPr id="23" name="Freeform 22">
                <a:extLst>
                  <a:ext uri="{FF2B5EF4-FFF2-40B4-BE49-F238E27FC236}">
                    <a16:creationId xmlns:a16="http://schemas.microsoft.com/office/drawing/2014/main" id="{EC29CE8C-3B6C-AE4F-92DB-188B3F3E63CD}"/>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09C37AA-FEE6-E845-83C2-A4B6A3562261}"/>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A69832F-E093-E64D-82A6-2EB2F617A610}"/>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5586448"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5586448"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728216"/>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8" name="Text Placeholder 9">
            <a:extLst>
              <a:ext uri="{FF2B5EF4-FFF2-40B4-BE49-F238E27FC236}">
                <a16:creationId xmlns:a16="http://schemas.microsoft.com/office/drawing/2014/main" id="{68C45025-9FD3-E345-84A9-C9441DC425B2}"/>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050677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Orange footer)">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EF9080DD-F8C9-B545-A570-D1545AF7DE5E}"/>
              </a:ext>
            </a:extLst>
          </p:cNvPr>
          <p:cNvGrpSpPr/>
          <p:nvPr userDrawn="1"/>
        </p:nvGrpSpPr>
        <p:grpSpPr>
          <a:xfrm>
            <a:off x="0" y="6311555"/>
            <a:ext cx="4148052" cy="544250"/>
            <a:chOff x="1524000" y="3225800"/>
            <a:chExt cx="4148052" cy="544250"/>
          </a:xfrm>
        </p:grpSpPr>
        <p:sp>
          <p:nvSpPr>
            <p:cNvPr id="27" name="Freeform 26">
              <a:extLst>
                <a:ext uri="{FF2B5EF4-FFF2-40B4-BE49-F238E27FC236}">
                  <a16:creationId xmlns:a16="http://schemas.microsoft.com/office/drawing/2014/main" id="{4E04FD62-8475-2A4D-A3FB-5D355F3BFFFB}"/>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A7C7A3E0-B15A-6645-8B64-33CB5D82279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9" name="Graphic 21">
              <a:extLst>
                <a:ext uri="{FF2B5EF4-FFF2-40B4-BE49-F238E27FC236}">
                  <a16:creationId xmlns:a16="http://schemas.microsoft.com/office/drawing/2014/main" id="{4534DA93-16C7-3D40-80D1-3CE131B13745}"/>
                </a:ext>
              </a:extLst>
            </p:cNvPr>
            <p:cNvGrpSpPr/>
            <p:nvPr/>
          </p:nvGrpSpPr>
          <p:grpSpPr>
            <a:xfrm>
              <a:off x="1804599" y="3375720"/>
              <a:ext cx="639954" cy="244409"/>
              <a:chOff x="1804599" y="3375720"/>
              <a:chExt cx="639954" cy="244409"/>
            </a:xfrm>
          </p:grpSpPr>
          <p:sp>
            <p:nvSpPr>
              <p:cNvPr id="30" name="Freeform 29">
                <a:extLst>
                  <a:ext uri="{FF2B5EF4-FFF2-40B4-BE49-F238E27FC236}">
                    <a16:creationId xmlns:a16="http://schemas.microsoft.com/office/drawing/2014/main" id="{9932C11E-BE97-3647-8344-5302016E04D2}"/>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C0971C4A-DF26-7D4B-A637-1703B906CEC8}"/>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20F3660-51A2-8041-9FC9-1C08C833C31C}"/>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5586448"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5586448"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728216"/>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8" name="Text Placeholder 9">
            <a:extLst>
              <a:ext uri="{FF2B5EF4-FFF2-40B4-BE49-F238E27FC236}">
                <a16:creationId xmlns:a16="http://schemas.microsoft.com/office/drawing/2014/main" id="{68C45025-9FD3-E345-84A9-C9441DC425B2}"/>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614572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Blue footer)">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92143A8-51E7-344B-897B-E0055AA391B0}"/>
              </a:ext>
            </a:extLst>
          </p:cNvPr>
          <p:cNvGrpSpPr/>
          <p:nvPr userDrawn="1"/>
        </p:nvGrpSpPr>
        <p:grpSpPr>
          <a:xfrm>
            <a:off x="0" y="6311555"/>
            <a:ext cx="4148052" cy="544250"/>
            <a:chOff x="1524000" y="3225800"/>
            <a:chExt cx="4148052" cy="544250"/>
          </a:xfrm>
        </p:grpSpPr>
        <p:sp>
          <p:nvSpPr>
            <p:cNvPr id="20" name="Freeform 19">
              <a:extLst>
                <a:ext uri="{FF2B5EF4-FFF2-40B4-BE49-F238E27FC236}">
                  <a16:creationId xmlns:a16="http://schemas.microsoft.com/office/drawing/2014/main" id="{66538A8A-87CA-8347-8925-67CC03B0D57A}"/>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1" name="Freeform 20">
              <a:extLst>
                <a:ext uri="{FF2B5EF4-FFF2-40B4-BE49-F238E27FC236}">
                  <a16:creationId xmlns:a16="http://schemas.microsoft.com/office/drawing/2014/main" id="{AF4CE4E7-E1F9-904D-A1D6-2CA4B554EBD4}"/>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2" name="Graphic 21">
              <a:extLst>
                <a:ext uri="{FF2B5EF4-FFF2-40B4-BE49-F238E27FC236}">
                  <a16:creationId xmlns:a16="http://schemas.microsoft.com/office/drawing/2014/main" id="{0502F2D3-5E72-624D-8F81-CB92260C37BF}"/>
                </a:ext>
              </a:extLst>
            </p:cNvPr>
            <p:cNvGrpSpPr/>
            <p:nvPr/>
          </p:nvGrpSpPr>
          <p:grpSpPr>
            <a:xfrm>
              <a:off x="1804599" y="3375720"/>
              <a:ext cx="639954" cy="244409"/>
              <a:chOff x="1804599" y="3375720"/>
              <a:chExt cx="639954" cy="244409"/>
            </a:xfrm>
          </p:grpSpPr>
          <p:sp>
            <p:nvSpPr>
              <p:cNvPr id="23" name="Freeform 22">
                <a:extLst>
                  <a:ext uri="{FF2B5EF4-FFF2-40B4-BE49-F238E27FC236}">
                    <a16:creationId xmlns:a16="http://schemas.microsoft.com/office/drawing/2014/main" id="{672FD73E-7929-9147-BA58-0C276D7AEBB7}"/>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7A43B4D7-47CD-E542-9CC0-24F6DF95B43F}"/>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31E24196-D0AB-9045-AA35-AA0CFBDBECF8}"/>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5586448" y="1649264"/>
            <a:ext cx="5120640"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5586448" y="2473176"/>
            <a:ext cx="51206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728216"/>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8" name="Text Placeholder 9">
            <a:extLst>
              <a:ext uri="{FF2B5EF4-FFF2-40B4-BE49-F238E27FC236}">
                <a16:creationId xmlns:a16="http://schemas.microsoft.com/office/drawing/2014/main" id="{68C45025-9FD3-E345-84A9-C9441DC425B2}"/>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638494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Ultraviolet footer)">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C58464B-D66A-AE42-8188-3B80074CD09B}"/>
              </a:ext>
            </a:extLst>
          </p:cNvPr>
          <p:cNvGrpSpPr/>
          <p:nvPr userDrawn="1"/>
        </p:nvGrpSpPr>
        <p:grpSpPr>
          <a:xfrm>
            <a:off x="0" y="6311555"/>
            <a:ext cx="4148052" cy="544250"/>
            <a:chOff x="1524000" y="3225800"/>
            <a:chExt cx="4148052" cy="544250"/>
          </a:xfrm>
        </p:grpSpPr>
        <p:sp>
          <p:nvSpPr>
            <p:cNvPr id="16" name="Freeform 15">
              <a:extLst>
                <a:ext uri="{FF2B5EF4-FFF2-40B4-BE49-F238E27FC236}">
                  <a16:creationId xmlns:a16="http://schemas.microsoft.com/office/drawing/2014/main" id="{20B42724-943A-C646-AEAF-670B0757010F}"/>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958639E4-A001-E640-A544-1BD4106496E4}"/>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18" name="Graphic 21">
              <a:extLst>
                <a:ext uri="{FF2B5EF4-FFF2-40B4-BE49-F238E27FC236}">
                  <a16:creationId xmlns:a16="http://schemas.microsoft.com/office/drawing/2014/main" id="{185A2297-14E8-3F42-976E-4BDB72A9F94C}"/>
                </a:ext>
              </a:extLst>
            </p:cNvPr>
            <p:cNvGrpSpPr/>
            <p:nvPr/>
          </p:nvGrpSpPr>
          <p:grpSpPr>
            <a:xfrm>
              <a:off x="1804599" y="3375720"/>
              <a:ext cx="639954" cy="244408"/>
              <a:chOff x="1804599" y="3375720"/>
              <a:chExt cx="639954" cy="244408"/>
            </a:xfrm>
          </p:grpSpPr>
          <p:sp>
            <p:nvSpPr>
              <p:cNvPr id="19" name="Freeform 18">
                <a:extLst>
                  <a:ext uri="{FF2B5EF4-FFF2-40B4-BE49-F238E27FC236}">
                    <a16:creationId xmlns:a16="http://schemas.microsoft.com/office/drawing/2014/main" id="{65930ACA-4784-744B-B361-F71BF0BFBF62}"/>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D88AE795-A979-A74C-8830-7A6BD01B71E1}"/>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6647634-A536-C444-A40B-33A89165FA9D}"/>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16432ADF-D1F7-2E40-9CEC-5AB8CEF85340}"/>
              </a:ext>
            </a:extLst>
          </p:cNvPr>
          <p:cNvSpPr>
            <a:spLocks noGrp="1"/>
          </p:cNvSpPr>
          <p:nvPr>
            <p:ph type="title"/>
          </p:nvPr>
        </p:nvSpPr>
        <p:spPr>
          <a:xfrm>
            <a:off x="224068" y="245377"/>
            <a:ext cx="8919932" cy="1733174"/>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5061F5A-9C7D-B640-9D6A-F83526115394}"/>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9A14B528-EEDA-9E4C-B8C1-A23C179EFF44}"/>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EEFA297B-FFF1-9544-A978-0154135D4FDE}"/>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4" name="Text Placeholder 9">
            <a:extLst>
              <a:ext uri="{FF2B5EF4-FFF2-40B4-BE49-F238E27FC236}">
                <a16:creationId xmlns:a16="http://schemas.microsoft.com/office/drawing/2014/main" id="{0C7DBAFD-403C-7A45-8CFE-10729C89B800}"/>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41440877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Orange footer)">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2F2F06E-F9F0-394C-8A66-2065FBF3FE0A}"/>
              </a:ext>
            </a:extLst>
          </p:cNvPr>
          <p:cNvGrpSpPr/>
          <p:nvPr userDrawn="1"/>
        </p:nvGrpSpPr>
        <p:grpSpPr>
          <a:xfrm>
            <a:off x="0" y="6311555"/>
            <a:ext cx="4148052" cy="544250"/>
            <a:chOff x="1524000" y="3225800"/>
            <a:chExt cx="4148052" cy="544250"/>
          </a:xfrm>
        </p:grpSpPr>
        <p:sp>
          <p:nvSpPr>
            <p:cNvPr id="23" name="Freeform 22">
              <a:extLst>
                <a:ext uri="{FF2B5EF4-FFF2-40B4-BE49-F238E27FC236}">
                  <a16:creationId xmlns:a16="http://schemas.microsoft.com/office/drawing/2014/main" id="{C978D189-4164-F949-A04A-A9475806350A}"/>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4" name="Freeform 23">
              <a:extLst>
                <a:ext uri="{FF2B5EF4-FFF2-40B4-BE49-F238E27FC236}">
                  <a16:creationId xmlns:a16="http://schemas.microsoft.com/office/drawing/2014/main" id="{AB119A83-0E7D-2B4C-B330-45B47BDB88C2}"/>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5" name="Graphic 21">
              <a:extLst>
                <a:ext uri="{FF2B5EF4-FFF2-40B4-BE49-F238E27FC236}">
                  <a16:creationId xmlns:a16="http://schemas.microsoft.com/office/drawing/2014/main" id="{0824C126-B9BE-6B40-853D-4DE45E02B15D}"/>
                </a:ext>
              </a:extLst>
            </p:cNvPr>
            <p:cNvGrpSpPr/>
            <p:nvPr/>
          </p:nvGrpSpPr>
          <p:grpSpPr>
            <a:xfrm>
              <a:off x="1804599" y="3375720"/>
              <a:ext cx="639954" cy="244409"/>
              <a:chOff x="1804599" y="3375720"/>
              <a:chExt cx="639954" cy="244409"/>
            </a:xfrm>
          </p:grpSpPr>
          <p:sp>
            <p:nvSpPr>
              <p:cNvPr id="26" name="Freeform 25">
                <a:extLst>
                  <a:ext uri="{FF2B5EF4-FFF2-40B4-BE49-F238E27FC236}">
                    <a16:creationId xmlns:a16="http://schemas.microsoft.com/office/drawing/2014/main" id="{7D9D738F-F652-7E44-BF30-7118626AB89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5DE93C9-71E2-3949-B4F3-6C6B34E8203E}"/>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AA27B677-7C25-404D-8F02-9E0C8FCB98CF}"/>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16432ADF-D1F7-2E40-9CEC-5AB8CEF85340}"/>
              </a:ext>
            </a:extLst>
          </p:cNvPr>
          <p:cNvSpPr>
            <a:spLocks noGrp="1"/>
          </p:cNvSpPr>
          <p:nvPr>
            <p:ph type="title"/>
          </p:nvPr>
        </p:nvSpPr>
        <p:spPr>
          <a:xfrm>
            <a:off x="224068" y="245377"/>
            <a:ext cx="8919932" cy="1733174"/>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5061F5A-9C7D-B640-9D6A-F83526115394}"/>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9A14B528-EEDA-9E4C-B8C1-A23C179EFF44}"/>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EEFA297B-FFF1-9544-A978-0154135D4FDE}"/>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4" name="Text Placeholder 9">
            <a:extLst>
              <a:ext uri="{FF2B5EF4-FFF2-40B4-BE49-F238E27FC236}">
                <a16:creationId xmlns:a16="http://schemas.microsoft.com/office/drawing/2014/main" id="{0C7DBAFD-403C-7A45-8CFE-10729C89B800}"/>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827729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Blue footer)">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F1EBF2C-5D53-0B4D-87C6-231B8C4D23DE}"/>
              </a:ext>
            </a:extLst>
          </p:cNvPr>
          <p:cNvGrpSpPr/>
          <p:nvPr userDrawn="1"/>
        </p:nvGrpSpPr>
        <p:grpSpPr>
          <a:xfrm>
            <a:off x="0" y="6311555"/>
            <a:ext cx="4148052" cy="544250"/>
            <a:chOff x="1524000" y="3225800"/>
            <a:chExt cx="4148052" cy="544250"/>
          </a:xfrm>
        </p:grpSpPr>
        <p:sp>
          <p:nvSpPr>
            <p:cNvPr id="16" name="Freeform 15">
              <a:extLst>
                <a:ext uri="{FF2B5EF4-FFF2-40B4-BE49-F238E27FC236}">
                  <a16:creationId xmlns:a16="http://schemas.microsoft.com/office/drawing/2014/main" id="{D6D4C2EF-F7CD-2542-8008-F697A949758D}"/>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28953421-8A16-BC49-A716-39E3EDBD0206}"/>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18" name="Graphic 21">
              <a:extLst>
                <a:ext uri="{FF2B5EF4-FFF2-40B4-BE49-F238E27FC236}">
                  <a16:creationId xmlns:a16="http://schemas.microsoft.com/office/drawing/2014/main" id="{DB867440-64BF-9B4E-9A25-0D6A2A0F259B}"/>
                </a:ext>
              </a:extLst>
            </p:cNvPr>
            <p:cNvGrpSpPr/>
            <p:nvPr/>
          </p:nvGrpSpPr>
          <p:grpSpPr>
            <a:xfrm>
              <a:off x="1804599" y="3375720"/>
              <a:ext cx="639954" cy="244409"/>
              <a:chOff x="1804599" y="3375720"/>
              <a:chExt cx="639954" cy="244409"/>
            </a:xfrm>
          </p:grpSpPr>
          <p:sp>
            <p:nvSpPr>
              <p:cNvPr id="19" name="Freeform 18">
                <a:extLst>
                  <a:ext uri="{FF2B5EF4-FFF2-40B4-BE49-F238E27FC236}">
                    <a16:creationId xmlns:a16="http://schemas.microsoft.com/office/drawing/2014/main" id="{7B5865C6-92CA-1C4E-9142-2F848C31C2B9}"/>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A2BF3DAB-3515-534F-97EE-6ECB250DFEAA}"/>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6AB66D5C-F870-8E42-9318-8AD1625028B2}"/>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16432ADF-D1F7-2E40-9CEC-5AB8CEF85340}"/>
              </a:ext>
            </a:extLst>
          </p:cNvPr>
          <p:cNvSpPr>
            <a:spLocks noGrp="1"/>
          </p:cNvSpPr>
          <p:nvPr>
            <p:ph type="title"/>
          </p:nvPr>
        </p:nvSpPr>
        <p:spPr>
          <a:xfrm>
            <a:off x="224068" y="245377"/>
            <a:ext cx="8919932" cy="1733174"/>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5061F5A-9C7D-B640-9D6A-F83526115394}"/>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4" name="Footer Placeholder 3">
            <a:extLst>
              <a:ext uri="{FF2B5EF4-FFF2-40B4-BE49-F238E27FC236}">
                <a16:creationId xmlns:a16="http://schemas.microsoft.com/office/drawing/2014/main" id="{9A14B528-EEDA-9E4C-B8C1-A23C179EFF44}"/>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EEFA297B-FFF1-9544-A978-0154135D4FDE}"/>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4" name="Text Placeholder 9">
            <a:extLst>
              <a:ext uri="{FF2B5EF4-FFF2-40B4-BE49-F238E27FC236}">
                <a16:creationId xmlns:a16="http://schemas.microsoft.com/office/drawing/2014/main" id="{0C7DBAFD-403C-7A45-8CFE-10729C89B800}"/>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3742129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with border (Ultraviolet footer)">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3732009-D607-7D48-A67C-DBF188BE8889}"/>
              </a:ext>
            </a:extLst>
          </p:cNvPr>
          <p:cNvGrpSpPr/>
          <p:nvPr userDrawn="1"/>
        </p:nvGrpSpPr>
        <p:grpSpPr>
          <a:xfrm>
            <a:off x="0" y="6311555"/>
            <a:ext cx="4148052" cy="544250"/>
            <a:chOff x="1524000" y="3225800"/>
            <a:chExt cx="4148052" cy="544250"/>
          </a:xfrm>
        </p:grpSpPr>
        <p:sp>
          <p:nvSpPr>
            <p:cNvPr id="16" name="Freeform 15">
              <a:extLst>
                <a:ext uri="{FF2B5EF4-FFF2-40B4-BE49-F238E27FC236}">
                  <a16:creationId xmlns:a16="http://schemas.microsoft.com/office/drawing/2014/main" id="{204FADDF-1827-8644-9EFD-14B5842B915A}"/>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EA1308A-A043-D341-BAD3-0035A8A9311C}"/>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18" name="Graphic 21">
              <a:extLst>
                <a:ext uri="{FF2B5EF4-FFF2-40B4-BE49-F238E27FC236}">
                  <a16:creationId xmlns:a16="http://schemas.microsoft.com/office/drawing/2014/main" id="{239D0D55-2C42-8646-9676-639393F34F5F}"/>
                </a:ext>
              </a:extLst>
            </p:cNvPr>
            <p:cNvGrpSpPr/>
            <p:nvPr/>
          </p:nvGrpSpPr>
          <p:grpSpPr>
            <a:xfrm>
              <a:off x="1804599" y="3375720"/>
              <a:ext cx="639954" cy="244408"/>
              <a:chOff x="1804599" y="3375720"/>
              <a:chExt cx="639954" cy="244408"/>
            </a:xfrm>
          </p:grpSpPr>
          <p:sp>
            <p:nvSpPr>
              <p:cNvPr id="19" name="Freeform 18">
                <a:extLst>
                  <a:ext uri="{FF2B5EF4-FFF2-40B4-BE49-F238E27FC236}">
                    <a16:creationId xmlns:a16="http://schemas.microsoft.com/office/drawing/2014/main" id="{4FBEB6E2-7383-F448-9FAF-72EF52C49A2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4244EA2-2516-6A4F-89DA-846233E423C8}"/>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F69B524-F0DA-8D4B-927B-C759970AE02B}"/>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Date Placeholder 1">
            <a:extLst>
              <a:ext uri="{FF2B5EF4-FFF2-40B4-BE49-F238E27FC236}">
                <a16:creationId xmlns:a16="http://schemas.microsoft.com/office/drawing/2014/main" id="{BB2A15E6-FD02-9F42-A3E1-7FA1DA80357A}"/>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30C38070-0E2C-3241-A63E-E4EE89AE5205}"/>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C9E3B482-CD8D-C045-B364-59201290A91A}"/>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5" name="Picture Placeholder 4">
            <a:extLst>
              <a:ext uri="{FF2B5EF4-FFF2-40B4-BE49-F238E27FC236}">
                <a16:creationId xmlns:a16="http://schemas.microsoft.com/office/drawing/2014/main" id="{0A44060C-24D2-D44F-8D00-866C6F96FAC1}"/>
              </a:ext>
            </a:extLst>
          </p:cNvPr>
          <p:cNvSpPr>
            <a:spLocks noGrp="1"/>
          </p:cNvSpPr>
          <p:nvPr>
            <p:ph type="pic" sz="quarter" idx="14"/>
          </p:nvPr>
        </p:nvSpPr>
        <p:spPr>
          <a:xfrm>
            <a:off x="292608" y="292608"/>
            <a:ext cx="11603736" cy="5752214"/>
          </a:xfrm>
          <a:prstGeom prst="roundRect">
            <a:avLst>
              <a:gd name="adj" fmla="val 2028"/>
            </a:avLst>
          </a:prstGeom>
          <a:solidFill>
            <a:schemeClr val="accent6">
              <a:lumMod val="90000"/>
            </a:schemeClr>
          </a:solidFill>
        </p:spPr>
        <p:txBody>
          <a:bodyPr anchor="ctr"/>
          <a:lstStyle>
            <a:lvl1pPr marL="0" indent="0" algn="ctr">
              <a:buNone/>
              <a:defRPr>
                <a:solidFill>
                  <a:schemeClr val="accent1"/>
                </a:solidFill>
              </a:defRPr>
            </a:lvl1pPr>
          </a:lstStyle>
          <a:p>
            <a:r>
              <a:rPr lang="en-US"/>
              <a:t>Click icon to add picture</a:t>
            </a:r>
            <a:endParaRPr lang="en-US" dirty="0"/>
          </a:p>
        </p:txBody>
      </p:sp>
      <p:sp>
        <p:nvSpPr>
          <p:cNvPr id="14" name="Text Placeholder 9">
            <a:extLst>
              <a:ext uri="{FF2B5EF4-FFF2-40B4-BE49-F238E27FC236}">
                <a16:creationId xmlns:a16="http://schemas.microsoft.com/office/drawing/2014/main" id="{A8905FA3-0064-A244-8E3E-72D4C708E643}"/>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139189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with border (Orange footer)">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E8846C0-4F98-1841-8031-2D94DC7DE629}"/>
              </a:ext>
            </a:extLst>
          </p:cNvPr>
          <p:cNvGrpSpPr/>
          <p:nvPr userDrawn="1"/>
        </p:nvGrpSpPr>
        <p:grpSpPr>
          <a:xfrm>
            <a:off x="0" y="6311555"/>
            <a:ext cx="4148052" cy="544250"/>
            <a:chOff x="1524000" y="3225800"/>
            <a:chExt cx="4148052" cy="544250"/>
          </a:xfrm>
        </p:grpSpPr>
        <p:sp>
          <p:nvSpPr>
            <p:cNvPr id="23" name="Freeform 22">
              <a:extLst>
                <a:ext uri="{FF2B5EF4-FFF2-40B4-BE49-F238E27FC236}">
                  <a16:creationId xmlns:a16="http://schemas.microsoft.com/office/drawing/2014/main" id="{9336E13F-527E-004C-89A9-0DBF14537A60}"/>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4" name="Freeform 23">
              <a:extLst>
                <a:ext uri="{FF2B5EF4-FFF2-40B4-BE49-F238E27FC236}">
                  <a16:creationId xmlns:a16="http://schemas.microsoft.com/office/drawing/2014/main" id="{9F546D3E-03E4-3E41-BF95-2F2E38FF098C}"/>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5" name="Graphic 21">
              <a:extLst>
                <a:ext uri="{FF2B5EF4-FFF2-40B4-BE49-F238E27FC236}">
                  <a16:creationId xmlns:a16="http://schemas.microsoft.com/office/drawing/2014/main" id="{861F22EB-5C8F-D046-891A-E4EF6BD92F21}"/>
                </a:ext>
              </a:extLst>
            </p:cNvPr>
            <p:cNvGrpSpPr/>
            <p:nvPr/>
          </p:nvGrpSpPr>
          <p:grpSpPr>
            <a:xfrm>
              <a:off x="1804599" y="3375720"/>
              <a:ext cx="639954" cy="244409"/>
              <a:chOff x="1804599" y="3375720"/>
              <a:chExt cx="639954" cy="244409"/>
            </a:xfrm>
          </p:grpSpPr>
          <p:sp>
            <p:nvSpPr>
              <p:cNvPr id="26" name="Freeform 25">
                <a:extLst>
                  <a:ext uri="{FF2B5EF4-FFF2-40B4-BE49-F238E27FC236}">
                    <a16:creationId xmlns:a16="http://schemas.microsoft.com/office/drawing/2014/main" id="{117570B6-E91E-0440-939E-599EE908BC97}"/>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EB0ACA13-4FA5-3F4B-B295-B73909D35DB6}"/>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F9465442-CC4D-0740-953F-CFECB06EDA54}"/>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Date Placeholder 1">
            <a:extLst>
              <a:ext uri="{FF2B5EF4-FFF2-40B4-BE49-F238E27FC236}">
                <a16:creationId xmlns:a16="http://schemas.microsoft.com/office/drawing/2014/main" id="{BB2A15E6-FD02-9F42-A3E1-7FA1DA80357A}"/>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30C38070-0E2C-3241-A63E-E4EE89AE5205}"/>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C9E3B482-CD8D-C045-B364-59201290A91A}"/>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5" name="Picture Placeholder 4">
            <a:extLst>
              <a:ext uri="{FF2B5EF4-FFF2-40B4-BE49-F238E27FC236}">
                <a16:creationId xmlns:a16="http://schemas.microsoft.com/office/drawing/2014/main" id="{0A44060C-24D2-D44F-8D00-866C6F96FAC1}"/>
              </a:ext>
            </a:extLst>
          </p:cNvPr>
          <p:cNvSpPr>
            <a:spLocks noGrp="1"/>
          </p:cNvSpPr>
          <p:nvPr>
            <p:ph type="pic" sz="quarter" idx="14"/>
          </p:nvPr>
        </p:nvSpPr>
        <p:spPr>
          <a:xfrm>
            <a:off x="295939" y="292608"/>
            <a:ext cx="11603736" cy="5751576"/>
          </a:xfrm>
          <a:prstGeom prst="roundRect">
            <a:avLst>
              <a:gd name="adj" fmla="val 2028"/>
            </a:avLst>
          </a:prstGeom>
          <a:solidFill>
            <a:schemeClr val="accent6">
              <a:lumMod val="90000"/>
            </a:schemeClr>
          </a:solidFill>
        </p:spPr>
        <p:txBody>
          <a:bodyPr anchor="ctr"/>
          <a:lstStyle>
            <a:lvl1pPr marL="0" indent="0" algn="ctr">
              <a:buNone/>
              <a:defRPr>
                <a:solidFill>
                  <a:schemeClr val="accent1"/>
                </a:solidFill>
              </a:defRPr>
            </a:lvl1pPr>
          </a:lstStyle>
          <a:p>
            <a:r>
              <a:rPr lang="en-US"/>
              <a:t>Click icon to add picture</a:t>
            </a:r>
            <a:endParaRPr lang="en-US" dirty="0"/>
          </a:p>
        </p:txBody>
      </p:sp>
      <p:sp>
        <p:nvSpPr>
          <p:cNvPr id="14" name="Text Placeholder 9">
            <a:extLst>
              <a:ext uri="{FF2B5EF4-FFF2-40B4-BE49-F238E27FC236}">
                <a16:creationId xmlns:a16="http://schemas.microsoft.com/office/drawing/2014/main" id="{A8905FA3-0064-A244-8E3E-72D4C708E643}"/>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42754421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with border (Blue footer)">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D5109CE-3F53-6142-813F-FA6E1C20C20F}"/>
              </a:ext>
            </a:extLst>
          </p:cNvPr>
          <p:cNvGrpSpPr/>
          <p:nvPr userDrawn="1"/>
        </p:nvGrpSpPr>
        <p:grpSpPr>
          <a:xfrm>
            <a:off x="0" y="6311555"/>
            <a:ext cx="4148052" cy="544250"/>
            <a:chOff x="1524000" y="3225800"/>
            <a:chExt cx="4148052" cy="544250"/>
          </a:xfrm>
        </p:grpSpPr>
        <p:sp>
          <p:nvSpPr>
            <p:cNvPr id="16" name="Freeform 15">
              <a:extLst>
                <a:ext uri="{FF2B5EF4-FFF2-40B4-BE49-F238E27FC236}">
                  <a16:creationId xmlns:a16="http://schemas.microsoft.com/office/drawing/2014/main" id="{F0063FF1-FC62-0C49-94E8-2976F220A86F}"/>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79879D68-4862-D64B-AB88-799FE48E2A5E}"/>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18" name="Graphic 21">
              <a:extLst>
                <a:ext uri="{FF2B5EF4-FFF2-40B4-BE49-F238E27FC236}">
                  <a16:creationId xmlns:a16="http://schemas.microsoft.com/office/drawing/2014/main" id="{EB768552-E6D0-C342-87ED-5535136441AE}"/>
                </a:ext>
              </a:extLst>
            </p:cNvPr>
            <p:cNvGrpSpPr/>
            <p:nvPr/>
          </p:nvGrpSpPr>
          <p:grpSpPr>
            <a:xfrm>
              <a:off x="1804599" y="3375720"/>
              <a:ext cx="639954" cy="244409"/>
              <a:chOff x="1804599" y="3375720"/>
              <a:chExt cx="639954" cy="244409"/>
            </a:xfrm>
          </p:grpSpPr>
          <p:sp>
            <p:nvSpPr>
              <p:cNvPr id="19" name="Freeform 18">
                <a:extLst>
                  <a:ext uri="{FF2B5EF4-FFF2-40B4-BE49-F238E27FC236}">
                    <a16:creationId xmlns:a16="http://schemas.microsoft.com/office/drawing/2014/main" id="{82732A43-3C93-5B4B-AD8D-CAE2FBD28346}"/>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83AB0193-5952-0F4C-A433-D03C58AFF8C6}"/>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11D9D13-2350-A94E-926F-415DD541BCBA}"/>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Date Placeholder 1">
            <a:extLst>
              <a:ext uri="{FF2B5EF4-FFF2-40B4-BE49-F238E27FC236}">
                <a16:creationId xmlns:a16="http://schemas.microsoft.com/office/drawing/2014/main" id="{BB2A15E6-FD02-9F42-A3E1-7FA1DA80357A}"/>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3" name="Footer Placeholder 2">
            <a:extLst>
              <a:ext uri="{FF2B5EF4-FFF2-40B4-BE49-F238E27FC236}">
                <a16:creationId xmlns:a16="http://schemas.microsoft.com/office/drawing/2014/main" id="{30C38070-0E2C-3241-A63E-E4EE89AE5205}"/>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4" name="Slide Number Placeholder 3">
            <a:extLst>
              <a:ext uri="{FF2B5EF4-FFF2-40B4-BE49-F238E27FC236}">
                <a16:creationId xmlns:a16="http://schemas.microsoft.com/office/drawing/2014/main" id="{C9E3B482-CD8D-C045-B364-59201290A91A}"/>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5" name="Picture Placeholder 4">
            <a:extLst>
              <a:ext uri="{FF2B5EF4-FFF2-40B4-BE49-F238E27FC236}">
                <a16:creationId xmlns:a16="http://schemas.microsoft.com/office/drawing/2014/main" id="{0A44060C-24D2-D44F-8D00-866C6F96FAC1}"/>
              </a:ext>
            </a:extLst>
          </p:cNvPr>
          <p:cNvSpPr>
            <a:spLocks noGrp="1"/>
          </p:cNvSpPr>
          <p:nvPr>
            <p:ph type="pic" sz="quarter" idx="14"/>
          </p:nvPr>
        </p:nvSpPr>
        <p:spPr>
          <a:xfrm>
            <a:off x="295939" y="292608"/>
            <a:ext cx="11603736" cy="5751576"/>
          </a:xfrm>
          <a:prstGeom prst="roundRect">
            <a:avLst>
              <a:gd name="adj" fmla="val 2028"/>
            </a:avLst>
          </a:prstGeom>
          <a:solidFill>
            <a:schemeClr val="accent6">
              <a:lumMod val="90000"/>
            </a:schemeClr>
          </a:solidFill>
        </p:spPr>
        <p:txBody>
          <a:bodyPr anchor="ctr"/>
          <a:lstStyle>
            <a:lvl1pPr marL="0" indent="0" algn="ctr">
              <a:buNone/>
              <a:defRPr>
                <a:solidFill>
                  <a:schemeClr val="accent1"/>
                </a:solidFill>
              </a:defRPr>
            </a:lvl1pPr>
          </a:lstStyle>
          <a:p>
            <a:r>
              <a:rPr lang="en-US"/>
              <a:t>Click icon to add picture</a:t>
            </a:r>
            <a:endParaRPr lang="en-US" dirty="0"/>
          </a:p>
        </p:txBody>
      </p:sp>
      <p:sp>
        <p:nvSpPr>
          <p:cNvPr id="14" name="Text Placeholder 9">
            <a:extLst>
              <a:ext uri="{FF2B5EF4-FFF2-40B4-BE49-F238E27FC236}">
                <a16:creationId xmlns:a16="http://schemas.microsoft.com/office/drawing/2014/main" id="{A8905FA3-0064-A244-8E3E-72D4C708E643}"/>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684290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image (Ultraviolet foot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6E216BC-AAB8-FD45-BA80-98E36D4A442C}"/>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44C83019-AFA8-F540-BF98-DD21F1A25EE7}"/>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DB9907C-9CFF-FB46-8490-DF921A3BB8B6}"/>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0527C7D8-0168-C249-B3B9-1FAEAF083103}"/>
                </a:ext>
              </a:extLst>
            </p:cNvPr>
            <p:cNvGrpSpPr/>
            <p:nvPr/>
          </p:nvGrpSpPr>
          <p:grpSpPr>
            <a:xfrm>
              <a:off x="1804599" y="3375720"/>
              <a:ext cx="639954" cy="244408"/>
              <a:chOff x="1804599" y="3375720"/>
              <a:chExt cx="639954" cy="244408"/>
            </a:xfrm>
          </p:grpSpPr>
          <p:sp>
            <p:nvSpPr>
              <p:cNvPr id="22" name="Freeform 21">
                <a:extLst>
                  <a:ext uri="{FF2B5EF4-FFF2-40B4-BE49-F238E27FC236}">
                    <a16:creationId xmlns:a16="http://schemas.microsoft.com/office/drawing/2014/main" id="{B794C05E-5D7C-F143-9E9E-ECCCF86AA7A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65B3DDE5-E667-D549-B49E-05876E95A260}"/>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B670A93-623A-C445-9524-1C307622A7D0}"/>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6053468" y="769090"/>
            <a:ext cx="4519024" cy="1724245"/>
          </a:xfrm>
        </p:spPr>
        <p:txBody>
          <a:bodyPr anchor="b">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6053468" y="2959013"/>
            <a:ext cx="4519024" cy="2564957"/>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769090"/>
            <a:ext cx="5303520" cy="4754880"/>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6" name="Text Placeholder 9">
            <a:extLst>
              <a:ext uri="{FF2B5EF4-FFF2-40B4-BE49-F238E27FC236}">
                <a16:creationId xmlns:a16="http://schemas.microsoft.com/office/drawing/2014/main" id="{EB496721-5258-CF46-96CA-B0885D22152B}"/>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249732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image (Orang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556BCF2-0040-DD43-A20D-7CFDDC244DB2}"/>
              </a:ext>
            </a:extLst>
          </p:cNvPr>
          <p:cNvGrpSpPr/>
          <p:nvPr userDrawn="1"/>
        </p:nvGrpSpPr>
        <p:grpSpPr>
          <a:xfrm>
            <a:off x="0" y="6311555"/>
            <a:ext cx="4148052" cy="544250"/>
            <a:chOff x="1524000" y="3225800"/>
            <a:chExt cx="4148052" cy="544250"/>
          </a:xfrm>
        </p:grpSpPr>
        <p:sp>
          <p:nvSpPr>
            <p:cNvPr id="25" name="Freeform 24">
              <a:extLst>
                <a:ext uri="{FF2B5EF4-FFF2-40B4-BE49-F238E27FC236}">
                  <a16:creationId xmlns:a16="http://schemas.microsoft.com/office/drawing/2014/main" id="{691E2E3F-6105-EE40-883B-090903C06F84}"/>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FAE758A0-D51F-AA4D-AB6E-718FA8EFD24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27" name="Graphic 21">
              <a:extLst>
                <a:ext uri="{FF2B5EF4-FFF2-40B4-BE49-F238E27FC236}">
                  <a16:creationId xmlns:a16="http://schemas.microsoft.com/office/drawing/2014/main" id="{784569DC-3FC1-DB4D-BF61-6A1DF795999E}"/>
                </a:ext>
              </a:extLst>
            </p:cNvPr>
            <p:cNvGrpSpPr/>
            <p:nvPr/>
          </p:nvGrpSpPr>
          <p:grpSpPr>
            <a:xfrm>
              <a:off x="1804599" y="3375720"/>
              <a:ext cx="639954" cy="244409"/>
              <a:chOff x="1804599" y="3375720"/>
              <a:chExt cx="639954" cy="244409"/>
            </a:xfrm>
          </p:grpSpPr>
          <p:sp>
            <p:nvSpPr>
              <p:cNvPr id="28" name="Freeform 27">
                <a:extLst>
                  <a:ext uri="{FF2B5EF4-FFF2-40B4-BE49-F238E27FC236}">
                    <a16:creationId xmlns:a16="http://schemas.microsoft.com/office/drawing/2014/main" id="{8CD2C40B-473A-1142-B36D-E578626B4D43}"/>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8B9527C6-78B1-4540-8B81-8E36F9D43638}"/>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71B3A869-F7F2-314F-B86A-AB0DA7580933}"/>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6053468" y="769090"/>
            <a:ext cx="4519024" cy="1724245"/>
          </a:xfrm>
        </p:spPr>
        <p:txBody>
          <a:bodyPr anchor="b">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6053468" y="2959013"/>
            <a:ext cx="4519024" cy="2564957"/>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769090"/>
            <a:ext cx="5303520" cy="4754880"/>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6" name="Text Placeholder 9">
            <a:extLst>
              <a:ext uri="{FF2B5EF4-FFF2-40B4-BE49-F238E27FC236}">
                <a16:creationId xmlns:a16="http://schemas.microsoft.com/office/drawing/2014/main" id="{EB496721-5258-CF46-96CA-B0885D22152B}"/>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9709237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image (Blue foot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94E54F7-DD58-F246-BE09-3019629075AA}"/>
              </a:ext>
            </a:extLst>
          </p:cNvPr>
          <p:cNvGrpSpPr/>
          <p:nvPr userDrawn="1"/>
        </p:nvGrpSpPr>
        <p:grpSpPr>
          <a:xfrm>
            <a:off x="0" y="6311555"/>
            <a:ext cx="4148052" cy="544250"/>
            <a:chOff x="1524000" y="3225800"/>
            <a:chExt cx="4148052" cy="544250"/>
          </a:xfrm>
        </p:grpSpPr>
        <p:sp>
          <p:nvSpPr>
            <p:cNvPr id="19" name="Freeform 18">
              <a:extLst>
                <a:ext uri="{FF2B5EF4-FFF2-40B4-BE49-F238E27FC236}">
                  <a16:creationId xmlns:a16="http://schemas.microsoft.com/office/drawing/2014/main" id="{C8FDDB25-DE9F-4744-BF04-BFD0FEF3E258}"/>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3DBCDB74-383B-CA4C-80C6-B7687FB2C9F3}"/>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1" name="Graphic 21">
              <a:extLst>
                <a:ext uri="{FF2B5EF4-FFF2-40B4-BE49-F238E27FC236}">
                  <a16:creationId xmlns:a16="http://schemas.microsoft.com/office/drawing/2014/main" id="{E064FB5B-8974-F048-A196-73DC3F8B4020}"/>
                </a:ext>
              </a:extLst>
            </p:cNvPr>
            <p:cNvGrpSpPr/>
            <p:nvPr/>
          </p:nvGrpSpPr>
          <p:grpSpPr>
            <a:xfrm>
              <a:off x="1804599" y="3375720"/>
              <a:ext cx="639954" cy="244409"/>
              <a:chOff x="1804599" y="3375720"/>
              <a:chExt cx="639954" cy="244409"/>
            </a:xfrm>
          </p:grpSpPr>
          <p:sp>
            <p:nvSpPr>
              <p:cNvPr id="22" name="Freeform 21">
                <a:extLst>
                  <a:ext uri="{FF2B5EF4-FFF2-40B4-BE49-F238E27FC236}">
                    <a16:creationId xmlns:a16="http://schemas.microsoft.com/office/drawing/2014/main" id="{9B4F2EEB-842F-AD40-8C6A-35403D280787}"/>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CA2D9F3F-9D5C-3948-96AF-22F6880C8E43}"/>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58812BA0-E51F-FE44-84AE-BF0877E40F57}"/>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6053468" y="769090"/>
            <a:ext cx="4519024" cy="1724245"/>
          </a:xfrm>
        </p:spPr>
        <p:txBody>
          <a:bodyPr anchor="b">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6053468" y="2959013"/>
            <a:ext cx="4519024" cy="2564957"/>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lvl1pPr>
              <a:defRPr>
                <a:solidFill>
                  <a:schemeClr val="bg2"/>
                </a:solidFill>
              </a:defRPr>
            </a:lvl1p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769090"/>
            <a:ext cx="5303520" cy="4754880"/>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6" name="Text Placeholder 9">
            <a:extLst>
              <a:ext uri="{FF2B5EF4-FFF2-40B4-BE49-F238E27FC236}">
                <a16:creationId xmlns:a16="http://schemas.microsoft.com/office/drawing/2014/main" id="{EB496721-5258-CF46-96CA-B0885D22152B}"/>
              </a:ext>
            </a:extLst>
          </p:cNvPr>
          <p:cNvSpPr>
            <a:spLocks noGrp="1"/>
          </p:cNvSpPr>
          <p:nvPr>
            <p:ph type="body" sz="quarter" idx="15"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6417843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items (Ultraviolet footer)">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635A7266-1A65-B444-9F19-F948056C8E33}"/>
              </a:ext>
            </a:extLst>
          </p:cNvPr>
          <p:cNvGrpSpPr/>
          <p:nvPr userDrawn="1"/>
        </p:nvGrpSpPr>
        <p:grpSpPr>
          <a:xfrm>
            <a:off x="0" y="6311555"/>
            <a:ext cx="4148052" cy="544250"/>
            <a:chOff x="1524000" y="3225800"/>
            <a:chExt cx="4148052" cy="544250"/>
          </a:xfrm>
        </p:grpSpPr>
        <p:sp>
          <p:nvSpPr>
            <p:cNvPr id="25" name="Freeform 24">
              <a:extLst>
                <a:ext uri="{FF2B5EF4-FFF2-40B4-BE49-F238E27FC236}">
                  <a16:creationId xmlns:a16="http://schemas.microsoft.com/office/drawing/2014/main" id="{D84172BB-1DCC-C148-BA2A-6D0FD31D75F4}"/>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1D1A4C92-5EB0-ED41-A1B8-D479FE53B1AA}"/>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27" name="Graphic 21">
              <a:extLst>
                <a:ext uri="{FF2B5EF4-FFF2-40B4-BE49-F238E27FC236}">
                  <a16:creationId xmlns:a16="http://schemas.microsoft.com/office/drawing/2014/main" id="{A90094C3-0173-3549-9AD3-B190C8398F57}"/>
                </a:ext>
              </a:extLst>
            </p:cNvPr>
            <p:cNvGrpSpPr/>
            <p:nvPr/>
          </p:nvGrpSpPr>
          <p:grpSpPr>
            <a:xfrm>
              <a:off x="1804599" y="3375720"/>
              <a:ext cx="639954" cy="244408"/>
              <a:chOff x="1804599" y="3375720"/>
              <a:chExt cx="639954" cy="244408"/>
            </a:xfrm>
          </p:grpSpPr>
          <p:sp>
            <p:nvSpPr>
              <p:cNvPr id="28" name="Freeform 27">
                <a:extLst>
                  <a:ext uri="{FF2B5EF4-FFF2-40B4-BE49-F238E27FC236}">
                    <a16:creationId xmlns:a16="http://schemas.microsoft.com/office/drawing/2014/main" id="{BF0C2377-491A-FC42-8BFC-25C0A81CF2D3}"/>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E6010E0-B012-C841-BF26-F4A61AD6E28F}"/>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7C9B931D-B5F7-5346-B860-3F50C3FCF602}"/>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224069" y="245377"/>
            <a:ext cx="6527606" cy="1088653"/>
          </a:xfrm>
        </p:spPr>
        <p:txBody>
          <a:bodyPr anchor="t">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329608"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AF44BD2A-E42D-6B45-9E75-DB60A5C854C0}"/>
              </a:ext>
            </a:extLst>
          </p:cNvPr>
          <p:cNvSpPr>
            <a:spLocks noGrp="1"/>
          </p:cNvSpPr>
          <p:nvPr>
            <p:ph type="pic" sz="quarter" idx="15"/>
          </p:nvPr>
        </p:nvSpPr>
        <p:spPr>
          <a:xfrm>
            <a:off x="4327450"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3" name="Content Placeholder 2">
            <a:extLst>
              <a:ext uri="{FF2B5EF4-FFF2-40B4-BE49-F238E27FC236}">
                <a16:creationId xmlns:a16="http://schemas.microsoft.com/office/drawing/2014/main" id="{DBF512C5-4CBC-5947-8E03-3C334BF31B12}"/>
              </a:ext>
            </a:extLst>
          </p:cNvPr>
          <p:cNvSpPr>
            <a:spLocks noGrp="1"/>
          </p:cNvSpPr>
          <p:nvPr>
            <p:ph idx="16"/>
          </p:nvPr>
        </p:nvSpPr>
        <p:spPr>
          <a:xfrm>
            <a:off x="4327450"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14" name="Picture Placeholder 4">
            <a:extLst>
              <a:ext uri="{FF2B5EF4-FFF2-40B4-BE49-F238E27FC236}">
                <a16:creationId xmlns:a16="http://schemas.microsoft.com/office/drawing/2014/main" id="{B78517FD-80C8-4847-B6F3-C8D0EE88A464}"/>
              </a:ext>
            </a:extLst>
          </p:cNvPr>
          <p:cNvSpPr>
            <a:spLocks noGrp="1"/>
          </p:cNvSpPr>
          <p:nvPr>
            <p:ph type="pic" sz="quarter" idx="17"/>
          </p:nvPr>
        </p:nvSpPr>
        <p:spPr>
          <a:xfrm>
            <a:off x="8325292"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5" name="Content Placeholder 2">
            <a:extLst>
              <a:ext uri="{FF2B5EF4-FFF2-40B4-BE49-F238E27FC236}">
                <a16:creationId xmlns:a16="http://schemas.microsoft.com/office/drawing/2014/main" id="{E54F5F67-11CD-B645-9E6C-9369011F3043}"/>
              </a:ext>
            </a:extLst>
          </p:cNvPr>
          <p:cNvSpPr>
            <a:spLocks noGrp="1"/>
          </p:cNvSpPr>
          <p:nvPr>
            <p:ph idx="18"/>
          </p:nvPr>
        </p:nvSpPr>
        <p:spPr>
          <a:xfrm>
            <a:off x="8347344"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20" name="Text Placeholder 9">
            <a:extLst>
              <a:ext uri="{FF2B5EF4-FFF2-40B4-BE49-F238E27FC236}">
                <a16:creationId xmlns:a16="http://schemas.microsoft.com/office/drawing/2014/main" id="{C898BD6B-9C0D-2147-AC4F-F696BD93F65D}"/>
              </a:ext>
            </a:extLst>
          </p:cNvPr>
          <p:cNvSpPr>
            <a:spLocks noGrp="1"/>
          </p:cNvSpPr>
          <p:nvPr>
            <p:ph type="body" sz="quarter" idx="19"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4129411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items (Orange footer)">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A4898F75-82DA-A74B-8D78-41ABCA94E86C}"/>
              </a:ext>
            </a:extLst>
          </p:cNvPr>
          <p:cNvGrpSpPr/>
          <p:nvPr userDrawn="1"/>
        </p:nvGrpSpPr>
        <p:grpSpPr>
          <a:xfrm>
            <a:off x="0" y="6311555"/>
            <a:ext cx="4148052" cy="544250"/>
            <a:chOff x="1524000" y="3225800"/>
            <a:chExt cx="4148052" cy="544250"/>
          </a:xfrm>
        </p:grpSpPr>
        <p:sp>
          <p:nvSpPr>
            <p:cNvPr id="22" name="Freeform 21">
              <a:extLst>
                <a:ext uri="{FF2B5EF4-FFF2-40B4-BE49-F238E27FC236}">
                  <a16:creationId xmlns:a16="http://schemas.microsoft.com/office/drawing/2014/main" id="{029DD5CD-73E4-BC43-90C9-11112A073395}"/>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F0857012-FA6D-E845-A73D-F4C2A7A2568A}"/>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31" name="Graphic 21">
              <a:extLst>
                <a:ext uri="{FF2B5EF4-FFF2-40B4-BE49-F238E27FC236}">
                  <a16:creationId xmlns:a16="http://schemas.microsoft.com/office/drawing/2014/main" id="{60B41756-BE2F-574F-9F27-01C29AD9BFEA}"/>
                </a:ext>
              </a:extLst>
            </p:cNvPr>
            <p:cNvGrpSpPr/>
            <p:nvPr/>
          </p:nvGrpSpPr>
          <p:grpSpPr>
            <a:xfrm>
              <a:off x="1804599" y="3375720"/>
              <a:ext cx="639954" cy="244409"/>
              <a:chOff x="1804599" y="3375720"/>
              <a:chExt cx="639954" cy="244409"/>
            </a:xfrm>
          </p:grpSpPr>
          <p:sp>
            <p:nvSpPr>
              <p:cNvPr id="32" name="Freeform 31">
                <a:extLst>
                  <a:ext uri="{FF2B5EF4-FFF2-40B4-BE49-F238E27FC236}">
                    <a16:creationId xmlns:a16="http://schemas.microsoft.com/office/drawing/2014/main" id="{10791E20-311A-7A4B-A351-ACEF50C9A72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35DCE2A-6ACF-9B4E-B434-B34F42415085}"/>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2ACC9F93-13CE-6147-9EF6-1EF19AB15F6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224069" y="245377"/>
            <a:ext cx="6527606" cy="1088653"/>
          </a:xfrm>
        </p:spPr>
        <p:txBody>
          <a:bodyPr anchor="t">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329608"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AF44BD2A-E42D-6B45-9E75-DB60A5C854C0}"/>
              </a:ext>
            </a:extLst>
          </p:cNvPr>
          <p:cNvSpPr>
            <a:spLocks noGrp="1"/>
          </p:cNvSpPr>
          <p:nvPr>
            <p:ph type="pic" sz="quarter" idx="15"/>
          </p:nvPr>
        </p:nvSpPr>
        <p:spPr>
          <a:xfrm>
            <a:off x="4327450"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3" name="Content Placeholder 2">
            <a:extLst>
              <a:ext uri="{FF2B5EF4-FFF2-40B4-BE49-F238E27FC236}">
                <a16:creationId xmlns:a16="http://schemas.microsoft.com/office/drawing/2014/main" id="{DBF512C5-4CBC-5947-8E03-3C334BF31B12}"/>
              </a:ext>
            </a:extLst>
          </p:cNvPr>
          <p:cNvSpPr>
            <a:spLocks noGrp="1"/>
          </p:cNvSpPr>
          <p:nvPr>
            <p:ph idx="16"/>
          </p:nvPr>
        </p:nvSpPr>
        <p:spPr>
          <a:xfrm>
            <a:off x="4327450"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14" name="Picture Placeholder 4">
            <a:extLst>
              <a:ext uri="{FF2B5EF4-FFF2-40B4-BE49-F238E27FC236}">
                <a16:creationId xmlns:a16="http://schemas.microsoft.com/office/drawing/2014/main" id="{B78517FD-80C8-4847-B6F3-C8D0EE88A464}"/>
              </a:ext>
            </a:extLst>
          </p:cNvPr>
          <p:cNvSpPr>
            <a:spLocks noGrp="1"/>
          </p:cNvSpPr>
          <p:nvPr>
            <p:ph type="pic" sz="quarter" idx="17"/>
          </p:nvPr>
        </p:nvSpPr>
        <p:spPr>
          <a:xfrm>
            <a:off x="8325292"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5" name="Content Placeholder 2">
            <a:extLst>
              <a:ext uri="{FF2B5EF4-FFF2-40B4-BE49-F238E27FC236}">
                <a16:creationId xmlns:a16="http://schemas.microsoft.com/office/drawing/2014/main" id="{E54F5F67-11CD-B645-9E6C-9369011F3043}"/>
              </a:ext>
            </a:extLst>
          </p:cNvPr>
          <p:cNvSpPr>
            <a:spLocks noGrp="1"/>
          </p:cNvSpPr>
          <p:nvPr>
            <p:ph idx="18"/>
          </p:nvPr>
        </p:nvSpPr>
        <p:spPr>
          <a:xfrm>
            <a:off x="8347344"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20" name="Text Placeholder 9">
            <a:extLst>
              <a:ext uri="{FF2B5EF4-FFF2-40B4-BE49-F238E27FC236}">
                <a16:creationId xmlns:a16="http://schemas.microsoft.com/office/drawing/2014/main" id="{C898BD6B-9C0D-2147-AC4F-F696BD93F65D}"/>
              </a:ext>
            </a:extLst>
          </p:cNvPr>
          <p:cNvSpPr>
            <a:spLocks noGrp="1"/>
          </p:cNvSpPr>
          <p:nvPr>
            <p:ph type="body" sz="quarter" idx="19"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5314650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ree items (Blue footer)">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59DBE2C-BE58-0D45-95E9-D7C11AB40301}"/>
              </a:ext>
            </a:extLst>
          </p:cNvPr>
          <p:cNvGrpSpPr/>
          <p:nvPr userDrawn="1"/>
        </p:nvGrpSpPr>
        <p:grpSpPr>
          <a:xfrm>
            <a:off x="0" y="6311555"/>
            <a:ext cx="4148052" cy="544250"/>
            <a:chOff x="1524000" y="3225800"/>
            <a:chExt cx="4148052" cy="544250"/>
          </a:xfrm>
        </p:grpSpPr>
        <p:sp>
          <p:nvSpPr>
            <p:cNvPr id="25" name="Freeform 24">
              <a:extLst>
                <a:ext uri="{FF2B5EF4-FFF2-40B4-BE49-F238E27FC236}">
                  <a16:creationId xmlns:a16="http://schemas.microsoft.com/office/drawing/2014/main" id="{F2EEEBA8-4B0E-5641-8284-526E9D5E1171}"/>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5BB1E078-BDB2-F648-933F-C1D2B87FFFBA}"/>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27" name="Graphic 21">
              <a:extLst>
                <a:ext uri="{FF2B5EF4-FFF2-40B4-BE49-F238E27FC236}">
                  <a16:creationId xmlns:a16="http://schemas.microsoft.com/office/drawing/2014/main" id="{19FC1F0C-C443-E847-8B0C-3A57D20A9047}"/>
                </a:ext>
              </a:extLst>
            </p:cNvPr>
            <p:cNvGrpSpPr/>
            <p:nvPr/>
          </p:nvGrpSpPr>
          <p:grpSpPr>
            <a:xfrm>
              <a:off x="1804599" y="3375720"/>
              <a:ext cx="639954" cy="244409"/>
              <a:chOff x="1804599" y="3375720"/>
              <a:chExt cx="639954" cy="244409"/>
            </a:xfrm>
          </p:grpSpPr>
          <p:sp>
            <p:nvSpPr>
              <p:cNvPr id="28" name="Freeform 27">
                <a:extLst>
                  <a:ext uri="{FF2B5EF4-FFF2-40B4-BE49-F238E27FC236}">
                    <a16:creationId xmlns:a16="http://schemas.microsoft.com/office/drawing/2014/main" id="{D969440C-A094-F047-BF04-9B80C7134789}"/>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F9AB3DD7-33A1-D143-910E-70D4E609DE5F}"/>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99C8C4FF-98A9-7D4E-A997-A59DC6D60410}"/>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C7D5F84-A525-E745-803E-7CC719418AB5}"/>
              </a:ext>
            </a:extLst>
          </p:cNvPr>
          <p:cNvSpPr>
            <a:spLocks noGrp="1"/>
          </p:cNvSpPr>
          <p:nvPr>
            <p:ph type="title"/>
          </p:nvPr>
        </p:nvSpPr>
        <p:spPr>
          <a:xfrm>
            <a:off x="224069" y="245377"/>
            <a:ext cx="6527606" cy="1088653"/>
          </a:xfrm>
        </p:spPr>
        <p:txBody>
          <a:bodyPr anchor="t">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352B35A-EF3B-B543-AFC8-FF72B6FD28D2}"/>
              </a:ext>
            </a:extLst>
          </p:cNvPr>
          <p:cNvSpPr>
            <a:spLocks noGrp="1"/>
          </p:cNvSpPr>
          <p:nvPr>
            <p:ph idx="1"/>
          </p:nvPr>
        </p:nvSpPr>
        <p:spPr>
          <a:xfrm>
            <a:off x="329608"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130777A5-3A3B-DF4A-884F-7F50BB850D0B}"/>
              </a:ext>
            </a:extLst>
          </p:cNvPr>
          <p:cNvSpPr>
            <a:spLocks noGrp="1"/>
          </p:cNvSpPr>
          <p:nvPr>
            <p:ph type="dt" sz="half" idx="10"/>
          </p:nvPr>
        </p:nvSpPr>
        <p:spPr/>
        <p:txBody>
          <a:bodyPr/>
          <a:lstStyle>
            <a:lvl1pPr>
              <a:defRPr>
                <a:solidFill>
                  <a:schemeClr val="bg2"/>
                </a:solidFill>
              </a:defRPr>
            </a:lvl1pPr>
          </a:lstStyle>
          <a:p>
            <a:r>
              <a:rPr lang="en-US"/>
              <a:t>DATE</a:t>
            </a:r>
            <a:endParaRPr lang="en-US" dirty="0"/>
          </a:p>
        </p:txBody>
      </p:sp>
      <p:sp>
        <p:nvSpPr>
          <p:cNvPr id="6" name="Footer Placeholder 5">
            <a:extLst>
              <a:ext uri="{FF2B5EF4-FFF2-40B4-BE49-F238E27FC236}">
                <a16:creationId xmlns:a16="http://schemas.microsoft.com/office/drawing/2014/main" id="{27CF75F7-8AB0-534E-95BC-E49610AE3CA7}"/>
              </a:ext>
            </a:extLst>
          </p:cNvPr>
          <p:cNvSpPr>
            <a:spLocks noGrp="1"/>
          </p:cNvSpPr>
          <p:nvPr>
            <p:ph type="ftr" sz="quarter" idx="11"/>
          </p:nvPr>
        </p:nvSpPr>
        <p:spPr/>
        <p:txBody>
          <a:bodyPr/>
          <a:lstStyle>
            <a:lvl1pPr>
              <a:defRPr>
                <a:solidFill>
                  <a:schemeClr val="bg2"/>
                </a:solidFill>
              </a:defRPr>
            </a:lvl1pPr>
          </a:lstStyle>
          <a:p>
            <a:r>
              <a:rPr lang="en-US"/>
              <a:t>PRESENTATION TITLE</a:t>
            </a:r>
          </a:p>
        </p:txBody>
      </p:sp>
      <p:sp>
        <p:nvSpPr>
          <p:cNvPr id="7" name="Slide Number Placeholder 6">
            <a:extLst>
              <a:ext uri="{FF2B5EF4-FFF2-40B4-BE49-F238E27FC236}">
                <a16:creationId xmlns:a16="http://schemas.microsoft.com/office/drawing/2014/main" id="{60A264B3-B2D8-C043-9513-FCC3B891E1CD}"/>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11" name="Picture Placeholder 4">
            <a:extLst>
              <a:ext uri="{FF2B5EF4-FFF2-40B4-BE49-F238E27FC236}">
                <a16:creationId xmlns:a16="http://schemas.microsoft.com/office/drawing/2014/main" id="{93FAB7B9-36F6-B148-A6EA-6E8F2C530796}"/>
              </a:ext>
            </a:extLst>
          </p:cNvPr>
          <p:cNvSpPr>
            <a:spLocks noGrp="1"/>
          </p:cNvSpPr>
          <p:nvPr>
            <p:ph type="pic" sz="quarter" idx="14"/>
          </p:nvPr>
        </p:nvSpPr>
        <p:spPr>
          <a:xfrm>
            <a:off x="329608"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AF44BD2A-E42D-6B45-9E75-DB60A5C854C0}"/>
              </a:ext>
            </a:extLst>
          </p:cNvPr>
          <p:cNvSpPr>
            <a:spLocks noGrp="1"/>
          </p:cNvSpPr>
          <p:nvPr>
            <p:ph type="pic" sz="quarter" idx="15"/>
          </p:nvPr>
        </p:nvSpPr>
        <p:spPr>
          <a:xfrm>
            <a:off x="4327450"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3" name="Content Placeholder 2">
            <a:extLst>
              <a:ext uri="{FF2B5EF4-FFF2-40B4-BE49-F238E27FC236}">
                <a16:creationId xmlns:a16="http://schemas.microsoft.com/office/drawing/2014/main" id="{DBF512C5-4CBC-5947-8E03-3C334BF31B12}"/>
              </a:ext>
            </a:extLst>
          </p:cNvPr>
          <p:cNvSpPr>
            <a:spLocks noGrp="1"/>
          </p:cNvSpPr>
          <p:nvPr>
            <p:ph idx="16"/>
          </p:nvPr>
        </p:nvSpPr>
        <p:spPr>
          <a:xfrm>
            <a:off x="4327450"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14" name="Picture Placeholder 4">
            <a:extLst>
              <a:ext uri="{FF2B5EF4-FFF2-40B4-BE49-F238E27FC236}">
                <a16:creationId xmlns:a16="http://schemas.microsoft.com/office/drawing/2014/main" id="{B78517FD-80C8-4847-B6F3-C8D0EE88A464}"/>
              </a:ext>
            </a:extLst>
          </p:cNvPr>
          <p:cNvSpPr>
            <a:spLocks noGrp="1"/>
          </p:cNvSpPr>
          <p:nvPr>
            <p:ph type="pic" sz="quarter" idx="17"/>
          </p:nvPr>
        </p:nvSpPr>
        <p:spPr>
          <a:xfrm>
            <a:off x="8325292" y="2146521"/>
            <a:ext cx="3593806" cy="2564957"/>
          </a:xfrm>
          <a:prstGeom prst="roundRect">
            <a:avLst>
              <a:gd name="adj" fmla="val 3499"/>
            </a:avLst>
          </a:prstGeom>
          <a:solidFill>
            <a:schemeClr val="accent6">
              <a:lumMod val="90000"/>
            </a:schemeClr>
          </a:solidFill>
        </p:spPr>
        <p:txBody>
          <a:bodyPr anchor="ctr"/>
          <a:lstStyle>
            <a:lvl1pPr marL="0" indent="0" algn="ctr">
              <a:buNone/>
              <a:defRPr b="0" i="0">
                <a:solidFill>
                  <a:schemeClr val="accent1"/>
                </a:solidFill>
                <a:latin typeface="FS Albert Pro Light" panose="02000503040000020004" pitchFamily="2" charset="0"/>
                <a:ea typeface="Verdana" panose="020B0604030504040204" pitchFamily="34" charset="0"/>
                <a:cs typeface="Calibri" panose="020F0502020204030204" pitchFamily="34" charset="0"/>
              </a:defRPr>
            </a:lvl1pPr>
          </a:lstStyle>
          <a:p>
            <a:r>
              <a:rPr lang="en-US"/>
              <a:t>Click icon to add picture</a:t>
            </a:r>
            <a:endParaRPr lang="en-US" dirty="0"/>
          </a:p>
        </p:txBody>
      </p:sp>
      <p:sp>
        <p:nvSpPr>
          <p:cNvPr id="15" name="Content Placeholder 2">
            <a:extLst>
              <a:ext uri="{FF2B5EF4-FFF2-40B4-BE49-F238E27FC236}">
                <a16:creationId xmlns:a16="http://schemas.microsoft.com/office/drawing/2014/main" id="{E54F5F67-11CD-B645-9E6C-9369011F3043}"/>
              </a:ext>
            </a:extLst>
          </p:cNvPr>
          <p:cNvSpPr>
            <a:spLocks noGrp="1"/>
          </p:cNvSpPr>
          <p:nvPr>
            <p:ph idx="18"/>
          </p:nvPr>
        </p:nvSpPr>
        <p:spPr>
          <a:xfrm>
            <a:off x="8347344" y="5067422"/>
            <a:ext cx="3593806" cy="823016"/>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vl6pPr>
              <a:defRPr sz="2000"/>
            </a:lvl6pPr>
            <a:lvl7pPr>
              <a:defRPr sz="2000"/>
            </a:lvl7pPr>
            <a:lvl8pPr>
              <a:defRPr sz="2000"/>
            </a:lvl8pPr>
            <a:lvl9pPr>
              <a:defRPr sz="2000"/>
            </a:lvl9pPr>
          </a:lstStyle>
          <a:p>
            <a:pPr lvl="0"/>
            <a:r>
              <a:rPr lang="en-US"/>
              <a:t>Click to edit Master text styles</a:t>
            </a:r>
          </a:p>
        </p:txBody>
      </p:sp>
      <p:sp>
        <p:nvSpPr>
          <p:cNvPr id="20" name="Text Placeholder 9">
            <a:extLst>
              <a:ext uri="{FF2B5EF4-FFF2-40B4-BE49-F238E27FC236}">
                <a16:creationId xmlns:a16="http://schemas.microsoft.com/office/drawing/2014/main" id="{C898BD6B-9C0D-2147-AC4F-F696BD93F65D}"/>
              </a:ext>
            </a:extLst>
          </p:cNvPr>
          <p:cNvSpPr>
            <a:spLocks noGrp="1"/>
          </p:cNvSpPr>
          <p:nvPr>
            <p:ph type="body" sz="quarter" idx="19"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5315307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Advancing Shapes (Ultraviolet footer)">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205C0935-F01C-1B40-BCE0-1C742B08049A}"/>
              </a:ext>
            </a:extLst>
          </p:cNvPr>
          <p:cNvGrpSpPr/>
          <p:nvPr userDrawn="1"/>
        </p:nvGrpSpPr>
        <p:grpSpPr>
          <a:xfrm>
            <a:off x="0" y="6311555"/>
            <a:ext cx="4148052" cy="544250"/>
            <a:chOff x="1524000" y="3225800"/>
            <a:chExt cx="4148052" cy="544250"/>
          </a:xfrm>
        </p:grpSpPr>
        <p:sp>
          <p:nvSpPr>
            <p:cNvPr id="29" name="Freeform 28">
              <a:extLst>
                <a:ext uri="{FF2B5EF4-FFF2-40B4-BE49-F238E27FC236}">
                  <a16:creationId xmlns:a16="http://schemas.microsoft.com/office/drawing/2014/main" id="{72B048D2-4F00-0C45-B28D-C9D972595B23}"/>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8011FF8B-2F1F-8943-8573-4357394277F0}"/>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31" name="Graphic 21">
              <a:extLst>
                <a:ext uri="{FF2B5EF4-FFF2-40B4-BE49-F238E27FC236}">
                  <a16:creationId xmlns:a16="http://schemas.microsoft.com/office/drawing/2014/main" id="{1E55D977-B35B-1A48-90D3-E4403631B375}"/>
                </a:ext>
              </a:extLst>
            </p:cNvPr>
            <p:cNvGrpSpPr/>
            <p:nvPr/>
          </p:nvGrpSpPr>
          <p:grpSpPr>
            <a:xfrm>
              <a:off x="1804599" y="3375720"/>
              <a:ext cx="639954" cy="244408"/>
              <a:chOff x="1804599" y="3375720"/>
              <a:chExt cx="639954" cy="244408"/>
            </a:xfrm>
          </p:grpSpPr>
          <p:sp>
            <p:nvSpPr>
              <p:cNvPr id="32" name="Freeform 31">
                <a:extLst>
                  <a:ext uri="{FF2B5EF4-FFF2-40B4-BE49-F238E27FC236}">
                    <a16:creationId xmlns:a16="http://schemas.microsoft.com/office/drawing/2014/main" id="{6835A096-6604-0948-882C-35EE7BCF93C8}"/>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6DFE11D8-9463-B04D-BBD0-8CD31197CD7A}"/>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0A7661C8-FDDC-574B-934F-8D1CAD7F25CF}"/>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grpSp>
        <p:nvGrpSpPr>
          <p:cNvPr id="16" name="Group 15">
            <a:extLst>
              <a:ext uri="{FF2B5EF4-FFF2-40B4-BE49-F238E27FC236}">
                <a16:creationId xmlns:a16="http://schemas.microsoft.com/office/drawing/2014/main" id="{60E61394-C09F-7745-A795-2BFC83E0C325}"/>
              </a:ext>
            </a:extLst>
          </p:cNvPr>
          <p:cNvGrpSpPr>
            <a:grpSpLocks noChangeAspect="1"/>
          </p:cNvGrpSpPr>
          <p:nvPr userDrawn="1"/>
        </p:nvGrpSpPr>
        <p:grpSpPr>
          <a:xfrm>
            <a:off x="3806384" y="1718200"/>
            <a:ext cx="8161014" cy="4114800"/>
            <a:chOff x="3053433" y="6309360"/>
            <a:chExt cx="1088135" cy="548640"/>
          </a:xfrm>
          <a:solidFill>
            <a:schemeClr val="accent5"/>
          </a:solidFill>
        </p:grpSpPr>
        <p:sp>
          <p:nvSpPr>
            <p:cNvPr id="17" name="Graphic 14">
              <a:extLst>
                <a:ext uri="{FF2B5EF4-FFF2-40B4-BE49-F238E27FC236}">
                  <a16:creationId xmlns:a16="http://schemas.microsoft.com/office/drawing/2014/main" id="{29694857-F20B-8043-84AE-4D3914475028}"/>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8" name="Graphic 17">
              <a:extLst>
                <a:ext uri="{FF2B5EF4-FFF2-40B4-BE49-F238E27FC236}">
                  <a16:creationId xmlns:a16="http://schemas.microsoft.com/office/drawing/2014/main" id="{57FBEA91-DA8E-7841-AF8C-A6B158B18BE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10" name="Group 9">
            <a:extLst>
              <a:ext uri="{FF2B5EF4-FFF2-40B4-BE49-F238E27FC236}">
                <a16:creationId xmlns:a16="http://schemas.microsoft.com/office/drawing/2014/main" id="{75B14A82-38EA-1242-BF87-A32DB3BAEBDB}"/>
              </a:ext>
            </a:extLst>
          </p:cNvPr>
          <p:cNvGrpSpPr>
            <a:grpSpLocks noChangeAspect="1"/>
          </p:cNvGrpSpPr>
          <p:nvPr userDrawn="1"/>
        </p:nvGrpSpPr>
        <p:grpSpPr>
          <a:xfrm>
            <a:off x="6" y="1718200"/>
            <a:ext cx="6095245" cy="4114800"/>
            <a:chOff x="3392796" y="6309360"/>
            <a:chExt cx="812699" cy="548640"/>
          </a:xfrm>
          <a:solidFill>
            <a:schemeClr val="accent6"/>
          </a:solidFill>
        </p:grpSpPr>
        <p:sp>
          <p:nvSpPr>
            <p:cNvPr id="11" name="Graphic 14">
              <a:extLst>
                <a:ext uri="{FF2B5EF4-FFF2-40B4-BE49-F238E27FC236}">
                  <a16:creationId xmlns:a16="http://schemas.microsoft.com/office/drawing/2014/main" id="{67122A67-7B63-B74A-98FA-DBE4F11F8230}"/>
                </a:ext>
              </a:extLst>
            </p:cNvPr>
            <p:cNvSpPr/>
            <p:nvPr userDrawn="1"/>
          </p:nvSpPr>
          <p:spPr>
            <a:xfrm>
              <a:off x="3392796" y="6309360"/>
              <a:ext cx="31188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2" name="Graphic 11">
              <a:extLst>
                <a:ext uri="{FF2B5EF4-FFF2-40B4-BE49-F238E27FC236}">
                  <a16:creationId xmlns:a16="http://schemas.microsoft.com/office/drawing/2014/main" id="{FD057798-1D6E-C646-ADFC-CB0F85D46C4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61427"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6204835"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6204835"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581691"/>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992A2493-C70E-9543-AA8E-4F49FFE01F6E}"/>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6766336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Advancing Shapes (Orange footer)">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307830-259A-F04C-871C-95D7F7BBFCDD}"/>
              </a:ext>
            </a:extLst>
          </p:cNvPr>
          <p:cNvGrpSpPr/>
          <p:nvPr userDrawn="1"/>
        </p:nvGrpSpPr>
        <p:grpSpPr>
          <a:xfrm>
            <a:off x="0" y="6311555"/>
            <a:ext cx="4148052" cy="544250"/>
            <a:chOff x="1524000" y="3225800"/>
            <a:chExt cx="4148052" cy="544250"/>
          </a:xfrm>
        </p:grpSpPr>
        <p:sp>
          <p:nvSpPr>
            <p:cNvPr id="26" name="Freeform 25">
              <a:extLst>
                <a:ext uri="{FF2B5EF4-FFF2-40B4-BE49-F238E27FC236}">
                  <a16:creationId xmlns:a16="http://schemas.microsoft.com/office/drawing/2014/main" id="{E95E41D1-9075-504B-BB89-376621C36D33}"/>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27" name="Freeform 26">
              <a:extLst>
                <a:ext uri="{FF2B5EF4-FFF2-40B4-BE49-F238E27FC236}">
                  <a16:creationId xmlns:a16="http://schemas.microsoft.com/office/drawing/2014/main" id="{FAD7CA31-C6F2-DF49-B3A2-095353AA6EF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35" name="Graphic 21">
              <a:extLst>
                <a:ext uri="{FF2B5EF4-FFF2-40B4-BE49-F238E27FC236}">
                  <a16:creationId xmlns:a16="http://schemas.microsoft.com/office/drawing/2014/main" id="{F7446786-70E1-A740-A82D-DE385647CBB4}"/>
                </a:ext>
              </a:extLst>
            </p:cNvPr>
            <p:cNvGrpSpPr/>
            <p:nvPr/>
          </p:nvGrpSpPr>
          <p:grpSpPr>
            <a:xfrm>
              <a:off x="1804599" y="3375720"/>
              <a:ext cx="639954" cy="244409"/>
              <a:chOff x="1804599" y="3375720"/>
              <a:chExt cx="639954" cy="244409"/>
            </a:xfrm>
          </p:grpSpPr>
          <p:sp>
            <p:nvSpPr>
              <p:cNvPr id="36" name="Freeform 35">
                <a:extLst>
                  <a:ext uri="{FF2B5EF4-FFF2-40B4-BE49-F238E27FC236}">
                    <a16:creationId xmlns:a16="http://schemas.microsoft.com/office/drawing/2014/main" id="{739587E3-BD4E-434E-A6AF-91B325C890C6}"/>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90E1D152-53E2-934F-8B27-DD37129FF767}"/>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A3FF07A8-C43C-D145-830D-1C07FC52A203}"/>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16" name="Group 15">
            <a:extLst>
              <a:ext uri="{FF2B5EF4-FFF2-40B4-BE49-F238E27FC236}">
                <a16:creationId xmlns:a16="http://schemas.microsoft.com/office/drawing/2014/main" id="{60E61394-C09F-7745-A795-2BFC83E0C325}"/>
              </a:ext>
            </a:extLst>
          </p:cNvPr>
          <p:cNvGrpSpPr>
            <a:grpSpLocks noChangeAspect="1"/>
          </p:cNvGrpSpPr>
          <p:nvPr userDrawn="1"/>
        </p:nvGrpSpPr>
        <p:grpSpPr>
          <a:xfrm>
            <a:off x="3806384" y="1718200"/>
            <a:ext cx="8161014" cy="4114800"/>
            <a:chOff x="3053433" y="6309360"/>
            <a:chExt cx="1088135" cy="548640"/>
          </a:xfrm>
          <a:solidFill>
            <a:schemeClr val="accent5"/>
          </a:solidFill>
        </p:grpSpPr>
        <p:sp>
          <p:nvSpPr>
            <p:cNvPr id="17" name="Graphic 14">
              <a:extLst>
                <a:ext uri="{FF2B5EF4-FFF2-40B4-BE49-F238E27FC236}">
                  <a16:creationId xmlns:a16="http://schemas.microsoft.com/office/drawing/2014/main" id="{29694857-F20B-8043-84AE-4D3914475028}"/>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8" name="Graphic 17">
              <a:extLst>
                <a:ext uri="{FF2B5EF4-FFF2-40B4-BE49-F238E27FC236}">
                  <a16:creationId xmlns:a16="http://schemas.microsoft.com/office/drawing/2014/main" id="{57FBEA91-DA8E-7841-AF8C-A6B158B18BE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10" name="Group 9">
            <a:extLst>
              <a:ext uri="{FF2B5EF4-FFF2-40B4-BE49-F238E27FC236}">
                <a16:creationId xmlns:a16="http://schemas.microsoft.com/office/drawing/2014/main" id="{75B14A82-38EA-1242-BF87-A32DB3BAEBDB}"/>
              </a:ext>
            </a:extLst>
          </p:cNvPr>
          <p:cNvGrpSpPr>
            <a:grpSpLocks noChangeAspect="1"/>
          </p:cNvGrpSpPr>
          <p:nvPr userDrawn="1"/>
        </p:nvGrpSpPr>
        <p:grpSpPr>
          <a:xfrm>
            <a:off x="6" y="1718200"/>
            <a:ext cx="6095245" cy="4114800"/>
            <a:chOff x="3392796" y="6309360"/>
            <a:chExt cx="812699" cy="548640"/>
          </a:xfrm>
          <a:solidFill>
            <a:schemeClr val="accent6"/>
          </a:solidFill>
        </p:grpSpPr>
        <p:sp>
          <p:nvSpPr>
            <p:cNvPr id="11" name="Graphic 14">
              <a:extLst>
                <a:ext uri="{FF2B5EF4-FFF2-40B4-BE49-F238E27FC236}">
                  <a16:creationId xmlns:a16="http://schemas.microsoft.com/office/drawing/2014/main" id="{67122A67-7B63-B74A-98FA-DBE4F11F8230}"/>
                </a:ext>
              </a:extLst>
            </p:cNvPr>
            <p:cNvSpPr/>
            <p:nvPr userDrawn="1"/>
          </p:nvSpPr>
          <p:spPr>
            <a:xfrm>
              <a:off x="3392796" y="6309360"/>
              <a:ext cx="31188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2" name="Graphic 11">
              <a:extLst>
                <a:ext uri="{FF2B5EF4-FFF2-40B4-BE49-F238E27FC236}">
                  <a16:creationId xmlns:a16="http://schemas.microsoft.com/office/drawing/2014/main" id="{FD057798-1D6E-C646-ADFC-CB0F85D46C4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61427"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6204835"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6204835"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581691"/>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992A2493-C70E-9543-AA8E-4F49FFE01F6E}"/>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8784356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Advancing Shapes (Blue footer)">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073F2A0F-067B-E946-A63A-0C3D136FA01C}"/>
              </a:ext>
            </a:extLst>
          </p:cNvPr>
          <p:cNvGrpSpPr/>
          <p:nvPr userDrawn="1"/>
        </p:nvGrpSpPr>
        <p:grpSpPr>
          <a:xfrm>
            <a:off x="0" y="6311555"/>
            <a:ext cx="4148052" cy="544250"/>
            <a:chOff x="1524000" y="3225800"/>
            <a:chExt cx="4148052" cy="544250"/>
          </a:xfrm>
        </p:grpSpPr>
        <p:sp>
          <p:nvSpPr>
            <p:cNvPr id="29" name="Freeform 28">
              <a:extLst>
                <a:ext uri="{FF2B5EF4-FFF2-40B4-BE49-F238E27FC236}">
                  <a16:creationId xmlns:a16="http://schemas.microsoft.com/office/drawing/2014/main" id="{B34848CE-EA65-494A-A025-4AF0DF2F49B3}"/>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AEEFF90D-AD95-3549-A6A2-3109F877344A}"/>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31" name="Graphic 21">
              <a:extLst>
                <a:ext uri="{FF2B5EF4-FFF2-40B4-BE49-F238E27FC236}">
                  <a16:creationId xmlns:a16="http://schemas.microsoft.com/office/drawing/2014/main" id="{13DA9C91-19C8-614A-A721-57F12B7FA642}"/>
                </a:ext>
              </a:extLst>
            </p:cNvPr>
            <p:cNvGrpSpPr/>
            <p:nvPr/>
          </p:nvGrpSpPr>
          <p:grpSpPr>
            <a:xfrm>
              <a:off x="1804599" y="3375720"/>
              <a:ext cx="639954" cy="244409"/>
              <a:chOff x="1804599" y="3375720"/>
              <a:chExt cx="639954" cy="244409"/>
            </a:xfrm>
          </p:grpSpPr>
          <p:sp>
            <p:nvSpPr>
              <p:cNvPr id="32" name="Freeform 31">
                <a:extLst>
                  <a:ext uri="{FF2B5EF4-FFF2-40B4-BE49-F238E27FC236}">
                    <a16:creationId xmlns:a16="http://schemas.microsoft.com/office/drawing/2014/main" id="{284EB1C4-2400-5F49-AA43-910FC2C56BC5}"/>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E18BD839-E645-6F4A-B4D8-61D5F6327809}"/>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955A918-E1A5-CB46-87D9-1F0C3B602D76}"/>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16" name="Group 15">
            <a:extLst>
              <a:ext uri="{FF2B5EF4-FFF2-40B4-BE49-F238E27FC236}">
                <a16:creationId xmlns:a16="http://schemas.microsoft.com/office/drawing/2014/main" id="{60E61394-C09F-7745-A795-2BFC83E0C325}"/>
              </a:ext>
            </a:extLst>
          </p:cNvPr>
          <p:cNvGrpSpPr>
            <a:grpSpLocks noChangeAspect="1"/>
          </p:cNvGrpSpPr>
          <p:nvPr userDrawn="1"/>
        </p:nvGrpSpPr>
        <p:grpSpPr>
          <a:xfrm>
            <a:off x="3806384" y="1718200"/>
            <a:ext cx="8161014" cy="4114800"/>
            <a:chOff x="3053433" y="6309360"/>
            <a:chExt cx="1088135" cy="548640"/>
          </a:xfrm>
          <a:solidFill>
            <a:schemeClr val="accent5"/>
          </a:solidFill>
        </p:grpSpPr>
        <p:sp>
          <p:nvSpPr>
            <p:cNvPr id="17" name="Graphic 14">
              <a:extLst>
                <a:ext uri="{FF2B5EF4-FFF2-40B4-BE49-F238E27FC236}">
                  <a16:creationId xmlns:a16="http://schemas.microsoft.com/office/drawing/2014/main" id="{29694857-F20B-8043-84AE-4D3914475028}"/>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8" name="Graphic 17">
              <a:extLst>
                <a:ext uri="{FF2B5EF4-FFF2-40B4-BE49-F238E27FC236}">
                  <a16:creationId xmlns:a16="http://schemas.microsoft.com/office/drawing/2014/main" id="{57FBEA91-DA8E-7841-AF8C-A6B158B18BE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10" name="Group 9">
            <a:extLst>
              <a:ext uri="{FF2B5EF4-FFF2-40B4-BE49-F238E27FC236}">
                <a16:creationId xmlns:a16="http://schemas.microsoft.com/office/drawing/2014/main" id="{75B14A82-38EA-1242-BF87-A32DB3BAEBDB}"/>
              </a:ext>
            </a:extLst>
          </p:cNvPr>
          <p:cNvGrpSpPr>
            <a:grpSpLocks noChangeAspect="1"/>
          </p:cNvGrpSpPr>
          <p:nvPr userDrawn="1"/>
        </p:nvGrpSpPr>
        <p:grpSpPr>
          <a:xfrm>
            <a:off x="6" y="1718200"/>
            <a:ext cx="6095245" cy="4114800"/>
            <a:chOff x="3392796" y="6309360"/>
            <a:chExt cx="812699" cy="548640"/>
          </a:xfrm>
          <a:solidFill>
            <a:schemeClr val="accent6"/>
          </a:solidFill>
        </p:grpSpPr>
        <p:sp>
          <p:nvSpPr>
            <p:cNvPr id="11" name="Graphic 14">
              <a:extLst>
                <a:ext uri="{FF2B5EF4-FFF2-40B4-BE49-F238E27FC236}">
                  <a16:creationId xmlns:a16="http://schemas.microsoft.com/office/drawing/2014/main" id="{67122A67-7B63-B74A-98FA-DBE4F11F8230}"/>
                </a:ext>
              </a:extLst>
            </p:cNvPr>
            <p:cNvSpPr/>
            <p:nvPr userDrawn="1"/>
          </p:nvSpPr>
          <p:spPr>
            <a:xfrm>
              <a:off x="3392796" y="6309360"/>
              <a:ext cx="31188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12" name="Graphic 11">
              <a:extLst>
                <a:ext uri="{FF2B5EF4-FFF2-40B4-BE49-F238E27FC236}">
                  <a16:creationId xmlns:a16="http://schemas.microsoft.com/office/drawing/2014/main" id="{FD057798-1D6E-C646-ADFC-CB0F85D46C4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61427"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2A9A10-7F84-564C-8CD3-3D3E0144E681}"/>
              </a:ext>
            </a:extLst>
          </p:cNvPr>
          <p:cNvSpPr>
            <a:spLocks noGrp="1"/>
          </p:cNvSpPr>
          <p:nvPr>
            <p:ph type="body" sz="quarter" idx="3"/>
          </p:nvPr>
        </p:nvSpPr>
        <p:spPr>
          <a:xfrm>
            <a:off x="6204835" y="1835160"/>
            <a:ext cx="5120640" cy="1020788"/>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487F0-E37C-2F4D-8511-C3C0505A847E}"/>
              </a:ext>
            </a:extLst>
          </p:cNvPr>
          <p:cNvSpPr>
            <a:spLocks noGrp="1"/>
          </p:cNvSpPr>
          <p:nvPr>
            <p:ph sz="quarter" idx="4"/>
          </p:nvPr>
        </p:nvSpPr>
        <p:spPr>
          <a:xfrm>
            <a:off x="6204835" y="3095371"/>
            <a:ext cx="5120640" cy="2486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69"/>
            <a:ext cx="5943600" cy="1581691"/>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lvl1pPr>
              <a:defRPr>
                <a:solidFill>
                  <a:schemeClr val="bg2"/>
                </a:solidFill>
              </a:defRPr>
            </a:lvl1p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24" name="Text Placeholder 9">
            <a:extLst>
              <a:ext uri="{FF2B5EF4-FFF2-40B4-BE49-F238E27FC236}">
                <a16:creationId xmlns:a16="http://schemas.microsoft.com/office/drawing/2014/main" id="{992A2493-C70E-9543-AA8E-4F49FFE01F6E}"/>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30818078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Advancing Shapes (Ultraviolet footer)">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86206FBF-A9B8-3641-9003-C0DEF62C0A03}"/>
              </a:ext>
            </a:extLst>
          </p:cNvPr>
          <p:cNvGrpSpPr/>
          <p:nvPr userDrawn="1"/>
        </p:nvGrpSpPr>
        <p:grpSpPr>
          <a:xfrm>
            <a:off x="0" y="6311555"/>
            <a:ext cx="4148052" cy="544250"/>
            <a:chOff x="1524000" y="3225800"/>
            <a:chExt cx="4148052" cy="544250"/>
          </a:xfrm>
        </p:grpSpPr>
        <p:sp>
          <p:nvSpPr>
            <p:cNvPr id="44" name="Freeform 43">
              <a:extLst>
                <a:ext uri="{FF2B5EF4-FFF2-40B4-BE49-F238E27FC236}">
                  <a16:creationId xmlns:a16="http://schemas.microsoft.com/office/drawing/2014/main" id="{51604FB6-F443-9E47-861D-87CEA8234038}"/>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4B716B04-28FB-4146-86E4-B54480F3991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46" name="Graphic 21">
              <a:extLst>
                <a:ext uri="{FF2B5EF4-FFF2-40B4-BE49-F238E27FC236}">
                  <a16:creationId xmlns:a16="http://schemas.microsoft.com/office/drawing/2014/main" id="{AEF369AC-DA8F-EB4B-9AEC-C8D5ADBD8B76}"/>
                </a:ext>
              </a:extLst>
            </p:cNvPr>
            <p:cNvGrpSpPr/>
            <p:nvPr/>
          </p:nvGrpSpPr>
          <p:grpSpPr>
            <a:xfrm>
              <a:off x="1804599" y="3375720"/>
              <a:ext cx="639954" cy="244408"/>
              <a:chOff x="1804599" y="3375720"/>
              <a:chExt cx="639954" cy="244408"/>
            </a:xfrm>
          </p:grpSpPr>
          <p:sp>
            <p:nvSpPr>
              <p:cNvPr id="47" name="Freeform 46">
                <a:extLst>
                  <a:ext uri="{FF2B5EF4-FFF2-40B4-BE49-F238E27FC236}">
                    <a16:creationId xmlns:a16="http://schemas.microsoft.com/office/drawing/2014/main" id="{8B4A70BC-5D8F-884C-9AD6-DC4A5373BB1B}"/>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49C0977-C37E-4D4D-B6FE-E76EB32C4866}"/>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93B9169-4F06-5E49-A908-7F64D9E2CEF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3806384" y="1732533"/>
            <a:ext cx="8161014" cy="4114800"/>
            <a:chOff x="3053433" y="6309360"/>
            <a:chExt cx="1088135" cy="548640"/>
          </a:xfrm>
          <a:solidFill>
            <a:schemeClr val="accent1"/>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31" name="Group 30">
            <a:extLst>
              <a:ext uri="{FF2B5EF4-FFF2-40B4-BE49-F238E27FC236}">
                <a16:creationId xmlns:a16="http://schemas.microsoft.com/office/drawing/2014/main" id="{461FCEFB-398D-DF4F-9121-F20162F6EB51}"/>
              </a:ext>
            </a:extLst>
          </p:cNvPr>
          <p:cNvGrpSpPr>
            <a:grpSpLocks noChangeAspect="1"/>
          </p:cNvGrpSpPr>
          <p:nvPr userDrawn="1"/>
        </p:nvGrpSpPr>
        <p:grpSpPr>
          <a:xfrm>
            <a:off x="1817544" y="1732533"/>
            <a:ext cx="6332027" cy="4114800"/>
            <a:chOff x="3328264" y="6309360"/>
            <a:chExt cx="844270" cy="548640"/>
          </a:xfrm>
          <a:solidFill>
            <a:schemeClr val="accent2"/>
          </a:solidFill>
        </p:grpSpPr>
        <p:sp>
          <p:nvSpPr>
            <p:cNvPr id="32" name="Graphic 14">
              <a:extLst>
                <a:ext uri="{FF2B5EF4-FFF2-40B4-BE49-F238E27FC236}">
                  <a16:creationId xmlns:a16="http://schemas.microsoft.com/office/drawing/2014/main" id="{6335AF80-747E-B74D-A7EB-E995011CE015}"/>
                </a:ext>
              </a:extLst>
            </p:cNvPr>
            <p:cNvSpPr/>
            <p:nvPr userDrawn="1"/>
          </p:nvSpPr>
          <p:spPr>
            <a:xfrm>
              <a:off x="3328264" y="6309360"/>
              <a:ext cx="376420"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3" name="Graphic 32">
              <a:extLst>
                <a:ext uri="{FF2B5EF4-FFF2-40B4-BE49-F238E27FC236}">
                  <a16:creationId xmlns:a16="http://schemas.microsoft.com/office/drawing/2014/main" id="{ECEB725D-5841-284D-B1D2-8E1DBE199B5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8466" y="6309360"/>
              <a:ext cx="544068" cy="548640"/>
            </a:xfrm>
            <a:prstGeom prst="rect">
              <a:avLst/>
            </a:prstGeom>
          </p:spPr>
        </p:pic>
      </p:grpSp>
      <p:grpSp>
        <p:nvGrpSpPr>
          <p:cNvPr id="28" name="Group 27">
            <a:extLst>
              <a:ext uri="{FF2B5EF4-FFF2-40B4-BE49-F238E27FC236}">
                <a16:creationId xmlns:a16="http://schemas.microsoft.com/office/drawing/2014/main" id="{F463D756-CAA1-7943-BF98-FB508FE965EF}"/>
              </a:ext>
            </a:extLst>
          </p:cNvPr>
          <p:cNvGrpSpPr>
            <a:grpSpLocks noChangeAspect="1"/>
          </p:cNvGrpSpPr>
          <p:nvPr userDrawn="1"/>
        </p:nvGrpSpPr>
        <p:grpSpPr>
          <a:xfrm>
            <a:off x="-3" y="1732533"/>
            <a:ext cx="4189598" cy="4114800"/>
            <a:chOff x="3392796" y="6309360"/>
            <a:chExt cx="558613" cy="548640"/>
          </a:xfrm>
          <a:solidFill>
            <a:schemeClr val="accent6"/>
          </a:solidFill>
        </p:grpSpPr>
        <p:sp>
          <p:nvSpPr>
            <p:cNvPr id="29" name="Graphic 14">
              <a:extLst>
                <a:ext uri="{FF2B5EF4-FFF2-40B4-BE49-F238E27FC236}">
                  <a16:creationId xmlns:a16="http://schemas.microsoft.com/office/drawing/2014/main" id="{0B5BF49C-1258-5C40-AC37-1B379AA60547}"/>
                </a:ext>
              </a:extLst>
            </p:cNvPr>
            <p:cNvSpPr/>
            <p:nvPr userDrawn="1"/>
          </p:nvSpPr>
          <p:spPr>
            <a:xfrm>
              <a:off x="3392796" y="6309360"/>
              <a:ext cx="197057"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0" name="Graphic 29">
              <a:extLst>
                <a:ext uri="{FF2B5EF4-FFF2-40B4-BE49-F238E27FC236}">
                  <a16:creationId xmlns:a16="http://schemas.microsoft.com/office/drawing/2014/main" id="{91A18C6F-0653-D44F-96E0-75E31B00468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07341"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62716"/>
            <a:ext cx="3188890" cy="79323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31509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31509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817384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817384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9">
            <a:extLst>
              <a:ext uri="{FF2B5EF4-FFF2-40B4-BE49-F238E27FC236}">
                <a16:creationId xmlns:a16="http://schemas.microsoft.com/office/drawing/2014/main" id="{DB0A7F4E-815D-9B45-B9F7-50DBA13441A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6779503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Advancing Shapes (Orange footer)">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043BF5CB-3610-2B47-927D-E673D5B93853}"/>
              </a:ext>
            </a:extLst>
          </p:cNvPr>
          <p:cNvGrpSpPr/>
          <p:nvPr userDrawn="1"/>
        </p:nvGrpSpPr>
        <p:grpSpPr>
          <a:xfrm>
            <a:off x="0" y="6311555"/>
            <a:ext cx="4148052" cy="544250"/>
            <a:chOff x="1524000" y="3225800"/>
            <a:chExt cx="4148052" cy="544250"/>
          </a:xfrm>
        </p:grpSpPr>
        <p:sp>
          <p:nvSpPr>
            <p:cNvPr id="36" name="Freeform 35">
              <a:extLst>
                <a:ext uri="{FF2B5EF4-FFF2-40B4-BE49-F238E27FC236}">
                  <a16:creationId xmlns:a16="http://schemas.microsoft.com/office/drawing/2014/main" id="{690115DB-FC96-584E-831A-28092AF13769}"/>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41" name="Freeform 40">
              <a:extLst>
                <a:ext uri="{FF2B5EF4-FFF2-40B4-BE49-F238E27FC236}">
                  <a16:creationId xmlns:a16="http://schemas.microsoft.com/office/drawing/2014/main" id="{CC0304F3-EBC2-DF44-9346-5EF3E4A463DC}"/>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42" name="Graphic 21">
              <a:extLst>
                <a:ext uri="{FF2B5EF4-FFF2-40B4-BE49-F238E27FC236}">
                  <a16:creationId xmlns:a16="http://schemas.microsoft.com/office/drawing/2014/main" id="{662210AC-E911-7A4E-B132-9E5BD6E46687}"/>
                </a:ext>
              </a:extLst>
            </p:cNvPr>
            <p:cNvGrpSpPr/>
            <p:nvPr/>
          </p:nvGrpSpPr>
          <p:grpSpPr>
            <a:xfrm>
              <a:off x="1804599" y="3375720"/>
              <a:ext cx="639954" cy="244409"/>
              <a:chOff x="1804599" y="3375720"/>
              <a:chExt cx="639954" cy="244409"/>
            </a:xfrm>
          </p:grpSpPr>
          <p:sp>
            <p:nvSpPr>
              <p:cNvPr id="50" name="Freeform 49">
                <a:extLst>
                  <a:ext uri="{FF2B5EF4-FFF2-40B4-BE49-F238E27FC236}">
                    <a16:creationId xmlns:a16="http://schemas.microsoft.com/office/drawing/2014/main" id="{1A23164A-94DF-204F-AC11-E3AA1902F447}"/>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EB320CC7-B3C5-CD4C-BAB3-9CEAA8B0F501}"/>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02DC598D-565C-E742-B708-0872B26DEAF5}"/>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3806384" y="1732533"/>
            <a:ext cx="8161014" cy="4114800"/>
            <a:chOff x="3053433" y="6309360"/>
            <a:chExt cx="1088135" cy="548640"/>
          </a:xfrm>
          <a:solidFill>
            <a:schemeClr val="accent1"/>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31" name="Group 30">
            <a:extLst>
              <a:ext uri="{FF2B5EF4-FFF2-40B4-BE49-F238E27FC236}">
                <a16:creationId xmlns:a16="http://schemas.microsoft.com/office/drawing/2014/main" id="{461FCEFB-398D-DF4F-9121-F20162F6EB51}"/>
              </a:ext>
            </a:extLst>
          </p:cNvPr>
          <p:cNvGrpSpPr>
            <a:grpSpLocks noChangeAspect="1"/>
          </p:cNvGrpSpPr>
          <p:nvPr userDrawn="1"/>
        </p:nvGrpSpPr>
        <p:grpSpPr>
          <a:xfrm>
            <a:off x="1817544" y="1732533"/>
            <a:ext cx="6332027" cy="4114800"/>
            <a:chOff x="3328264" y="6309360"/>
            <a:chExt cx="844270" cy="548640"/>
          </a:xfrm>
          <a:solidFill>
            <a:schemeClr val="accent2"/>
          </a:solidFill>
        </p:grpSpPr>
        <p:sp>
          <p:nvSpPr>
            <p:cNvPr id="32" name="Graphic 14">
              <a:extLst>
                <a:ext uri="{FF2B5EF4-FFF2-40B4-BE49-F238E27FC236}">
                  <a16:creationId xmlns:a16="http://schemas.microsoft.com/office/drawing/2014/main" id="{6335AF80-747E-B74D-A7EB-E995011CE015}"/>
                </a:ext>
              </a:extLst>
            </p:cNvPr>
            <p:cNvSpPr/>
            <p:nvPr userDrawn="1"/>
          </p:nvSpPr>
          <p:spPr>
            <a:xfrm>
              <a:off x="3328264" y="6309360"/>
              <a:ext cx="376420"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3" name="Graphic 32">
              <a:extLst>
                <a:ext uri="{FF2B5EF4-FFF2-40B4-BE49-F238E27FC236}">
                  <a16:creationId xmlns:a16="http://schemas.microsoft.com/office/drawing/2014/main" id="{ECEB725D-5841-284D-B1D2-8E1DBE199B5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8466" y="6309360"/>
              <a:ext cx="544068" cy="548640"/>
            </a:xfrm>
            <a:prstGeom prst="rect">
              <a:avLst/>
            </a:prstGeom>
          </p:spPr>
        </p:pic>
      </p:grpSp>
      <p:grpSp>
        <p:nvGrpSpPr>
          <p:cNvPr id="28" name="Group 27">
            <a:extLst>
              <a:ext uri="{FF2B5EF4-FFF2-40B4-BE49-F238E27FC236}">
                <a16:creationId xmlns:a16="http://schemas.microsoft.com/office/drawing/2014/main" id="{F463D756-CAA1-7943-BF98-FB508FE965EF}"/>
              </a:ext>
            </a:extLst>
          </p:cNvPr>
          <p:cNvGrpSpPr>
            <a:grpSpLocks noChangeAspect="1"/>
          </p:cNvGrpSpPr>
          <p:nvPr userDrawn="1"/>
        </p:nvGrpSpPr>
        <p:grpSpPr>
          <a:xfrm>
            <a:off x="-3" y="1732533"/>
            <a:ext cx="4189598" cy="4114800"/>
            <a:chOff x="3392796" y="6309360"/>
            <a:chExt cx="558613" cy="548640"/>
          </a:xfrm>
          <a:solidFill>
            <a:schemeClr val="accent6"/>
          </a:solidFill>
        </p:grpSpPr>
        <p:sp>
          <p:nvSpPr>
            <p:cNvPr id="29" name="Graphic 14">
              <a:extLst>
                <a:ext uri="{FF2B5EF4-FFF2-40B4-BE49-F238E27FC236}">
                  <a16:creationId xmlns:a16="http://schemas.microsoft.com/office/drawing/2014/main" id="{0B5BF49C-1258-5C40-AC37-1B379AA60547}"/>
                </a:ext>
              </a:extLst>
            </p:cNvPr>
            <p:cNvSpPr/>
            <p:nvPr userDrawn="1"/>
          </p:nvSpPr>
          <p:spPr>
            <a:xfrm>
              <a:off x="3392796" y="6309360"/>
              <a:ext cx="197057"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0" name="Graphic 29">
              <a:extLst>
                <a:ext uri="{FF2B5EF4-FFF2-40B4-BE49-F238E27FC236}">
                  <a16:creationId xmlns:a16="http://schemas.microsoft.com/office/drawing/2014/main" id="{91A18C6F-0653-D44F-96E0-75E31B00468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07341"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62716"/>
            <a:ext cx="3188890" cy="79323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31509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31509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817384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817384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9">
            <a:extLst>
              <a:ext uri="{FF2B5EF4-FFF2-40B4-BE49-F238E27FC236}">
                <a16:creationId xmlns:a16="http://schemas.microsoft.com/office/drawing/2014/main" id="{DB0A7F4E-815D-9B45-B9F7-50DBA13441A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9226090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Advancing Shapes (Blue footer)">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C7F9E158-0AB5-0043-B5FD-F9D4762DC659}"/>
              </a:ext>
            </a:extLst>
          </p:cNvPr>
          <p:cNvGrpSpPr/>
          <p:nvPr userDrawn="1"/>
        </p:nvGrpSpPr>
        <p:grpSpPr>
          <a:xfrm>
            <a:off x="0" y="6311555"/>
            <a:ext cx="4148052" cy="544250"/>
            <a:chOff x="1524000" y="3225800"/>
            <a:chExt cx="4148052" cy="544250"/>
          </a:xfrm>
        </p:grpSpPr>
        <p:sp>
          <p:nvSpPr>
            <p:cNvPr id="44" name="Freeform 43">
              <a:extLst>
                <a:ext uri="{FF2B5EF4-FFF2-40B4-BE49-F238E27FC236}">
                  <a16:creationId xmlns:a16="http://schemas.microsoft.com/office/drawing/2014/main" id="{0DFC1BB9-6C08-8B41-8F51-1C37D524DA73}"/>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29F81D3E-90D6-FC4B-9B95-EEC91D5C67D8}"/>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46" name="Graphic 21">
              <a:extLst>
                <a:ext uri="{FF2B5EF4-FFF2-40B4-BE49-F238E27FC236}">
                  <a16:creationId xmlns:a16="http://schemas.microsoft.com/office/drawing/2014/main" id="{A2D30CCE-583C-BB46-BA56-5FBD14AB2196}"/>
                </a:ext>
              </a:extLst>
            </p:cNvPr>
            <p:cNvGrpSpPr/>
            <p:nvPr/>
          </p:nvGrpSpPr>
          <p:grpSpPr>
            <a:xfrm>
              <a:off x="1804599" y="3375720"/>
              <a:ext cx="639954" cy="244409"/>
              <a:chOff x="1804599" y="3375720"/>
              <a:chExt cx="639954" cy="244409"/>
            </a:xfrm>
          </p:grpSpPr>
          <p:sp>
            <p:nvSpPr>
              <p:cNvPr id="47" name="Freeform 46">
                <a:extLst>
                  <a:ext uri="{FF2B5EF4-FFF2-40B4-BE49-F238E27FC236}">
                    <a16:creationId xmlns:a16="http://schemas.microsoft.com/office/drawing/2014/main" id="{56876DE2-F211-0347-8692-2B35B24B7E0C}"/>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DC982393-E202-C34B-A4F4-455DB9981D74}"/>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4A713233-2DBA-0B48-8201-CDB8344F5456}"/>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3806384" y="1732533"/>
            <a:ext cx="8161014" cy="4114800"/>
            <a:chOff x="3053433" y="6309360"/>
            <a:chExt cx="1088135" cy="548640"/>
          </a:xfrm>
          <a:solidFill>
            <a:schemeClr val="accent1"/>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3053433" y="6309360"/>
              <a:ext cx="544068"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grpSp>
        <p:nvGrpSpPr>
          <p:cNvPr id="31" name="Group 30">
            <a:extLst>
              <a:ext uri="{FF2B5EF4-FFF2-40B4-BE49-F238E27FC236}">
                <a16:creationId xmlns:a16="http://schemas.microsoft.com/office/drawing/2014/main" id="{461FCEFB-398D-DF4F-9121-F20162F6EB51}"/>
              </a:ext>
            </a:extLst>
          </p:cNvPr>
          <p:cNvGrpSpPr>
            <a:grpSpLocks noChangeAspect="1"/>
          </p:cNvGrpSpPr>
          <p:nvPr userDrawn="1"/>
        </p:nvGrpSpPr>
        <p:grpSpPr>
          <a:xfrm>
            <a:off x="1817544" y="1732533"/>
            <a:ext cx="6332027" cy="4114800"/>
            <a:chOff x="3328264" y="6309360"/>
            <a:chExt cx="844270" cy="548640"/>
          </a:xfrm>
          <a:solidFill>
            <a:schemeClr val="accent2"/>
          </a:solidFill>
        </p:grpSpPr>
        <p:sp>
          <p:nvSpPr>
            <p:cNvPr id="32" name="Graphic 14">
              <a:extLst>
                <a:ext uri="{FF2B5EF4-FFF2-40B4-BE49-F238E27FC236}">
                  <a16:creationId xmlns:a16="http://schemas.microsoft.com/office/drawing/2014/main" id="{6335AF80-747E-B74D-A7EB-E995011CE015}"/>
                </a:ext>
              </a:extLst>
            </p:cNvPr>
            <p:cNvSpPr/>
            <p:nvPr userDrawn="1"/>
          </p:nvSpPr>
          <p:spPr>
            <a:xfrm>
              <a:off x="3328264" y="6309360"/>
              <a:ext cx="376420"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3" name="Graphic 32">
              <a:extLst>
                <a:ext uri="{FF2B5EF4-FFF2-40B4-BE49-F238E27FC236}">
                  <a16:creationId xmlns:a16="http://schemas.microsoft.com/office/drawing/2014/main" id="{ECEB725D-5841-284D-B1D2-8E1DBE199B5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8466" y="6309360"/>
              <a:ext cx="544068" cy="548640"/>
            </a:xfrm>
            <a:prstGeom prst="rect">
              <a:avLst/>
            </a:prstGeom>
          </p:spPr>
        </p:pic>
      </p:grpSp>
      <p:grpSp>
        <p:nvGrpSpPr>
          <p:cNvPr id="28" name="Group 27">
            <a:extLst>
              <a:ext uri="{FF2B5EF4-FFF2-40B4-BE49-F238E27FC236}">
                <a16:creationId xmlns:a16="http://schemas.microsoft.com/office/drawing/2014/main" id="{F463D756-CAA1-7943-BF98-FB508FE965EF}"/>
              </a:ext>
            </a:extLst>
          </p:cNvPr>
          <p:cNvGrpSpPr>
            <a:grpSpLocks noChangeAspect="1"/>
          </p:cNvGrpSpPr>
          <p:nvPr userDrawn="1"/>
        </p:nvGrpSpPr>
        <p:grpSpPr>
          <a:xfrm>
            <a:off x="-3" y="1732533"/>
            <a:ext cx="4189598" cy="4114800"/>
            <a:chOff x="3392796" y="6309360"/>
            <a:chExt cx="558613" cy="548640"/>
          </a:xfrm>
          <a:solidFill>
            <a:schemeClr val="accent6"/>
          </a:solidFill>
        </p:grpSpPr>
        <p:sp>
          <p:nvSpPr>
            <p:cNvPr id="29" name="Graphic 14">
              <a:extLst>
                <a:ext uri="{FF2B5EF4-FFF2-40B4-BE49-F238E27FC236}">
                  <a16:creationId xmlns:a16="http://schemas.microsoft.com/office/drawing/2014/main" id="{0B5BF49C-1258-5C40-AC37-1B379AA60547}"/>
                </a:ext>
              </a:extLst>
            </p:cNvPr>
            <p:cNvSpPr/>
            <p:nvPr userDrawn="1"/>
          </p:nvSpPr>
          <p:spPr>
            <a:xfrm>
              <a:off x="3392796" y="6309360"/>
              <a:ext cx="197057"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30" name="Graphic 29">
              <a:extLst>
                <a:ext uri="{FF2B5EF4-FFF2-40B4-BE49-F238E27FC236}">
                  <a16:creationId xmlns:a16="http://schemas.microsoft.com/office/drawing/2014/main" id="{91A18C6F-0653-D44F-96E0-75E31B00468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07341"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62716"/>
            <a:ext cx="3188890" cy="79323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31509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31509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8173843" y="2062716"/>
            <a:ext cx="3188890" cy="793232"/>
          </a:xfrm>
        </p:spPr>
        <p:txBody>
          <a:bodyPr anchor="b"/>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8173843" y="3095371"/>
            <a:ext cx="3188890" cy="24982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9">
            <a:extLst>
              <a:ext uri="{FF2B5EF4-FFF2-40B4-BE49-F238E27FC236}">
                <a16:creationId xmlns:a16="http://schemas.microsoft.com/office/drawing/2014/main" id="{DB0A7F4E-815D-9B45-B9F7-50DBA13441AB}"/>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8067031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rge Advancing Shape (Ultraviolet footer)">
    <p:bg>
      <p:bgPr>
        <a:solidFill>
          <a:schemeClr val="accent3"/>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9AA080A2-1F77-9149-9749-BEE39ACEC298}"/>
              </a:ext>
            </a:extLst>
          </p:cNvPr>
          <p:cNvGrpSpPr/>
          <p:nvPr userDrawn="1"/>
        </p:nvGrpSpPr>
        <p:grpSpPr>
          <a:xfrm>
            <a:off x="0" y="6311555"/>
            <a:ext cx="4148052" cy="544250"/>
            <a:chOff x="1524000" y="3225800"/>
            <a:chExt cx="4148052" cy="544250"/>
          </a:xfrm>
        </p:grpSpPr>
        <p:sp>
          <p:nvSpPr>
            <p:cNvPr id="28" name="Freeform 27">
              <a:extLst>
                <a:ext uri="{FF2B5EF4-FFF2-40B4-BE49-F238E27FC236}">
                  <a16:creationId xmlns:a16="http://schemas.microsoft.com/office/drawing/2014/main" id="{7811D068-3842-3F43-81B6-C6C67E7A9DA2}"/>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rgbClr val="9199D8"/>
            </a:solidFill>
            <a:ln w="1269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502FF04C-8796-0E41-9A12-A4BFB0F0486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rgbClr val="F8F4F1"/>
            </a:solidFill>
            <a:ln w="12690" cap="flat">
              <a:noFill/>
              <a:prstDash val="solid"/>
              <a:miter/>
            </a:ln>
          </p:spPr>
          <p:txBody>
            <a:bodyPr rtlCol="0" anchor="ctr"/>
            <a:lstStyle/>
            <a:p>
              <a:endParaRPr lang="en-US"/>
            </a:p>
          </p:txBody>
        </p:sp>
        <p:grpSp>
          <p:nvGrpSpPr>
            <p:cNvPr id="30" name="Graphic 21">
              <a:extLst>
                <a:ext uri="{FF2B5EF4-FFF2-40B4-BE49-F238E27FC236}">
                  <a16:creationId xmlns:a16="http://schemas.microsoft.com/office/drawing/2014/main" id="{E821D949-E40F-2042-B6AB-BAB2C9DFBF9E}"/>
                </a:ext>
              </a:extLst>
            </p:cNvPr>
            <p:cNvGrpSpPr/>
            <p:nvPr/>
          </p:nvGrpSpPr>
          <p:grpSpPr>
            <a:xfrm>
              <a:off x="1804599" y="3375720"/>
              <a:ext cx="639954" cy="244408"/>
              <a:chOff x="1804599" y="3375720"/>
              <a:chExt cx="639954" cy="244408"/>
            </a:xfrm>
          </p:grpSpPr>
          <p:sp>
            <p:nvSpPr>
              <p:cNvPr id="31" name="Freeform 30">
                <a:extLst>
                  <a:ext uri="{FF2B5EF4-FFF2-40B4-BE49-F238E27FC236}">
                    <a16:creationId xmlns:a16="http://schemas.microsoft.com/office/drawing/2014/main" id="{6C75BD3A-1F8E-D74F-9B05-27C80F086FFA}"/>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rgbClr val="044ED7"/>
              </a:solidFill>
              <a:ln w="1269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6EA34994-E49A-3E49-BBC7-9D0BCAA0205A}"/>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rgbClr val="FF6E00"/>
              </a:solidFill>
              <a:ln w="1269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14E2361B-E8F8-BE4C-A2B1-4415B023CC46}"/>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rgbClr val="FF6E00"/>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1" y="1732533"/>
            <a:ext cx="11967400" cy="4114800"/>
            <a:chOff x="2545915" y="6309360"/>
            <a:chExt cx="1595653" cy="548640"/>
          </a:xfrm>
          <a:solidFill>
            <a:schemeClr val="bg2"/>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2545915" y="6309360"/>
              <a:ext cx="1051586"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lvl1pPr>
              <a:defRPr>
                <a:solidFill>
                  <a:schemeClr val="bg2"/>
                </a:solidFill>
              </a:defRPr>
            </a:lvl1p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054993"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054993"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7886888"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7886888"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9">
            <a:extLst>
              <a:ext uri="{FF2B5EF4-FFF2-40B4-BE49-F238E27FC236}">
                <a16:creationId xmlns:a16="http://schemas.microsoft.com/office/drawing/2014/main" id="{C0039368-042C-FC4A-936F-02A7FD1C22E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28269019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rge Advancing Shape (Orange footer)">
    <p:bg>
      <p:bgPr>
        <a:solidFill>
          <a:schemeClr val="accent1"/>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FE29C2E-1069-294E-B6C6-497A27DBA96E}"/>
              </a:ext>
            </a:extLst>
          </p:cNvPr>
          <p:cNvGrpSpPr/>
          <p:nvPr userDrawn="1"/>
        </p:nvGrpSpPr>
        <p:grpSpPr>
          <a:xfrm>
            <a:off x="0" y="6311555"/>
            <a:ext cx="4148052" cy="544250"/>
            <a:chOff x="1524000" y="3225800"/>
            <a:chExt cx="4148052" cy="544250"/>
          </a:xfrm>
        </p:grpSpPr>
        <p:sp>
          <p:nvSpPr>
            <p:cNvPr id="35" name="Freeform 34">
              <a:extLst>
                <a:ext uri="{FF2B5EF4-FFF2-40B4-BE49-F238E27FC236}">
                  <a16:creationId xmlns:a16="http://schemas.microsoft.com/office/drawing/2014/main" id="{586FD6B4-F334-6340-85FB-7DFB1C641806}"/>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5"/>
            </a:solidFill>
            <a:ln w="12690"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5004CBC1-3394-7F40-BD7E-09C2803C70BF}"/>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2"/>
            </a:solidFill>
            <a:ln w="12690" cap="flat">
              <a:noFill/>
              <a:prstDash val="solid"/>
              <a:miter/>
            </a:ln>
          </p:spPr>
          <p:txBody>
            <a:bodyPr rtlCol="0" anchor="ctr"/>
            <a:lstStyle/>
            <a:p>
              <a:endParaRPr lang="en-US"/>
            </a:p>
          </p:txBody>
        </p:sp>
        <p:grpSp>
          <p:nvGrpSpPr>
            <p:cNvPr id="41" name="Graphic 21">
              <a:extLst>
                <a:ext uri="{FF2B5EF4-FFF2-40B4-BE49-F238E27FC236}">
                  <a16:creationId xmlns:a16="http://schemas.microsoft.com/office/drawing/2014/main" id="{BD5C80B8-91FD-C841-88A3-141CB4719DBD}"/>
                </a:ext>
              </a:extLst>
            </p:cNvPr>
            <p:cNvGrpSpPr/>
            <p:nvPr/>
          </p:nvGrpSpPr>
          <p:grpSpPr>
            <a:xfrm>
              <a:off x="1804599" y="3375720"/>
              <a:ext cx="639954" cy="244409"/>
              <a:chOff x="1804599" y="3375720"/>
              <a:chExt cx="639954" cy="244409"/>
            </a:xfrm>
          </p:grpSpPr>
          <p:sp>
            <p:nvSpPr>
              <p:cNvPr id="42" name="Freeform 41">
                <a:extLst>
                  <a:ext uri="{FF2B5EF4-FFF2-40B4-BE49-F238E27FC236}">
                    <a16:creationId xmlns:a16="http://schemas.microsoft.com/office/drawing/2014/main" id="{74EBB478-BCBB-534F-867B-57963089BF6E}"/>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6825D629-F2D5-6246-9680-C2F94836E812}"/>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D5E11D52-FE03-8F4E-8C40-0F427047C58E}"/>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1" y="1732533"/>
            <a:ext cx="11967400" cy="4114800"/>
            <a:chOff x="2545915" y="6309360"/>
            <a:chExt cx="1595653" cy="548640"/>
          </a:xfrm>
          <a:solidFill>
            <a:schemeClr val="bg2"/>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2545915" y="6309360"/>
              <a:ext cx="1051586"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lvl1pPr>
              <a:defRPr>
                <a:solidFill>
                  <a:schemeClr val="bg2"/>
                </a:solidFill>
              </a:defRPr>
            </a:lvl1p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054993"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054993"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7886888"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7886888"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9">
            <a:extLst>
              <a:ext uri="{FF2B5EF4-FFF2-40B4-BE49-F238E27FC236}">
                <a16:creationId xmlns:a16="http://schemas.microsoft.com/office/drawing/2014/main" id="{C0039368-042C-FC4A-936F-02A7FD1C22E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4955409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arge Advancing Shape (Blue footer)">
    <p:bg>
      <p:bgPr>
        <a:solidFill>
          <a:schemeClr val="accent5"/>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869D18D-6EC6-294C-9A47-2BD131539EDC}"/>
              </a:ext>
            </a:extLst>
          </p:cNvPr>
          <p:cNvGrpSpPr/>
          <p:nvPr userDrawn="1"/>
        </p:nvGrpSpPr>
        <p:grpSpPr>
          <a:xfrm>
            <a:off x="0" y="6311555"/>
            <a:ext cx="4148052" cy="544250"/>
            <a:chOff x="1524000" y="3225800"/>
            <a:chExt cx="4148052" cy="544250"/>
          </a:xfrm>
        </p:grpSpPr>
        <p:sp>
          <p:nvSpPr>
            <p:cNvPr id="28" name="Freeform 27">
              <a:extLst>
                <a:ext uri="{FF2B5EF4-FFF2-40B4-BE49-F238E27FC236}">
                  <a16:creationId xmlns:a16="http://schemas.microsoft.com/office/drawing/2014/main" id="{0ED381D7-095B-264E-B963-C81BEB0C45AD}"/>
                </a:ext>
              </a:extLst>
            </p:cNvPr>
            <p:cNvSpPr/>
            <p:nvPr/>
          </p:nvSpPr>
          <p:spPr>
            <a:xfrm>
              <a:off x="2461025" y="3225800"/>
              <a:ext cx="3211027" cy="544250"/>
            </a:xfrm>
            <a:custGeom>
              <a:avLst/>
              <a:gdLst>
                <a:gd name="connsiteX0" fmla="*/ 2936776 w 3211027"/>
                <a:gd name="connsiteY0" fmla="*/ 544251 h 544250"/>
                <a:gd name="connsiteX1" fmla="*/ 0 w 3211027"/>
                <a:gd name="connsiteY1" fmla="*/ 544251 h 544250"/>
                <a:gd name="connsiteX2" fmla="*/ 0 w 3211027"/>
                <a:gd name="connsiteY2" fmla="*/ 0 h 544250"/>
                <a:gd name="connsiteX3" fmla="*/ 2936776 w 3211027"/>
                <a:gd name="connsiteY3" fmla="*/ 0 h 544250"/>
                <a:gd name="connsiteX4" fmla="*/ 3211027 w 3211027"/>
                <a:gd name="connsiteY4" fmla="*/ 272125 h 544250"/>
                <a:gd name="connsiteX5" fmla="*/ 3211027 w 3211027"/>
                <a:gd name="connsiteY5" fmla="*/ 272125 h 544250"/>
                <a:gd name="connsiteX6" fmla="*/ 2936776 w 3211027"/>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1027" h="544250">
                  <a:moveTo>
                    <a:pt x="2936776" y="544251"/>
                  </a:moveTo>
                  <a:lnTo>
                    <a:pt x="0" y="544251"/>
                  </a:lnTo>
                  <a:lnTo>
                    <a:pt x="0" y="0"/>
                  </a:lnTo>
                  <a:lnTo>
                    <a:pt x="2936776" y="0"/>
                  </a:lnTo>
                  <a:cubicBezTo>
                    <a:pt x="3087868" y="0"/>
                    <a:pt x="3211027" y="122204"/>
                    <a:pt x="3211027" y="272125"/>
                  </a:cubicBezTo>
                  <a:lnTo>
                    <a:pt x="3211027" y="272125"/>
                  </a:lnTo>
                  <a:cubicBezTo>
                    <a:pt x="3211027" y="422046"/>
                    <a:pt x="3089138" y="544251"/>
                    <a:pt x="2936776" y="544251"/>
                  </a:cubicBezTo>
                  <a:close/>
                </a:path>
              </a:pathLst>
            </a:custGeom>
            <a:solidFill>
              <a:schemeClr val="accent2"/>
            </a:solidFill>
            <a:ln w="12690"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8D891357-4CA4-B246-9BBF-B7122EE8A5A9}"/>
                </a:ext>
              </a:extLst>
            </p:cNvPr>
            <p:cNvSpPr/>
            <p:nvPr/>
          </p:nvSpPr>
          <p:spPr>
            <a:xfrm>
              <a:off x="1524000" y="3225800"/>
              <a:ext cx="1201119" cy="544250"/>
            </a:xfrm>
            <a:custGeom>
              <a:avLst/>
              <a:gdLst>
                <a:gd name="connsiteX0" fmla="*/ 926868 w 1201119"/>
                <a:gd name="connsiteY0" fmla="*/ 544251 h 544250"/>
                <a:gd name="connsiteX1" fmla="*/ 0 w 1201119"/>
                <a:gd name="connsiteY1" fmla="*/ 544251 h 544250"/>
                <a:gd name="connsiteX2" fmla="*/ 0 w 1201119"/>
                <a:gd name="connsiteY2" fmla="*/ 0 h 544250"/>
                <a:gd name="connsiteX3" fmla="*/ 926868 w 1201119"/>
                <a:gd name="connsiteY3" fmla="*/ 0 h 544250"/>
                <a:gd name="connsiteX4" fmla="*/ 1201120 w 1201119"/>
                <a:gd name="connsiteY4" fmla="*/ 272125 h 544250"/>
                <a:gd name="connsiteX5" fmla="*/ 1201120 w 1201119"/>
                <a:gd name="connsiteY5" fmla="*/ 272125 h 544250"/>
                <a:gd name="connsiteX6" fmla="*/ 926868 w 1201119"/>
                <a:gd name="connsiteY6" fmla="*/ 544251 h 54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119" h="544250">
                  <a:moveTo>
                    <a:pt x="926868" y="544251"/>
                  </a:moveTo>
                  <a:lnTo>
                    <a:pt x="0" y="544251"/>
                  </a:lnTo>
                  <a:lnTo>
                    <a:pt x="0" y="0"/>
                  </a:lnTo>
                  <a:lnTo>
                    <a:pt x="926868" y="0"/>
                  </a:lnTo>
                  <a:cubicBezTo>
                    <a:pt x="1077961" y="0"/>
                    <a:pt x="1201120" y="122204"/>
                    <a:pt x="1201120" y="272125"/>
                  </a:cubicBezTo>
                  <a:lnTo>
                    <a:pt x="1201120" y="272125"/>
                  </a:lnTo>
                  <a:cubicBezTo>
                    <a:pt x="1201120" y="422046"/>
                    <a:pt x="1077961" y="544251"/>
                    <a:pt x="926868" y="544251"/>
                  </a:cubicBezTo>
                  <a:close/>
                </a:path>
              </a:pathLst>
            </a:custGeom>
            <a:solidFill>
              <a:schemeClr val="accent1"/>
            </a:solidFill>
            <a:ln w="12690" cap="flat">
              <a:noFill/>
              <a:prstDash val="solid"/>
              <a:miter/>
            </a:ln>
          </p:spPr>
          <p:txBody>
            <a:bodyPr rtlCol="0" anchor="ctr"/>
            <a:lstStyle/>
            <a:p>
              <a:endParaRPr lang="en-US"/>
            </a:p>
          </p:txBody>
        </p:sp>
        <p:grpSp>
          <p:nvGrpSpPr>
            <p:cNvPr id="30" name="Graphic 21">
              <a:extLst>
                <a:ext uri="{FF2B5EF4-FFF2-40B4-BE49-F238E27FC236}">
                  <a16:creationId xmlns:a16="http://schemas.microsoft.com/office/drawing/2014/main" id="{07649A93-E0B1-3C4F-B85A-1344E1AE890E}"/>
                </a:ext>
              </a:extLst>
            </p:cNvPr>
            <p:cNvGrpSpPr/>
            <p:nvPr/>
          </p:nvGrpSpPr>
          <p:grpSpPr>
            <a:xfrm>
              <a:off x="1804599" y="3375720"/>
              <a:ext cx="639954" cy="244409"/>
              <a:chOff x="1804599" y="3375720"/>
              <a:chExt cx="639954" cy="244409"/>
            </a:xfrm>
          </p:grpSpPr>
          <p:sp>
            <p:nvSpPr>
              <p:cNvPr id="31" name="Freeform 30">
                <a:extLst>
                  <a:ext uri="{FF2B5EF4-FFF2-40B4-BE49-F238E27FC236}">
                    <a16:creationId xmlns:a16="http://schemas.microsoft.com/office/drawing/2014/main" id="{2CE7DD88-0CE1-2F44-8211-72772AC9D640}"/>
                  </a:ext>
                </a:extLst>
              </p:cNvPr>
              <p:cNvSpPr/>
              <p:nvPr/>
            </p:nvSpPr>
            <p:spPr>
              <a:xfrm>
                <a:off x="2123290" y="3407216"/>
                <a:ext cx="321263" cy="181416"/>
              </a:xfrm>
              <a:custGeom>
                <a:avLst/>
                <a:gdLst>
                  <a:gd name="connsiteX0" fmla="*/ 81260 w 321263"/>
                  <a:gd name="connsiteY0" fmla="*/ 181417 h 181416"/>
                  <a:gd name="connsiteX1" fmla="*/ 13966 w 321263"/>
                  <a:gd name="connsiteY1" fmla="*/ 181417 h 181416"/>
                  <a:gd name="connsiteX2" fmla="*/ 0 w 321263"/>
                  <a:gd name="connsiteY2" fmla="*/ 166299 h 181416"/>
                  <a:gd name="connsiteX3" fmla="*/ 0 w 321263"/>
                  <a:gd name="connsiteY3" fmla="*/ 13858 h 181416"/>
                  <a:gd name="connsiteX4" fmla="*/ 13966 w 321263"/>
                  <a:gd name="connsiteY4" fmla="*/ 0 h 181416"/>
                  <a:gd name="connsiteX5" fmla="*/ 77451 w 321263"/>
                  <a:gd name="connsiteY5" fmla="*/ 0 h 181416"/>
                  <a:gd name="connsiteX6" fmla="*/ 133317 w 321263"/>
                  <a:gd name="connsiteY6" fmla="*/ 46614 h 181416"/>
                  <a:gd name="connsiteX7" fmla="*/ 111732 w 321263"/>
                  <a:gd name="connsiteY7" fmla="*/ 84409 h 181416"/>
                  <a:gd name="connsiteX8" fmla="*/ 144744 w 321263"/>
                  <a:gd name="connsiteY8" fmla="*/ 129763 h 181416"/>
                  <a:gd name="connsiteX9" fmla="*/ 81260 w 321263"/>
                  <a:gd name="connsiteY9" fmla="*/ 181417 h 181416"/>
                  <a:gd name="connsiteX10" fmla="*/ 76181 w 321263"/>
                  <a:gd name="connsiteY10" fmla="*/ 27716 h 181416"/>
                  <a:gd name="connsiteX11" fmla="*/ 29203 w 321263"/>
                  <a:gd name="connsiteY11" fmla="*/ 27716 h 181416"/>
                  <a:gd name="connsiteX12" fmla="*/ 29203 w 321263"/>
                  <a:gd name="connsiteY12" fmla="*/ 73071 h 181416"/>
                  <a:gd name="connsiteX13" fmla="*/ 76181 w 321263"/>
                  <a:gd name="connsiteY13" fmla="*/ 73071 h 181416"/>
                  <a:gd name="connsiteX14" fmla="*/ 104114 w 321263"/>
                  <a:gd name="connsiteY14" fmla="*/ 50394 h 181416"/>
                  <a:gd name="connsiteX15" fmla="*/ 76181 w 321263"/>
                  <a:gd name="connsiteY15" fmla="*/ 27716 h 181416"/>
                  <a:gd name="connsiteX16" fmla="*/ 82529 w 321263"/>
                  <a:gd name="connsiteY16" fmla="*/ 99527 h 181416"/>
                  <a:gd name="connsiteX17" fmla="*/ 29203 w 321263"/>
                  <a:gd name="connsiteY17" fmla="*/ 99527 h 181416"/>
                  <a:gd name="connsiteX18" fmla="*/ 29203 w 321263"/>
                  <a:gd name="connsiteY18" fmla="*/ 154960 h 181416"/>
                  <a:gd name="connsiteX19" fmla="*/ 82529 w 321263"/>
                  <a:gd name="connsiteY19" fmla="*/ 154960 h 181416"/>
                  <a:gd name="connsiteX20" fmla="*/ 114271 w 321263"/>
                  <a:gd name="connsiteY20" fmla="*/ 127244 h 181416"/>
                  <a:gd name="connsiteX21" fmla="*/ 82529 w 321263"/>
                  <a:gd name="connsiteY21" fmla="*/ 99527 h 181416"/>
                  <a:gd name="connsiteX22" fmla="*/ 227273 w 321263"/>
                  <a:gd name="connsiteY22" fmla="*/ 181417 h 181416"/>
                  <a:gd name="connsiteX23" fmla="*/ 182834 w 321263"/>
                  <a:gd name="connsiteY23" fmla="*/ 181417 h 181416"/>
                  <a:gd name="connsiteX24" fmla="*/ 167598 w 321263"/>
                  <a:gd name="connsiteY24" fmla="*/ 166299 h 181416"/>
                  <a:gd name="connsiteX25" fmla="*/ 167598 w 321263"/>
                  <a:gd name="connsiteY25" fmla="*/ 13858 h 181416"/>
                  <a:gd name="connsiteX26" fmla="*/ 182834 w 321263"/>
                  <a:gd name="connsiteY26" fmla="*/ 0 h 181416"/>
                  <a:gd name="connsiteX27" fmla="*/ 227273 w 321263"/>
                  <a:gd name="connsiteY27" fmla="*/ 0 h 181416"/>
                  <a:gd name="connsiteX28" fmla="*/ 321230 w 321263"/>
                  <a:gd name="connsiteY28" fmla="*/ 90708 h 181416"/>
                  <a:gd name="connsiteX29" fmla="*/ 227273 w 321263"/>
                  <a:gd name="connsiteY29" fmla="*/ 181417 h 181416"/>
                  <a:gd name="connsiteX30" fmla="*/ 226003 w 321263"/>
                  <a:gd name="connsiteY30" fmla="*/ 27716 h 181416"/>
                  <a:gd name="connsiteX31" fmla="*/ 198070 w 321263"/>
                  <a:gd name="connsiteY31" fmla="*/ 27716 h 181416"/>
                  <a:gd name="connsiteX32" fmla="*/ 198070 w 321263"/>
                  <a:gd name="connsiteY32" fmla="*/ 154960 h 181416"/>
                  <a:gd name="connsiteX33" fmla="*/ 226003 w 321263"/>
                  <a:gd name="connsiteY33" fmla="*/ 154960 h 181416"/>
                  <a:gd name="connsiteX34" fmla="*/ 293297 w 321263"/>
                  <a:gd name="connsiteY34" fmla="*/ 90708 h 181416"/>
                  <a:gd name="connsiteX35" fmla="*/ 226003 w 321263"/>
                  <a:gd name="connsiteY35" fmla="*/ 27716 h 1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1263" h="181416">
                    <a:moveTo>
                      <a:pt x="81260" y="181417"/>
                    </a:moveTo>
                    <a:lnTo>
                      <a:pt x="13966" y="181417"/>
                    </a:lnTo>
                    <a:cubicBezTo>
                      <a:pt x="6348" y="181417"/>
                      <a:pt x="0" y="175118"/>
                      <a:pt x="0" y="166299"/>
                    </a:cubicBezTo>
                    <a:lnTo>
                      <a:pt x="0" y="13858"/>
                    </a:lnTo>
                    <a:cubicBezTo>
                      <a:pt x="0" y="6299"/>
                      <a:pt x="6348" y="0"/>
                      <a:pt x="13966" y="0"/>
                    </a:cubicBezTo>
                    <a:lnTo>
                      <a:pt x="77451" y="0"/>
                    </a:lnTo>
                    <a:cubicBezTo>
                      <a:pt x="111732" y="0"/>
                      <a:pt x="133317" y="20157"/>
                      <a:pt x="133317" y="46614"/>
                    </a:cubicBezTo>
                    <a:cubicBezTo>
                      <a:pt x="133317" y="73071"/>
                      <a:pt x="116811" y="81890"/>
                      <a:pt x="111732" y="84409"/>
                    </a:cubicBezTo>
                    <a:cubicBezTo>
                      <a:pt x="120620" y="86929"/>
                      <a:pt x="144744" y="97008"/>
                      <a:pt x="144744" y="129763"/>
                    </a:cubicBezTo>
                    <a:cubicBezTo>
                      <a:pt x="143474" y="157480"/>
                      <a:pt x="120620" y="181417"/>
                      <a:pt x="81260" y="181417"/>
                    </a:cubicBezTo>
                    <a:moveTo>
                      <a:pt x="76181" y="27716"/>
                    </a:moveTo>
                    <a:cubicBezTo>
                      <a:pt x="76181" y="27716"/>
                      <a:pt x="78720" y="27716"/>
                      <a:pt x="29203" y="27716"/>
                    </a:cubicBezTo>
                    <a:lnTo>
                      <a:pt x="29203" y="73071"/>
                    </a:lnTo>
                    <a:cubicBezTo>
                      <a:pt x="57136" y="73071"/>
                      <a:pt x="76181" y="73071"/>
                      <a:pt x="76181" y="73071"/>
                    </a:cubicBezTo>
                    <a:cubicBezTo>
                      <a:pt x="95226" y="73071"/>
                      <a:pt x="104114" y="62992"/>
                      <a:pt x="104114" y="50394"/>
                    </a:cubicBezTo>
                    <a:cubicBezTo>
                      <a:pt x="102844" y="37795"/>
                      <a:pt x="95226" y="27716"/>
                      <a:pt x="76181" y="27716"/>
                    </a:cubicBezTo>
                    <a:close/>
                    <a:moveTo>
                      <a:pt x="82529" y="99527"/>
                    </a:moveTo>
                    <a:lnTo>
                      <a:pt x="29203" y="99527"/>
                    </a:lnTo>
                    <a:lnTo>
                      <a:pt x="29203" y="154960"/>
                    </a:lnTo>
                    <a:cubicBezTo>
                      <a:pt x="29203" y="154960"/>
                      <a:pt x="44439" y="154960"/>
                      <a:pt x="82529" y="154960"/>
                    </a:cubicBezTo>
                    <a:cubicBezTo>
                      <a:pt x="104114" y="154960"/>
                      <a:pt x="114271" y="141102"/>
                      <a:pt x="114271" y="127244"/>
                    </a:cubicBezTo>
                    <a:cubicBezTo>
                      <a:pt x="114271" y="113386"/>
                      <a:pt x="104114" y="99527"/>
                      <a:pt x="82529" y="99527"/>
                    </a:cubicBezTo>
                    <a:close/>
                    <a:moveTo>
                      <a:pt x="227273" y="181417"/>
                    </a:moveTo>
                    <a:cubicBezTo>
                      <a:pt x="227273" y="181417"/>
                      <a:pt x="218385" y="181417"/>
                      <a:pt x="182834" y="181417"/>
                    </a:cubicBezTo>
                    <a:cubicBezTo>
                      <a:pt x="175216" y="181417"/>
                      <a:pt x="167598" y="175118"/>
                      <a:pt x="167598" y="166299"/>
                    </a:cubicBezTo>
                    <a:lnTo>
                      <a:pt x="167598" y="13858"/>
                    </a:lnTo>
                    <a:cubicBezTo>
                      <a:pt x="167598" y="6299"/>
                      <a:pt x="173947" y="0"/>
                      <a:pt x="182834" y="0"/>
                    </a:cubicBezTo>
                    <a:lnTo>
                      <a:pt x="227273" y="0"/>
                    </a:lnTo>
                    <a:cubicBezTo>
                      <a:pt x="288218" y="0"/>
                      <a:pt x="321230" y="40315"/>
                      <a:pt x="321230" y="90708"/>
                    </a:cubicBezTo>
                    <a:cubicBezTo>
                      <a:pt x="322499" y="141102"/>
                      <a:pt x="288218" y="181417"/>
                      <a:pt x="227273" y="181417"/>
                    </a:cubicBezTo>
                    <a:close/>
                    <a:moveTo>
                      <a:pt x="226003" y="27716"/>
                    </a:moveTo>
                    <a:lnTo>
                      <a:pt x="198070" y="27716"/>
                    </a:lnTo>
                    <a:lnTo>
                      <a:pt x="198070" y="154960"/>
                    </a:lnTo>
                    <a:lnTo>
                      <a:pt x="226003" y="154960"/>
                    </a:lnTo>
                    <a:cubicBezTo>
                      <a:pt x="269173" y="154960"/>
                      <a:pt x="293297" y="129763"/>
                      <a:pt x="293297" y="90708"/>
                    </a:cubicBezTo>
                    <a:cubicBezTo>
                      <a:pt x="293297" y="51653"/>
                      <a:pt x="269173" y="27716"/>
                      <a:pt x="226003" y="27716"/>
                    </a:cubicBezTo>
                    <a:close/>
                  </a:path>
                </a:pathLst>
              </a:custGeom>
              <a:solidFill>
                <a:schemeClr val="bg2"/>
              </a:solidFill>
              <a:ln w="1269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7847F1E-A1D7-2944-875B-53C97521C357}"/>
                  </a:ext>
                </a:extLst>
              </p:cNvPr>
              <p:cNvSpPr/>
              <p:nvPr/>
            </p:nvSpPr>
            <p:spPr>
              <a:xfrm>
                <a:off x="1804599" y="3375720"/>
                <a:ext cx="247588" cy="139842"/>
              </a:xfrm>
              <a:custGeom>
                <a:avLst/>
                <a:gdLst>
                  <a:gd name="connsiteX0" fmla="*/ 71102 w 247588"/>
                  <a:gd name="connsiteY0" fmla="*/ 115905 h 139842"/>
                  <a:gd name="connsiteX1" fmla="*/ 1270 w 247588"/>
                  <a:gd name="connsiteY1" fmla="*/ 139842 h 139842"/>
                  <a:gd name="connsiteX2" fmla="*/ 0 w 247588"/>
                  <a:gd name="connsiteY2" fmla="*/ 122204 h 139842"/>
                  <a:gd name="connsiteX3" fmla="*/ 10157 w 247588"/>
                  <a:gd name="connsiteY3" fmla="*/ 71811 h 139842"/>
                  <a:gd name="connsiteX4" fmla="*/ 69833 w 247588"/>
                  <a:gd name="connsiteY4" fmla="*/ 113386 h 139842"/>
                  <a:gd name="connsiteX5" fmla="*/ 71102 w 247588"/>
                  <a:gd name="connsiteY5" fmla="*/ 115905 h 139842"/>
                  <a:gd name="connsiteX6" fmla="*/ 71102 w 247588"/>
                  <a:gd name="connsiteY6" fmla="*/ 115905 h 139842"/>
                  <a:gd name="connsiteX7" fmla="*/ 123159 w 247588"/>
                  <a:gd name="connsiteY7" fmla="*/ 0 h 139842"/>
                  <a:gd name="connsiteX8" fmla="*/ 57136 w 247588"/>
                  <a:gd name="connsiteY8" fmla="*/ 18898 h 139842"/>
                  <a:gd name="connsiteX9" fmla="*/ 107923 w 247588"/>
                  <a:gd name="connsiteY9" fmla="*/ 71811 h 139842"/>
                  <a:gd name="connsiteX10" fmla="*/ 109193 w 247588"/>
                  <a:gd name="connsiteY10" fmla="*/ 71811 h 139842"/>
                  <a:gd name="connsiteX11" fmla="*/ 110462 w 247588"/>
                  <a:gd name="connsiteY11" fmla="*/ 70551 h 139842"/>
                  <a:gd name="connsiteX12" fmla="*/ 123159 w 247588"/>
                  <a:gd name="connsiteY12" fmla="*/ 0 h 139842"/>
                  <a:gd name="connsiteX13" fmla="*/ 85069 w 247588"/>
                  <a:gd name="connsiteY13" fmla="*/ 88189 h 139842"/>
                  <a:gd name="connsiteX14" fmla="*/ 85069 w 247588"/>
                  <a:gd name="connsiteY14" fmla="*/ 88189 h 139842"/>
                  <a:gd name="connsiteX15" fmla="*/ 57136 w 247588"/>
                  <a:gd name="connsiteY15" fmla="*/ 20157 h 139842"/>
                  <a:gd name="connsiteX16" fmla="*/ 12697 w 247588"/>
                  <a:gd name="connsiteY16" fmla="*/ 71811 h 139842"/>
                  <a:gd name="connsiteX17" fmla="*/ 83799 w 247588"/>
                  <a:gd name="connsiteY17" fmla="*/ 89449 h 139842"/>
                  <a:gd name="connsiteX18" fmla="*/ 85069 w 247588"/>
                  <a:gd name="connsiteY18" fmla="*/ 88189 h 139842"/>
                  <a:gd name="connsiteX19" fmla="*/ 85069 w 247588"/>
                  <a:gd name="connsiteY19" fmla="*/ 88189 h 139842"/>
                  <a:gd name="connsiteX20" fmla="*/ 176486 w 247588"/>
                  <a:gd name="connsiteY20" fmla="*/ 115905 h 139842"/>
                  <a:gd name="connsiteX21" fmla="*/ 246318 w 247588"/>
                  <a:gd name="connsiteY21" fmla="*/ 139842 h 139842"/>
                  <a:gd name="connsiteX22" fmla="*/ 247588 w 247588"/>
                  <a:gd name="connsiteY22" fmla="*/ 122204 h 139842"/>
                  <a:gd name="connsiteX23" fmla="*/ 237431 w 247588"/>
                  <a:gd name="connsiteY23" fmla="*/ 71811 h 139842"/>
                  <a:gd name="connsiteX24" fmla="*/ 177756 w 247588"/>
                  <a:gd name="connsiteY24" fmla="*/ 113386 h 139842"/>
                  <a:gd name="connsiteX25" fmla="*/ 176486 w 247588"/>
                  <a:gd name="connsiteY25" fmla="*/ 115905 h 139842"/>
                  <a:gd name="connsiteX26" fmla="*/ 176486 w 247588"/>
                  <a:gd name="connsiteY26" fmla="*/ 115905 h 139842"/>
                  <a:gd name="connsiteX27" fmla="*/ 138395 w 247588"/>
                  <a:gd name="connsiteY27" fmla="*/ 71811 h 139842"/>
                  <a:gd name="connsiteX28" fmla="*/ 138395 w 247588"/>
                  <a:gd name="connsiteY28" fmla="*/ 71811 h 139842"/>
                  <a:gd name="connsiteX29" fmla="*/ 139665 w 247588"/>
                  <a:gd name="connsiteY29" fmla="*/ 71811 h 139842"/>
                  <a:gd name="connsiteX30" fmla="*/ 190452 w 247588"/>
                  <a:gd name="connsiteY30" fmla="*/ 18898 h 139842"/>
                  <a:gd name="connsiteX31" fmla="*/ 124429 w 247588"/>
                  <a:gd name="connsiteY31" fmla="*/ 0 h 139842"/>
                  <a:gd name="connsiteX32" fmla="*/ 138395 w 247588"/>
                  <a:gd name="connsiteY32" fmla="*/ 71811 h 139842"/>
                  <a:gd name="connsiteX33" fmla="*/ 163789 w 247588"/>
                  <a:gd name="connsiteY33" fmla="*/ 89449 h 139842"/>
                  <a:gd name="connsiteX34" fmla="*/ 163789 w 247588"/>
                  <a:gd name="connsiteY34" fmla="*/ 89449 h 139842"/>
                  <a:gd name="connsiteX35" fmla="*/ 234891 w 247588"/>
                  <a:gd name="connsiteY35" fmla="*/ 71811 h 139842"/>
                  <a:gd name="connsiteX36" fmla="*/ 190452 w 247588"/>
                  <a:gd name="connsiteY36" fmla="*/ 20157 h 139842"/>
                  <a:gd name="connsiteX37" fmla="*/ 162519 w 247588"/>
                  <a:gd name="connsiteY37" fmla="*/ 88189 h 139842"/>
                  <a:gd name="connsiteX38" fmla="*/ 163789 w 247588"/>
                  <a:gd name="connsiteY38" fmla="*/ 89449 h 139842"/>
                  <a:gd name="connsiteX39" fmla="*/ 163789 w 247588"/>
                  <a:gd name="connsiteY39" fmla="*/ 89449 h 13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7588" h="139842">
                    <a:moveTo>
                      <a:pt x="71102" y="115905"/>
                    </a:moveTo>
                    <a:cubicBezTo>
                      <a:pt x="71102" y="115905"/>
                      <a:pt x="1270" y="139842"/>
                      <a:pt x="1270" y="139842"/>
                    </a:cubicBezTo>
                    <a:cubicBezTo>
                      <a:pt x="0" y="134803"/>
                      <a:pt x="0" y="128504"/>
                      <a:pt x="0" y="122204"/>
                    </a:cubicBezTo>
                    <a:cubicBezTo>
                      <a:pt x="0" y="104567"/>
                      <a:pt x="3809" y="86929"/>
                      <a:pt x="10157" y="71811"/>
                    </a:cubicBezTo>
                    <a:cubicBezTo>
                      <a:pt x="10157" y="71811"/>
                      <a:pt x="69833" y="113386"/>
                      <a:pt x="69833" y="113386"/>
                    </a:cubicBezTo>
                    <a:cubicBezTo>
                      <a:pt x="72372" y="114645"/>
                      <a:pt x="72372" y="114645"/>
                      <a:pt x="71102" y="115905"/>
                    </a:cubicBezTo>
                    <a:cubicBezTo>
                      <a:pt x="72372" y="115905"/>
                      <a:pt x="72372" y="115905"/>
                      <a:pt x="71102" y="115905"/>
                    </a:cubicBezTo>
                    <a:moveTo>
                      <a:pt x="123159" y="0"/>
                    </a:moveTo>
                    <a:cubicBezTo>
                      <a:pt x="99035" y="0"/>
                      <a:pt x="76181" y="7559"/>
                      <a:pt x="57136" y="18898"/>
                    </a:cubicBezTo>
                    <a:cubicBezTo>
                      <a:pt x="57136" y="18898"/>
                      <a:pt x="105384" y="70551"/>
                      <a:pt x="107923" y="71811"/>
                    </a:cubicBezTo>
                    <a:cubicBezTo>
                      <a:pt x="107923" y="71811"/>
                      <a:pt x="107923" y="71811"/>
                      <a:pt x="109193" y="71811"/>
                    </a:cubicBezTo>
                    <a:cubicBezTo>
                      <a:pt x="109193" y="71811"/>
                      <a:pt x="110462" y="71811"/>
                      <a:pt x="110462" y="70551"/>
                    </a:cubicBezTo>
                    <a:cubicBezTo>
                      <a:pt x="110462" y="69291"/>
                      <a:pt x="123159" y="0"/>
                      <a:pt x="123159" y="0"/>
                    </a:cubicBezTo>
                    <a:close/>
                    <a:moveTo>
                      <a:pt x="85069" y="88189"/>
                    </a:moveTo>
                    <a:cubicBezTo>
                      <a:pt x="85069" y="88189"/>
                      <a:pt x="85069" y="88189"/>
                      <a:pt x="85069" y="88189"/>
                    </a:cubicBezTo>
                    <a:cubicBezTo>
                      <a:pt x="85069" y="86929"/>
                      <a:pt x="57136" y="20157"/>
                      <a:pt x="57136" y="20157"/>
                    </a:cubicBezTo>
                    <a:cubicBezTo>
                      <a:pt x="38090" y="32756"/>
                      <a:pt x="21585" y="50394"/>
                      <a:pt x="12697" y="71811"/>
                    </a:cubicBezTo>
                    <a:cubicBezTo>
                      <a:pt x="12697" y="71811"/>
                      <a:pt x="83799" y="89449"/>
                      <a:pt x="83799" y="89449"/>
                    </a:cubicBezTo>
                    <a:cubicBezTo>
                      <a:pt x="83799" y="89449"/>
                      <a:pt x="83799" y="89449"/>
                      <a:pt x="85069" y="88189"/>
                    </a:cubicBezTo>
                    <a:cubicBezTo>
                      <a:pt x="83799" y="89449"/>
                      <a:pt x="85069" y="88189"/>
                      <a:pt x="85069" y="88189"/>
                    </a:cubicBezTo>
                    <a:close/>
                    <a:moveTo>
                      <a:pt x="176486" y="115905"/>
                    </a:moveTo>
                    <a:cubicBezTo>
                      <a:pt x="176486" y="115905"/>
                      <a:pt x="246318" y="139842"/>
                      <a:pt x="246318" y="139842"/>
                    </a:cubicBezTo>
                    <a:cubicBezTo>
                      <a:pt x="247588" y="134803"/>
                      <a:pt x="247588" y="128504"/>
                      <a:pt x="247588" y="122204"/>
                    </a:cubicBezTo>
                    <a:cubicBezTo>
                      <a:pt x="247588" y="104567"/>
                      <a:pt x="243779" y="86929"/>
                      <a:pt x="237431" y="71811"/>
                    </a:cubicBezTo>
                    <a:cubicBezTo>
                      <a:pt x="237431" y="71811"/>
                      <a:pt x="177756" y="113386"/>
                      <a:pt x="177756" y="113386"/>
                    </a:cubicBezTo>
                    <a:cubicBezTo>
                      <a:pt x="175216" y="114645"/>
                      <a:pt x="175216" y="114645"/>
                      <a:pt x="176486" y="115905"/>
                    </a:cubicBezTo>
                    <a:cubicBezTo>
                      <a:pt x="175216" y="115905"/>
                      <a:pt x="175216" y="115905"/>
                      <a:pt x="176486" y="115905"/>
                    </a:cubicBezTo>
                    <a:close/>
                    <a:moveTo>
                      <a:pt x="138395" y="71811"/>
                    </a:moveTo>
                    <a:cubicBezTo>
                      <a:pt x="138395" y="73071"/>
                      <a:pt x="138395" y="73071"/>
                      <a:pt x="138395" y="71811"/>
                    </a:cubicBezTo>
                    <a:cubicBezTo>
                      <a:pt x="139665" y="73071"/>
                      <a:pt x="139665" y="71811"/>
                      <a:pt x="139665" y="71811"/>
                    </a:cubicBezTo>
                    <a:cubicBezTo>
                      <a:pt x="140935" y="70551"/>
                      <a:pt x="190452" y="18898"/>
                      <a:pt x="190452" y="18898"/>
                    </a:cubicBezTo>
                    <a:cubicBezTo>
                      <a:pt x="171407" y="6299"/>
                      <a:pt x="148553" y="0"/>
                      <a:pt x="124429" y="0"/>
                    </a:cubicBezTo>
                    <a:cubicBezTo>
                      <a:pt x="124429" y="0"/>
                      <a:pt x="137126" y="69291"/>
                      <a:pt x="138395" y="71811"/>
                    </a:cubicBezTo>
                    <a:close/>
                    <a:moveTo>
                      <a:pt x="163789" y="89449"/>
                    </a:moveTo>
                    <a:cubicBezTo>
                      <a:pt x="163789" y="89449"/>
                      <a:pt x="163789" y="89449"/>
                      <a:pt x="163789" y="89449"/>
                    </a:cubicBezTo>
                    <a:cubicBezTo>
                      <a:pt x="165059" y="89449"/>
                      <a:pt x="234891" y="71811"/>
                      <a:pt x="234891" y="71811"/>
                    </a:cubicBezTo>
                    <a:cubicBezTo>
                      <a:pt x="224734" y="50394"/>
                      <a:pt x="209498" y="32756"/>
                      <a:pt x="190452" y="20157"/>
                    </a:cubicBezTo>
                    <a:cubicBezTo>
                      <a:pt x="190452" y="20157"/>
                      <a:pt x="162519" y="86929"/>
                      <a:pt x="162519" y="88189"/>
                    </a:cubicBezTo>
                    <a:cubicBezTo>
                      <a:pt x="162519" y="88189"/>
                      <a:pt x="162519" y="88189"/>
                      <a:pt x="163789" y="89449"/>
                    </a:cubicBezTo>
                    <a:cubicBezTo>
                      <a:pt x="162519" y="88189"/>
                      <a:pt x="162519" y="89449"/>
                      <a:pt x="163789" y="89449"/>
                    </a:cubicBezTo>
                    <a:close/>
                  </a:path>
                </a:pathLst>
              </a:custGeom>
              <a:solidFill>
                <a:schemeClr val="bg2"/>
              </a:solidFill>
              <a:ln w="1269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725DCF6-D485-3443-9F85-FAB07CA8BD17}"/>
                  </a:ext>
                </a:extLst>
              </p:cNvPr>
              <p:cNvSpPr/>
              <p:nvPr/>
            </p:nvSpPr>
            <p:spPr>
              <a:xfrm>
                <a:off x="1807139" y="3515563"/>
                <a:ext cx="241239" cy="104566"/>
              </a:xfrm>
              <a:custGeom>
                <a:avLst/>
                <a:gdLst>
                  <a:gd name="connsiteX0" fmla="*/ 120620 w 241239"/>
                  <a:gd name="connsiteY0" fmla="*/ 104567 h 104566"/>
                  <a:gd name="connsiteX1" fmla="*/ 241240 w 241239"/>
                  <a:gd name="connsiteY1" fmla="*/ 1260 h 104566"/>
                  <a:gd name="connsiteX2" fmla="*/ 195531 w 241239"/>
                  <a:gd name="connsiteY2" fmla="*/ 7559 h 104566"/>
                  <a:gd name="connsiteX3" fmla="*/ 194261 w 241239"/>
                  <a:gd name="connsiteY3" fmla="*/ 8819 h 104566"/>
                  <a:gd name="connsiteX4" fmla="*/ 134586 w 241239"/>
                  <a:gd name="connsiteY4" fmla="*/ 60472 h 104566"/>
                  <a:gd name="connsiteX5" fmla="*/ 152362 w 241239"/>
                  <a:gd name="connsiteY5" fmla="*/ 31496 h 104566"/>
                  <a:gd name="connsiteX6" fmla="*/ 120620 w 241239"/>
                  <a:gd name="connsiteY6" fmla="*/ 0 h 104566"/>
                  <a:gd name="connsiteX7" fmla="*/ 88878 w 241239"/>
                  <a:gd name="connsiteY7" fmla="*/ 31496 h 104566"/>
                  <a:gd name="connsiteX8" fmla="*/ 106653 w 241239"/>
                  <a:gd name="connsiteY8" fmla="*/ 60472 h 104566"/>
                  <a:gd name="connsiteX9" fmla="*/ 46978 w 241239"/>
                  <a:gd name="connsiteY9" fmla="*/ 8819 h 104566"/>
                  <a:gd name="connsiteX10" fmla="*/ 45709 w 241239"/>
                  <a:gd name="connsiteY10" fmla="*/ 7559 h 104566"/>
                  <a:gd name="connsiteX11" fmla="*/ 0 w 241239"/>
                  <a:gd name="connsiteY11" fmla="*/ 1260 h 104566"/>
                  <a:gd name="connsiteX12" fmla="*/ 120620 w 241239"/>
                  <a:gd name="connsiteY12" fmla="*/ 104567 h 10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239" h="104566">
                    <a:moveTo>
                      <a:pt x="120620" y="104567"/>
                    </a:moveTo>
                    <a:cubicBezTo>
                      <a:pt x="181565" y="104567"/>
                      <a:pt x="232352" y="59212"/>
                      <a:pt x="241240" y="1260"/>
                    </a:cubicBezTo>
                    <a:lnTo>
                      <a:pt x="195531" y="7559"/>
                    </a:lnTo>
                    <a:cubicBezTo>
                      <a:pt x="194261" y="7559"/>
                      <a:pt x="194261" y="7559"/>
                      <a:pt x="194261" y="8819"/>
                    </a:cubicBezTo>
                    <a:cubicBezTo>
                      <a:pt x="185374" y="35275"/>
                      <a:pt x="162519" y="55433"/>
                      <a:pt x="134586" y="60472"/>
                    </a:cubicBezTo>
                    <a:cubicBezTo>
                      <a:pt x="144744" y="55433"/>
                      <a:pt x="152362" y="44094"/>
                      <a:pt x="152362" y="31496"/>
                    </a:cubicBezTo>
                    <a:cubicBezTo>
                      <a:pt x="152362" y="13858"/>
                      <a:pt x="138395" y="0"/>
                      <a:pt x="120620" y="0"/>
                    </a:cubicBezTo>
                    <a:cubicBezTo>
                      <a:pt x="102844" y="0"/>
                      <a:pt x="88878" y="13858"/>
                      <a:pt x="88878" y="31496"/>
                    </a:cubicBezTo>
                    <a:cubicBezTo>
                      <a:pt x="88878" y="44094"/>
                      <a:pt x="96496" y="55433"/>
                      <a:pt x="106653" y="60472"/>
                    </a:cubicBezTo>
                    <a:cubicBezTo>
                      <a:pt x="78720" y="55433"/>
                      <a:pt x="55866" y="35275"/>
                      <a:pt x="46978" y="8819"/>
                    </a:cubicBezTo>
                    <a:cubicBezTo>
                      <a:pt x="46978" y="8819"/>
                      <a:pt x="46978" y="7559"/>
                      <a:pt x="45709" y="7559"/>
                    </a:cubicBezTo>
                    <a:lnTo>
                      <a:pt x="0" y="1260"/>
                    </a:lnTo>
                    <a:cubicBezTo>
                      <a:pt x="8888" y="59212"/>
                      <a:pt x="59675" y="104567"/>
                      <a:pt x="120620" y="104567"/>
                    </a:cubicBezTo>
                  </a:path>
                </a:pathLst>
              </a:custGeom>
              <a:solidFill>
                <a:schemeClr val="bg2"/>
              </a:solidFill>
              <a:ln w="12690"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4F7D5546-958C-7341-882B-9E6F1F0B9605}"/>
              </a:ext>
            </a:extLst>
          </p:cNvPr>
          <p:cNvGrpSpPr>
            <a:grpSpLocks noChangeAspect="1"/>
          </p:cNvGrpSpPr>
          <p:nvPr userDrawn="1"/>
        </p:nvGrpSpPr>
        <p:grpSpPr>
          <a:xfrm>
            <a:off x="-1" y="1732533"/>
            <a:ext cx="11967400" cy="4114800"/>
            <a:chOff x="2545915" y="6309360"/>
            <a:chExt cx="1595653" cy="548640"/>
          </a:xfrm>
          <a:solidFill>
            <a:schemeClr val="bg2"/>
          </a:solidFill>
        </p:grpSpPr>
        <p:sp>
          <p:nvSpPr>
            <p:cNvPr id="26" name="Graphic 14">
              <a:extLst>
                <a:ext uri="{FF2B5EF4-FFF2-40B4-BE49-F238E27FC236}">
                  <a16:creationId xmlns:a16="http://schemas.microsoft.com/office/drawing/2014/main" id="{0EE81E16-B978-914F-B3EC-013A667741FC}"/>
                </a:ext>
              </a:extLst>
            </p:cNvPr>
            <p:cNvSpPr/>
            <p:nvPr userDrawn="1"/>
          </p:nvSpPr>
          <p:spPr>
            <a:xfrm>
              <a:off x="2545915" y="6309360"/>
              <a:ext cx="1051586" cy="548640"/>
            </a:xfrm>
            <a:custGeom>
              <a:avLst/>
              <a:gdLst>
                <a:gd name="connsiteX0" fmla="*/ 0 w 952500"/>
                <a:gd name="connsiteY0" fmla="*/ 0 h 952500"/>
                <a:gd name="connsiteX1" fmla="*/ 952500 w 952500"/>
                <a:gd name="connsiteY1" fmla="*/ 0 h 952500"/>
                <a:gd name="connsiteX2" fmla="*/ 952500 w 952500"/>
                <a:gd name="connsiteY2" fmla="*/ 952500 h 952500"/>
                <a:gd name="connsiteX3" fmla="*/ 0 w 952500"/>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952500" h="952500">
                  <a:moveTo>
                    <a:pt x="0" y="0"/>
                  </a:moveTo>
                  <a:lnTo>
                    <a:pt x="952500" y="0"/>
                  </a:lnTo>
                  <a:lnTo>
                    <a:pt x="952500" y="952500"/>
                  </a:lnTo>
                  <a:lnTo>
                    <a:pt x="0" y="952500"/>
                  </a:lnTo>
                  <a:close/>
                </a:path>
              </a:pathLst>
            </a:custGeom>
            <a:grpFill/>
            <a:ln w="9525" cap="flat">
              <a:noFill/>
              <a:prstDash val="solid"/>
              <a:miter/>
            </a:ln>
          </p:spPr>
          <p:txBody>
            <a:bodyPr rtlCol="0" anchor="ctr"/>
            <a:lstStyle/>
            <a:p>
              <a:endParaRPr lang="en-US" dirty="0">
                <a:solidFill>
                  <a:schemeClr val="tx1"/>
                </a:solidFill>
              </a:endParaRPr>
            </a:p>
          </p:txBody>
        </p:sp>
        <p:pic>
          <p:nvPicPr>
            <p:cNvPr id="27" name="Graphic 26">
              <a:extLst>
                <a:ext uri="{FF2B5EF4-FFF2-40B4-BE49-F238E27FC236}">
                  <a16:creationId xmlns:a16="http://schemas.microsoft.com/office/drawing/2014/main" id="{9FC7E8BF-1EE0-D945-88FD-460DC2AD0E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7500" y="6309360"/>
              <a:ext cx="544068" cy="548640"/>
            </a:xfrm>
            <a:prstGeom prst="rect">
              <a:avLst/>
            </a:prstGeom>
          </p:spPr>
        </p:pic>
      </p:grpSp>
      <p:sp>
        <p:nvSpPr>
          <p:cNvPr id="3" name="Text Placeholder 2">
            <a:extLst>
              <a:ext uri="{FF2B5EF4-FFF2-40B4-BE49-F238E27FC236}">
                <a16:creationId xmlns:a16="http://schemas.microsoft.com/office/drawing/2014/main" id="{D5824576-5D5E-D241-A365-85328D81D284}"/>
              </a:ext>
            </a:extLst>
          </p:cNvPr>
          <p:cNvSpPr>
            <a:spLocks noGrp="1"/>
          </p:cNvSpPr>
          <p:nvPr>
            <p:ph type="body" idx="1"/>
          </p:nvPr>
        </p:nvSpPr>
        <p:spPr>
          <a:xfrm>
            <a:off x="223099"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D7810-F174-5540-90CF-CFB9B5C59B66}"/>
              </a:ext>
            </a:extLst>
          </p:cNvPr>
          <p:cNvSpPr>
            <a:spLocks noGrp="1"/>
          </p:cNvSpPr>
          <p:nvPr>
            <p:ph sz="half" idx="2"/>
          </p:nvPr>
        </p:nvSpPr>
        <p:spPr>
          <a:xfrm>
            <a:off x="223099"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242A109-B4BC-294C-9B1C-2D34E15E61DB}"/>
              </a:ext>
            </a:extLst>
          </p:cNvPr>
          <p:cNvSpPr>
            <a:spLocks noGrp="1"/>
          </p:cNvSpPr>
          <p:nvPr>
            <p:ph type="title"/>
          </p:nvPr>
        </p:nvSpPr>
        <p:spPr>
          <a:xfrm>
            <a:off x="223099" y="253470"/>
            <a:ext cx="5943600" cy="1242298"/>
          </a:xfrm>
        </p:spPr>
        <p:txBody>
          <a:bodyPr/>
          <a:lstStyle>
            <a:lvl1pPr>
              <a:defRPr>
                <a:solidFill>
                  <a:schemeClr val="tx2"/>
                </a:solidFill>
              </a:defRPr>
            </a:lvl1p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E019DC83-558E-5041-98CE-1E8B552C4F63}"/>
              </a:ext>
            </a:extLst>
          </p:cNvPr>
          <p:cNvSpPr>
            <a:spLocks noGrp="1"/>
          </p:cNvSpPr>
          <p:nvPr>
            <p:ph type="dt" sz="half" idx="10"/>
          </p:nvPr>
        </p:nvSpPr>
        <p:spPr/>
        <p:txBody>
          <a:bodyPr/>
          <a:lstStyle>
            <a:lvl1pPr>
              <a:defRPr>
                <a:solidFill>
                  <a:schemeClr val="bg2"/>
                </a:solidFill>
              </a:defRPr>
            </a:lvl1pPr>
          </a:lstStyle>
          <a:p>
            <a:r>
              <a:rPr lang="en-US"/>
              <a:t>DATE</a:t>
            </a:r>
          </a:p>
        </p:txBody>
      </p:sp>
      <p:sp>
        <p:nvSpPr>
          <p:cNvPr id="8" name="Footer Placeholder 7">
            <a:extLst>
              <a:ext uri="{FF2B5EF4-FFF2-40B4-BE49-F238E27FC236}">
                <a16:creationId xmlns:a16="http://schemas.microsoft.com/office/drawing/2014/main" id="{43D025BC-3A7A-834A-A606-F1245F59F80C}"/>
              </a:ext>
            </a:extLst>
          </p:cNvPr>
          <p:cNvSpPr>
            <a:spLocks noGrp="1"/>
          </p:cNvSpPr>
          <p:nvPr>
            <p:ph type="ftr" sz="quarter" idx="11"/>
          </p:nvPr>
        </p:nvSpPr>
        <p:spPr/>
        <p:txBody>
          <a:bodyPr/>
          <a:lstStyle>
            <a:lvl1pPr>
              <a:defRPr>
                <a:solidFill>
                  <a:schemeClr val="bg2"/>
                </a:solidFill>
              </a:defRPr>
            </a:lvl1pPr>
          </a:lstStyle>
          <a:p>
            <a:r>
              <a:rPr lang="en-US"/>
              <a:t>PRESENTATION TITLE</a:t>
            </a:r>
            <a:endParaRPr lang="en-US" dirty="0"/>
          </a:p>
        </p:txBody>
      </p:sp>
      <p:sp>
        <p:nvSpPr>
          <p:cNvPr id="9" name="Slide Number Placeholder 8">
            <a:extLst>
              <a:ext uri="{FF2B5EF4-FFF2-40B4-BE49-F238E27FC236}">
                <a16:creationId xmlns:a16="http://schemas.microsoft.com/office/drawing/2014/main" id="{BE0FAC56-A302-FE4D-8C77-B58FEE28A297}"/>
              </a:ext>
            </a:extLst>
          </p:cNvPr>
          <p:cNvSpPr>
            <a:spLocks noGrp="1"/>
          </p:cNvSpPr>
          <p:nvPr>
            <p:ph type="sldNum" sz="quarter" idx="12"/>
          </p:nvPr>
        </p:nvSpPr>
        <p:spPr/>
        <p:txBody>
          <a:bodyPr/>
          <a:lstStyle/>
          <a:p>
            <a:fld id="{E73E888A-8B14-A546-8F91-EA73F9BB568F}" type="slidenum">
              <a:rPr lang="en-US" smtClean="0"/>
              <a:t>‹#›</a:t>
            </a:fld>
            <a:endParaRPr lang="en-US"/>
          </a:p>
        </p:txBody>
      </p:sp>
      <p:sp>
        <p:nvSpPr>
          <p:cNvPr id="37" name="Text Placeholder 2">
            <a:extLst>
              <a:ext uri="{FF2B5EF4-FFF2-40B4-BE49-F238E27FC236}">
                <a16:creationId xmlns:a16="http://schemas.microsoft.com/office/drawing/2014/main" id="{BCEABF85-F4DA-8B41-B618-51A974874120}"/>
              </a:ext>
            </a:extLst>
          </p:cNvPr>
          <p:cNvSpPr>
            <a:spLocks noGrp="1"/>
          </p:cNvSpPr>
          <p:nvPr>
            <p:ph type="body" idx="18"/>
          </p:nvPr>
        </p:nvSpPr>
        <p:spPr>
          <a:xfrm>
            <a:off x="4054993"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Content Placeholder 3">
            <a:extLst>
              <a:ext uri="{FF2B5EF4-FFF2-40B4-BE49-F238E27FC236}">
                <a16:creationId xmlns:a16="http://schemas.microsoft.com/office/drawing/2014/main" id="{FE56F2E0-0970-C748-B06A-A61F41995F3E}"/>
              </a:ext>
            </a:extLst>
          </p:cNvPr>
          <p:cNvSpPr>
            <a:spLocks noGrp="1"/>
          </p:cNvSpPr>
          <p:nvPr>
            <p:ph sz="half" idx="19"/>
          </p:nvPr>
        </p:nvSpPr>
        <p:spPr>
          <a:xfrm>
            <a:off x="4054993"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2">
            <a:extLst>
              <a:ext uri="{FF2B5EF4-FFF2-40B4-BE49-F238E27FC236}">
                <a16:creationId xmlns:a16="http://schemas.microsoft.com/office/drawing/2014/main" id="{46774192-7491-4245-8AF3-31AB60F1A115}"/>
              </a:ext>
            </a:extLst>
          </p:cNvPr>
          <p:cNvSpPr>
            <a:spLocks noGrp="1"/>
          </p:cNvSpPr>
          <p:nvPr>
            <p:ph type="body" idx="20"/>
          </p:nvPr>
        </p:nvSpPr>
        <p:spPr>
          <a:xfrm>
            <a:off x="7886888" y="2072444"/>
            <a:ext cx="3188890" cy="79323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0" name="Content Placeholder 3">
            <a:extLst>
              <a:ext uri="{FF2B5EF4-FFF2-40B4-BE49-F238E27FC236}">
                <a16:creationId xmlns:a16="http://schemas.microsoft.com/office/drawing/2014/main" id="{BC9F73FA-7AEF-0B4F-A10A-7B035A2EA18A}"/>
              </a:ext>
            </a:extLst>
          </p:cNvPr>
          <p:cNvSpPr>
            <a:spLocks noGrp="1"/>
          </p:cNvSpPr>
          <p:nvPr>
            <p:ph sz="half" idx="21"/>
          </p:nvPr>
        </p:nvSpPr>
        <p:spPr>
          <a:xfrm>
            <a:off x="7886888" y="3095371"/>
            <a:ext cx="3188890" cy="24982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9">
            <a:extLst>
              <a:ext uri="{FF2B5EF4-FFF2-40B4-BE49-F238E27FC236}">
                <a16:creationId xmlns:a16="http://schemas.microsoft.com/office/drawing/2014/main" id="{C0039368-042C-FC4A-936F-02A7FD1C22E8}"/>
              </a:ext>
            </a:extLst>
          </p:cNvPr>
          <p:cNvSpPr>
            <a:spLocks noGrp="1"/>
          </p:cNvSpPr>
          <p:nvPr>
            <p:ph type="body" sz="quarter" idx="14" hasCustomPrompt="1"/>
          </p:nvPr>
        </p:nvSpPr>
        <p:spPr>
          <a:xfrm>
            <a:off x="4237746" y="6401118"/>
            <a:ext cx="4350073" cy="365125"/>
          </a:xfrm>
        </p:spPr>
        <p:txBody>
          <a:bodyPr anchor="ctr">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dirty="0"/>
              <a:t>Footnote can go here</a:t>
            </a:r>
          </a:p>
        </p:txBody>
      </p:sp>
    </p:spTree>
    <p:extLst>
      <p:ext uri="{BB962C8B-B14F-4D97-AF65-F5344CB8AC3E}">
        <p14:creationId xmlns:p14="http://schemas.microsoft.com/office/powerpoint/2010/main" val="15259074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6"/>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481BEA1-D5EC-174B-901E-DA2D4D36FC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680277"/>
            <a:ext cx="9027041" cy="3663447"/>
          </a:xfrm>
        </p:spPr>
        <p:txBody>
          <a:bodyPr anchor="ctr">
            <a:noAutofit/>
          </a:bodyPr>
          <a:lstStyle>
            <a:lvl1pPr algn="l">
              <a:lnSpc>
                <a:spcPct val="75000"/>
              </a:lnSpc>
              <a:defRPr sz="11000">
                <a:solidFill>
                  <a:schemeClr val="bg1"/>
                </a:solidFill>
              </a:defRPr>
            </a:lvl1pPr>
          </a:lstStyle>
          <a:p>
            <a:r>
              <a:rPr lang="en-US" dirty="0"/>
              <a:t>Thank you</a:t>
            </a:r>
          </a:p>
        </p:txBody>
      </p:sp>
      <p:sp>
        <p:nvSpPr>
          <p:cNvPr id="21" name="Text Placeholder 9">
            <a:extLst>
              <a:ext uri="{FF2B5EF4-FFF2-40B4-BE49-F238E27FC236}">
                <a16:creationId xmlns:a16="http://schemas.microsoft.com/office/drawing/2014/main" id="{9BF521F2-5C2B-184D-857D-027C58275EA8}"/>
              </a:ext>
            </a:extLst>
          </p:cNvPr>
          <p:cNvSpPr>
            <a:spLocks noGrp="1"/>
          </p:cNvSpPr>
          <p:nvPr>
            <p:ph type="body" sz="quarter" idx="14"/>
          </p:nvPr>
        </p:nvSpPr>
        <p:spPr>
          <a:xfrm>
            <a:off x="3379392" y="5919102"/>
            <a:ext cx="5112564" cy="365125"/>
          </a:xfrm>
        </p:spPr>
        <p:txBody>
          <a:bodyPr anchor="b">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a:t>Click to edit Master text styles</a:t>
            </a:r>
          </a:p>
        </p:txBody>
      </p:sp>
    </p:spTree>
    <p:extLst>
      <p:ext uri="{BB962C8B-B14F-4D97-AF65-F5344CB8AC3E}">
        <p14:creationId xmlns:p14="http://schemas.microsoft.com/office/powerpoint/2010/main" val="30128066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2">
    <p:bg>
      <p:bgPr>
        <a:solidFill>
          <a:schemeClr val="accent6"/>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39A67F6-94DF-B04F-A8EC-8D13815F92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pic>
        <p:nvPicPr>
          <p:cNvPr id="4" name="Graphic 3">
            <a:extLst>
              <a:ext uri="{FF2B5EF4-FFF2-40B4-BE49-F238E27FC236}">
                <a16:creationId xmlns:a16="http://schemas.microsoft.com/office/drawing/2014/main" id="{776D36F3-365D-0348-9B6C-858C09F7E1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0" cy="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680277"/>
            <a:ext cx="9027041" cy="3663447"/>
          </a:xfrm>
        </p:spPr>
        <p:txBody>
          <a:bodyPr anchor="ctr">
            <a:noAutofit/>
          </a:bodyPr>
          <a:lstStyle>
            <a:lvl1pPr algn="l">
              <a:lnSpc>
                <a:spcPct val="75000"/>
              </a:lnSpc>
              <a:defRPr sz="11000">
                <a:solidFill>
                  <a:schemeClr val="tx2"/>
                </a:solidFill>
              </a:defRPr>
            </a:lvl1pPr>
          </a:lstStyle>
          <a:p>
            <a:r>
              <a:rPr lang="en-US" dirty="0"/>
              <a:t>Thank you</a:t>
            </a:r>
          </a:p>
        </p:txBody>
      </p:sp>
      <p:sp>
        <p:nvSpPr>
          <p:cNvPr id="21" name="Text Placeholder 9">
            <a:extLst>
              <a:ext uri="{FF2B5EF4-FFF2-40B4-BE49-F238E27FC236}">
                <a16:creationId xmlns:a16="http://schemas.microsoft.com/office/drawing/2014/main" id="{9BF521F2-5C2B-184D-857D-027C58275EA8}"/>
              </a:ext>
            </a:extLst>
          </p:cNvPr>
          <p:cNvSpPr>
            <a:spLocks noGrp="1"/>
          </p:cNvSpPr>
          <p:nvPr>
            <p:ph type="body" sz="quarter" idx="14"/>
          </p:nvPr>
        </p:nvSpPr>
        <p:spPr>
          <a:xfrm>
            <a:off x="3379392" y="5919102"/>
            <a:ext cx="5111496" cy="365125"/>
          </a:xfrm>
        </p:spPr>
        <p:txBody>
          <a:bodyPr anchor="b">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a:t>Click to edit Master text styles</a:t>
            </a:r>
          </a:p>
        </p:txBody>
      </p:sp>
    </p:spTree>
    <p:extLst>
      <p:ext uri="{BB962C8B-B14F-4D97-AF65-F5344CB8AC3E}">
        <p14:creationId xmlns:p14="http://schemas.microsoft.com/office/powerpoint/2010/main" val="38264024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ank you 3">
    <p:bg>
      <p:bgPr>
        <a:solidFill>
          <a:schemeClr val="accent6"/>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AB32287-5140-7543-950E-21CD232EAF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88952" cy="6856286"/>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80754" y="680277"/>
            <a:ext cx="9027041" cy="3663447"/>
          </a:xfrm>
        </p:spPr>
        <p:txBody>
          <a:bodyPr anchor="ctr">
            <a:noAutofit/>
          </a:bodyPr>
          <a:lstStyle>
            <a:lvl1pPr algn="l">
              <a:lnSpc>
                <a:spcPct val="75000"/>
              </a:lnSpc>
              <a:defRPr sz="11000">
                <a:solidFill>
                  <a:schemeClr val="bg1"/>
                </a:solidFill>
              </a:defRPr>
            </a:lvl1pPr>
          </a:lstStyle>
          <a:p>
            <a:r>
              <a:rPr lang="en-US" dirty="0"/>
              <a:t>Thank you</a:t>
            </a:r>
          </a:p>
        </p:txBody>
      </p:sp>
      <p:sp>
        <p:nvSpPr>
          <p:cNvPr id="21" name="Text Placeholder 9">
            <a:extLst>
              <a:ext uri="{FF2B5EF4-FFF2-40B4-BE49-F238E27FC236}">
                <a16:creationId xmlns:a16="http://schemas.microsoft.com/office/drawing/2014/main" id="{9BF521F2-5C2B-184D-857D-027C58275EA8}"/>
              </a:ext>
            </a:extLst>
          </p:cNvPr>
          <p:cNvSpPr>
            <a:spLocks noGrp="1"/>
          </p:cNvSpPr>
          <p:nvPr>
            <p:ph type="body" sz="quarter" idx="14"/>
          </p:nvPr>
        </p:nvSpPr>
        <p:spPr>
          <a:xfrm>
            <a:off x="3379392" y="5919102"/>
            <a:ext cx="5111496" cy="365125"/>
          </a:xfrm>
        </p:spPr>
        <p:txBody>
          <a:bodyPr anchor="b">
            <a:noAutofit/>
          </a:bodyPr>
          <a:lstStyle>
            <a:lvl1pPr marL="0" indent="0">
              <a:buNone/>
              <a:defRPr sz="800" b="0" i="0">
                <a:solidFill>
                  <a:schemeClr val="tx2"/>
                </a:solidFill>
                <a:latin typeface="FS Albert Pro" panose="02000503040000020004" pitchFamily="2" charset="0"/>
              </a:defRPr>
            </a:lvl1pPr>
            <a:lvl2pPr marL="457200" indent="0">
              <a:buNone/>
              <a:defRPr sz="800" b="0" i="0">
                <a:latin typeface="FS Albert Pro Light" panose="02000503040000020004" pitchFamily="2" charset="0"/>
              </a:defRPr>
            </a:lvl2pPr>
            <a:lvl3pPr marL="914400" indent="0">
              <a:buNone/>
              <a:defRPr sz="800" b="0" i="0">
                <a:latin typeface="FS Albert Pro Light" panose="02000503040000020004" pitchFamily="2" charset="0"/>
              </a:defRPr>
            </a:lvl3pPr>
            <a:lvl4pPr marL="1371600" indent="0">
              <a:buNone/>
              <a:defRPr sz="800" b="0" i="0">
                <a:latin typeface="FS Albert Pro Light" panose="02000503040000020004" pitchFamily="2" charset="0"/>
              </a:defRPr>
            </a:lvl4pPr>
            <a:lvl5pPr marL="1828800" indent="0">
              <a:buNone/>
              <a:defRPr sz="800" b="0" i="0">
                <a:latin typeface="FS Albert Pro Light" panose="02000503040000020004" pitchFamily="2" charset="0"/>
              </a:defRPr>
            </a:lvl5pPr>
          </a:lstStyle>
          <a:p>
            <a:pPr lvl="0"/>
            <a:r>
              <a:rPr lang="en-US"/>
              <a:t>Click to edit Master text styles</a:t>
            </a:r>
          </a:p>
        </p:txBody>
      </p:sp>
    </p:spTree>
    <p:extLst>
      <p:ext uri="{BB962C8B-B14F-4D97-AF65-F5344CB8AC3E}">
        <p14:creationId xmlns:p14="http://schemas.microsoft.com/office/powerpoint/2010/main" val="967477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Hold slide (BD Master Logo)">
    <p:bg>
      <p:bgPr>
        <a:solidFill>
          <a:schemeClr val="tx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1725596-D67D-8943-A21E-97779C77FC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894438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Hold slide (BD Reverse Logo)">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BACF18D-E255-FD4D-9ECC-D68BECACC6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38715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Hold slide (BD Blue Logo)">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341F161-5F84-4345-8072-2D5D28F9C4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88952" cy="6856286"/>
          </a:xfrm>
          <a:prstGeom prst="rect">
            <a:avLst/>
          </a:prstGeom>
        </p:spPr>
      </p:pic>
    </p:spTree>
    <p:extLst>
      <p:ext uri="{BB962C8B-B14F-4D97-AF65-F5344CB8AC3E}">
        <p14:creationId xmlns:p14="http://schemas.microsoft.com/office/powerpoint/2010/main" val="14446844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Hold slide (Advancing Pattern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B85A474-1AF3-B940-9A91-39DD1A74F9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313042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Hold slide (Advancing Pattern 2)">
    <p:bg>
      <p:bgPr>
        <a:solidFill>
          <a:schemeClr val="accent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A2DBC22-A3DE-0E4A-B766-06B4A0F404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7776443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Deep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5732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Blank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4473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Rounded corner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12620-A97C-C740-B345-9D2EC180CE13}"/>
              </a:ext>
            </a:extLst>
          </p:cNvPr>
          <p:cNvSpPr/>
          <p:nvPr userDrawn="1"/>
        </p:nvSpPr>
        <p:spPr>
          <a:xfrm>
            <a:off x="0" y="3429000"/>
            <a:ext cx="12192000" cy="3429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7" name="Picture 6">
            <a:extLst>
              <a:ext uri="{FF2B5EF4-FFF2-40B4-BE49-F238E27FC236}">
                <a16:creationId xmlns:a16="http://schemas.microsoft.com/office/drawing/2014/main" id="{D69CC932-3DF9-1344-B376-8106B555AE30}"/>
              </a:ext>
            </a:extLst>
          </p:cNvPr>
          <p:cNvPicPr>
            <a:picLocks noChangeAspect="1"/>
          </p:cNvPicPr>
          <p:nvPr userDrawn="1"/>
        </p:nvPicPr>
        <p:blipFill rotWithShape="1">
          <a:blip r:embed="rId2"/>
          <a:srcRect t="1105" b="64305"/>
          <a:stretch/>
        </p:blipFill>
        <p:spPr>
          <a:xfrm>
            <a:off x="361448" y="5171090"/>
            <a:ext cx="4780973" cy="1494251"/>
          </a:xfrm>
          <a:prstGeom prst="rect">
            <a:avLst/>
          </a:prstGeom>
          <a:ln>
            <a:solidFill>
              <a:schemeClr val="tx1"/>
            </a:solidFill>
          </a:ln>
        </p:spPr>
      </p:pic>
      <p:pic>
        <p:nvPicPr>
          <p:cNvPr id="8" name="Picture 7">
            <a:extLst>
              <a:ext uri="{FF2B5EF4-FFF2-40B4-BE49-F238E27FC236}">
                <a16:creationId xmlns:a16="http://schemas.microsoft.com/office/drawing/2014/main" id="{E2927431-CAF2-E445-B032-6EEA73C61776}"/>
              </a:ext>
            </a:extLst>
          </p:cNvPr>
          <p:cNvPicPr>
            <a:picLocks noChangeAspect="1"/>
          </p:cNvPicPr>
          <p:nvPr userDrawn="1"/>
        </p:nvPicPr>
        <p:blipFill rotWithShape="1">
          <a:blip r:embed="rId3"/>
          <a:srcRect b="49597"/>
          <a:stretch/>
        </p:blipFill>
        <p:spPr>
          <a:xfrm>
            <a:off x="5242573" y="3834264"/>
            <a:ext cx="6413373" cy="3023736"/>
          </a:xfrm>
          <a:prstGeom prst="rect">
            <a:avLst/>
          </a:prstGeom>
        </p:spPr>
      </p:pic>
      <p:sp>
        <p:nvSpPr>
          <p:cNvPr id="2" name="TextBox 1">
            <a:extLst>
              <a:ext uri="{FF2B5EF4-FFF2-40B4-BE49-F238E27FC236}">
                <a16:creationId xmlns:a16="http://schemas.microsoft.com/office/drawing/2014/main" id="{D6FF30C7-B2E1-E146-9F43-DBDD37D76B34}"/>
              </a:ext>
            </a:extLst>
          </p:cNvPr>
          <p:cNvSpPr txBox="1"/>
          <p:nvPr userDrawn="1"/>
        </p:nvSpPr>
        <p:spPr>
          <a:xfrm>
            <a:off x="273270" y="3706125"/>
            <a:ext cx="4368074" cy="1384995"/>
          </a:xfrm>
          <a:prstGeom prst="rect">
            <a:avLst/>
          </a:prstGeom>
          <a:noFill/>
        </p:spPr>
        <p:txBody>
          <a:bodyPr wrap="square" rtlCol="0">
            <a:spAutoFit/>
          </a:bodyPr>
          <a:lstStyle/>
          <a:p>
            <a:pPr marL="230188" marR="0" indent="-230188"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To Add Non-template Images With Rounded Corners</a:t>
            </a:r>
          </a:p>
          <a:p>
            <a:pPr marL="230188" marR="0" indent="-230188" algn="l" defTabSz="2438338" rtl="0" fontAlgn="auto" latinLnBrk="0" hangingPunct="0">
              <a:lnSpc>
                <a:spcPct val="100000"/>
              </a:lnSpc>
              <a:spcBef>
                <a:spcPts val="0"/>
              </a:spcBef>
              <a:spcAft>
                <a:spcPts val="0"/>
              </a:spcAft>
              <a:buClrTx/>
              <a:buSzTx/>
              <a:buFont typeface="+mj-lt"/>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add a new image that’s not part of a template style</a:t>
            </a:r>
          </a:p>
          <a:p>
            <a:pPr marL="230188" marR="0" indent="-230188"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Insert image, keep it selected.</a:t>
            </a:r>
          </a:p>
          <a:p>
            <a:pPr marL="230188" marR="0" indent="-230188"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Under the “Picture Format” tab, go to Crop &gt; Crop to Shape and select the Rounded Rectangle Shape</a:t>
            </a:r>
          </a:p>
          <a:p>
            <a:pPr marL="230188" marR="0" indent="-230188"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Resize image as desired</a:t>
            </a:r>
          </a:p>
          <a:p>
            <a:pPr marL="230188" marR="0" indent="-230188"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Adjust size of rounded corners using the yellow anchor point</a:t>
            </a:r>
          </a:p>
        </p:txBody>
      </p:sp>
      <p:sp>
        <p:nvSpPr>
          <p:cNvPr id="3" name="Oval 2">
            <a:extLst>
              <a:ext uri="{FF2B5EF4-FFF2-40B4-BE49-F238E27FC236}">
                <a16:creationId xmlns:a16="http://schemas.microsoft.com/office/drawing/2014/main" id="{EC7D79A6-633D-0446-A39A-B913210F0E49}"/>
              </a:ext>
            </a:extLst>
          </p:cNvPr>
          <p:cNvSpPr/>
          <p:nvPr userDrawn="1"/>
        </p:nvSpPr>
        <p:spPr>
          <a:xfrm>
            <a:off x="5484314" y="4057401"/>
            <a:ext cx="406554" cy="406554"/>
          </a:xfrm>
          <a:prstGeom prst="ellipse">
            <a:avLst/>
          </a:prstGeom>
          <a:noFill/>
          <a:ln w="38100" cap="flat">
            <a:solidFill>
              <a:schemeClr val="accent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cxnSp>
        <p:nvCxnSpPr>
          <p:cNvPr id="4" name="Straight Arrow Connector 3">
            <a:extLst>
              <a:ext uri="{FF2B5EF4-FFF2-40B4-BE49-F238E27FC236}">
                <a16:creationId xmlns:a16="http://schemas.microsoft.com/office/drawing/2014/main" id="{21A02E0F-1FCB-2A4D-A828-73365BD20503}"/>
              </a:ext>
            </a:extLst>
          </p:cNvPr>
          <p:cNvCxnSpPr>
            <a:cxnSpLocks/>
            <a:endCxn id="3" idx="0"/>
          </p:cNvCxnSpPr>
          <p:nvPr userDrawn="1"/>
        </p:nvCxnSpPr>
        <p:spPr>
          <a:xfrm>
            <a:off x="5687591" y="3626477"/>
            <a:ext cx="0" cy="430924"/>
          </a:xfrm>
          <a:prstGeom prst="straightConnector1">
            <a:avLst/>
          </a:prstGeom>
          <a:noFill/>
          <a:ln w="38100" cap="flat">
            <a:solidFill>
              <a:schemeClr val="accent3"/>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2" name="TextBox 11">
            <a:extLst>
              <a:ext uri="{FF2B5EF4-FFF2-40B4-BE49-F238E27FC236}">
                <a16:creationId xmlns:a16="http://schemas.microsoft.com/office/drawing/2014/main" id="{349EDFEA-11A9-AA4B-8473-6FAE2360B138}"/>
              </a:ext>
            </a:extLst>
          </p:cNvPr>
          <p:cNvSpPr txBox="1"/>
          <p:nvPr userDrawn="1"/>
        </p:nvSpPr>
        <p:spPr>
          <a:xfrm>
            <a:off x="5843798" y="3706125"/>
            <a:ext cx="4969304" cy="261610"/>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chemeClr val="accent3"/>
                </a:solidFill>
                <a:effectLst/>
                <a:uFillTx/>
                <a:latin typeface="FS Albert Pro" panose="02000503040000020004" pitchFamily="2" charset="0"/>
                <a:ea typeface="+mn-ea"/>
                <a:cs typeface="+mn-cs"/>
                <a:sym typeface="Helvetica Neue"/>
              </a:rPr>
              <a:t>Anchor point</a:t>
            </a:r>
            <a:endParaRPr kumimoji="0" lang="en-US" sz="1100" b="0" i="0" u="none" strike="noStrike" cap="none" spc="0" normalizeH="0" baseline="0" dirty="0">
              <a:ln>
                <a:noFill/>
              </a:ln>
              <a:solidFill>
                <a:schemeClr val="accent3"/>
              </a:solidFill>
              <a:effectLst/>
              <a:uFillTx/>
              <a:latin typeface="FS Albert Pro Light" panose="02000503040000020004" pitchFamily="2" charset="0"/>
              <a:ea typeface="+mn-ea"/>
              <a:cs typeface="+mn-cs"/>
              <a:sym typeface="Helvetica Neue"/>
            </a:endParaRPr>
          </a:p>
        </p:txBody>
      </p:sp>
      <p:sp>
        <p:nvSpPr>
          <p:cNvPr id="14" name="Title 1">
            <a:extLst>
              <a:ext uri="{FF2B5EF4-FFF2-40B4-BE49-F238E27FC236}">
                <a16:creationId xmlns:a16="http://schemas.microsoft.com/office/drawing/2014/main" id="{59C763CC-8321-9D4F-8AF6-4B2BA25CB11A}"/>
              </a:ext>
            </a:extLst>
          </p:cNvPr>
          <p:cNvSpPr txBox="1">
            <a:spLocks/>
          </p:cNvSpPr>
          <p:nvPr userDrawn="1"/>
        </p:nvSpPr>
        <p:spPr>
          <a:xfrm>
            <a:off x="223099" y="250718"/>
            <a:ext cx="5943600" cy="1242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a:lstStyle>
          <a:p>
            <a:r>
              <a:rPr lang="en-US" dirty="0"/>
              <a:t>Rounded corners</a:t>
            </a:r>
          </a:p>
        </p:txBody>
      </p:sp>
      <p:grpSp>
        <p:nvGrpSpPr>
          <p:cNvPr id="15" name="Group 14">
            <a:extLst>
              <a:ext uri="{FF2B5EF4-FFF2-40B4-BE49-F238E27FC236}">
                <a16:creationId xmlns:a16="http://schemas.microsoft.com/office/drawing/2014/main" id="{B54692E6-9096-DF43-901A-4161B6FB20CE}"/>
              </a:ext>
            </a:extLst>
          </p:cNvPr>
          <p:cNvGrpSpPr>
            <a:grpSpLocks noChangeAspect="1"/>
          </p:cNvGrpSpPr>
          <p:nvPr userDrawn="1"/>
        </p:nvGrpSpPr>
        <p:grpSpPr>
          <a:xfrm>
            <a:off x="361449" y="1037974"/>
            <a:ext cx="7427275" cy="2040368"/>
            <a:chOff x="722898" y="2013368"/>
            <a:chExt cx="14929440" cy="4101309"/>
          </a:xfrm>
        </p:grpSpPr>
        <p:pic>
          <p:nvPicPr>
            <p:cNvPr id="16" name="Picture 15">
              <a:extLst>
                <a:ext uri="{FF2B5EF4-FFF2-40B4-BE49-F238E27FC236}">
                  <a16:creationId xmlns:a16="http://schemas.microsoft.com/office/drawing/2014/main" id="{80009BB4-9050-FB45-B138-AE09CECABEF4}"/>
                </a:ext>
              </a:extLst>
            </p:cNvPr>
            <p:cNvPicPr>
              <a:picLocks noChangeAspect="1"/>
            </p:cNvPicPr>
            <p:nvPr userDrawn="1"/>
          </p:nvPicPr>
          <p:blipFill>
            <a:blip r:embed="rId4"/>
            <a:stretch>
              <a:fillRect/>
            </a:stretch>
          </p:blipFill>
          <p:spPr>
            <a:xfrm>
              <a:off x="722898" y="2013369"/>
              <a:ext cx="7291214" cy="4101308"/>
            </a:xfrm>
            <a:prstGeom prst="rect">
              <a:avLst/>
            </a:prstGeom>
            <a:ln>
              <a:solidFill>
                <a:schemeClr val="tx1"/>
              </a:solidFill>
            </a:ln>
          </p:spPr>
        </p:pic>
        <p:pic>
          <p:nvPicPr>
            <p:cNvPr id="17" name="Picture 16">
              <a:extLst>
                <a:ext uri="{FF2B5EF4-FFF2-40B4-BE49-F238E27FC236}">
                  <a16:creationId xmlns:a16="http://schemas.microsoft.com/office/drawing/2014/main" id="{313D8DCE-E575-F544-B456-580A25A70738}"/>
                </a:ext>
              </a:extLst>
            </p:cNvPr>
            <p:cNvPicPr>
              <a:picLocks noChangeAspect="1"/>
            </p:cNvPicPr>
            <p:nvPr userDrawn="1"/>
          </p:nvPicPr>
          <p:blipFill>
            <a:blip r:embed="rId5"/>
            <a:stretch>
              <a:fillRect/>
            </a:stretch>
          </p:blipFill>
          <p:spPr>
            <a:xfrm>
              <a:off x="8361125" y="2013368"/>
              <a:ext cx="7291213" cy="4101308"/>
            </a:xfrm>
            <a:prstGeom prst="rect">
              <a:avLst/>
            </a:prstGeom>
            <a:ln>
              <a:solidFill>
                <a:schemeClr val="tx1"/>
              </a:solidFill>
            </a:ln>
          </p:spPr>
        </p:pic>
      </p:grpSp>
      <p:sp>
        <p:nvSpPr>
          <p:cNvPr id="18" name="TextBox 17">
            <a:extLst>
              <a:ext uri="{FF2B5EF4-FFF2-40B4-BE49-F238E27FC236}">
                <a16:creationId xmlns:a16="http://schemas.microsoft.com/office/drawing/2014/main" id="{AE8E14D3-406E-0F46-9ACA-296CF5E0EBFC}"/>
              </a:ext>
            </a:extLst>
          </p:cNvPr>
          <p:cNvSpPr txBox="1"/>
          <p:nvPr userDrawn="1"/>
        </p:nvSpPr>
        <p:spPr>
          <a:xfrm>
            <a:off x="8145517" y="1010884"/>
            <a:ext cx="4081992" cy="1015663"/>
          </a:xfrm>
          <a:prstGeom prst="rect">
            <a:avLst/>
          </a:prstGeom>
          <a:noFill/>
        </p:spPr>
        <p:txBody>
          <a:bodyPr wrap="square" rtlCol="0">
            <a:spAutoFit/>
          </a:bodyPr>
          <a:lstStyle/>
          <a:p>
            <a:pPr marL="230188" marR="0" indent="-220663"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Rounded Corner Image Slides</a:t>
            </a:r>
          </a:p>
          <a:p>
            <a:pPr marL="230188" marR="0" indent="-220663"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change the images on these slides: </a:t>
            </a:r>
          </a:p>
          <a:p>
            <a:pPr marL="230188" marR="0" indent="-220663"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Delete existing image</a:t>
            </a:r>
          </a:p>
          <a:p>
            <a:pPr marL="230188" marR="0" indent="-220663" algn="l" defTabSz="2438338"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(jpeg or </a:t>
            </a:r>
            <a:r>
              <a:rPr kumimoji="0" lang="en-US" sz="1200" b="0" i="0" u="none" strike="noStrike" cap="none" spc="0" normalizeH="0" baseline="0" dirty="0" err="1">
                <a:ln>
                  <a:noFill/>
                </a:ln>
                <a:solidFill>
                  <a:schemeClr val="tx2"/>
                </a:solidFill>
                <a:effectLst/>
                <a:uFillTx/>
                <a:latin typeface="FS Albert Pro Light" panose="02000503040000020004" pitchFamily="2" charset="0"/>
                <a:ea typeface="+mn-ea"/>
                <a:cs typeface="+mn-cs"/>
                <a:sym typeface="Helvetica Neue"/>
              </a:rPr>
              <a:t>png</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 preferred) into placeholder</a:t>
            </a:r>
          </a:p>
        </p:txBody>
      </p:sp>
    </p:spTree>
    <p:extLst>
      <p:ext uri="{BB962C8B-B14F-4D97-AF65-F5344CB8AC3E}">
        <p14:creationId xmlns:p14="http://schemas.microsoft.com/office/powerpoint/2010/main" val="34999936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ont instructions">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188C9A5-CB6F-334B-B369-F73E8FBDAA9B}"/>
              </a:ext>
            </a:extLst>
          </p:cNvPr>
          <p:cNvPicPr>
            <a:picLocks noChangeAspect="1"/>
          </p:cNvPicPr>
          <p:nvPr userDrawn="1"/>
        </p:nvPicPr>
        <p:blipFill>
          <a:blip r:embed="rId2"/>
          <a:srcRect/>
          <a:stretch/>
        </p:blipFill>
        <p:spPr>
          <a:xfrm>
            <a:off x="2681760" y="1029471"/>
            <a:ext cx="4626258" cy="1542086"/>
          </a:xfrm>
          <a:prstGeom prst="rect">
            <a:avLst/>
          </a:prstGeom>
        </p:spPr>
      </p:pic>
      <p:pic>
        <p:nvPicPr>
          <p:cNvPr id="16" name="Picture 15">
            <a:extLst>
              <a:ext uri="{FF2B5EF4-FFF2-40B4-BE49-F238E27FC236}">
                <a16:creationId xmlns:a16="http://schemas.microsoft.com/office/drawing/2014/main" id="{9D3862FA-D8C9-8447-A14F-C45F12F0E1D2}"/>
              </a:ext>
            </a:extLst>
          </p:cNvPr>
          <p:cNvPicPr>
            <a:picLocks noChangeAspect="1"/>
          </p:cNvPicPr>
          <p:nvPr userDrawn="1"/>
        </p:nvPicPr>
        <p:blipFill>
          <a:blip r:embed="rId3"/>
          <a:srcRect/>
          <a:stretch/>
        </p:blipFill>
        <p:spPr>
          <a:xfrm>
            <a:off x="2681760" y="3962364"/>
            <a:ext cx="4626258" cy="1542086"/>
          </a:xfrm>
          <a:prstGeom prst="rect">
            <a:avLst/>
          </a:prstGeom>
        </p:spPr>
      </p:pic>
      <p:sp>
        <p:nvSpPr>
          <p:cNvPr id="6" name="Rectangle 5">
            <a:extLst>
              <a:ext uri="{FF2B5EF4-FFF2-40B4-BE49-F238E27FC236}">
                <a16:creationId xmlns:a16="http://schemas.microsoft.com/office/drawing/2014/main" id="{6C012620-A97C-C740-B345-9D2EC180CE13}"/>
              </a:ext>
            </a:extLst>
          </p:cNvPr>
          <p:cNvSpPr/>
          <p:nvPr userDrawn="1"/>
        </p:nvSpPr>
        <p:spPr>
          <a:xfrm>
            <a:off x="7788178" y="0"/>
            <a:ext cx="4403822" cy="6858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4" name="Title 1">
            <a:extLst>
              <a:ext uri="{FF2B5EF4-FFF2-40B4-BE49-F238E27FC236}">
                <a16:creationId xmlns:a16="http://schemas.microsoft.com/office/drawing/2014/main" id="{59C763CC-8321-9D4F-8AF6-4B2BA25CB11A}"/>
              </a:ext>
            </a:extLst>
          </p:cNvPr>
          <p:cNvSpPr txBox="1">
            <a:spLocks/>
          </p:cNvSpPr>
          <p:nvPr userDrawn="1"/>
        </p:nvSpPr>
        <p:spPr>
          <a:xfrm>
            <a:off x="223099" y="250718"/>
            <a:ext cx="5943600" cy="1242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a:lstStyle>
          <a:p>
            <a:pPr lvl="0"/>
            <a:r>
              <a:rPr lang="en-US" dirty="0">
                <a:sym typeface="Helvetica Neue"/>
              </a:rPr>
              <a:t>Font instructions</a:t>
            </a:r>
          </a:p>
        </p:txBody>
      </p:sp>
      <p:sp>
        <p:nvSpPr>
          <p:cNvPr id="18" name="TextBox 17">
            <a:extLst>
              <a:ext uri="{FF2B5EF4-FFF2-40B4-BE49-F238E27FC236}">
                <a16:creationId xmlns:a16="http://schemas.microsoft.com/office/drawing/2014/main" id="{AE8E14D3-406E-0F46-9ACA-296CF5E0EBFC}"/>
              </a:ext>
            </a:extLst>
          </p:cNvPr>
          <p:cNvSpPr txBox="1"/>
          <p:nvPr userDrawn="1"/>
        </p:nvSpPr>
        <p:spPr>
          <a:xfrm>
            <a:off x="8145517" y="1010884"/>
            <a:ext cx="3668111" cy="5293757"/>
          </a:xfrm>
          <a:prstGeom prst="rect">
            <a:avLst/>
          </a:prstGeom>
          <a:noFill/>
        </p:spPr>
        <p:txBody>
          <a:bodyPr wrap="square" rtlCol="0">
            <a:spAutoFit/>
          </a:bodyPr>
          <a:lstStyle/>
          <a:p>
            <a:pPr marL="230188" marR="0" indent="-230188" algn="l" defTabSz="2438338"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9 tips for successful presentations</a:t>
            </a:r>
          </a:p>
          <a:p>
            <a:pPr marL="230188" indent="-230188" algn="l">
              <a:lnSpc>
                <a:spcPct val="100000"/>
              </a:lnSpc>
              <a:spcBef>
                <a:spcPts val="600"/>
              </a:spcBef>
              <a:spcAft>
                <a:spcPct val="0"/>
              </a:spcAft>
              <a:buFont typeface="Calibri" charset="0"/>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Use no more than two to three short sentences per slide. Using more than that will result in a text-heavy slide, meaning your audience will be reading rather than listening to you. </a:t>
            </a:r>
          </a:p>
          <a:p>
            <a:pPr marL="230188" indent="-230188" algn="l">
              <a:lnSpc>
                <a:spcPct val="100000"/>
              </a:lnSpc>
              <a:spcBef>
                <a:spcPts val="600"/>
              </a:spcBef>
              <a:spcAft>
                <a:spcPct val="0"/>
              </a:spcAft>
              <a:buFont typeface="Calibri" charset="0"/>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Use no more than five or six bullet points, with no more than two to three words following each bullet.</a:t>
            </a:r>
          </a:p>
          <a:p>
            <a:pPr marL="230188" indent="-230188" algn="l">
              <a:lnSpc>
                <a:spcPct val="100000"/>
              </a:lnSpc>
              <a:spcBef>
                <a:spcPts val="600"/>
              </a:spcBef>
              <a:spcAft>
                <a:spcPct val="0"/>
              </a:spcAft>
              <a:buFont typeface="Calibri" charset="0"/>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Do not include everything you plan to say in the text on each slide.</a:t>
            </a:r>
          </a:p>
          <a:p>
            <a:pPr marL="230188" indent="-230188" algn="l">
              <a:spcBef>
                <a:spcPts val="600"/>
              </a:spcBef>
              <a:spcAft>
                <a:spcPct val="0"/>
              </a:spcAft>
              <a:buFont typeface="Calibri" charset="0"/>
              <a:buAutoNum type="arabicPeriod" startAt="4"/>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Never use text smaller than 36 </a:t>
            </a:r>
            <a:r>
              <a:rPr kumimoji="0" lang="en-US" sz="12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pt</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especially in charts or graphs; 28 </a:t>
            </a:r>
            <a:r>
              <a:rPr kumimoji="0" lang="en-US" sz="12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pt</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is for emergencies.</a:t>
            </a:r>
          </a:p>
          <a:p>
            <a:pPr marL="230188" indent="-230188" algn="l">
              <a:spcBef>
                <a:spcPts val="600"/>
              </a:spcBef>
              <a:spcAft>
                <a:spcPct val="0"/>
              </a:spcAft>
              <a:buFont typeface="Calibri" charset="0"/>
              <a:buAutoNum type="arabicPeriod" startAt="4"/>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 single picture is worth 1,000 words.</a:t>
            </a:r>
          </a:p>
          <a:p>
            <a:pPr marL="230188" indent="-230188" algn="l">
              <a:spcBef>
                <a:spcPts val="600"/>
              </a:spcBef>
              <a:spcAft>
                <a:spcPct val="0"/>
              </a:spcAft>
              <a:buFont typeface="Calibri" charset="0"/>
              <a:buAutoNum type="arabicPeriod" startAt="4"/>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For more detailed material, use more slides.</a:t>
            </a:r>
          </a:p>
          <a:p>
            <a:pPr marL="230188" indent="-230188" algn="l">
              <a:spcBef>
                <a:spcPts val="600"/>
              </a:spcBef>
              <a:spcAft>
                <a:spcPct val="0"/>
              </a:spcAft>
              <a:buFont typeface="Calibri" charset="0"/>
              <a:buAutoNum type="arabicPeriod" startAt="7"/>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Highly detailed slides are not ideal for larger groups.</a:t>
            </a:r>
          </a:p>
          <a:p>
            <a:pPr marL="230188" indent="-230188" algn="l">
              <a:spcBef>
                <a:spcPts val="600"/>
              </a:spcBef>
              <a:spcAft>
                <a:spcPct val="0"/>
              </a:spcAft>
              <a:buFont typeface="Calibri" charset="0"/>
              <a:buAutoNum type="arabicPeriod" startAt="7"/>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Use graphic attributes sparingly. </a:t>
            </a:r>
            <a:r>
              <a:rPr kumimoji="0" lang="en-US" sz="12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One level of highlight is enough for differentiation </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(e.g., when putting something in a box, there is no need for a stroke and/or a shadow, as the box itself already separates its content from other information).</a:t>
            </a:r>
          </a:p>
          <a:p>
            <a:pPr marL="230188" indent="-230188" algn="l">
              <a:spcBef>
                <a:spcPts val="600"/>
              </a:spcBef>
              <a:spcAft>
                <a:spcPct val="0"/>
              </a:spcAft>
              <a:buFont typeface="Calibri" charset="0"/>
              <a:buAutoNum type="arabicPeriod" startAt="7"/>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Use text attributes sparingly. If your text is bold, there is no need to </a:t>
            </a:r>
            <a:r>
              <a:rPr kumimoji="0" lang="en-US" sz="1200" b="0" i="0"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underline</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it and </a:t>
            </a:r>
            <a:r>
              <a:rPr kumimoji="0" lang="en-US" sz="1200" b="0" i="0"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italicize</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it as well. Also keep in mind that if all text is bold, nothing is being emphasized.</a:t>
            </a:r>
          </a:p>
          <a:p>
            <a:pPr marL="230188" indent="-230188">
              <a:spcBef>
                <a:spcPts val="600"/>
              </a:spcBef>
              <a:spcAft>
                <a:spcPct val="0"/>
              </a:spcAft>
              <a:buFont typeface="Calibri" charset="0"/>
              <a:buAutoNum type="arabicPeriod" startAt="4"/>
              <a:tabLst/>
            </a:pPr>
            <a:endParaRPr lang="en-US" sz="1200" b="0" i="0" dirty="0">
              <a:latin typeface="Calibri" panose="020F0502020204030204" pitchFamily="34" charset="0"/>
              <a:cs typeface="Calibri" panose="020F0502020204030204" pitchFamily="34" charset="0"/>
            </a:endParaRPr>
          </a:p>
        </p:txBody>
      </p:sp>
      <p:pic>
        <p:nvPicPr>
          <p:cNvPr id="21" name="Picture 20">
            <a:extLst>
              <a:ext uri="{FF2B5EF4-FFF2-40B4-BE49-F238E27FC236}">
                <a16:creationId xmlns:a16="http://schemas.microsoft.com/office/drawing/2014/main" id="{57441142-DC10-0F4C-B91B-2B7D0B6C86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81760" y="2628250"/>
            <a:ext cx="4642968" cy="947940"/>
          </a:xfrm>
          <a:prstGeom prst="rect">
            <a:avLst/>
          </a:prstGeom>
        </p:spPr>
      </p:pic>
      <p:sp>
        <p:nvSpPr>
          <p:cNvPr id="3" name="Oval 2">
            <a:extLst>
              <a:ext uri="{FF2B5EF4-FFF2-40B4-BE49-F238E27FC236}">
                <a16:creationId xmlns:a16="http://schemas.microsoft.com/office/drawing/2014/main" id="{EC7D79A6-633D-0446-A39A-B913210F0E49}"/>
              </a:ext>
            </a:extLst>
          </p:cNvPr>
          <p:cNvSpPr/>
          <p:nvPr userDrawn="1"/>
        </p:nvSpPr>
        <p:spPr>
          <a:xfrm>
            <a:off x="6293349" y="3126702"/>
            <a:ext cx="406554" cy="406554"/>
          </a:xfrm>
          <a:prstGeom prst="ellipse">
            <a:avLst/>
          </a:prstGeom>
          <a:noFill/>
          <a:ln w="38100" cap="flat">
            <a:solidFill>
              <a:schemeClr val="accent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cxnSp>
        <p:nvCxnSpPr>
          <p:cNvPr id="4" name="Straight Arrow Connector 3">
            <a:extLst>
              <a:ext uri="{FF2B5EF4-FFF2-40B4-BE49-F238E27FC236}">
                <a16:creationId xmlns:a16="http://schemas.microsoft.com/office/drawing/2014/main" id="{21A02E0F-1FCB-2A4D-A828-73365BD20503}"/>
              </a:ext>
            </a:extLst>
          </p:cNvPr>
          <p:cNvCxnSpPr>
            <a:cxnSpLocks/>
            <a:endCxn id="3" idx="0"/>
          </p:cNvCxnSpPr>
          <p:nvPr userDrawn="1"/>
        </p:nvCxnSpPr>
        <p:spPr>
          <a:xfrm>
            <a:off x="6496626" y="2192278"/>
            <a:ext cx="0" cy="934424"/>
          </a:xfrm>
          <a:prstGeom prst="straightConnector1">
            <a:avLst/>
          </a:prstGeom>
          <a:noFill/>
          <a:ln w="38100" cap="flat">
            <a:solidFill>
              <a:schemeClr val="accent5"/>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2" name="TextBox 21">
            <a:extLst>
              <a:ext uri="{FF2B5EF4-FFF2-40B4-BE49-F238E27FC236}">
                <a16:creationId xmlns:a16="http://schemas.microsoft.com/office/drawing/2014/main" id="{29D3F85B-2FAC-BE41-AEB8-57DC602265A7}"/>
              </a:ext>
            </a:extLst>
          </p:cNvPr>
          <p:cNvSpPr txBox="1"/>
          <p:nvPr userDrawn="1"/>
        </p:nvSpPr>
        <p:spPr>
          <a:xfrm>
            <a:off x="243018" y="1010884"/>
            <a:ext cx="2330057" cy="830997"/>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Header Copy</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30 </a:t>
            </a:r>
            <a:r>
              <a:rPr kumimoji="0" lang="en-US" sz="1200" b="0" i="0" u="none" strike="noStrike" cap="none" spc="0" normalizeH="0" baseline="0" dirty="0" err="1">
                <a:ln>
                  <a:noFill/>
                </a:ln>
                <a:solidFill>
                  <a:schemeClr val="tx2"/>
                </a:solidFill>
                <a:effectLst/>
                <a:uFillTx/>
                <a:latin typeface="FS Albert Pro Light" panose="02000503040000020004" pitchFamily="2" charset="0"/>
                <a:ea typeface="+mn-ea"/>
                <a:cs typeface="+mn-cs"/>
                <a:sym typeface="Helvetica Neue"/>
              </a:rPr>
              <a:t>pt</a:t>
            </a: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0.9</a:t>
            </a:r>
          </a:p>
        </p:txBody>
      </p:sp>
      <p:sp>
        <p:nvSpPr>
          <p:cNvPr id="23" name="TextBox 22">
            <a:extLst>
              <a:ext uri="{FF2B5EF4-FFF2-40B4-BE49-F238E27FC236}">
                <a16:creationId xmlns:a16="http://schemas.microsoft.com/office/drawing/2014/main" id="{E54A8D92-B1FD-4A4E-9FAB-6C77D618BB27}"/>
              </a:ext>
            </a:extLst>
          </p:cNvPr>
          <p:cNvSpPr txBox="1"/>
          <p:nvPr userDrawn="1"/>
        </p:nvSpPr>
        <p:spPr>
          <a:xfrm>
            <a:off x="243018" y="3943270"/>
            <a:ext cx="2330057" cy="830997"/>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Standard Body Copy</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18 </a:t>
            </a:r>
            <a:r>
              <a:rPr kumimoji="0" lang="en-US" sz="1200" b="0" i="0" u="none" strike="noStrike" cap="none" spc="0" normalizeH="0" baseline="0" dirty="0" err="1">
                <a:ln>
                  <a:noFill/>
                </a:ln>
                <a:solidFill>
                  <a:schemeClr val="tx2"/>
                </a:solidFill>
                <a:effectLst/>
                <a:uFillTx/>
                <a:latin typeface="FS Albert Pro Light" panose="02000503040000020004" pitchFamily="2" charset="0"/>
                <a:ea typeface="+mn-ea"/>
                <a:cs typeface="+mn-cs"/>
                <a:sym typeface="Helvetica Neue"/>
              </a:rPr>
              <a:t>pt</a:t>
            </a: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1</a:t>
            </a:r>
          </a:p>
        </p:txBody>
      </p:sp>
      <p:sp>
        <p:nvSpPr>
          <p:cNvPr id="25" name="TextBox 24">
            <a:extLst>
              <a:ext uri="{FF2B5EF4-FFF2-40B4-BE49-F238E27FC236}">
                <a16:creationId xmlns:a16="http://schemas.microsoft.com/office/drawing/2014/main" id="{65C49504-303E-614A-B208-6300B54D576C}"/>
              </a:ext>
            </a:extLst>
          </p:cNvPr>
          <p:cNvSpPr txBox="1"/>
          <p:nvPr userDrawn="1"/>
        </p:nvSpPr>
        <p:spPr>
          <a:xfrm>
            <a:off x="243018" y="5835132"/>
            <a:ext cx="2330057" cy="461665"/>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Backup System Font</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Calibri</a:t>
            </a:r>
          </a:p>
        </p:txBody>
      </p:sp>
      <p:cxnSp>
        <p:nvCxnSpPr>
          <p:cNvPr id="11" name="Straight Connector 10">
            <a:extLst>
              <a:ext uri="{FF2B5EF4-FFF2-40B4-BE49-F238E27FC236}">
                <a16:creationId xmlns:a16="http://schemas.microsoft.com/office/drawing/2014/main" id="{138F7BCF-3815-FF47-A6B2-93A77564929F}"/>
              </a:ext>
            </a:extLst>
          </p:cNvPr>
          <p:cNvCxnSpPr/>
          <p:nvPr userDrawn="1"/>
        </p:nvCxnSpPr>
        <p:spPr>
          <a:xfrm flipH="1">
            <a:off x="336330" y="3773213"/>
            <a:ext cx="6971687"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F943AE5-02CF-A24E-8E4D-DF1D48176143}"/>
              </a:ext>
            </a:extLst>
          </p:cNvPr>
          <p:cNvCxnSpPr/>
          <p:nvPr userDrawn="1"/>
        </p:nvCxnSpPr>
        <p:spPr>
          <a:xfrm flipH="1">
            <a:off x="336330" y="5728140"/>
            <a:ext cx="6971687"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350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Using ico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12620-A97C-C740-B345-9D2EC180CE13}"/>
              </a:ext>
            </a:extLst>
          </p:cNvPr>
          <p:cNvSpPr/>
          <p:nvPr userDrawn="1"/>
        </p:nvSpPr>
        <p:spPr>
          <a:xfrm>
            <a:off x="6138964" y="0"/>
            <a:ext cx="6077155" cy="6858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4" name="Title 1">
            <a:extLst>
              <a:ext uri="{FF2B5EF4-FFF2-40B4-BE49-F238E27FC236}">
                <a16:creationId xmlns:a16="http://schemas.microsoft.com/office/drawing/2014/main" id="{59C763CC-8321-9D4F-8AF6-4B2BA25CB11A}"/>
              </a:ext>
            </a:extLst>
          </p:cNvPr>
          <p:cNvSpPr txBox="1">
            <a:spLocks/>
          </p:cNvSpPr>
          <p:nvPr userDrawn="1"/>
        </p:nvSpPr>
        <p:spPr>
          <a:xfrm>
            <a:off x="223099" y="250718"/>
            <a:ext cx="5943600" cy="1242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a:lstStyle>
          <a:p>
            <a:pPr lvl="0"/>
            <a:r>
              <a:rPr lang="en-US" dirty="0">
                <a:sym typeface="Helvetica Neue"/>
              </a:rPr>
              <a:t>Using icons</a:t>
            </a:r>
          </a:p>
        </p:txBody>
      </p:sp>
      <p:sp>
        <p:nvSpPr>
          <p:cNvPr id="18" name="TextBox 17">
            <a:extLst>
              <a:ext uri="{FF2B5EF4-FFF2-40B4-BE49-F238E27FC236}">
                <a16:creationId xmlns:a16="http://schemas.microsoft.com/office/drawing/2014/main" id="{AE8E14D3-406E-0F46-9ACA-296CF5E0EBFC}"/>
              </a:ext>
            </a:extLst>
          </p:cNvPr>
          <p:cNvSpPr txBox="1"/>
          <p:nvPr userDrawn="1"/>
        </p:nvSpPr>
        <p:spPr>
          <a:xfrm>
            <a:off x="6479775" y="1010884"/>
            <a:ext cx="4081992" cy="64633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Customizing icons</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We recommend using an icon that already exists before creating a new one. Be sure to check </a:t>
            </a:r>
            <a:r>
              <a:rPr kumimoji="0" lang="en-US" sz="12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hlinkClick r:id="rId2"/>
              </a:rPr>
              <a:t>our library of icons </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first.</a:t>
            </a:r>
          </a:p>
        </p:txBody>
      </p:sp>
      <p:sp>
        <p:nvSpPr>
          <p:cNvPr id="22" name="TextBox 21">
            <a:extLst>
              <a:ext uri="{FF2B5EF4-FFF2-40B4-BE49-F238E27FC236}">
                <a16:creationId xmlns:a16="http://schemas.microsoft.com/office/drawing/2014/main" id="{29D3F85B-2FAC-BE41-AEB8-57DC602265A7}"/>
              </a:ext>
            </a:extLst>
          </p:cNvPr>
          <p:cNvSpPr txBox="1"/>
          <p:nvPr userDrawn="1"/>
        </p:nvSpPr>
        <p:spPr>
          <a:xfrm>
            <a:off x="243017" y="1010884"/>
            <a:ext cx="5483547" cy="1461939"/>
          </a:xfrm>
          <a:prstGeom prst="rect">
            <a:avLst/>
          </a:prstGeom>
          <a:noFill/>
        </p:spPr>
        <p:txBody>
          <a:bodyPr wrap="square" rtlCol="0">
            <a:spAutoFit/>
          </a:bodyPr>
          <a:lstStyle/>
          <a:p>
            <a:pPr marL="0" marR="0" indent="0" algn="l" defTabSz="2438338"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Simplified ideas</a:t>
            </a:r>
            <a:b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br>
            <a:r>
              <a:rPr lang="en-US" sz="1200" b="0" i="0" dirty="0">
                <a:solidFill>
                  <a:schemeClr val="tx2"/>
                </a:solidFill>
                <a:latin typeface="FS Albert Pro Light" panose="02000503040000020004" pitchFamily="2" charset="0"/>
              </a:rPr>
              <a:t>Icons should be clear, clean, light, friendly and modern. They must be easy to understand at a glance. </a:t>
            </a:r>
          </a:p>
          <a:p>
            <a:pPr marL="0" indent="0" algn="l">
              <a:spcBef>
                <a:spcPts val="600"/>
              </a:spcBef>
              <a:buNone/>
            </a:pPr>
            <a:r>
              <a:rPr lang="en-US" sz="1200" b="0" i="0" dirty="0">
                <a:solidFill>
                  <a:schemeClr val="tx2"/>
                </a:solidFill>
                <a:latin typeface="FS Albert Pro" panose="02000503040000020004" pitchFamily="2" charset="0"/>
                <a:ea typeface="Verdana" panose="020B0604030504040204" pitchFamily="34" charset="0"/>
                <a:cs typeface="Calibri" panose="020F0502020204030204" pitchFamily="34" charset="0"/>
              </a:rPr>
              <a:t>Be consistent to promote ease of understanding and uniformity.</a:t>
            </a:r>
            <a:br>
              <a:rPr lang="en-US" sz="1200" b="0" i="0" dirty="0">
                <a:solidFill>
                  <a:schemeClr val="tx2"/>
                </a:solidFill>
                <a:latin typeface="FS Albert Pro" panose="02000503040000020004" pitchFamily="2" charset="0"/>
                <a:ea typeface="Verdana" panose="020B0604030504040204" pitchFamily="34" charset="0"/>
                <a:cs typeface="Calibri" panose="020F0502020204030204" pitchFamily="34" charset="0"/>
              </a:rPr>
            </a:br>
            <a:r>
              <a:rPr lang="en-US" sz="12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Do not use the same icon to convey more than one meaning. Don’t attempt to force a new meaning upon icons by either combining or embedding them within one another, because new combinations can take longer to understand.</a:t>
            </a:r>
          </a:p>
        </p:txBody>
      </p:sp>
      <p:sp>
        <p:nvSpPr>
          <p:cNvPr id="15" name="TextBox 14">
            <a:extLst>
              <a:ext uri="{FF2B5EF4-FFF2-40B4-BE49-F238E27FC236}">
                <a16:creationId xmlns:a16="http://schemas.microsoft.com/office/drawing/2014/main" id="{50A4CDEB-D816-6247-A1FD-936DCFB38626}"/>
              </a:ext>
            </a:extLst>
          </p:cNvPr>
          <p:cNvSpPr txBox="1"/>
          <p:nvPr userDrawn="1"/>
        </p:nvSpPr>
        <p:spPr>
          <a:xfrm>
            <a:off x="243018" y="3564898"/>
            <a:ext cx="5628808" cy="1200329"/>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color</a:t>
            </a:r>
          </a:p>
          <a:p>
            <a:pPr marL="0" indent="0" algn="l">
              <a:buNone/>
            </a:pPr>
            <a:r>
              <a:rPr lang="en-US" sz="1200" b="0" i="0" dirty="0">
                <a:solidFill>
                  <a:schemeClr val="tx2"/>
                </a:solidFill>
                <a:latin typeface="FS Albert Pro Light" panose="02000503040000020004" pitchFamily="2" charset="0"/>
              </a:rPr>
              <a:t>Use bold icons to promote better readability and to help ensure that icons are clear and functional. Bold shapes are also easier to read at a glance and from a distance. This is especially important when conveying information quickly in a clinical setting. Bold icons are also well suited for digital interfaces and creating a clear contrast between interactive and static elements.</a:t>
            </a:r>
          </a:p>
        </p:txBody>
      </p:sp>
      <p:sp>
        <p:nvSpPr>
          <p:cNvPr id="16" name="TextBox 15">
            <a:extLst>
              <a:ext uri="{FF2B5EF4-FFF2-40B4-BE49-F238E27FC236}">
                <a16:creationId xmlns:a16="http://schemas.microsoft.com/office/drawing/2014/main" id="{CDD6F717-84E1-CD48-887C-4AAE82B62755}"/>
              </a:ext>
            </a:extLst>
          </p:cNvPr>
          <p:cNvSpPr txBox="1"/>
          <p:nvPr userDrawn="1"/>
        </p:nvSpPr>
        <p:spPr>
          <a:xfrm>
            <a:off x="243018" y="5561862"/>
            <a:ext cx="1291749" cy="116955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White backgrounds</a:t>
            </a:r>
          </a:p>
          <a:p>
            <a:pPr algn="l"/>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When icons are placed on white or light-colored backgrounds, icons can use up to two colors.</a:t>
            </a:r>
          </a:p>
        </p:txBody>
      </p:sp>
      <p:grpSp>
        <p:nvGrpSpPr>
          <p:cNvPr id="24" name="Group 23">
            <a:extLst>
              <a:ext uri="{FF2B5EF4-FFF2-40B4-BE49-F238E27FC236}">
                <a16:creationId xmlns:a16="http://schemas.microsoft.com/office/drawing/2014/main" id="{0871F30C-90C5-0441-9785-1075B8974F99}"/>
              </a:ext>
            </a:extLst>
          </p:cNvPr>
          <p:cNvGrpSpPr/>
          <p:nvPr userDrawn="1"/>
        </p:nvGrpSpPr>
        <p:grpSpPr>
          <a:xfrm>
            <a:off x="1761393" y="4904131"/>
            <a:ext cx="652319" cy="572611"/>
            <a:chOff x="2664556" y="2809770"/>
            <a:chExt cx="1332806" cy="1150004"/>
          </a:xfrm>
          <a:solidFill>
            <a:schemeClr val="accent5"/>
          </a:solidFill>
        </p:grpSpPr>
        <p:sp>
          <p:nvSpPr>
            <p:cNvPr id="42" name="Freeform 41">
              <a:extLst>
                <a:ext uri="{FF2B5EF4-FFF2-40B4-BE49-F238E27FC236}">
                  <a16:creationId xmlns:a16="http://schemas.microsoft.com/office/drawing/2014/main" id="{203B7879-0896-F84F-AFF1-44C0692149BE}"/>
                </a:ext>
              </a:extLst>
            </p:cNvPr>
            <p:cNvSpPr/>
            <p:nvPr/>
          </p:nvSpPr>
          <p:spPr>
            <a:xfrm>
              <a:off x="2721439" y="2809770"/>
              <a:ext cx="1150004" cy="1150004"/>
            </a:xfrm>
            <a:custGeom>
              <a:avLst/>
              <a:gdLst>
                <a:gd name="connsiteX0" fmla="*/ 787003 w 1574006"/>
                <a:gd name="connsiteY0" fmla="*/ 1574006 h 1574006"/>
                <a:gd name="connsiteX1" fmla="*/ 1574006 w 1574006"/>
                <a:gd name="connsiteY1" fmla="*/ 524669 h 1574006"/>
                <a:gd name="connsiteX2" fmla="*/ 1136782 w 1574006"/>
                <a:gd name="connsiteY2" fmla="*/ 0 h 1574006"/>
                <a:gd name="connsiteX3" fmla="*/ 787003 w 1574006"/>
                <a:gd name="connsiteY3" fmla="*/ 262334 h 1574006"/>
                <a:gd name="connsiteX4" fmla="*/ 437224 w 1574006"/>
                <a:gd name="connsiteY4" fmla="*/ 0 h 1574006"/>
                <a:gd name="connsiteX5" fmla="*/ 0 w 1574006"/>
                <a:gd name="connsiteY5" fmla="*/ 524669 h 1574006"/>
                <a:gd name="connsiteX6" fmla="*/ 787003 w 1574006"/>
                <a:gd name="connsiteY6" fmla="*/ 1574006 h 157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4006" h="1574006">
                  <a:moveTo>
                    <a:pt x="787003" y="1574006"/>
                  </a:moveTo>
                  <a:cubicBezTo>
                    <a:pt x="961893" y="1311672"/>
                    <a:pt x="1574006" y="1049338"/>
                    <a:pt x="1574006" y="524669"/>
                  </a:cubicBezTo>
                  <a:cubicBezTo>
                    <a:pt x="1574006" y="262334"/>
                    <a:pt x="1399117" y="0"/>
                    <a:pt x="1136782" y="0"/>
                  </a:cubicBezTo>
                  <a:cubicBezTo>
                    <a:pt x="961893" y="0"/>
                    <a:pt x="830726" y="174890"/>
                    <a:pt x="787003" y="262334"/>
                  </a:cubicBezTo>
                  <a:cubicBezTo>
                    <a:pt x="743281" y="174890"/>
                    <a:pt x="612114" y="0"/>
                    <a:pt x="437224" y="0"/>
                  </a:cubicBezTo>
                  <a:cubicBezTo>
                    <a:pt x="174890" y="0"/>
                    <a:pt x="0" y="262334"/>
                    <a:pt x="0" y="524669"/>
                  </a:cubicBezTo>
                  <a:cubicBezTo>
                    <a:pt x="0" y="1049338"/>
                    <a:pt x="612114" y="1311672"/>
                    <a:pt x="787003" y="1574006"/>
                  </a:cubicBezTo>
                  <a:close/>
                </a:path>
              </a:pathLst>
            </a:custGeom>
            <a:grpFill/>
            <a:ln w="38100" cap="flat">
              <a:solidFill>
                <a:schemeClr val="accent5"/>
              </a:solid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B83998E7-BC38-1B47-A063-5901EE943A26}"/>
                </a:ext>
              </a:extLst>
            </p:cNvPr>
            <p:cNvSpPr/>
            <p:nvPr/>
          </p:nvSpPr>
          <p:spPr>
            <a:xfrm>
              <a:off x="2664556" y="3168188"/>
              <a:ext cx="1332806" cy="351390"/>
            </a:xfrm>
            <a:custGeom>
              <a:avLst/>
              <a:gdLst>
                <a:gd name="connsiteX0" fmla="*/ 0 w 1661451"/>
                <a:gd name="connsiteY0" fmla="*/ 252715 h 480946"/>
                <a:gd name="connsiteX1" fmla="*/ 349779 w 1661451"/>
                <a:gd name="connsiteY1" fmla="*/ 252715 h 480946"/>
                <a:gd name="connsiteX2" fmla="*/ 480946 w 1661451"/>
                <a:gd name="connsiteY2" fmla="*/ 437224 h 480946"/>
                <a:gd name="connsiteX3" fmla="*/ 655836 w 1661451"/>
                <a:gd name="connsiteY3" fmla="*/ 87445 h 480946"/>
                <a:gd name="connsiteX4" fmla="*/ 830726 w 1661451"/>
                <a:gd name="connsiteY4" fmla="*/ 480946 h 480946"/>
                <a:gd name="connsiteX5" fmla="*/ 1005615 w 1661451"/>
                <a:gd name="connsiteY5" fmla="*/ 0 h 480946"/>
                <a:gd name="connsiteX6" fmla="*/ 1180505 w 1661451"/>
                <a:gd name="connsiteY6" fmla="*/ 437224 h 480946"/>
                <a:gd name="connsiteX7" fmla="*/ 1311672 w 1661451"/>
                <a:gd name="connsiteY7" fmla="*/ 252715 h 480946"/>
                <a:gd name="connsiteX8" fmla="*/ 1661451 w 1661451"/>
                <a:gd name="connsiteY8" fmla="*/ 252715 h 48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451" h="480946">
                  <a:moveTo>
                    <a:pt x="0" y="252715"/>
                  </a:moveTo>
                  <a:lnTo>
                    <a:pt x="349779" y="252715"/>
                  </a:lnTo>
                  <a:lnTo>
                    <a:pt x="480946" y="437224"/>
                  </a:lnTo>
                  <a:lnTo>
                    <a:pt x="655836" y="87445"/>
                  </a:lnTo>
                  <a:lnTo>
                    <a:pt x="830726" y="480946"/>
                  </a:lnTo>
                  <a:lnTo>
                    <a:pt x="1005615" y="0"/>
                  </a:lnTo>
                  <a:lnTo>
                    <a:pt x="1180505" y="437224"/>
                  </a:lnTo>
                  <a:lnTo>
                    <a:pt x="1311672" y="252715"/>
                  </a:lnTo>
                  <a:lnTo>
                    <a:pt x="1661451" y="252715"/>
                  </a:lnTo>
                </a:path>
              </a:pathLst>
            </a:custGeom>
            <a:grpFill/>
            <a:ln w="38100" cap="flat">
              <a:solidFill>
                <a:srgbClr val="FFFFFF"/>
              </a:solidFill>
              <a:prstDash val="solid"/>
              <a:miter/>
            </a:ln>
          </p:spPr>
          <p:txBody>
            <a:bodyPr rtlCol="0" anchor="ctr"/>
            <a:lstStyle/>
            <a:p>
              <a:endParaRPr lang="en-US" dirty="0"/>
            </a:p>
          </p:txBody>
        </p:sp>
      </p:grpSp>
      <p:sp>
        <p:nvSpPr>
          <p:cNvPr id="39" name="Freeform 38">
            <a:extLst>
              <a:ext uri="{FF2B5EF4-FFF2-40B4-BE49-F238E27FC236}">
                <a16:creationId xmlns:a16="http://schemas.microsoft.com/office/drawing/2014/main" id="{C53BDD75-8460-1746-8A19-467A5B321F53}"/>
              </a:ext>
            </a:extLst>
          </p:cNvPr>
          <p:cNvSpPr/>
          <p:nvPr/>
        </p:nvSpPr>
        <p:spPr>
          <a:xfrm>
            <a:off x="735957" y="5172459"/>
            <a:ext cx="36392" cy="382118"/>
          </a:xfrm>
          <a:custGeom>
            <a:avLst/>
            <a:gdLst>
              <a:gd name="connsiteX0" fmla="*/ 0 w 73088"/>
              <a:gd name="connsiteY0" fmla="*/ 0 h 767427"/>
              <a:gd name="connsiteX1" fmla="*/ 0 w 73088"/>
              <a:gd name="connsiteY1" fmla="*/ 767428 h 767427"/>
            </a:gdLst>
            <a:ahLst/>
            <a:cxnLst>
              <a:cxn ang="0">
                <a:pos x="connsiteX0" y="connsiteY0"/>
              </a:cxn>
              <a:cxn ang="0">
                <a:pos x="connsiteX1" y="connsiteY1"/>
              </a:cxn>
            </a:cxnLst>
            <a:rect l="l" t="t" r="r" b="b"/>
            <a:pathLst>
              <a:path w="73088" h="767427">
                <a:moveTo>
                  <a:pt x="0" y="0"/>
                </a:moveTo>
                <a:lnTo>
                  <a:pt x="0" y="767428"/>
                </a:lnTo>
              </a:path>
            </a:pathLst>
          </a:custGeom>
          <a:ln w="38100" cap="flat">
            <a:solidFill>
              <a:schemeClr val="accent5"/>
            </a:solid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CD51F485-94A3-9A48-8CBA-30EC1888A37C}"/>
              </a:ext>
            </a:extLst>
          </p:cNvPr>
          <p:cNvSpPr/>
          <p:nvPr/>
        </p:nvSpPr>
        <p:spPr>
          <a:xfrm>
            <a:off x="626781" y="5172459"/>
            <a:ext cx="218353" cy="109177"/>
          </a:xfrm>
          <a:custGeom>
            <a:avLst/>
            <a:gdLst>
              <a:gd name="connsiteX0" fmla="*/ 0 w 438530"/>
              <a:gd name="connsiteY0" fmla="*/ 219265 h 219265"/>
              <a:gd name="connsiteX1" fmla="*/ 219265 w 438530"/>
              <a:gd name="connsiteY1" fmla="*/ 0 h 219265"/>
              <a:gd name="connsiteX2" fmla="*/ 438530 w 438530"/>
              <a:gd name="connsiteY2" fmla="*/ 219265 h 219265"/>
            </a:gdLst>
            <a:ahLst/>
            <a:cxnLst>
              <a:cxn ang="0">
                <a:pos x="connsiteX0" y="connsiteY0"/>
              </a:cxn>
              <a:cxn ang="0">
                <a:pos x="connsiteX1" y="connsiteY1"/>
              </a:cxn>
              <a:cxn ang="0">
                <a:pos x="connsiteX2" y="connsiteY2"/>
              </a:cxn>
            </a:cxnLst>
            <a:rect l="l" t="t" r="r" b="b"/>
            <a:pathLst>
              <a:path w="438530" h="219265">
                <a:moveTo>
                  <a:pt x="0" y="219265"/>
                </a:moveTo>
                <a:lnTo>
                  <a:pt x="219265" y="0"/>
                </a:lnTo>
                <a:lnTo>
                  <a:pt x="438530" y="219265"/>
                </a:lnTo>
              </a:path>
            </a:pathLst>
          </a:custGeom>
          <a:noFill/>
          <a:ln w="38100" cap="sq">
            <a:solidFill>
              <a:schemeClr val="accent5"/>
            </a:solid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C48D324-5F1B-2E40-A1CD-25B4760BBD10}"/>
              </a:ext>
            </a:extLst>
          </p:cNvPr>
          <p:cNvSpPr/>
          <p:nvPr/>
        </p:nvSpPr>
        <p:spPr>
          <a:xfrm>
            <a:off x="335643" y="4917981"/>
            <a:ext cx="764236" cy="472831"/>
          </a:xfrm>
          <a:custGeom>
            <a:avLst/>
            <a:gdLst>
              <a:gd name="connsiteX0" fmla="*/ 1023237 w 1534855"/>
              <a:gd name="connsiteY0" fmla="*/ 949613 h 949612"/>
              <a:gd name="connsiteX1" fmla="*/ 1205958 w 1534855"/>
              <a:gd name="connsiteY1" fmla="*/ 949613 h 949612"/>
              <a:gd name="connsiteX2" fmla="*/ 1534856 w 1534855"/>
              <a:gd name="connsiteY2" fmla="*/ 620715 h 949612"/>
              <a:gd name="connsiteX3" fmla="*/ 1205958 w 1534855"/>
              <a:gd name="connsiteY3" fmla="*/ 291817 h 949612"/>
              <a:gd name="connsiteX4" fmla="*/ 584323 w 1534855"/>
              <a:gd name="connsiteY4" fmla="*/ 36943 h 949612"/>
              <a:gd name="connsiteX5" fmla="*/ 293815 w 1534855"/>
              <a:gd name="connsiteY5" fmla="*/ 441648 h 949612"/>
              <a:gd name="connsiteX6" fmla="*/ 255809 w 1534855"/>
              <a:gd name="connsiteY6" fmla="*/ 437994 h 949612"/>
              <a:gd name="connsiteX7" fmla="*/ 0 w 1534855"/>
              <a:gd name="connsiteY7" fmla="*/ 693803 h 949612"/>
              <a:gd name="connsiteX8" fmla="*/ 255809 w 1534855"/>
              <a:gd name="connsiteY8" fmla="*/ 949613 h 949612"/>
              <a:gd name="connsiteX9" fmla="*/ 584707 w 1534855"/>
              <a:gd name="connsiteY9" fmla="*/ 949613 h 94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4855" h="949612">
                <a:moveTo>
                  <a:pt x="1023237" y="949613"/>
                </a:moveTo>
                <a:lnTo>
                  <a:pt x="1205958" y="949613"/>
                </a:lnTo>
                <a:cubicBezTo>
                  <a:pt x="1387605" y="949613"/>
                  <a:pt x="1534856" y="802362"/>
                  <a:pt x="1534856" y="620715"/>
                </a:cubicBezTo>
                <a:cubicBezTo>
                  <a:pt x="1534856" y="439070"/>
                  <a:pt x="1387605" y="291817"/>
                  <a:pt x="1205958" y="291817"/>
                </a:cubicBezTo>
                <a:cubicBezTo>
                  <a:pt x="1104680" y="49776"/>
                  <a:pt x="826366" y="-64335"/>
                  <a:pt x="584323" y="36943"/>
                </a:cubicBezTo>
                <a:cubicBezTo>
                  <a:pt x="418849" y="106184"/>
                  <a:pt x="306483" y="262721"/>
                  <a:pt x="293815" y="441648"/>
                </a:cubicBezTo>
                <a:cubicBezTo>
                  <a:pt x="281231" y="439671"/>
                  <a:pt x="268540" y="438452"/>
                  <a:pt x="255809" y="437994"/>
                </a:cubicBezTo>
                <a:cubicBezTo>
                  <a:pt x="114529" y="437994"/>
                  <a:pt x="0" y="552524"/>
                  <a:pt x="0" y="693803"/>
                </a:cubicBezTo>
                <a:cubicBezTo>
                  <a:pt x="0" y="835083"/>
                  <a:pt x="114529" y="949613"/>
                  <a:pt x="255809" y="949613"/>
                </a:cubicBezTo>
                <a:lnTo>
                  <a:pt x="584707" y="949613"/>
                </a:lnTo>
              </a:path>
            </a:pathLst>
          </a:custGeom>
          <a:noFill/>
          <a:ln w="38100" cap="sq">
            <a:solidFill>
              <a:schemeClr val="accent2"/>
            </a:solidFill>
            <a:prstDash val="solid"/>
            <a:miter/>
          </a:ln>
        </p:spPr>
        <p:txBody>
          <a:bodyPr rtlCol="0" anchor="ctr"/>
          <a:lstStyle/>
          <a:p>
            <a:endParaRPr lang="en-US"/>
          </a:p>
        </p:txBody>
      </p:sp>
      <p:grpSp>
        <p:nvGrpSpPr>
          <p:cNvPr id="27" name="Group 26">
            <a:extLst>
              <a:ext uri="{FF2B5EF4-FFF2-40B4-BE49-F238E27FC236}">
                <a16:creationId xmlns:a16="http://schemas.microsoft.com/office/drawing/2014/main" id="{C603C0D1-EFE9-5043-832E-8B2F260E767A}"/>
              </a:ext>
            </a:extLst>
          </p:cNvPr>
          <p:cNvGrpSpPr/>
          <p:nvPr userDrawn="1"/>
        </p:nvGrpSpPr>
        <p:grpSpPr>
          <a:xfrm>
            <a:off x="4199126" y="4886983"/>
            <a:ext cx="672260" cy="672259"/>
            <a:chOff x="6981129" y="2783644"/>
            <a:chExt cx="1350134" cy="1350134"/>
          </a:xfrm>
        </p:grpSpPr>
        <p:sp>
          <p:nvSpPr>
            <p:cNvPr id="37" name="Oval 36">
              <a:extLst>
                <a:ext uri="{FF2B5EF4-FFF2-40B4-BE49-F238E27FC236}">
                  <a16:creationId xmlns:a16="http://schemas.microsoft.com/office/drawing/2014/main" id="{460270AC-4083-E144-BDEE-69A66E50FDD7}"/>
                </a:ext>
              </a:extLst>
            </p:cNvPr>
            <p:cNvSpPr/>
            <p:nvPr/>
          </p:nvSpPr>
          <p:spPr>
            <a:xfrm>
              <a:off x="6981129" y="2783644"/>
              <a:ext cx="1350134" cy="13501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75A22496-5747-8F4F-8360-B560CF3434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8690" y="2959122"/>
              <a:ext cx="1000651" cy="1000651"/>
            </a:xfrm>
            <a:prstGeom prst="rect">
              <a:avLst/>
            </a:prstGeom>
          </p:spPr>
        </p:pic>
      </p:grpSp>
      <p:grpSp>
        <p:nvGrpSpPr>
          <p:cNvPr id="28" name="Graphic 33">
            <a:extLst>
              <a:ext uri="{FF2B5EF4-FFF2-40B4-BE49-F238E27FC236}">
                <a16:creationId xmlns:a16="http://schemas.microsoft.com/office/drawing/2014/main" id="{8E597E16-D278-F640-8A62-7F5803F258CB}"/>
              </a:ext>
            </a:extLst>
          </p:cNvPr>
          <p:cNvGrpSpPr/>
          <p:nvPr userDrawn="1"/>
        </p:nvGrpSpPr>
        <p:grpSpPr>
          <a:xfrm>
            <a:off x="2918141" y="4837283"/>
            <a:ext cx="638356" cy="724579"/>
            <a:chOff x="4750412" y="3064958"/>
            <a:chExt cx="1432710" cy="1626223"/>
          </a:xfrm>
          <a:solidFill>
            <a:srgbClr val="000000"/>
          </a:solidFill>
        </p:grpSpPr>
        <p:sp>
          <p:nvSpPr>
            <p:cNvPr id="29" name="Freeform 28">
              <a:extLst>
                <a:ext uri="{FF2B5EF4-FFF2-40B4-BE49-F238E27FC236}">
                  <a16:creationId xmlns:a16="http://schemas.microsoft.com/office/drawing/2014/main" id="{4186FC39-9750-144E-B359-B74CAA418B34}"/>
                </a:ext>
              </a:extLst>
            </p:cNvPr>
            <p:cNvSpPr/>
            <p:nvPr/>
          </p:nvSpPr>
          <p:spPr>
            <a:xfrm>
              <a:off x="5466768" y="4122002"/>
              <a:ext cx="716354" cy="569179"/>
            </a:xfrm>
            <a:custGeom>
              <a:avLst/>
              <a:gdLst>
                <a:gd name="connsiteX0" fmla="*/ 643173 w 716353"/>
                <a:gd name="connsiteY0" fmla="*/ 349639 h 569179"/>
                <a:gd name="connsiteX1" fmla="*/ 384603 w 716353"/>
                <a:gd name="connsiteY1" fmla="*/ 75620 h 569179"/>
                <a:gd name="connsiteX2" fmla="*/ 325246 w 716353"/>
                <a:gd name="connsiteY2" fmla="*/ 52039 h 569179"/>
                <a:gd name="connsiteX3" fmla="*/ 325246 w 716353"/>
                <a:gd name="connsiteY3" fmla="*/ 96761 h 569179"/>
                <a:gd name="connsiteX4" fmla="*/ 376472 w 716353"/>
                <a:gd name="connsiteY4" fmla="*/ 121967 h 569179"/>
                <a:gd name="connsiteX5" fmla="*/ 487869 w 716353"/>
                <a:gd name="connsiteY5" fmla="*/ 304105 h 569179"/>
                <a:gd name="connsiteX6" fmla="*/ 487869 w 716353"/>
                <a:gd name="connsiteY6" fmla="*/ 487869 h 569179"/>
                <a:gd name="connsiteX7" fmla="*/ 365901 w 716353"/>
                <a:gd name="connsiteY7" fmla="*/ 487869 h 569179"/>
                <a:gd name="connsiteX8" fmla="*/ 365901 w 716353"/>
                <a:gd name="connsiteY8" fmla="*/ 406557 h 569179"/>
                <a:gd name="connsiteX9" fmla="*/ 406557 w 716353"/>
                <a:gd name="connsiteY9" fmla="*/ 406557 h 569179"/>
                <a:gd name="connsiteX10" fmla="*/ 406557 w 716353"/>
                <a:gd name="connsiteY10" fmla="*/ 304105 h 569179"/>
                <a:gd name="connsiteX11" fmla="*/ 339069 w 716353"/>
                <a:gd name="connsiteY11" fmla="*/ 194334 h 569179"/>
                <a:gd name="connsiteX12" fmla="*/ 284590 w 716353"/>
                <a:gd name="connsiteY12" fmla="*/ 167501 h 569179"/>
                <a:gd name="connsiteX13" fmla="*/ 230111 w 716353"/>
                <a:gd name="connsiteY13" fmla="*/ 194334 h 569179"/>
                <a:gd name="connsiteX14" fmla="*/ 162623 w 716353"/>
                <a:gd name="connsiteY14" fmla="*/ 304105 h 569179"/>
                <a:gd name="connsiteX15" fmla="*/ 162623 w 716353"/>
                <a:gd name="connsiteY15" fmla="*/ 406557 h 569179"/>
                <a:gd name="connsiteX16" fmla="*/ 203279 w 716353"/>
                <a:gd name="connsiteY16" fmla="*/ 406557 h 569179"/>
                <a:gd name="connsiteX17" fmla="*/ 203279 w 716353"/>
                <a:gd name="connsiteY17" fmla="*/ 487869 h 569179"/>
                <a:gd name="connsiteX18" fmla="*/ 81311 w 716353"/>
                <a:gd name="connsiteY18" fmla="*/ 487869 h 569179"/>
                <a:gd name="connsiteX19" fmla="*/ 81311 w 716353"/>
                <a:gd name="connsiteY19" fmla="*/ 304105 h 569179"/>
                <a:gd name="connsiteX20" fmla="*/ 193521 w 716353"/>
                <a:gd name="connsiteY20" fmla="*/ 121967 h 569179"/>
                <a:gd name="connsiteX21" fmla="*/ 243121 w 716353"/>
                <a:gd name="connsiteY21" fmla="*/ 96761 h 569179"/>
                <a:gd name="connsiteX22" fmla="*/ 243121 w 716353"/>
                <a:gd name="connsiteY22" fmla="*/ 19515 h 569179"/>
                <a:gd name="connsiteX23" fmla="*/ 197587 w 716353"/>
                <a:gd name="connsiteY23" fmla="*/ 0 h 569179"/>
                <a:gd name="connsiteX24" fmla="*/ 189456 w 716353"/>
                <a:gd name="connsiteY24" fmla="*/ 7318 h 569179"/>
                <a:gd name="connsiteX25" fmla="*/ 0 w 716353"/>
                <a:gd name="connsiteY25" fmla="*/ 81311 h 569179"/>
                <a:gd name="connsiteX26" fmla="*/ 0 w 716353"/>
                <a:gd name="connsiteY26" fmla="*/ 569180 h 569179"/>
                <a:gd name="connsiteX27" fmla="*/ 716354 w 716353"/>
                <a:gd name="connsiteY27" fmla="*/ 569180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6353" h="569179">
                  <a:moveTo>
                    <a:pt x="643173" y="349639"/>
                  </a:moveTo>
                  <a:cubicBezTo>
                    <a:pt x="601542" y="224680"/>
                    <a:pt x="506936" y="124423"/>
                    <a:pt x="384603" y="75620"/>
                  </a:cubicBezTo>
                  <a:lnTo>
                    <a:pt x="325246" y="52039"/>
                  </a:lnTo>
                  <a:lnTo>
                    <a:pt x="325246" y="96761"/>
                  </a:lnTo>
                  <a:lnTo>
                    <a:pt x="376472" y="121967"/>
                  </a:lnTo>
                  <a:cubicBezTo>
                    <a:pt x="445196" y="156581"/>
                    <a:pt x="488364" y="227160"/>
                    <a:pt x="487869" y="304105"/>
                  </a:cubicBezTo>
                  <a:lnTo>
                    <a:pt x="487869" y="487869"/>
                  </a:lnTo>
                  <a:lnTo>
                    <a:pt x="365901" y="487869"/>
                  </a:lnTo>
                  <a:lnTo>
                    <a:pt x="365901" y="406557"/>
                  </a:lnTo>
                  <a:lnTo>
                    <a:pt x="406557" y="406557"/>
                  </a:lnTo>
                  <a:lnTo>
                    <a:pt x="406557" y="304105"/>
                  </a:lnTo>
                  <a:cubicBezTo>
                    <a:pt x="406801" y="257643"/>
                    <a:pt x="380635" y="215085"/>
                    <a:pt x="339069" y="194334"/>
                  </a:cubicBezTo>
                  <a:lnTo>
                    <a:pt x="284590" y="167501"/>
                  </a:lnTo>
                  <a:lnTo>
                    <a:pt x="230111" y="194334"/>
                  </a:lnTo>
                  <a:cubicBezTo>
                    <a:pt x="188545" y="215085"/>
                    <a:pt x="162379" y="257643"/>
                    <a:pt x="162623" y="304105"/>
                  </a:cubicBezTo>
                  <a:lnTo>
                    <a:pt x="162623" y="406557"/>
                  </a:lnTo>
                  <a:lnTo>
                    <a:pt x="203279" y="406557"/>
                  </a:lnTo>
                  <a:lnTo>
                    <a:pt x="203279" y="487869"/>
                  </a:lnTo>
                  <a:lnTo>
                    <a:pt x="81311" y="487869"/>
                  </a:lnTo>
                  <a:lnTo>
                    <a:pt x="81311" y="304105"/>
                  </a:lnTo>
                  <a:cubicBezTo>
                    <a:pt x="80970" y="226973"/>
                    <a:pt x="124480" y="156354"/>
                    <a:pt x="193521" y="121967"/>
                  </a:cubicBezTo>
                  <a:lnTo>
                    <a:pt x="243121" y="96761"/>
                  </a:lnTo>
                  <a:lnTo>
                    <a:pt x="243121" y="19515"/>
                  </a:lnTo>
                  <a:lnTo>
                    <a:pt x="197587" y="0"/>
                  </a:lnTo>
                  <a:lnTo>
                    <a:pt x="189456" y="7318"/>
                  </a:lnTo>
                  <a:cubicBezTo>
                    <a:pt x="137489" y="54349"/>
                    <a:pt x="70082" y="80677"/>
                    <a:pt x="0" y="81311"/>
                  </a:cubicBezTo>
                  <a:lnTo>
                    <a:pt x="0" y="569180"/>
                  </a:lnTo>
                  <a:lnTo>
                    <a:pt x="716354" y="569180"/>
                  </a:lnTo>
                  <a:close/>
                </a:path>
              </a:pathLst>
            </a:custGeom>
            <a:solidFill>
              <a:schemeClr val="accent3"/>
            </a:solidFill>
            <a:ln w="80963"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E0B400D4-6EA0-9642-9CDB-A0B081CE8DCE}"/>
                </a:ext>
              </a:extLst>
            </p:cNvPr>
            <p:cNvSpPr/>
            <p:nvPr/>
          </p:nvSpPr>
          <p:spPr>
            <a:xfrm>
              <a:off x="4750412" y="4122002"/>
              <a:ext cx="635044" cy="569179"/>
            </a:xfrm>
            <a:custGeom>
              <a:avLst/>
              <a:gdLst>
                <a:gd name="connsiteX0" fmla="*/ 518767 w 635042"/>
                <a:gd name="connsiteY0" fmla="*/ 0 h 569179"/>
                <a:gd name="connsiteX1" fmla="*/ 472419 w 635042"/>
                <a:gd name="connsiteY1" fmla="*/ 19515 h 569179"/>
                <a:gd name="connsiteX2" fmla="*/ 472419 w 635042"/>
                <a:gd name="connsiteY2" fmla="*/ 168315 h 569179"/>
                <a:gd name="connsiteX3" fmla="*/ 589223 w 635042"/>
                <a:gd name="connsiteY3" fmla="*/ 366430 h 569179"/>
                <a:gd name="connsiteX4" fmla="*/ 391108 w 635042"/>
                <a:gd name="connsiteY4" fmla="*/ 483234 h 569179"/>
                <a:gd name="connsiteX5" fmla="*/ 274305 w 635042"/>
                <a:gd name="connsiteY5" fmla="*/ 285119 h 569179"/>
                <a:gd name="connsiteX6" fmla="*/ 391108 w 635042"/>
                <a:gd name="connsiteY6" fmla="*/ 168315 h 569179"/>
                <a:gd name="connsiteX7" fmla="*/ 391108 w 635042"/>
                <a:gd name="connsiteY7" fmla="*/ 52039 h 569179"/>
                <a:gd name="connsiteX8" fmla="*/ 331751 w 635042"/>
                <a:gd name="connsiteY8" fmla="*/ 75620 h 569179"/>
                <a:gd name="connsiteX9" fmla="*/ 73180 w 635042"/>
                <a:gd name="connsiteY9" fmla="*/ 349639 h 569179"/>
                <a:gd name="connsiteX10" fmla="*/ 0 w 635042"/>
                <a:gd name="connsiteY10" fmla="*/ 569180 h 569179"/>
                <a:gd name="connsiteX11" fmla="*/ 635042 w 635042"/>
                <a:gd name="connsiteY11" fmla="*/ 569180 h 569179"/>
                <a:gd name="connsiteX12" fmla="*/ 635042 w 635042"/>
                <a:gd name="connsiteY12" fmla="*/ 67488 h 569179"/>
                <a:gd name="connsiteX13" fmla="*/ 526898 w 635042"/>
                <a:gd name="connsiteY13" fmla="*/ 8131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042" h="569179">
                  <a:moveTo>
                    <a:pt x="518767" y="0"/>
                  </a:moveTo>
                  <a:lnTo>
                    <a:pt x="472419" y="19515"/>
                  </a:lnTo>
                  <a:lnTo>
                    <a:pt x="472419" y="168315"/>
                  </a:lnTo>
                  <a:cubicBezTo>
                    <a:pt x="559382" y="190765"/>
                    <a:pt x="611673" y="279467"/>
                    <a:pt x="589223" y="366430"/>
                  </a:cubicBezTo>
                  <a:cubicBezTo>
                    <a:pt x="566765" y="453392"/>
                    <a:pt x="478070" y="505684"/>
                    <a:pt x="391108" y="483234"/>
                  </a:cubicBezTo>
                  <a:cubicBezTo>
                    <a:pt x="304146" y="460776"/>
                    <a:pt x="251852" y="372081"/>
                    <a:pt x="274305" y="285119"/>
                  </a:cubicBezTo>
                  <a:cubicBezTo>
                    <a:pt x="289095" y="227835"/>
                    <a:pt x="333826" y="183105"/>
                    <a:pt x="391108" y="168315"/>
                  </a:cubicBezTo>
                  <a:lnTo>
                    <a:pt x="391108" y="52039"/>
                  </a:lnTo>
                  <a:lnTo>
                    <a:pt x="331751" y="75620"/>
                  </a:lnTo>
                  <a:cubicBezTo>
                    <a:pt x="209413" y="124423"/>
                    <a:pt x="114813" y="224680"/>
                    <a:pt x="73180" y="349639"/>
                  </a:cubicBezTo>
                  <a:lnTo>
                    <a:pt x="0" y="569180"/>
                  </a:lnTo>
                  <a:lnTo>
                    <a:pt x="635042" y="569180"/>
                  </a:lnTo>
                  <a:lnTo>
                    <a:pt x="635042" y="67488"/>
                  </a:lnTo>
                  <a:cubicBezTo>
                    <a:pt x="595216" y="55544"/>
                    <a:pt x="558366" y="35314"/>
                    <a:pt x="526898" y="8131"/>
                  </a:cubicBezTo>
                  <a:close/>
                </a:path>
              </a:pathLst>
            </a:custGeom>
            <a:solidFill>
              <a:schemeClr val="accent3"/>
            </a:solidFill>
            <a:ln w="80963"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338BD76-E7DF-644B-836A-2198AB116888}"/>
                </a:ext>
              </a:extLst>
            </p:cNvPr>
            <p:cNvSpPr/>
            <p:nvPr/>
          </p:nvSpPr>
          <p:spPr>
            <a:xfrm>
              <a:off x="5100864" y="4365939"/>
              <a:ext cx="162623" cy="162622"/>
            </a:xfrm>
            <a:custGeom>
              <a:avLst/>
              <a:gdLst>
                <a:gd name="connsiteX0" fmla="*/ 162623 w 162622"/>
                <a:gd name="connsiteY0" fmla="*/ 81311 h 162622"/>
                <a:gd name="connsiteX1" fmla="*/ 81311 w 162622"/>
                <a:gd name="connsiteY1" fmla="*/ 162623 h 162622"/>
                <a:gd name="connsiteX2" fmla="*/ 0 w 162622"/>
                <a:gd name="connsiteY2" fmla="*/ 81311 h 162622"/>
                <a:gd name="connsiteX3" fmla="*/ 81311 w 162622"/>
                <a:gd name="connsiteY3" fmla="*/ 0 h 162622"/>
                <a:gd name="connsiteX4" fmla="*/ 162623 w 162622"/>
                <a:gd name="connsiteY4" fmla="*/ 81311 h 16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22" h="162622">
                  <a:moveTo>
                    <a:pt x="162623" y="81311"/>
                  </a:moveTo>
                  <a:cubicBezTo>
                    <a:pt x="162623" y="126218"/>
                    <a:pt x="126219" y="162623"/>
                    <a:pt x="81311" y="162623"/>
                  </a:cubicBezTo>
                  <a:cubicBezTo>
                    <a:pt x="36404" y="162623"/>
                    <a:pt x="0" y="126218"/>
                    <a:pt x="0" y="81311"/>
                  </a:cubicBezTo>
                  <a:cubicBezTo>
                    <a:pt x="0" y="36404"/>
                    <a:pt x="36404" y="0"/>
                    <a:pt x="81311" y="0"/>
                  </a:cubicBezTo>
                  <a:cubicBezTo>
                    <a:pt x="126219" y="0"/>
                    <a:pt x="162623" y="36404"/>
                    <a:pt x="162623" y="81311"/>
                  </a:cubicBezTo>
                  <a:close/>
                </a:path>
              </a:pathLst>
            </a:custGeom>
            <a:solidFill>
              <a:schemeClr val="accent3"/>
            </a:solidFill>
            <a:ln w="80963"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2F15BE72-A354-A44E-BF5A-5D8DAD6ACCBD}"/>
                </a:ext>
              </a:extLst>
            </p:cNvPr>
            <p:cNvSpPr/>
            <p:nvPr/>
          </p:nvSpPr>
          <p:spPr>
            <a:xfrm>
              <a:off x="5141521" y="3385324"/>
              <a:ext cx="650492" cy="736478"/>
            </a:xfrm>
            <a:custGeom>
              <a:avLst/>
              <a:gdLst>
                <a:gd name="connsiteX0" fmla="*/ 0 w 650491"/>
                <a:gd name="connsiteY0" fmla="*/ 234177 h 736478"/>
                <a:gd name="connsiteX1" fmla="*/ 0 w 650491"/>
                <a:gd name="connsiteY1" fmla="*/ 315488 h 736478"/>
                <a:gd name="connsiteX2" fmla="*/ 150426 w 650491"/>
                <a:gd name="connsiteY2" fmla="*/ 649678 h 736478"/>
                <a:gd name="connsiteX3" fmla="*/ 190269 w 650491"/>
                <a:gd name="connsiteY3" fmla="*/ 684642 h 736478"/>
                <a:gd name="connsiteX4" fmla="*/ 460223 w 650491"/>
                <a:gd name="connsiteY4" fmla="*/ 684642 h 736478"/>
                <a:gd name="connsiteX5" fmla="*/ 500065 w 650491"/>
                <a:gd name="connsiteY5" fmla="*/ 649678 h 736478"/>
                <a:gd name="connsiteX6" fmla="*/ 650491 w 650491"/>
                <a:gd name="connsiteY6" fmla="*/ 314675 h 736478"/>
                <a:gd name="connsiteX7" fmla="*/ 650491 w 650491"/>
                <a:gd name="connsiteY7" fmla="*/ 233364 h 736478"/>
                <a:gd name="connsiteX8" fmla="*/ 325246 w 650491"/>
                <a:gd name="connsiteY8" fmla="*/ 0 h 736478"/>
                <a:gd name="connsiteX9" fmla="*/ 0 w 650491"/>
                <a:gd name="connsiteY9" fmla="*/ 234177 h 736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0491" h="736478">
                  <a:moveTo>
                    <a:pt x="0" y="234177"/>
                  </a:moveTo>
                  <a:lnTo>
                    <a:pt x="0" y="315488"/>
                  </a:lnTo>
                  <a:cubicBezTo>
                    <a:pt x="-5" y="443277"/>
                    <a:pt x="54761" y="564952"/>
                    <a:pt x="150426" y="649678"/>
                  </a:cubicBezTo>
                  <a:lnTo>
                    <a:pt x="190269" y="684642"/>
                  </a:lnTo>
                  <a:cubicBezTo>
                    <a:pt x="266986" y="753757"/>
                    <a:pt x="383505" y="753757"/>
                    <a:pt x="460223" y="684642"/>
                  </a:cubicBezTo>
                  <a:lnTo>
                    <a:pt x="500065" y="649678"/>
                  </a:lnTo>
                  <a:cubicBezTo>
                    <a:pt x="595769" y="564635"/>
                    <a:pt x="650516" y="442708"/>
                    <a:pt x="650491" y="314675"/>
                  </a:cubicBezTo>
                  <a:lnTo>
                    <a:pt x="650491" y="233364"/>
                  </a:lnTo>
                  <a:cubicBezTo>
                    <a:pt x="515449" y="201721"/>
                    <a:pt x="398475" y="117793"/>
                    <a:pt x="325246" y="0"/>
                  </a:cubicBezTo>
                  <a:cubicBezTo>
                    <a:pt x="251911" y="117854"/>
                    <a:pt x="135029" y="202008"/>
                    <a:pt x="0" y="234177"/>
                  </a:cubicBezTo>
                  <a:close/>
                </a:path>
              </a:pathLst>
            </a:custGeom>
            <a:solidFill>
              <a:srgbClr val="9A643C"/>
            </a:solidFill>
            <a:ln w="80963" cap="flat">
              <a:noFill/>
              <a:prstDash val="solid"/>
              <a:miter/>
            </a:ln>
          </p:spPr>
          <p:txBody>
            <a:bodyPr rtlCol="0" anchor="ctr"/>
            <a:lstStyle/>
            <a:p>
              <a:endParaRPr lang="en-US" dirty="0"/>
            </a:p>
          </p:txBody>
        </p:sp>
        <p:sp>
          <p:nvSpPr>
            <p:cNvPr id="33" name="Freeform 32">
              <a:extLst>
                <a:ext uri="{FF2B5EF4-FFF2-40B4-BE49-F238E27FC236}">
                  <a16:creationId xmlns:a16="http://schemas.microsoft.com/office/drawing/2014/main" id="{0BC397AD-69C9-BA40-944E-BF1C38401986}"/>
                </a:ext>
              </a:extLst>
            </p:cNvPr>
            <p:cNvSpPr/>
            <p:nvPr/>
          </p:nvSpPr>
          <p:spPr>
            <a:xfrm>
              <a:off x="4978897" y="3064958"/>
              <a:ext cx="487869" cy="487868"/>
            </a:xfrm>
            <a:custGeom>
              <a:avLst/>
              <a:gdLst>
                <a:gd name="connsiteX0" fmla="*/ 487869 w 487868"/>
                <a:gd name="connsiteY0" fmla="*/ 40656 h 487868"/>
                <a:gd name="connsiteX1" fmla="*/ 487869 w 487868"/>
                <a:gd name="connsiteY1" fmla="*/ 0 h 487868"/>
                <a:gd name="connsiteX2" fmla="*/ 0 w 487868"/>
                <a:gd name="connsiteY2" fmla="*/ 487869 h 487868"/>
                <a:gd name="connsiteX3" fmla="*/ 40656 w 487868"/>
                <a:gd name="connsiteY3" fmla="*/ 487869 h 487868"/>
                <a:gd name="connsiteX4" fmla="*/ 487869 w 487868"/>
                <a:gd name="connsiteY4" fmla="*/ 40656 h 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868" h="487868">
                  <a:moveTo>
                    <a:pt x="487869" y="40656"/>
                  </a:moveTo>
                  <a:lnTo>
                    <a:pt x="487869" y="0"/>
                  </a:lnTo>
                  <a:cubicBezTo>
                    <a:pt x="218426" y="0"/>
                    <a:pt x="0" y="218426"/>
                    <a:pt x="0" y="487869"/>
                  </a:cubicBezTo>
                  <a:lnTo>
                    <a:pt x="40656" y="487869"/>
                  </a:lnTo>
                  <a:cubicBezTo>
                    <a:pt x="287459" y="487421"/>
                    <a:pt x="487421" y="287459"/>
                    <a:pt x="487869" y="40656"/>
                  </a:cubicBezTo>
                  <a:close/>
                </a:path>
              </a:pathLst>
            </a:custGeom>
            <a:solidFill>
              <a:srgbClr val="584438"/>
            </a:solidFill>
            <a:ln w="80963"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278A1A6-69F4-2744-816C-8070C8231F7E}"/>
                </a:ext>
              </a:extLst>
            </p:cNvPr>
            <p:cNvSpPr/>
            <p:nvPr/>
          </p:nvSpPr>
          <p:spPr>
            <a:xfrm>
              <a:off x="5729403" y="3634138"/>
              <a:ext cx="225233" cy="524458"/>
            </a:xfrm>
            <a:custGeom>
              <a:avLst/>
              <a:gdLst>
                <a:gd name="connsiteX0" fmla="*/ 143921 w 225232"/>
                <a:gd name="connsiteY0" fmla="*/ 0 h 524458"/>
                <a:gd name="connsiteX1" fmla="*/ 143921 w 225232"/>
                <a:gd name="connsiteY1" fmla="*/ 68302 h 524458"/>
                <a:gd name="connsiteX2" fmla="*/ 0 w 225232"/>
                <a:gd name="connsiteY2" fmla="*/ 429324 h 524458"/>
                <a:gd name="connsiteX3" fmla="*/ 152052 w 225232"/>
                <a:gd name="connsiteY3" fmla="*/ 487869 h 524458"/>
                <a:gd name="connsiteX4" fmla="*/ 225233 w 225232"/>
                <a:gd name="connsiteY4" fmla="*/ 524459 h 524458"/>
                <a:gd name="connsiteX5" fmla="*/ 225233 w 225232"/>
                <a:gd name="connsiteY5" fmla="*/ 0 h 524458"/>
                <a:gd name="connsiteX6" fmla="*/ 184577 w 225232"/>
                <a:gd name="connsiteY6" fmla="*/ 0 h 524458"/>
                <a:gd name="connsiteX7" fmla="*/ 143921 w 225232"/>
                <a:gd name="connsiteY7" fmla="*/ 0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232" h="524458">
                  <a:moveTo>
                    <a:pt x="143921" y="0"/>
                  </a:moveTo>
                  <a:lnTo>
                    <a:pt x="143921" y="68302"/>
                  </a:lnTo>
                  <a:cubicBezTo>
                    <a:pt x="143791" y="202604"/>
                    <a:pt x="92297" y="331767"/>
                    <a:pt x="0" y="429324"/>
                  </a:cubicBezTo>
                  <a:lnTo>
                    <a:pt x="152052" y="487869"/>
                  </a:lnTo>
                  <a:cubicBezTo>
                    <a:pt x="177308" y="498260"/>
                    <a:pt x="201766" y="510489"/>
                    <a:pt x="225233" y="524459"/>
                  </a:cubicBezTo>
                  <a:lnTo>
                    <a:pt x="225233" y="0"/>
                  </a:lnTo>
                  <a:lnTo>
                    <a:pt x="184577" y="0"/>
                  </a:lnTo>
                  <a:cubicBezTo>
                    <a:pt x="170754" y="0"/>
                    <a:pt x="157744" y="0"/>
                    <a:pt x="143921" y="0"/>
                  </a:cubicBezTo>
                  <a:close/>
                </a:path>
              </a:pathLst>
            </a:custGeom>
            <a:solidFill>
              <a:srgbClr val="584438"/>
            </a:solidFill>
            <a:ln w="80963"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0BA791FF-876B-6540-AA3C-34262116DDAD}"/>
                </a:ext>
              </a:extLst>
            </p:cNvPr>
            <p:cNvSpPr/>
            <p:nvPr/>
          </p:nvSpPr>
          <p:spPr>
            <a:xfrm>
              <a:off x="5510676" y="3072274"/>
              <a:ext cx="443961" cy="480551"/>
            </a:xfrm>
            <a:custGeom>
              <a:avLst/>
              <a:gdLst>
                <a:gd name="connsiteX0" fmla="*/ 403305 w 443960"/>
                <a:gd name="connsiteY0" fmla="*/ 480550 h 480551"/>
                <a:gd name="connsiteX1" fmla="*/ 443960 w 443960"/>
                <a:gd name="connsiteY1" fmla="*/ 480550 h 480551"/>
                <a:gd name="connsiteX2" fmla="*/ 37403 w 443960"/>
                <a:gd name="connsiteY2" fmla="*/ 0 h 480551"/>
                <a:gd name="connsiteX3" fmla="*/ 37403 w 443960"/>
                <a:gd name="connsiteY3" fmla="*/ 33338 h 480551"/>
                <a:gd name="connsiteX4" fmla="*/ 0 w 443960"/>
                <a:gd name="connsiteY4" fmla="*/ 227672 h 480551"/>
                <a:gd name="connsiteX5" fmla="*/ 4066 w 443960"/>
                <a:gd name="connsiteY5" fmla="*/ 235803 h 480551"/>
                <a:gd name="connsiteX6" fmla="*/ 403305 w 443960"/>
                <a:gd name="connsiteY6" fmla="*/ 480550 h 48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960" h="480551">
                  <a:moveTo>
                    <a:pt x="403305" y="480550"/>
                  </a:moveTo>
                  <a:lnTo>
                    <a:pt x="443960" y="480550"/>
                  </a:lnTo>
                  <a:cubicBezTo>
                    <a:pt x="443716" y="242672"/>
                    <a:pt x="271954" y="39647"/>
                    <a:pt x="37403" y="0"/>
                  </a:cubicBezTo>
                  <a:lnTo>
                    <a:pt x="37403" y="33338"/>
                  </a:lnTo>
                  <a:cubicBezTo>
                    <a:pt x="37167" y="99882"/>
                    <a:pt x="24483" y="165794"/>
                    <a:pt x="0" y="227672"/>
                  </a:cubicBezTo>
                  <a:lnTo>
                    <a:pt x="4066" y="235803"/>
                  </a:lnTo>
                  <a:cubicBezTo>
                    <a:pt x="80238" y="386242"/>
                    <a:pt x="234681" y="480921"/>
                    <a:pt x="403305" y="480550"/>
                  </a:cubicBezTo>
                  <a:close/>
                </a:path>
              </a:pathLst>
            </a:custGeom>
            <a:solidFill>
              <a:srgbClr val="584438"/>
            </a:solidFill>
            <a:ln w="80963"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FB97FA44-F6E6-AE4F-9884-7A1C82F9D34C}"/>
                </a:ext>
              </a:extLst>
            </p:cNvPr>
            <p:cNvSpPr/>
            <p:nvPr/>
          </p:nvSpPr>
          <p:spPr>
            <a:xfrm>
              <a:off x="4978887" y="3634139"/>
              <a:ext cx="225233" cy="524458"/>
            </a:xfrm>
            <a:custGeom>
              <a:avLst/>
              <a:gdLst>
                <a:gd name="connsiteX0" fmla="*/ 225233 w 225232"/>
                <a:gd name="connsiteY0" fmla="*/ 426885 h 524458"/>
                <a:gd name="connsiteX1" fmla="*/ 81311 w 225232"/>
                <a:gd name="connsiteY1" fmla="*/ 65862 h 524458"/>
                <a:gd name="connsiteX2" fmla="*/ 81311 w 225232"/>
                <a:gd name="connsiteY2" fmla="*/ 0 h 524458"/>
                <a:gd name="connsiteX3" fmla="*/ 40656 w 225232"/>
                <a:gd name="connsiteY3" fmla="*/ 0 h 524458"/>
                <a:gd name="connsiteX4" fmla="*/ 0 w 225232"/>
                <a:gd name="connsiteY4" fmla="*/ 0 h 524458"/>
                <a:gd name="connsiteX5" fmla="*/ 0 w 225232"/>
                <a:gd name="connsiteY5" fmla="*/ 524459 h 524458"/>
                <a:gd name="connsiteX6" fmla="*/ 73180 w 225232"/>
                <a:gd name="connsiteY6" fmla="*/ 487869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32" h="524458">
                  <a:moveTo>
                    <a:pt x="225233" y="426885"/>
                  </a:moveTo>
                  <a:cubicBezTo>
                    <a:pt x="132795" y="329417"/>
                    <a:pt x="81280" y="200197"/>
                    <a:pt x="81311" y="65862"/>
                  </a:cubicBezTo>
                  <a:lnTo>
                    <a:pt x="81311" y="0"/>
                  </a:lnTo>
                  <a:cubicBezTo>
                    <a:pt x="67771" y="809"/>
                    <a:pt x="54196" y="809"/>
                    <a:pt x="40656" y="0"/>
                  </a:cubicBezTo>
                  <a:lnTo>
                    <a:pt x="0" y="0"/>
                  </a:lnTo>
                  <a:lnTo>
                    <a:pt x="0" y="524459"/>
                  </a:lnTo>
                  <a:cubicBezTo>
                    <a:pt x="23466" y="510489"/>
                    <a:pt x="47925" y="498260"/>
                    <a:pt x="73180" y="487869"/>
                  </a:cubicBezTo>
                  <a:close/>
                </a:path>
              </a:pathLst>
            </a:custGeom>
            <a:solidFill>
              <a:srgbClr val="584438"/>
            </a:solidFill>
            <a:ln w="80963" cap="flat">
              <a:noFill/>
              <a:prstDash val="solid"/>
              <a:miter/>
            </a:ln>
          </p:spPr>
          <p:txBody>
            <a:bodyPr rtlCol="0" anchor="ctr"/>
            <a:lstStyle/>
            <a:p>
              <a:endParaRPr lang="en-US"/>
            </a:p>
          </p:txBody>
        </p:sp>
      </p:grpSp>
      <p:sp>
        <p:nvSpPr>
          <p:cNvPr id="44" name="TextBox 43">
            <a:extLst>
              <a:ext uri="{FF2B5EF4-FFF2-40B4-BE49-F238E27FC236}">
                <a16:creationId xmlns:a16="http://schemas.microsoft.com/office/drawing/2014/main" id="{8508CE5B-01B9-CA43-900B-C4EAEF9AFE1E}"/>
              </a:ext>
            </a:extLst>
          </p:cNvPr>
          <p:cNvSpPr txBox="1"/>
          <p:nvPr userDrawn="1"/>
        </p:nvSpPr>
        <p:spPr>
          <a:xfrm>
            <a:off x="1610411" y="5561862"/>
            <a:ext cx="1269728" cy="1169551"/>
          </a:xfrm>
          <a:prstGeom prst="rect">
            <a:avLst/>
          </a:prstGeom>
          <a:noFill/>
        </p:spPr>
        <p:txBody>
          <a:bodyPr wrap="square" rtlCol="0">
            <a:spAutoFit/>
          </a:bodyPr>
          <a:lstStyle/>
          <a:p>
            <a:pPr algn="l"/>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Bold icons</a:t>
            </a:r>
          </a:p>
          <a:p>
            <a:pPr algn="l"/>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For solid icons, use only one color for the icon background. Keep all foreground elements white for accessibility.</a:t>
            </a:r>
          </a:p>
        </p:txBody>
      </p:sp>
      <p:sp>
        <p:nvSpPr>
          <p:cNvPr id="45" name="TextBox 44">
            <a:extLst>
              <a:ext uri="{FF2B5EF4-FFF2-40B4-BE49-F238E27FC236}">
                <a16:creationId xmlns:a16="http://schemas.microsoft.com/office/drawing/2014/main" id="{70238ED6-CD2E-C943-8155-31A008190D48}"/>
              </a:ext>
            </a:extLst>
          </p:cNvPr>
          <p:cNvSpPr txBox="1"/>
          <p:nvPr userDrawn="1"/>
        </p:nvSpPr>
        <p:spPr>
          <a:xfrm>
            <a:off x="2859474" y="5561862"/>
            <a:ext cx="1291749" cy="861774"/>
          </a:xfrm>
          <a:prstGeom prst="rect">
            <a:avLst/>
          </a:prstGeom>
          <a:noFill/>
        </p:spPr>
        <p:txBody>
          <a:bodyPr wrap="square" rtlCol="0">
            <a:spAutoFit/>
          </a:bodyPr>
          <a:lstStyle/>
          <a:p>
            <a:pPr algn="l"/>
            <a:r>
              <a:rPr lang="en-US" sz="1000" b="0" i="0" dirty="0">
                <a:solidFill>
                  <a:schemeClr val="tx2"/>
                </a:solidFill>
                <a:latin typeface="FS Albert Pro" panose="02000503040000020004" pitchFamily="2" charset="0"/>
                <a:ea typeface="Verdana" panose="020B0604030504040204" pitchFamily="34" charset="0"/>
                <a:cs typeface="Calibri" panose="020F0502020204030204" pitchFamily="34" charset="0"/>
              </a:rPr>
              <a:t>Skin tones</a:t>
            </a:r>
          </a:p>
          <a:p>
            <a:pPr algn="l"/>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If </a:t>
            </a:r>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hlinkClick r:id="rId5"/>
              </a:rPr>
              <a:t>skin tones </a:t>
            </a:r>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are needed, please use the values shown in the Design System.</a:t>
            </a:r>
          </a:p>
        </p:txBody>
      </p:sp>
      <p:sp>
        <p:nvSpPr>
          <p:cNvPr id="46" name="TextBox 45">
            <a:extLst>
              <a:ext uri="{FF2B5EF4-FFF2-40B4-BE49-F238E27FC236}">
                <a16:creationId xmlns:a16="http://schemas.microsoft.com/office/drawing/2014/main" id="{FAB7542A-19E6-9D4B-932B-BAFBA294632C}"/>
              </a:ext>
            </a:extLst>
          </p:cNvPr>
          <p:cNvSpPr txBox="1"/>
          <p:nvPr userDrawn="1"/>
        </p:nvSpPr>
        <p:spPr>
          <a:xfrm>
            <a:off x="4125501" y="5561862"/>
            <a:ext cx="1381597" cy="861774"/>
          </a:xfrm>
          <a:prstGeom prst="rect">
            <a:avLst/>
          </a:prstGeom>
          <a:noFill/>
        </p:spPr>
        <p:txBody>
          <a:bodyPr wrap="square" rtlCol="0">
            <a:spAutoFit/>
          </a:bodyPr>
          <a:lstStyle/>
          <a:p>
            <a:pPr algn="l"/>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Dark backgrounds</a:t>
            </a:r>
          </a:p>
          <a:p>
            <a:pPr algn="l"/>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On dark background colors or photographs, only use bold, solid white icons.</a:t>
            </a:r>
          </a:p>
        </p:txBody>
      </p:sp>
      <p:grpSp>
        <p:nvGrpSpPr>
          <p:cNvPr id="47" name="Group 46">
            <a:extLst>
              <a:ext uri="{FF2B5EF4-FFF2-40B4-BE49-F238E27FC236}">
                <a16:creationId xmlns:a16="http://schemas.microsoft.com/office/drawing/2014/main" id="{C3CDA48F-816B-0645-81C8-EF39F18ABE10}"/>
              </a:ext>
            </a:extLst>
          </p:cNvPr>
          <p:cNvGrpSpPr>
            <a:grpSpLocks noChangeAspect="1"/>
          </p:cNvGrpSpPr>
          <p:nvPr userDrawn="1"/>
        </p:nvGrpSpPr>
        <p:grpSpPr>
          <a:xfrm>
            <a:off x="340119" y="2695335"/>
            <a:ext cx="505015" cy="647050"/>
            <a:chOff x="636664" y="5516758"/>
            <a:chExt cx="1013974" cy="1299154"/>
          </a:xfrm>
        </p:grpSpPr>
        <p:sp>
          <p:nvSpPr>
            <p:cNvPr id="48" name="Freeform 47">
              <a:extLst>
                <a:ext uri="{FF2B5EF4-FFF2-40B4-BE49-F238E27FC236}">
                  <a16:creationId xmlns:a16="http://schemas.microsoft.com/office/drawing/2014/main" id="{6F65077E-9328-5F49-A2B4-31CC7EB8DE45}"/>
                </a:ext>
              </a:extLst>
            </p:cNvPr>
            <p:cNvSpPr/>
            <p:nvPr userDrawn="1"/>
          </p:nvSpPr>
          <p:spPr>
            <a:xfrm>
              <a:off x="636664" y="5516758"/>
              <a:ext cx="1013974" cy="1299154"/>
            </a:xfrm>
            <a:custGeom>
              <a:avLst/>
              <a:gdLst>
                <a:gd name="connsiteX0" fmla="*/ 923525 w 1257566"/>
                <a:gd name="connsiteY0" fmla="*/ 117897 h 1611256"/>
                <a:gd name="connsiteX1" fmla="*/ 628783 w 1257566"/>
                <a:gd name="connsiteY1" fmla="*/ 0 h 1611256"/>
                <a:gd name="connsiteX2" fmla="*/ 334041 w 1257566"/>
                <a:gd name="connsiteY2" fmla="*/ 117897 h 1611256"/>
                <a:gd name="connsiteX3" fmla="*/ 0 w 1257566"/>
                <a:gd name="connsiteY3" fmla="*/ 0 h 1611256"/>
                <a:gd name="connsiteX4" fmla="*/ 0 w 1257566"/>
                <a:gd name="connsiteY4" fmla="*/ 908591 h 1611256"/>
                <a:gd name="connsiteX5" fmla="*/ 347403 w 1257566"/>
                <a:gd name="connsiteY5" fmla="*/ 1470566 h 1611256"/>
                <a:gd name="connsiteX6" fmla="*/ 628783 w 1257566"/>
                <a:gd name="connsiteY6" fmla="*/ 1611257 h 1611256"/>
                <a:gd name="connsiteX7" fmla="*/ 910163 w 1257566"/>
                <a:gd name="connsiteY7" fmla="*/ 1470566 h 1611256"/>
                <a:gd name="connsiteX8" fmla="*/ 1257566 w 1257566"/>
                <a:gd name="connsiteY8" fmla="*/ 908591 h 1611256"/>
                <a:gd name="connsiteX9" fmla="*/ 1257566 w 1257566"/>
                <a:gd name="connsiteY9" fmla="*/ 0 h 1611256"/>
                <a:gd name="connsiteX10" fmla="*/ 923525 w 1257566"/>
                <a:gd name="connsiteY10" fmla="*/ 117897 h 1611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7566" h="1611256">
                  <a:moveTo>
                    <a:pt x="923525" y="117897"/>
                  </a:moveTo>
                  <a:cubicBezTo>
                    <a:pt x="812338" y="126257"/>
                    <a:pt x="703532" y="82735"/>
                    <a:pt x="628783" y="0"/>
                  </a:cubicBezTo>
                  <a:cubicBezTo>
                    <a:pt x="554034" y="82735"/>
                    <a:pt x="445228" y="126257"/>
                    <a:pt x="334041" y="117897"/>
                  </a:cubicBezTo>
                  <a:cubicBezTo>
                    <a:pt x="211763" y="122441"/>
                    <a:pt x="92336" y="80291"/>
                    <a:pt x="0" y="0"/>
                  </a:cubicBezTo>
                  <a:lnTo>
                    <a:pt x="0" y="908591"/>
                  </a:lnTo>
                  <a:cubicBezTo>
                    <a:pt x="127" y="1146563"/>
                    <a:pt x="134588" y="1364074"/>
                    <a:pt x="347403" y="1470566"/>
                  </a:cubicBezTo>
                  <a:lnTo>
                    <a:pt x="628783" y="1611257"/>
                  </a:lnTo>
                  <a:lnTo>
                    <a:pt x="910163" y="1470566"/>
                  </a:lnTo>
                  <a:cubicBezTo>
                    <a:pt x="1122978" y="1364074"/>
                    <a:pt x="1257439" y="1146563"/>
                    <a:pt x="1257566" y="908591"/>
                  </a:cubicBezTo>
                  <a:lnTo>
                    <a:pt x="1257566" y="0"/>
                  </a:lnTo>
                  <a:cubicBezTo>
                    <a:pt x="1168011" y="84948"/>
                    <a:pt x="1046562" y="127813"/>
                    <a:pt x="923525" y="117897"/>
                  </a:cubicBezTo>
                  <a:close/>
                </a:path>
              </a:pathLst>
            </a:custGeom>
            <a:solidFill>
              <a:schemeClr val="accent2"/>
            </a:solidFill>
            <a:ln w="25400" cap="sq">
              <a:solidFill>
                <a:schemeClr val="accent2"/>
              </a:solid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9246659-87B6-5C48-BC3D-FFC3D7CBBFE8}"/>
                </a:ext>
              </a:extLst>
            </p:cNvPr>
            <p:cNvSpPr/>
            <p:nvPr userDrawn="1"/>
          </p:nvSpPr>
          <p:spPr>
            <a:xfrm>
              <a:off x="1175338" y="5659982"/>
              <a:ext cx="380240" cy="1033620"/>
            </a:xfrm>
            <a:custGeom>
              <a:avLst/>
              <a:gdLst>
                <a:gd name="connsiteX0" fmla="*/ 255443 w 471587"/>
                <a:gd name="connsiteY0" fmla="*/ 58162 h 1281931"/>
                <a:gd name="connsiteX1" fmla="*/ 0 w 471587"/>
                <a:gd name="connsiteY1" fmla="*/ 0 h 1281931"/>
                <a:gd name="connsiteX2" fmla="*/ 0 w 471587"/>
                <a:gd name="connsiteY2" fmla="*/ 1281931 h 1281931"/>
                <a:gd name="connsiteX3" fmla="*/ 189421 w 471587"/>
                <a:gd name="connsiteY3" fmla="*/ 1187614 h 1281931"/>
                <a:gd name="connsiteX4" fmla="*/ 471587 w 471587"/>
                <a:gd name="connsiteY4" fmla="*/ 730960 h 1281931"/>
                <a:gd name="connsiteX5" fmla="*/ 471587 w 471587"/>
                <a:gd name="connsiteY5" fmla="*/ 29867 h 1281931"/>
                <a:gd name="connsiteX6" fmla="*/ 255443 w 471587"/>
                <a:gd name="connsiteY6" fmla="*/ 58162 h 128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587" h="1281931">
                  <a:moveTo>
                    <a:pt x="255443" y="58162"/>
                  </a:moveTo>
                  <a:cubicBezTo>
                    <a:pt x="166554" y="62782"/>
                    <a:pt x="78126" y="42648"/>
                    <a:pt x="0" y="0"/>
                  </a:cubicBezTo>
                  <a:lnTo>
                    <a:pt x="0" y="1281931"/>
                  </a:lnTo>
                  <a:lnTo>
                    <a:pt x="189421" y="1187614"/>
                  </a:lnTo>
                  <a:cubicBezTo>
                    <a:pt x="362569" y="1101337"/>
                    <a:pt x="471890" y="924413"/>
                    <a:pt x="471587" y="730960"/>
                  </a:cubicBezTo>
                  <a:lnTo>
                    <a:pt x="471587" y="29867"/>
                  </a:lnTo>
                  <a:cubicBezTo>
                    <a:pt x="401548" y="50945"/>
                    <a:pt x="328548" y="60501"/>
                    <a:pt x="255443" y="58162"/>
                  </a:cubicBezTo>
                  <a:close/>
                </a:path>
              </a:pathLst>
            </a:custGeom>
            <a:solidFill>
              <a:srgbClr val="FFFFFF"/>
            </a:solidFill>
            <a:ln w="78581" cap="flat">
              <a:noFill/>
              <a:prstDash val="solid"/>
              <a:miter/>
            </a:ln>
          </p:spPr>
          <p:txBody>
            <a:bodyPr rtlCol="0" anchor="ctr"/>
            <a:lstStyle/>
            <a:p>
              <a:endParaRPr lang="en-US"/>
            </a:p>
          </p:txBody>
        </p:sp>
      </p:grpSp>
      <p:sp>
        <p:nvSpPr>
          <p:cNvPr id="50" name="TextBox 49">
            <a:extLst>
              <a:ext uri="{FF2B5EF4-FFF2-40B4-BE49-F238E27FC236}">
                <a16:creationId xmlns:a16="http://schemas.microsoft.com/office/drawing/2014/main" id="{35631C1C-1256-6647-B65F-282706995586}"/>
              </a:ext>
            </a:extLst>
          </p:cNvPr>
          <p:cNvSpPr txBox="1"/>
          <p:nvPr userDrawn="1"/>
        </p:nvSpPr>
        <p:spPr>
          <a:xfrm>
            <a:off x="1011450" y="2755152"/>
            <a:ext cx="3604238" cy="415498"/>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As an example, do not use this icon to represent </a:t>
            </a:r>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security</a:t>
            </a:r>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 in one place in your communication and </a:t>
            </a:r>
            <a:r>
              <a:rPr lang="en-US" sz="1000" b="0" i="0" dirty="0">
                <a:solidFill>
                  <a:schemeClr val="tx2"/>
                </a:solidFill>
                <a:latin typeface="FS Albert Pro" panose="02000503040000020004" pitchFamily="2" charset="0"/>
                <a:ea typeface="Verdana" panose="020B0604030504040204" pitchFamily="34" charset="0"/>
                <a:cs typeface="Calibri" panose="020F0502020204030204" pitchFamily="34" charset="0"/>
              </a:rPr>
              <a:t>alerts</a:t>
            </a:r>
            <a:r>
              <a:rPr lang="en-US" sz="1000" b="0" i="0" dirty="0">
                <a:solidFill>
                  <a:schemeClr val="tx2"/>
                </a:solidFill>
                <a:latin typeface="FS Albert Pro Light" panose="02000503040000020004" pitchFamily="2" charset="0"/>
                <a:ea typeface="Verdana" panose="020B0604030504040204" pitchFamily="34" charset="0"/>
                <a:cs typeface="Calibri" panose="020F0502020204030204" pitchFamily="34" charset="0"/>
              </a:rPr>
              <a:t> in another.</a:t>
            </a:r>
          </a:p>
        </p:txBody>
      </p:sp>
      <p:sp>
        <p:nvSpPr>
          <p:cNvPr id="51" name="TextBox 50">
            <a:extLst>
              <a:ext uri="{FF2B5EF4-FFF2-40B4-BE49-F238E27FC236}">
                <a16:creationId xmlns:a16="http://schemas.microsoft.com/office/drawing/2014/main" id="{7B1493A4-4DAD-6447-ABD3-B239B8AF163C}"/>
              </a:ext>
            </a:extLst>
          </p:cNvPr>
          <p:cNvSpPr txBox="1"/>
          <p:nvPr userDrawn="1"/>
        </p:nvSpPr>
        <p:spPr>
          <a:xfrm>
            <a:off x="6456680" y="2715933"/>
            <a:ext cx="3604238" cy="553998"/>
          </a:xfrm>
          <a:prstGeom prst="rect">
            <a:avLst/>
          </a:prstGeom>
          <a:noFill/>
        </p:spPr>
        <p:txBody>
          <a:bodyPr wrap="square" rtlCol="0">
            <a:spAutoFit/>
          </a:bodyPr>
          <a:lstStyle/>
          <a:p>
            <a:pPr marL="230188" marR="0" indent="-220663" algn="l" defTabSz="2438338"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To customize an icon:</a:t>
            </a:r>
          </a:p>
          <a:p>
            <a:pPr marL="230188" marR="0" indent="-220663" algn="l" defTabSz="2438338" rtl="0" fontAlgn="auto" latinLnBrk="0" hangingPunct="0">
              <a:lnSpc>
                <a:spcPct val="100000"/>
              </a:lnSpc>
              <a:spcBef>
                <a:spcPts val="0"/>
              </a:spcBef>
              <a:spcAft>
                <a:spcPts val="0"/>
              </a:spcAft>
              <a:buClrTx/>
              <a:buSzTx/>
              <a:buFont typeface="+mj-lt"/>
              <a:buAutoNum type="arabicPeriod"/>
              <a:tabLst/>
            </a:pPr>
            <a:r>
              <a:rPr kumimoji="0" lang="en-US" sz="10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Click “Convert to Shape.”</a:t>
            </a:r>
          </a:p>
          <a:p>
            <a:pPr marL="230188" marR="0" indent="-220663" algn="l" defTabSz="2438338" rtl="0" fontAlgn="auto" latinLnBrk="0" hangingPunct="0">
              <a:lnSpc>
                <a:spcPct val="100000"/>
              </a:lnSpc>
              <a:spcBef>
                <a:spcPts val="0"/>
              </a:spcBef>
              <a:spcAft>
                <a:spcPts val="0"/>
              </a:spcAft>
              <a:buClrTx/>
              <a:buSzTx/>
              <a:buFont typeface="+mj-lt"/>
              <a:buAutoNum type="arabicPeriod"/>
              <a:tabLst/>
            </a:pPr>
            <a:r>
              <a:rPr kumimoji="0" lang="en-US" sz="10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Ungroup the shapes to customize each individual part.</a:t>
            </a:r>
          </a:p>
        </p:txBody>
      </p:sp>
      <p:sp>
        <p:nvSpPr>
          <p:cNvPr id="52" name="TextBox 51">
            <a:extLst>
              <a:ext uri="{FF2B5EF4-FFF2-40B4-BE49-F238E27FC236}">
                <a16:creationId xmlns:a16="http://schemas.microsoft.com/office/drawing/2014/main" id="{4BDB5675-0695-894A-B01F-6173209D2AD9}"/>
              </a:ext>
            </a:extLst>
          </p:cNvPr>
          <p:cNvSpPr txBox="1"/>
          <p:nvPr userDrawn="1"/>
        </p:nvSpPr>
        <p:spPr>
          <a:xfrm>
            <a:off x="6479774" y="3564898"/>
            <a:ext cx="5469207" cy="64633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line widths</a:t>
            </a:r>
          </a:p>
          <a:p>
            <a:pPr marL="0" indent="0" algn="l">
              <a:buNone/>
            </a:pPr>
            <a:r>
              <a:rPr lang="en-US" sz="1200" b="0" i="0" dirty="0">
                <a:solidFill>
                  <a:schemeClr val="tx2"/>
                </a:solidFill>
                <a:latin typeface="FS Albert Pro Light" panose="02000503040000020004" pitchFamily="2" charset="0"/>
              </a:rPr>
              <a:t>When icons are scaled large, decrease the line width to maintain a light appearance. </a:t>
            </a:r>
          </a:p>
          <a:p>
            <a:pPr marL="0" indent="0" algn="l">
              <a:buNone/>
            </a:pPr>
            <a:r>
              <a:rPr lang="en-US" sz="1200" b="0" i="0" dirty="0">
                <a:solidFill>
                  <a:schemeClr val="tx2"/>
                </a:solidFill>
                <a:latin typeface="FS Albert Pro Light" panose="02000503040000020004" pitchFamily="2" charset="0"/>
              </a:rPr>
              <a:t>Keep the line width of all icons within a single slide at a consistent thickness.</a:t>
            </a:r>
          </a:p>
        </p:txBody>
      </p:sp>
      <p:pic>
        <p:nvPicPr>
          <p:cNvPr id="66" name="Graphic 65">
            <a:extLst>
              <a:ext uri="{FF2B5EF4-FFF2-40B4-BE49-F238E27FC236}">
                <a16:creationId xmlns:a16="http://schemas.microsoft.com/office/drawing/2014/main" id="{845EA53D-FDF5-BE40-AB4C-6D8DF4EF200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944882" y="5746969"/>
            <a:ext cx="487209" cy="487209"/>
          </a:xfrm>
          <a:prstGeom prst="rect">
            <a:avLst/>
          </a:prstGeom>
        </p:spPr>
      </p:pic>
      <p:pic>
        <p:nvPicPr>
          <p:cNvPr id="74" name="Graphic 73">
            <a:extLst>
              <a:ext uri="{FF2B5EF4-FFF2-40B4-BE49-F238E27FC236}">
                <a16:creationId xmlns:a16="http://schemas.microsoft.com/office/drawing/2014/main" id="{EF3A7C69-DE70-A94B-8EC6-16BC04B8FF4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607149" y="4256782"/>
            <a:ext cx="2214585" cy="2214585"/>
          </a:xfrm>
          <a:prstGeom prst="rect">
            <a:avLst/>
          </a:prstGeom>
        </p:spPr>
      </p:pic>
      <p:sp>
        <p:nvSpPr>
          <p:cNvPr id="75" name="Rectangle 74">
            <a:extLst>
              <a:ext uri="{FF2B5EF4-FFF2-40B4-BE49-F238E27FC236}">
                <a16:creationId xmlns:a16="http://schemas.microsoft.com/office/drawing/2014/main" id="{A9E15979-8869-2949-8F2B-5255DA58B8C9}"/>
              </a:ext>
            </a:extLst>
          </p:cNvPr>
          <p:cNvSpPr/>
          <p:nvPr userDrawn="1"/>
        </p:nvSpPr>
        <p:spPr>
          <a:xfrm>
            <a:off x="9755039" y="4593002"/>
            <a:ext cx="914327" cy="1693534"/>
          </a:xfrm>
          <a:prstGeom prst="rect">
            <a:avLst/>
          </a:prstGeom>
          <a:solidFill>
            <a:schemeClr val="bg1">
              <a:lumMod val="95000"/>
            </a:schemeClr>
          </a:solidFill>
          <a:ln w="57150">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6" name="Graphic 75">
            <a:extLst>
              <a:ext uri="{FF2B5EF4-FFF2-40B4-BE49-F238E27FC236}">
                <a16:creationId xmlns:a16="http://schemas.microsoft.com/office/drawing/2014/main" id="{80242E87-D709-F34F-9933-763C4C5DB420}"/>
              </a:ext>
            </a:extLst>
          </p:cNvPr>
          <p:cNvPicPr>
            <a:picLocks noChangeAspect="1"/>
          </p:cNvPicPr>
          <p:nvPr userDrawn="1"/>
        </p:nvPicPr>
        <p:blipFill rotWithShape="1">
          <a:blip r:embed="rId10">
            <a:extLst>
              <a:ext uri="{96DAC541-7B7A-43D3-8B79-37D633B846F1}">
                <asvg:svgBlip xmlns:asvg="http://schemas.microsoft.com/office/drawing/2016/SVG/main" r:embed="rId11"/>
              </a:ext>
            </a:extLst>
          </a:blip>
          <a:srcRect t="11478" r="52036"/>
          <a:stretch/>
        </p:blipFill>
        <p:spPr>
          <a:xfrm>
            <a:off x="9607150" y="4510978"/>
            <a:ext cx="1062216" cy="1960388"/>
          </a:xfrm>
          <a:prstGeom prst="rect">
            <a:avLst/>
          </a:prstGeom>
        </p:spPr>
      </p:pic>
      <p:pic>
        <p:nvPicPr>
          <p:cNvPr id="68" name="Graphic 67">
            <a:extLst>
              <a:ext uri="{FF2B5EF4-FFF2-40B4-BE49-F238E27FC236}">
                <a16:creationId xmlns:a16="http://schemas.microsoft.com/office/drawing/2014/main" id="{50D3BC22-9406-C644-8A70-8CD1F2CD7346}"/>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492145" y="5525602"/>
            <a:ext cx="738195" cy="738195"/>
          </a:xfrm>
          <a:prstGeom prst="rect">
            <a:avLst/>
          </a:prstGeom>
        </p:spPr>
      </p:pic>
      <p:pic>
        <p:nvPicPr>
          <p:cNvPr id="71" name="Graphic 70">
            <a:extLst>
              <a:ext uri="{FF2B5EF4-FFF2-40B4-BE49-F238E27FC236}">
                <a16:creationId xmlns:a16="http://schemas.microsoft.com/office/drawing/2014/main" id="{49922298-3272-7F41-AD8A-D7DA9BDB924E}"/>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8272169" y="4891960"/>
            <a:ext cx="1476390" cy="1476390"/>
          </a:xfrm>
          <a:prstGeom prst="rect">
            <a:avLst/>
          </a:prstGeom>
        </p:spPr>
      </p:pic>
      <p:sp>
        <p:nvSpPr>
          <p:cNvPr id="72" name="Rectangle 71">
            <a:extLst>
              <a:ext uri="{FF2B5EF4-FFF2-40B4-BE49-F238E27FC236}">
                <a16:creationId xmlns:a16="http://schemas.microsoft.com/office/drawing/2014/main" id="{DA74A28B-989A-7E46-BD65-FBCFB29E1D41}"/>
              </a:ext>
            </a:extLst>
          </p:cNvPr>
          <p:cNvSpPr/>
          <p:nvPr userDrawn="1"/>
        </p:nvSpPr>
        <p:spPr>
          <a:xfrm>
            <a:off x="8348174" y="5078042"/>
            <a:ext cx="666445" cy="1168299"/>
          </a:xfrm>
          <a:prstGeom prst="rect">
            <a:avLst/>
          </a:prstGeom>
          <a:solidFill>
            <a:schemeClr val="bg1">
              <a:lumMod val="95000"/>
            </a:schemeClr>
          </a:solidFill>
          <a:ln w="57150">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4FD22D0A-DA03-3D47-9126-13FE37FEBF19}"/>
              </a:ext>
            </a:extLst>
          </p:cNvPr>
          <p:cNvPicPr>
            <a:picLocks noChangeAspect="1"/>
          </p:cNvPicPr>
          <p:nvPr userDrawn="1"/>
        </p:nvPicPr>
        <p:blipFill rotWithShape="1">
          <a:blip r:embed="rId16">
            <a:extLst>
              <a:ext uri="{96DAC541-7B7A-43D3-8B79-37D633B846F1}">
                <asvg:svgBlip xmlns:asvg="http://schemas.microsoft.com/office/drawing/2016/SVG/main" r:embed="rId17"/>
              </a:ext>
            </a:extLst>
          </a:blip>
          <a:srcRect l="-5669" r="49713"/>
          <a:stretch/>
        </p:blipFill>
        <p:spPr>
          <a:xfrm>
            <a:off x="8188484" y="4891960"/>
            <a:ext cx="826136" cy="1476390"/>
          </a:xfrm>
          <a:prstGeom prst="rect">
            <a:avLst/>
          </a:prstGeom>
        </p:spPr>
      </p:pic>
      <p:pic>
        <p:nvPicPr>
          <p:cNvPr id="70" name="Graphic 69">
            <a:extLst>
              <a:ext uri="{FF2B5EF4-FFF2-40B4-BE49-F238E27FC236}">
                <a16:creationId xmlns:a16="http://schemas.microsoft.com/office/drawing/2014/main" id="{CF3B0475-0367-344F-BC19-8788EC30FEF1}"/>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6607020" y="5965145"/>
            <a:ext cx="243605" cy="243605"/>
          </a:xfrm>
          <a:prstGeom prst="rect">
            <a:avLst/>
          </a:prstGeom>
        </p:spPr>
      </p:pic>
      <p:grpSp>
        <p:nvGrpSpPr>
          <p:cNvPr id="94" name="Group 93">
            <a:extLst>
              <a:ext uri="{FF2B5EF4-FFF2-40B4-BE49-F238E27FC236}">
                <a16:creationId xmlns:a16="http://schemas.microsoft.com/office/drawing/2014/main" id="{D7DE2720-6E7E-AA4D-924D-45D06656A5B5}"/>
              </a:ext>
            </a:extLst>
          </p:cNvPr>
          <p:cNvGrpSpPr>
            <a:grpSpLocks noChangeAspect="1"/>
          </p:cNvGrpSpPr>
          <p:nvPr userDrawn="1"/>
        </p:nvGrpSpPr>
        <p:grpSpPr>
          <a:xfrm>
            <a:off x="6346194" y="1940620"/>
            <a:ext cx="3648848" cy="553458"/>
            <a:chOff x="12078464" y="3404026"/>
            <a:chExt cx="9647494" cy="1463334"/>
          </a:xfrm>
        </p:grpSpPr>
        <p:pic>
          <p:nvPicPr>
            <p:cNvPr id="95" name="Picture 94" descr="A screenshot of a cell phone&#10;&#10;Description automatically generated">
              <a:extLst>
                <a:ext uri="{FF2B5EF4-FFF2-40B4-BE49-F238E27FC236}">
                  <a16:creationId xmlns:a16="http://schemas.microsoft.com/office/drawing/2014/main" id="{433DDD21-4498-CE4C-B098-816E776892F5}"/>
                </a:ext>
              </a:extLst>
            </p:cNvPr>
            <p:cNvPicPr>
              <a:picLocks noChangeAspect="1"/>
            </p:cNvPicPr>
            <p:nvPr userDrawn="1"/>
          </p:nvPicPr>
          <p:blipFill rotWithShape="1">
            <a:blip r:embed="rId20">
              <a:alphaModFix amt="35000"/>
            </a:blip>
            <a:srcRect b="72310"/>
            <a:stretch/>
          </p:blipFill>
          <p:spPr>
            <a:xfrm>
              <a:off x="12078464" y="3404026"/>
              <a:ext cx="9647494" cy="1463334"/>
            </a:xfrm>
            <a:prstGeom prst="rect">
              <a:avLst/>
            </a:prstGeom>
          </p:spPr>
        </p:pic>
        <p:pic>
          <p:nvPicPr>
            <p:cNvPr id="96" name="Picture 95" descr="A screenshot of a cell phone&#10;&#10;Description automatically generated">
              <a:extLst>
                <a:ext uri="{FF2B5EF4-FFF2-40B4-BE49-F238E27FC236}">
                  <a16:creationId xmlns:a16="http://schemas.microsoft.com/office/drawing/2014/main" id="{D8BE66FB-3437-0949-973B-1F762BB29E12}"/>
                </a:ext>
              </a:extLst>
            </p:cNvPr>
            <p:cNvPicPr>
              <a:picLocks noChangeAspect="1"/>
            </p:cNvPicPr>
            <p:nvPr userDrawn="1"/>
          </p:nvPicPr>
          <p:blipFill rotWithShape="1">
            <a:blip r:embed="rId20"/>
            <a:srcRect l="8622" t="13914" r="86858" b="75200"/>
            <a:stretch/>
          </p:blipFill>
          <p:spPr>
            <a:xfrm>
              <a:off x="12909583" y="4127733"/>
              <a:ext cx="436053" cy="575305"/>
            </a:xfrm>
            <a:prstGeom prst="rect">
              <a:avLst/>
            </a:prstGeom>
            <a:ln w="38100">
              <a:solidFill>
                <a:schemeClr val="accent5"/>
              </a:solidFill>
              <a:miter lim="800000"/>
            </a:ln>
          </p:spPr>
        </p:pic>
        <p:pic>
          <p:nvPicPr>
            <p:cNvPr id="97" name="Picture 96" descr="A screenshot of a cell phone&#10;&#10;Description automatically generated">
              <a:extLst>
                <a:ext uri="{FF2B5EF4-FFF2-40B4-BE49-F238E27FC236}">
                  <a16:creationId xmlns:a16="http://schemas.microsoft.com/office/drawing/2014/main" id="{3A9C905F-6BF6-8744-8DC3-5BB34D385891}"/>
                </a:ext>
              </a:extLst>
            </p:cNvPr>
            <p:cNvPicPr>
              <a:picLocks noChangeAspect="1"/>
            </p:cNvPicPr>
            <p:nvPr userDrawn="1"/>
          </p:nvPicPr>
          <p:blipFill rotWithShape="1">
            <a:blip r:embed="rId20"/>
            <a:srcRect l="60888" t="8954" r="28710" b="85035"/>
            <a:stretch/>
          </p:blipFill>
          <p:spPr>
            <a:xfrm>
              <a:off x="17951686" y="3865574"/>
              <a:ext cx="1003513" cy="317657"/>
            </a:xfrm>
            <a:prstGeom prst="rect">
              <a:avLst/>
            </a:prstGeom>
            <a:ln w="38100">
              <a:solidFill>
                <a:schemeClr val="accent5"/>
              </a:solidFill>
              <a:miter lim="800000"/>
            </a:ln>
          </p:spPr>
        </p:pic>
      </p:grpSp>
      <p:grpSp>
        <p:nvGrpSpPr>
          <p:cNvPr id="7" name="Group 6">
            <a:extLst>
              <a:ext uri="{FF2B5EF4-FFF2-40B4-BE49-F238E27FC236}">
                <a16:creationId xmlns:a16="http://schemas.microsoft.com/office/drawing/2014/main" id="{678B232A-DFCC-AD4B-B876-8332D5C8F571}"/>
              </a:ext>
            </a:extLst>
          </p:cNvPr>
          <p:cNvGrpSpPr/>
          <p:nvPr userDrawn="1"/>
        </p:nvGrpSpPr>
        <p:grpSpPr>
          <a:xfrm>
            <a:off x="11054557" y="1910154"/>
            <a:ext cx="592903" cy="592903"/>
            <a:chOff x="11054557" y="1910154"/>
            <a:chExt cx="592903" cy="592903"/>
          </a:xfrm>
        </p:grpSpPr>
        <p:sp>
          <p:nvSpPr>
            <p:cNvPr id="3" name="Freeform 2">
              <a:extLst>
                <a:ext uri="{FF2B5EF4-FFF2-40B4-BE49-F238E27FC236}">
                  <a16:creationId xmlns:a16="http://schemas.microsoft.com/office/drawing/2014/main" id="{03C526CC-9FEB-0947-8777-9C798CDF6FD6}"/>
                </a:ext>
              </a:extLst>
            </p:cNvPr>
            <p:cNvSpPr/>
            <p:nvPr/>
          </p:nvSpPr>
          <p:spPr>
            <a:xfrm>
              <a:off x="11054557" y="1910154"/>
              <a:ext cx="592903" cy="592903"/>
            </a:xfrm>
            <a:custGeom>
              <a:avLst/>
              <a:gdLst>
                <a:gd name="connsiteX0" fmla="*/ 592904 w 592903"/>
                <a:gd name="connsiteY0" fmla="*/ 296452 h 592903"/>
                <a:gd name="connsiteX1" fmla="*/ 296452 w 592903"/>
                <a:gd name="connsiteY1" fmla="*/ 592904 h 592903"/>
                <a:gd name="connsiteX2" fmla="*/ 0 w 592903"/>
                <a:gd name="connsiteY2" fmla="*/ 296452 h 592903"/>
                <a:gd name="connsiteX3" fmla="*/ 296452 w 592903"/>
                <a:gd name="connsiteY3" fmla="*/ 0 h 592903"/>
                <a:gd name="connsiteX4" fmla="*/ 592904 w 592903"/>
                <a:gd name="connsiteY4" fmla="*/ 296452 h 59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903" h="592903">
                  <a:moveTo>
                    <a:pt x="592904" y="296452"/>
                  </a:moveTo>
                  <a:cubicBezTo>
                    <a:pt x="592904" y="460178"/>
                    <a:pt x="460178" y="592904"/>
                    <a:pt x="296452" y="592904"/>
                  </a:cubicBezTo>
                  <a:cubicBezTo>
                    <a:pt x="132726" y="592904"/>
                    <a:pt x="0" y="460178"/>
                    <a:pt x="0" y="296452"/>
                  </a:cubicBezTo>
                  <a:cubicBezTo>
                    <a:pt x="0" y="132726"/>
                    <a:pt x="132726" y="0"/>
                    <a:pt x="296452" y="0"/>
                  </a:cubicBezTo>
                  <a:cubicBezTo>
                    <a:pt x="460178" y="0"/>
                    <a:pt x="592904" y="132726"/>
                    <a:pt x="592904" y="296452"/>
                  </a:cubicBezTo>
                  <a:close/>
                </a:path>
              </a:pathLst>
            </a:custGeom>
            <a:solidFill>
              <a:schemeClr val="accent6">
                <a:lumMod val="90000"/>
              </a:schemeClr>
            </a:solidFill>
            <a:ln w="30956" cap="flat">
              <a:solidFill>
                <a:schemeClr val="accent6">
                  <a:lumMod val="90000"/>
                </a:schemeClr>
              </a:solid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D7698A50-5FB0-C84D-8CEA-E694323F4FE9}"/>
                </a:ext>
              </a:extLst>
            </p:cNvPr>
            <p:cNvSpPr/>
            <p:nvPr/>
          </p:nvSpPr>
          <p:spPr>
            <a:xfrm>
              <a:off x="11157535" y="1922948"/>
              <a:ext cx="411912" cy="489925"/>
            </a:xfrm>
            <a:custGeom>
              <a:avLst/>
              <a:gdLst>
                <a:gd name="connsiteX0" fmla="*/ 411912 w 411912"/>
                <a:gd name="connsiteY0" fmla="*/ 83943 h 489925"/>
                <a:gd name="connsiteX1" fmla="*/ 349501 w 411912"/>
                <a:gd name="connsiteY1" fmla="*/ 180680 h 489925"/>
                <a:gd name="connsiteX2" fmla="*/ 259317 w 411912"/>
                <a:gd name="connsiteY2" fmla="*/ 206268 h 489925"/>
                <a:gd name="connsiteX3" fmla="*/ 284906 w 411912"/>
                <a:gd name="connsiteY3" fmla="*/ 257757 h 489925"/>
                <a:gd name="connsiteX4" fmla="*/ 323601 w 411912"/>
                <a:gd name="connsiteY4" fmla="*/ 257757 h 489925"/>
                <a:gd name="connsiteX5" fmla="*/ 272112 w 411912"/>
                <a:gd name="connsiteY5" fmla="*/ 361047 h 489925"/>
                <a:gd name="connsiteX6" fmla="*/ 284906 w 411912"/>
                <a:gd name="connsiteY6" fmla="*/ 399742 h 489925"/>
                <a:gd name="connsiteX7" fmla="*/ 246211 w 411912"/>
                <a:gd name="connsiteY7" fmla="*/ 425330 h 489925"/>
                <a:gd name="connsiteX8" fmla="*/ 168822 w 411912"/>
                <a:gd name="connsiteY8" fmla="*/ 489926 h 489925"/>
                <a:gd name="connsiteX9" fmla="*/ 128879 w 411912"/>
                <a:gd name="connsiteY9" fmla="*/ 425330 h 489925"/>
                <a:gd name="connsiteX10" fmla="*/ 141985 w 411912"/>
                <a:gd name="connsiteY10" fmla="*/ 386636 h 489925"/>
                <a:gd name="connsiteX11" fmla="*/ 116084 w 411912"/>
                <a:gd name="connsiteY11" fmla="*/ 348253 h 489925"/>
                <a:gd name="connsiteX12" fmla="*/ 38695 w 411912"/>
                <a:gd name="connsiteY12" fmla="*/ 309558 h 489925"/>
                <a:gd name="connsiteX13" fmla="*/ 0 w 411912"/>
                <a:gd name="connsiteY13" fmla="*/ 257757 h 489925"/>
                <a:gd name="connsiteX14" fmla="*/ 64595 w 411912"/>
                <a:gd name="connsiteY14" fmla="*/ 154779 h 489925"/>
                <a:gd name="connsiteX15" fmla="*/ 128879 w 411912"/>
                <a:gd name="connsiteY15" fmla="*/ 167573 h 489925"/>
                <a:gd name="connsiteX16" fmla="*/ 232169 w 411912"/>
                <a:gd name="connsiteY16" fmla="*/ 167573 h 489925"/>
                <a:gd name="connsiteX17" fmla="*/ 219374 w 411912"/>
                <a:gd name="connsiteY17" fmla="*/ 90184 h 489925"/>
                <a:gd name="connsiteX18" fmla="*/ 167573 w 411912"/>
                <a:gd name="connsiteY18" fmla="*/ 64595 h 489925"/>
                <a:gd name="connsiteX19" fmla="*/ 280225 w 411912"/>
                <a:gd name="connsiteY19" fmla="*/ 0 h 48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912" h="489925">
                  <a:moveTo>
                    <a:pt x="411912" y="83943"/>
                  </a:moveTo>
                  <a:cubicBezTo>
                    <a:pt x="405059" y="123307"/>
                    <a:pt x="382541" y="158210"/>
                    <a:pt x="349501" y="180680"/>
                  </a:cubicBezTo>
                  <a:cubicBezTo>
                    <a:pt x="297700" y="167573"/>
                    <a:pt x="246211" y="206268"/>
                    <a:pt x="259317" y="206268"/>
                  </a:cubicBezTo>
                  <a:cubicBezTo>
                    <a:pt x="272424" y="206268"/>
                    <a:pt x="284906" y="257757"/>
                    <a:pt x="284906" y="257757"/>
                  </a:cubicBezTo>
                  <a:cubicBezTo>
                    <a:pt x="297700" y="270863"/>
                    <a:pt x="323601" y="257757"/>
                    <a:pt x="323601" y="257757"/>
                  </a:cubicBezTo>
                  <a:cubicBezTo>
                    <a:pt x="354806" y="288963"/>
                    <a:pt x="272112" y="348253"/>
                    <a:pt x="272112" y="361047"/>
                  </a:cubicBezTo>
                  <a:cubicBezTo>
                    <a:pt x="272112" y="373841"/>
                    <a:pt x="303317" y="380395"/>
                    <a:pt x="284906" y="399742"/>
                  </a:cubicBezTo>
                  <a:cubicBezTo>
                    <a:pt x="274015" y="410973"/>
                    <a:pt x="260812" y="419704"/>
                    <a:pt x="246211" y="425330"/>
                  </a:cubicBezTo>
                  <a:cubicBezTo>
                    <a:pt x="246211" y="489926"/>
                    <a:pt x="181928" y="489926"/>
                    <a:pt x="168822" y="489926"/>
                  </a:cubicBezTo>
                  <a:cubicBezTo>
                    <a:pt x="155715" y="489926"/>
                    <a:pt x="128879" y="439685"/>
                    <a:pt x="128879" y="425330"/>
                  </a:cubicBezTo>
                  <a:cubicBezTo>
                    <a:pt x="128879" y="410976"/>
                    <a:pt x="141985" y="399742"/>
                    <a:pt x="141985" y="386636"/>
                  </a:cubicBezTo>
                  <a:cubicBezTo>
                    <a:pt x="141985" y="373529"/>
                    <a:pt x="116084" y="348253"/>
                    <a:pt x="116084" y="348253"/>
                  </a:cubicBezTo>
                  <a:cubicBezTo>
                    <a:pt x="116084" y="296452"/>
                    <a:pt x="77390" y="309558"/>
                    <a:pt x="38695" y="309558"/>
                  </a:cubicBezTo>
                  <a:cubicBezTo>
                    <a:pt x="0" y="309558"/>
                    <a:pt x="0" y="257757"/>
                    <a:pt x="0" y="257757"/>
                  </a:cubicBezTo>
                  <a:cubicBezTo>
                    <a:pt x="0" y="257757"/>
                    <a:pt x="0" y="167573"/>
                    <a:pt x="64595" y="154779"/>
                  </a:cubicBezTo>
                  <a:cubicBezTo>
                    <a:pt x="129191" y="141985"/>
                    <a:pt x="128879" y="167573"/>
                    <a:pt x="128879" y="167573"/>
                  </a:cubicBezTo>
                  <a:cubicBezTo>
                    <a:pt x="154779" y="193474"/>
                    <a:pt x="206268" y="167573"/>
                    <a:pt x="232169" y="167573"/>
                  </a:cubicBezTo>
                  <a:cubicBezTo>
                    <a:pt x="232169" y="167573"/>
                    <a:pt x="244963" y="77390"/>
                    <a:pt x="219374" y="90184"/>
                  </a:cubicBezTo>
                  <a:cubicBezTo>
                    <a:pt x="193786" y="102978"/>
                    <a:pt x="170382" y="93304"/>
                    <a:pt x="167573" y="64595"/>
                  </a:cubicBezTo>
                  <a:cubicBezTo>
                    <a:pt x="163829" y="24340"/>
                    <a:pt x="280225" y="0"/>
                    <a:pt x="280225" y="0"/>
                  </a:cubicBezTo>
                </a:path>
              </a:pathLst>
            </a:custGeom>
            <a:solidFill>
              <a:srgbClr val="FFFFFF"/>
            </a:solidFill>
            <a:ln w="30956" cap="flat">
              <a:solidFill>
                <a:schemeClr val="accent6">
                  <a:lumMod val="90000"/>
                </a:schemeClr>
              </a:solid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63D5BFF3-68AC-274F-BA65-FC11E73C39F5}"/>
                </a:ext>
              </a:extLst>
            </p:cNvPr>
            <p:cNvSpPr/>
            <p:nvPr/>
          </p:nvSpPr>
          <p:spPr>
            <a:xfrm>
              <a:off x="11054557" y="1910154"/>
              <a:ext cx="592903" cy="592903"/>
            </a:xfrm>
            <a:custGeom>
              <a:avLst/>
              <a:gdLst>
                <a:gd name="connsiteX0" fmla="*/ 592904 w 592903"/>
                <a:gd name="connsiteY0" fmla="*/ 296452 h 592903"/>
                <a:gd name="connsiteX1" fmla="*/ 296452 w 592903"/>
                <a:gd name="connsiteY1" fmla="*/ 592904 h 592903"/>
                <a:gd name="connsiteX2" fmla="*/ 0 w 592903"/>
                <a:gd name="connsiteY2" fmla="*/ 296452 h 592903"/>
                <a:gd name="connsiteX3" fmla="*/ 296452 w 592903"/>
                <a:gd name="connsiteY3" fmla="*/ 0 h 592903"/>
                <a:gd name="connsiteX4" fmla="*/ 592904 w 592903"/>
                <a:gd name="connsiteY4" fmla="*/ 296452 h 59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903" h="592903">
                  <a:moveTo>
                    <a:pt x="592904" y="296452"/>
                  </a:moveTo>
                  <a:cubicBezTo>
                    <a:pt x="592904" y="460178"/>
                    <a:pt x="460178" y="592904"/>
                    <a:pt x="296452" y="592904"/>
                  </a:cubicBezTo>
                  <a:cubicBezTo>
                    <a:pt x="132726" y="592904"/>
                    <a:pt x="0" y="460178"/>
                    <a:pt x="0" y="296452"/>
                  </a:cubicBezTo>
                  <a:cubicBezTo>
                    <a:pt x="0" y="132726"/>
                    <a:pt x="132726" y="0"/>
                    <a:pt x="296452" y="0"/>
                  </a:cubicBezTo>
                  <a:cubicBezTo>
                    <a:pt x="460178" y="0"/>
                    <a:pt x="592904" y="132726"/>
                    <a:pt x="592904" y="296452"/>
                  </a:cubicBezTo>
                  <a:close/>
                </a:path>
              </a:pathLst>
            </a:custGeom>
            <a:noFill/>
            <a:ln w="30956" cap="flat">
              <a:solidFill>
                <a:schemeClr val="accent6">
                  <a:lumMod val="90000"/>
                </a:schemeClr>
              </a:solidFill>
              <a:prstDash val="solid"/>
              <a:miter/>
            </a:ln>
          </p:spPr>
          <p:txBody>
            <a:bodyPr rtlCol="0" anchor="ctr"/>
            <a:lstStyle/>
            <a:p>
              <a:endParaRPr lang="en-US"/>
            </a:p>
          </p:txBody>
        </p:sp>
      </p:grpSp>
      <p:pic>
        <p:nvPicPr>
          <p:cNvPr id="99" name="Graphic 98">
            <a:extLst>
              <a:ext uri="{FF2B5EF4-FFF2-40B4-BE49-F238E27FC236}">
                <a16:creationId xmlns:a16="http://schemas.microsoft.com/office/drawing/2014/main" id="{4D6179C9-5E70-F74F-85A7-53041BFD58C9}"/>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10142726" y="1868729"/>
            <a:ext cx="748931" cy="748931"/>
          </a:xfrm>
          <a:prstGeom prst="rect">
            <a:avLst/>
          </a:prstGeom>
        </p:spPr>
      </p:pic>
      <p:sp>
        <p:nvSpPr>
          <p:cNvPr id="100" name="TextBox 99">
            <a:extLst>
              <a:ext uri="{FF2B5EF4-FFF2-40B4-BE49-F238E27FC236}">
                <a16:creationId xmlns:a16="http://schemas.microsoft.com/office/drawing/2014/main" id="{9D241FDF-693D-AF45-B89F-828C13496684}"/>
              </a:ext>
            </a:extLst>
          </p:cNvPr>
          <p:cNvSpPr txBox="1"/>
          <p:nvPr userDrawn="1"/>
        </p:nvSpPr>
        <p:spPr>
          <a:xfrm>
            <a:off x="10142726" y="2715933"/>
            <a:ext cx="1695978" cy="553998"/>
          </a:xfrm>
          <a:prstGeom prst="rect">
            <a:avLst/>
          </a:prstGeom>
          <a:noFill/>
        </p:spPr>
        <p:txBody>
          <a:bodyPr wrap="square" rtlCol="0">
            <a:spAutoFit/>
          </a:bodyPr>
          <a:lstStyle/>
          <a:p>
            <a:pPr algn="l"/>
            <a:r>
              <a:rPr kumimoji="0" lang="en-US" sz="1000" b="0"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Calibri" panose="020F0502020204030204" pitchFamily="34" charset="0"/>
                <a:sym typeface="Helvetica Neue"/>
              </a:rPr>
              <a:t>Experiment</a:t>
            </a:r>
          </a:p>
          <a:p>
            <a:pPr algn="l"/>
            <a:r>
              <a:rPr lang="en-US" sz="1000" b="0" i="0" dirty="0">
                <a:latin typeface="FS Albert Pro Light" panose="02000503040000020004" pitchFamily="2" charset="0"/>
                <a:ea typeface="Verdana" panose="020B0604030504040204" pitchFamily="34" charset="0"/>
                <a:cs typeface="Calibri" panose="020F0502020204030204" pitchFamily="34" charset="0"/>
              </a:rPr>
              <a:t>Customize these globe icons by following the steps.</a:t>
            </a:r>
          </a:p>
        </p:txBody>
      </p:sp>
    </p:spTree>
    <p:extLst>
      <p:ext uri="{BB962C8B-B14F-4D97-AF65-F5344CB8AC3E}">
        <p14:creationId xmlns:p14="http://schemas.microsoft.com/office/powerpoint/2010/main" val="14522970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dvancing shape">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597552C1-FADB-AD45-87DC-31BCFC0558B7}"/>
              </a:ext>
            </a:extLst>
          </p:cNvPr>
          <p:cNvSpPr/>
          <p:nvPr userDrawn="1"/>
        </p:nvSpPr>
        <p:spPr>
          <a:xfrm>
            <a:off x="0" y="0"/>
            <a:ext cx="4403822" cy="6858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4" name="Title 1">
            <a:extLst>
              <a:ext uri="{FF2B5EF4-FFF2-40B4-BE49-F238E27FC236}">
                <a16:creationId xmlns:a16="http://schemas.microsoft.com/office/drawing/2014/main" id="{59C763CC-8321-9D4F-8AF6-4B2BA25CB11A}"/>
              </a:ext>
            </a:extLst>
          </p:cNvPr>
          <p:cNvSpPr txBox="1">
            <a:spLocks/>
          </p:cNvSpPr>
          <p:nvPr userDrawn="1"/>
        </p:nvSpPr>
        <p:spPr>
          <a:xfrm>
            <a:off x="223099" y="250718"/>
            <a:ext cx="5943600" cy="1242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a:lstStyle>
          <a:p>
            <a:pPr lvl="0"/>
            <a:r>
              <a:rPr lang="en-US" dirty="0">
                <a:sym typeface="Helvetica Neue"/>
              </a:rPr>
              <a:t>Advancing shape</a:t>
            </a:r>
          </a:p>
        </p:txBody>
      </p:sp>
      <p:sp>
        <p:nvSpPr>
          <p:cNvPr id="22" name="TextBox 21">
            <a:extLst>
              <a:ext uri="{FF2B5EF4-FFF2-40B4-BE49-F238E27FC236}">
                <a16:creationId xmlns:a16="http://schemas.microsoft.com/office/drawing/2014/main" id="{29D3F85B-2FAC-BE41-AEB8-57DC602265A7}"/>
              </a:ext>
            </a:extLst>
          </p:cNvPr>
          <p:cNvSpPr txBox="1"/>
          <p:nvPr userDrawn="1"/>
        </p:nvSpPr>
        <p:spPr>
          <a:xfrm>
            <a:off x="243017" y="1010883"/>
            <a:ext cx="4128587" cy="1015663"/>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The Advancing Shape is built from a full circle or segments of one: half circle or quarter circle. It can be combined with and/or filled with text, photography, or solid colors from the Theme Colors palette. Because of the the functional Advancing Shape in the footer, always face the Advancing Shape rightward.</a:t>
            </a:r>
          </a:p>
        </p:txBody>
      </p:sp>
      <p:sp>
        <p:nvSpPr>
          <p:cNvPr id="51" name="TextBox 50">
            <a:extLst>
              <a:ext uri="{FF2B5EF4-FFF2-40B4-BE49-F238E27FC236}">
                <a16:creationId xmlns:a16="http://schemas.microsoft.com/office/drawing/2014/main" id="{7B1493A4-4DAD-6447-ABD3-B239B8AF163C}"/>
              </a:ext>
            </a:extLst>
          </p:cNvPr>
          <p:cNvSpPr txBox="1"/>
          <p:nvPr userDrawn="1"/>
        </p:nvSpPr>
        <p:spPr>
          <a:xfrm>
            <a:off x="4661634" y="2089731"/>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1x Circle</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53" name="Graphic 28">
            <a:extLst>
              <a:ext uri="{FF2B5EF4-FFF2-40B4-BE49-F238E27FC236}">
                <a16:creationId xmlns:a16="http://schemas.microsoft.com/office/drawing/2014/main" id="{CD3D7EAD-45D0-0140-9392-40E13FEAE7DF}"/>
              </a:ext>
            </a:extLst>
          </p:cNvPr>
          <p:cNvSpPr/>
          <p:nvPr userDrawn="1"/>
        </p:nvSpPr>
        <p:spPr>
          <a:xfrm>
            <a:off x="4741445" y="907271"/>
            <a:ext cx="1168624" cy="1168923"/>
          </a:xfrm>
          <a:custGeom>
            <a:avLst/>
            <a:gdLst>
              <a:gd name="connsiteX0" fmla="*/ 0 w 1868488"/>
              <a:gd name="connsiteY0" fmla="*/ 0 h 1868488"/>
              <a:gd name="connsiteX1" fmla="*/ 934244 w 1868488"/>
              <a:gd name="connsiteY1" fmla="*/ 0 h 1868488"/>
              <a:gd name="connsiteX2" fmla="*/ 1868488 w 1868488"/>
              <a:gd name="connsiteY2" fmla="*/ 934244 h 1868488"/>
              <a:gd name="connsiteX3" fmla="*/ 1868488 w 1868488"/>
              <a:gd name="connsiteY3" fmla="*/ 934244 h 1868488"/>
              <a:gd name="connsiteX4" fmla="*/ 934244 w 1868488"/>
              <a:gd name="connsiteY4" fmla="*/ 1868488 h 1868488"/>
              <a:gd name="connsiteX5" fmla="*/ 0 w 1868488"/>
              <a:gd name="connsiteY5" fmla="*/ 1868488 h 1868488"/>
              <a:gd name="connsiteX6" fmla="*/ 0 w 1868488"/>
              <a:gd name="connsiteY6" fmla="*/ 1868488 h 1868488"/>
              <a:gd name="connsiteX7" fmla="*/ 0 w 1868488"/>
              <a:gd name="connsiteY7" fmla="*/ 0 h 1868488"/>
              <a:gd name="connsiteX8" fmla="*/ 0 w 1868488"/>
              <a:gd name="connsiteY8"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488" h="1868488">
                <a:moveTo>
                  <a:pt x="0" y="0"/>
                </a:moveTo>
                <a:lnTo>
                  <a:pt x="934244" y="0"/>
                </a:lnTo>
                <a:cubicBezTo>
                  <a:pt x="1450212" y="0"/>
                  <a:pt x="1868488" y="418276"/>
                  <a:pt x="1868488" y="934244"/>
                </a:cubicBezTo>
                <a:lnTo>
                  <a:pt x="1868488" y="934244"/>
                </a:lnTo>
                <a:cubicBezTo>
                  <a:pt x="1868488" y="1450212"/>
                  <a:pt x="1450212" y="1868488"/>
                  <a:pt x="934244" y="1868488"/>
                </a:cubicBezTo>
                <a:lnTo>
                  <a:pt x="0" y="1868488"/>
                </a:lnTo>
                <a:lnTo>
                  <a:pt x="0" y="1868488"/>
                </a:lnTo>
                <a:lnTo>
                  <a:pt x="0" y="0"/>
                </a:lnTo>
                <a:lnTo>
                  <a:pt x="0" y="0"/>
                </a:lnTo>
                <a:close/>
              </a:path>
            </a:pathLst>
          </a:custGeom>
          <a:solidFill>
            <a:schemeClr val="accent6"/>
          </a:solidFill>
          <a:ln w="18669" cap="flat">
            <a:noFill/>
            <a:prstDash val="solid"/>
            <a:miter/>
          </a:ln>
        </p:spPr>
        <p:txBody>
          <a:bodyPr rtlCol="0" anchor="ctr"/>
          <a:lstStyle/>
          <a:p>
            <a:endParaRPr lang="en-US">
              <a:solidFill>
                <a:schemeClr val="accent2"/>
              </a:solidFill>
            </a:endParaRPr>
          </a:p>
        </p:txBody>
      </p:sp>
      <p:sp>
        <p:nvSpPr>
          <p:cNvPr id="54" name="Graphic 30">
            <a:extLst>
              <a:ext uri="{FF2B5EF4-FFF2-40B4-BE49-F238E27FC236}">
                <a16:creationId xmlns:a16="http://schemas.microsoft.com/office/drawing/2014/main" id="{6A1FFBD6-9330-394A-986A-CDB0792E1CAE}"/>
              </a:ext>
            </a:extLst>
          </p:cNvPr>
          <p:cNvSpPr/>
          <p:nvPr userDrawn="1"/>
        </p:nvSpPr>
        <p:spPr>
          <a:xfrm>
            <a:off x="10693306" y="871867"/>
            <a:ext cx="1168624" cy="1168923"/>
          </a:xfrm>
          <a:custGeom>
            <a:avLst/>
            <a:gdLst>
              <a:gd name="connsiteX0" fmla="*/ 0 w 1868488"/>
              <a:gd name="connsiteY0" fmla="*/ 0 h 1868488"/>
              <a:gd name="connsiteX1" fmla="*/ 1868488 w 1868488"/>
              <a:gd name="connsiteY1" fmla="*/ 1868488 h 1868488"/>
              <a:gd name="connsiteX2" fmla="*/ 1868488 w 1868488"/>
              <a:gd name="connsiteY2" fmla="*/ 0 h 1868488"/>
            </a:gdLst>
            <a:ahLst/>
            <a:cxnLst>
              <a:cxn ang="0">
                <a:pos x="connsiteX0" y="connsiteY0"/>
              </a:cxn>
              <a:cxn ang="0">
                <a:pos x="connsiteX1" y="connsiteY1"/>
              </a:cxn>
              <a:cxn ang="0">
                <a:pos x="connsiteX2" y="connsiteY2"/>
              </a:cxn>
            </a:cxnLst>
            <a:rect l="l" t="t" r="r" b="b"/>
            <a:pathLst>
              <a:path w="1868488" h="1868488">
                <a:moveTo>
                  <a:pt x="0" y="0"/>
                </a:moveTo>
                <a:cubicBezTo>
                  <a:pt x="1027668" y="0"/>
                  <a:pt x="1868488" y="840820"/>
                  <a:pt x="1868488" y="1868488"/>
                </a:cubicBezTo>
                <a:lnTo>
                  <a:pt x="1868488" y="0"/>
                </a:lnTo>
                <a:close/>
              </a:path>
            </a:pathLst>
          </a:custGeom>
          <a:solidFill>
            <a:schemeClr val="accent6"/>
          </a:solidFill>
          <a:ln w="18669" cap="flat">
            <a:noFill/>
            <a:prstDash val="solid"/>
            <a:miter/>
          </a:ln>
        </p:spPr>
        <p:txBody>
          <a:bodyPr rtlCol="0" anchor="ctr"/>
          <a:lstStyle/>
          <a:p>
            <a:endParaRPr lang="en-US" dirty="0">
              <a:solidFill>
                <a:schemeClr val="accent2"/>
              </a:solidFill>
            </a:endParaRPr>
          </a:p>
        </p:txBody>
      </p:sp>
      <p:sp>
        <p:nvSpPr>
          <p:cNvPr id="55" name="Graphic 32">
            <a:extLst>
              <a:ext uri="{FF2B5EF4-FFF2-40B4-BE49-F238E27FC236}">
                <a16:creationId xmlns:a16="http://schemas.microsoft.com/office/drawing/2014/main" id="{FB4B7365-54AC-5440-8C14-24EBBC3C6325}"/>
              </a:ext>
            </a:extLst>
          </p:cNvPr>
          <p:cNvSpPr/>
          <p:nvPr userDrawn="1"/>
        </p:nvSpPr>
        <p:spPr>
          <a:xfrm>
            <a:off x="7027819" y="2729561"/>
            <a:ext cx="607129" cy="1168923"/>
          </a:xfrm>
          <a:custGeom>
            <a:avLst/>
            <a:gdLst>
              <a:gd name="connsiteX0" fmla="*/ 895174 w 970726"/>
              <a:gd name="connsiteY0" fmla="*/ 0 h 1868488"/>
              <a:gd name="connsiteX1" fmla="*/ 0 w 970726"/>
              <a:gd name="connsiteY1" fmla="*/ 0 h 1868488"/>
              <a:gd name="connsiteX2" fmla="*/ 895174 w 970726"/>
              <a:gd name="connsiteY2" fmla="*/ 934244 h 1868488"/>
              <a:gd name="connsiteX3" fmla="*/ 895174 w 970726"/>
              <a:gd name="connsiteY3" fmla="*/ 934244 h 1868488"/>
              <a:gd name="connsiteX4" fmla="*/ 0 w 970726"/>
              <a:gd name="connsiteY4" fmla="*/ 1868488 h 1868488"/>
              <a:gd name="connsiteX5" fmla="*/ 970727 w 970726"/>
              <a:gd name="connsiteY5" fmla="*/ 1868488 h 1868488"/>
              <a:gd name="connsiteX6" fmla="*/ 970727 w 970726"/>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726" h="1868488">
                <a:moveTo>
                  <a:pt x="895174" y="0"/>
                </a:moveTo>
                <a:lnTo>
                  <a:pt x="0" y="0"/>
                </a:lnTo>
                <a:cubicBezTo>
                  <a:pt x="493778" y="1539"/>
                  <a:pt x="893699" y="418915"/>
                  <a:pt x="895174" y="934244"/>
                </a:cubicBezTo>
                <a:lnTo>
                  <a:pt x="895174" y="934244"/>
                </a:lnTo>
                <a:cubicBezTo>
                  <a:pt x="895174" y="1450212"/>
                  <a:pt x="494390" y="1868488"/>
                  <a:pt x="0" y="1868488"/>
                </a:cubicBezTo>
                <a:lnTo>
                  <a:pt x="970727" y="1868488"/>
                </a:lnTo>
                <a:lnTo>
                  <a:pt x="970727" y="0"/>
                </a:lnTo>
                <a:close/>
              </a:path>
            </a:pathLst>
          </a:custGeom>
          <a:solidFill>
            <a:schemeClr val="accent6"/>
          </a:solidFill>
          <a:ln w="17815" cap="flat">
            <a:noFill/>
            <a:prstDash val="solid"/>
            <a:miter/>
          </a:ln>
        </p:spPr>
        <p:txBody>
          <a:bodyPr rtlCol="0" anchor="ctr"/>
          <a:lstStyle/>
          <a:p>
            <a:endParaRPr lang="en-US">
              <a:solidFill>
                <a:schemeClr val="accent2"/>
              </a:solidFill>
            </a:endParaRPr>
          </a:p>
        </p:txBody>
      </p:sp>
      <p:sp>
        <p:nvSpPr>
          <p:cNvPr id="56" name="Graphic 33">
            <a:extLst>
              <a:ext uri="{FF2B5EF4-FFF2-40B4-BE49-F238E27FC236}">
                <a16:creationId xmlns:a16="http://schemas.microsoft.com/office/drawing/2014/main" id="{ABC7F497-73D5-F943-97E9-165B5749334A}"/>
              </a:ext>
            </a:extLst>
          </p:cNvPr>
          <p:cNvSpPr/>
          <p:nvPr userDrawn="1"/>
        </p:nvSpPr>
        <p:spPr>
          <a:xfrm>
            <a:off x="7686210" y="4443881"/>
            <a:ext cx="558000" cy="1168624"/>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6"/>
          </a:solidFill>
          <a:ln w="17717" cap="flat">
            <a:noFill/>
            <a:prstDash val="solid"/>
            <a:miter/>
          </a:ln>
        </p:spPr>
        <p:txBody>
          <a:bodyPr rtlCol="0" anchor="ctr"/>
          <a:lstStyle/>
          <a:p>
            <a:endParaRPr lang="en-US">
              <a:solidFill>
                <a:schemeClr val="accent2"/>
              </a:solidFill>
            </a:endParaRPr>
          </a:p>
        </p:txBody>
      </p:sp>
      <p:sp>
        <p:nvSpPr>
          <p:cNvPr id="57" name="Graphic 34">
            <a:extLst>
              <a:ext uri="{FF2B5EF4-FFF2-40B4-BE49-F238E27FC236}">
                <a16:creationId xmlns:a16="http://schemas.microsoft.com/office/drawing/2014/main" id="{17089E10-15E9-E64C-B3D4-3BE4032BE455}"/>
              </a:ext>
            </a:extLst>
          </p:cNvPr>
          <p:cNvSpPr/>
          <p:nvPr userDrawn="1"/>
        </p:nvSpPr>
        <p:spPr>
          <a:xfrm>
            <a:off x="8838532" y="2729561"/>
            <a:ext cx="1360856" cy="1168923"/>
          </a:xfrm>
          <a:custGeom>
            <a:avLst/>
            <a:gdLst>
              <a:gd name="connsiteX0" fmla="*/ 298336 w 2175844"/>
              <a:gd name="connsiteY0" fmla="*/ 0 h 1868488"/>
              <a:gd name="connsiteX1" fmla="*/ 0 w 2175844"/>
              <a:gd name="connsiteY1" fmla="*/ 0 h 1868488"/>
              <a:gd name="connsiteX2" fmla="*/ 0 w 2175844"/>
              <a:gd name="connsiteY2" fmla="*/ 1868488 h 1868488"/>
              <a:gd name="connsiteX3" fmla="*/ 2175845 w 2175844"/>
              <a:gd name="connsiteY3" fmla="*/ 1868488 h 1868488"/>
              <a:gd name="connsiteX4" fmla="*/ 298336 w 2175844"/>
              <a:gd name="connsiteY4" fmla="*/ 0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844" h="1868488">
                <a:moveTo>
                  <a:pt x="298336" y="0"/>
                </a:moveTo>
                <a:lnTo>
                  <a:pt x="0" y="0"/>
                </a:lnTo>
                <a:lnTo>
                  <a:pt x="0" y="1868488"/>
                </a:lnTo>
                <a:lnTo>
                  <a:pt x="2175845" y="1868488"/>
                </a:lnTo>
                <a:cubicBezTo>
                  <a:pt x="2175845" y="840820"/>
                  <a:pt x="1330966" y="0"/>
                  <a:pt x="298336" y="0"/>
                </a:cubicBezTo>
                <a:close/>
              </a:path>
            </a:pathLst>
          </a:custGeom>
          <a:solidFill>
            <a:schemeClr val="accent6"/>
          </a:solidFill>
          <a:ln w="18722" cap="flat">
            <a:noFill/>
            <a:prstDash val="solid"/>
            <a:miter/>
          </a:ln>
        </p:spPr>
        <p:txBody>
          <a:bodyPr rtlCol="0" anchor="ctr"/>
          <a:lstStyle/>
          <a:p>
            <a:endParaRPr lang="en-US" dirty="0">
              <a:solidFill>
                <a:schemeClr val="accent2"/>
              </a:solidFill>
            </a:endParaRPr>
          </a:p>
        </p:txBody>
      </p:sp>
      <p:sp>
        <p:nvSpPr>
          <p:cNvPr id="58" name="Graphic 37">
            <a:extLst>
              <a:ext uri="{FF2B5EF4-FFF2-40B4-BE49-F238E27FC236}">
                <a16:creationId xmlns:a16="http://schemas.microsoft.com/office/drawing/2014/main" id="{A59983DB-8132-EA4F-A4FE-69BE2EB6E12C}"/>
              </a:ext>
            </a:extLst>
          </p:cNvPr>
          <p:cNvSpPr>
            <a:spLocks noChangeAspect="1"/>
          </p:cNvSpPr>
          <p:nvPr userDrawn="1"/>
        </p:nvSpPr>
        <p:spPr>
          <a:xfrm>
            <a:off x="8838532" y="907271"/>
            <a:ext cx="1168098" cy="1168923"/>
          </a:xfrm>
          <a:custGeom>
            <a:avLst/>
            <a:gdLst>
              <a:gd name="connsiteX0" fmla="*/ 0 w 1984375"/>
              <a:gd name="connsiteY0" fmla="*/ 0 h 1984375"/>
              <a:gd name="connsiteX1" fmla="*/ 0 w 1984375"/>
              <a:gd name="connsiteY1" fmla="*/ 0 h 1984375"/>
              <a:gd name="connsiteX2" fmla="*/ 1984375 w 1984375"/>
              <a:gd name="connsiteY2" fmla="*/ 1984375 h 1984375"/>
              <a:gd name="connsiteX3" fmla="*/ 1984375 w 1984375"/>
              <a:gd name="connsiteY3" fmla="*/ 1984375 h 1984375"/>
              <a:gd name="connsiteX4" fmla="*/ 1984375 w 1984375"/>
              <a:gd name="connsiteY4" fmla="*/ 1984375 h 1984375"/>
              <a:gd name="connsiteX5" fmla="*/ 0 w 1984375"/>
              <a:gd name="connsiteY5" fmla="*/ 1984375 h 1984375"/>
              <a:gd name="connsiteX6" fmla="*/ 0 w 1984375"/>
              <a:gd name="connsiteY6" fmla="*/ 1984375 h 1984375"/>
              <a:gd name="connsiteX7" fmla="*/ 0 w 1984375"/>
              <a:gd name="connsiteY7" fmla="*/ 0 h 1984375"/>
              <a:gd name="connsiteX8" fmla="*/ 0 w 1984375"/>
              <a:gd name="connsiteY8"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4375" h="1984375">
                <a:moveTo>
                  <a:pt x="0" y="0"/>
                </a:moveTo>
                <a:lnTo>
                  <a:pt x="0" y="0"/>
                </a:lnTo>
                <a:cubicBezTo>
                  <a:pt x="1095941" y="0"/>
                  <a:pt x="1984375" y="888434"/>
                  <a:pt x="1984375" y="1984375"/>
                </a:cubicBezTo>
                <a:lnTo>
                  <a:pt x="1984375" y="1984375"/>
                </a:lnTo>
                <a:lnTo>
                  <a:pt x="1984375" y="1984375"/>
                </a:lnTo>
                <a:lnTo>
                  <a:pt x="0" y="1984375"/>
                </a:lnTo>
                <a:lnTo>
                  <a:pt x="0" y="1984375"/>
                </a:lnTo>
                <a:lnTo>
                  <a:pt x="0" y="0"/>
                </a:lnTo>
                <a:lnTo>
                  <a:pt x="0" y="0"/>
                </a:lnTo>
                <a:close/>
              </a:path>
            </a:pathLst>
          </a:custGeom>
          <a:solidFill>
            <a:schemeClr val="accent6"/>
          </a:solidFill>
          <a:ln w="19812" cap="flat">
            <a:noFill/>
            <a:prstDash val="solid"/>
            <a:miter/>
          </a:ln>
        </p:spPr>
        <p:txBody>
          <a:bodyPr rtlCol="0" anchor="ctr"/>
          <a:lstStyle/>
          <a:p>
            <a:endParaRPr lang="en-US">
              <a:solidFill>
                <a:schemeClr val="accent2"/>
              </a:solidFill>
            </a:endParaRPr>
          </a:p>
        </p:txBody>
      </p:sp>
      <p:grpSp>
        <p:nvGrpSpPr>
          <p:cNvPr id="59" name="Group 58">
            <a:extLst>
              <a:ext uri="{FF2B5EF4-FFF2-40B4-BE49-F238E27FC236}">
                <a16:creationId xmlns:a16="http://schemas.microsoft.com/office/drawing/2014/main" id="{212A9984-30F9-654F-9729-5FF8553CB0D2}"/>
              </a:ext>
            </a:extLst>
          </p:cNvPr>
          <p:cNvGrpSpPr>
            <a:grpSpLocks noChangeAspect="1"/>
          </p:cNvGrpSpPr>
          <p:nvPr userDrawn="1"/>
        </p:nvGrpSpPr>
        <p:grpSpPr>
          <a:xfrm>
            <a:off x="7047924" y="907271"/>
            <a:ext cx="556949" cy="1168922"/>
            <a:chOff x="13924243" y="8318520"/>
            <a:chExt cx="1185044" cy="2485409"/>
          </a:xfrm>
          <a:solidFill>
            <a:schemeClr val="accent6"/>
          </a:solidFill>
        </p:grpSpPr>
        <p:sp>
          <p:nvSpPr>
            <p:cNvPr id="60" name="Freeform 59">
              <a:extLst>
                <a:ext uri="{FF2B5EF4-FFF2-40B4-BE49-F238E27FC236}">
                  <a16:creationId xmlns:a16="http://schemas.microsoft.com/office/drawing/2014/main" id="{3FE2ACFD-E47F-AE40-8614-A4C56868C60B}"/>
                </a:ext>
              </a:extLst>
            </p:cNvPr>
            <p:cNvSpPr/>
            <p:nvPr userDrawn="1"/>
          </p:nvSpPr>
          <p:spPr>
            <a:xfrm>
              <a:off x="13924243" y="9561223"/>
              <a:ext cx="1185044" cy="1242705"/>
            </a:xfrm>
            <a:custGeom>
              <a:avLst/>
              <a:gdLst>
                <a:gd name="connsiteX0" fmla="*/ 0 w 946150"/>
                <a:gd name="connsiteY0" fmla="*/ 992188 h 992187"/>
                <a:gd name="connsiteX1" fmla="*/ 946150 w 946150"/>
                <a:gd name="connsiteY1" fmla="*/ 992188 h 992187"/>
                <a:gd name="connsiteX2" fmla="*/ 946150 w 946150"/>
                <a:gd name="connsiteY2" fmla="*/ 0 h 992187"/>
                <a:gd name="connsiteX3" fmla="*/ 0 w 946150"/>
                <a:gd name="connsiteY3" fmla="*/ 992188 h 992187"/>
              </a:gdLst>
              <a:ahLst/>
              <a:cxnLst>
                <a:cxn ang="0">
                  <a:pos x="connsiteX0" y="connsiteY0"/>
                </a:cxn>
                <a:cxn ang="0">
                  <a:pos x="connsiteX1" y="connsiteY1"/>
                </a:cxn>
                <a:cxn ang="0">
                  <a:pos x="connsiteX2" y="connsiteY2"/>
                </a:cxn>
                <a:cxn ang="0">
                  <a:pos x="connsiteX3" y="connsiteY3"/>
                </a:cxn>
              </a:cxnLst>
              <a:rect l="l" t="t" r="r" b="b"/>
              <a:pathLst>
                <a:path w="946150" h="992187">
                  <a:moveTo>
                    <a:pt x="0" y="992188"/>
                  </a:moveTo>
                  <a:lnTo>
                    <a:pt x="946150" y="992188"/>
                  </a:lnTo>
                  <a:lnTo>
                    <a:pt x="946150" y="0"/>
                  </a:lnTo>
                  <a:cubicBezTo>
                    <a:pt x="946150" y="547969"/>
                    <a:pt x="522544" y="992188"/>
                    <a:pt x="0" y="992188"/>
                  </a:cubicBezTo>
                  <a:close/>
                </a:path>
              </a:pathLst>
            </a:custGeom>
            <a:grpFill/>
            <a:ln w="18860" cap="flat">
              <a:noFill/>
              <a:prstDash val="solid"/>
              <a:miter/>
            </a:ln>
          </p:spPr>
          <p:txBody>
            <a:bodyPr rtlCol="0" anchor="ctr"/>
            <a:lstStyle/>
            <a:p>
              <a:endParaRPr lang="en-US">
                <a:solidFill>
                  <a:schemeClr val="accent2"/>
                </a:solidFill>
              </a:endParaRPr>
            </a:p>
          </p:txBody>
        </p:sp>
        <p:sp>
          <p:nvSpPr>
            <p:cNvPr id="61" name="Freeform 60">
              <a:extLst>
                <a:ext uri="{FF2B5EF4-FFF2-40B4-BE49-F238E27FC236}">
                  <a16:creationId xmlns:a16="http://schemas.microsoft.com/office/drawing/2014/main" id="{96A25ADE-F595-2C4C-B5B9-5EE3BBB38FB7}"/>
                </a:ext>
              </a:extLst>
            </p:cNvPr>
            <p:cNvSpPr/>
            <p:nvPr userDrawn="1"/>
          </p:nvSpPr>
          <p:spPr>
            <a:xfrm>
              <a:off x="13924243" y="8318517"/>
              <a:ext cx="1185044" cy="1242705"/>
            </a:xfrm>
            <a:custGeom>
              <a:avLst/>
              <a:gdLst>
                <a:gd name="connsiteX0" fmla="*/ 0 w 946150"/>
                <a:gd name="connsiteY0" fmla="*/ 0 h 992187"/>
                <a:gd name="connsiteX1" fmla="*/ 946150 w 946150"/>
                <a:gd name="connsiteY1" fmla="*/ 992188 h 992187"/>
                <a:gd name="connsiteX2" fmla="*/ 946150 w 946150"/>
                <a:gd name="connsiteY2" fmla="*/ 0 h 992187"/>
              </a:gdLst>
              <a:ahLst/>
              <a:cxnLst>
                <a:cxn ang="0">
                  <a:pos x="connsiteX0" y="connsiteY0"/>
                </a:cxn>
                <a:cxn ang="0">
                  <a:pos x="connsiteX1" y="connsiteY1"/>
                </a:cxn>
                <a:cxn ang="0">
                  <a:pos x="connsiteX2" y="connsiteY2"/>
                </a:cxn>
              </a:cxnLst>
              <a:rect l="l" t="t" r="r" b="b"/>
              <a:pathLst>
                <a:path w="946150" h="992187">
                  <a:moveTo>
                    <a:pt x="0" y="0"/>
                  </a:moveTo>
                  <a:cubicBezTo>
                    <a:pt x="521896" y="1635"/>
                    <a:pt x="944591" y="444897"/>
                    <a:pt x="946150" y="992188"/>
                  </a:cubicBezTo>
                  <a:lnTo>
                    <a:pt x="946150" y="0"/>
                  </a:lnTo>
                  <a:close/>
                </a:path>
              </a:pathLst>
            </a:custGeom>
            <a:grpFill/>
            <a:ln w="18860" cap="flat">
              <a:noFill/>
              <a:prstDash val="solid"/>
              <a:miter/>
            </a:ln>
          </p:spPr>
          <p:txBody>
            <a:bodyPr rtlCol="0" anchor="ctr"/>
            <a:lstStyle/>
            <a:p>
              <a:endParaRPr lang="en-US">
                <a:solidFill>
                  <a:schemeClr val="accent2"/>
                </a:solidFill>
              </a:endParaRPr>
            </a:p>
          </p:txBody>
        </p:sp>
      </p:grpSp>
      <p:sp>
        <p:nvSpPr>
          <p:cNvPr id="62" name="Graphic 35">
            <a:extLst>
              <a:ext uri="{FF2B5EF4-FFF2-40B4-BE49-F238E27FC236}">
                <a16:creationId xmlns:a16="http://schemas.microsoft.com/office/drawing/2014/main" id="{5D1C23BC-7013-E54D-8F6F-50CA4CB87BB5}"/>
              </a:ext>
            </a:extLst>
          </p:cNvPr>
          <p:cNvSpPr>
            <a:spLocks noChangeAspect="1"/>
          </p:cNvSpPr>
          <p:nvPr userDrawn="1"/>
        </p:nvSpPr>
        <p:spPr>
          <a:xfrm>
            <a:off x="4741445" y="2729561"/>
            <a:ext cx="1280235" cy="1168923"/>
          </a:xfrm>
          <a:custGeom>
            <a:avLst/>
            <a:gdLst>
              <a:gd name="connsiteX0" fmla="*/ 0 w 2174875"/>
              <a:gd name="connsiteY0" fmla="*/ 0 h 1984375"/>
              <a:gd name="connsiteX1" fmla="*/ 1186296 w 2174875"/>
              <a:gd name="connsiteY1" fmla="*/ 0 h 1984375"/>
              <a:gd name="connsiteX2" fmla="*/ 2174875 w 2174875"/>
              <a:gd name="connsiteY2" fmla="*/ 992188 h 1984375"/>
              <a:gd name="connsiteX3" fmla="*/ 2174875 w 2174875"/>
              <a:gd name="connsiteY3" fmla="*/ 992188 h 1984375"/>
              <a:gd name="connsiteX4" fmla="*/ 1186296 w 2174875"/>
              <a:gd name="connsiteY4" fmla="*/ 1984375 h 1984375"/>
              <a:gd name="connsiteX5" fmla="*/ 0 w 2174875"/>
              <a:gd name="connsiteY5" fmla="*/ 1984375 h 1984375"/>
              <a:gd name="connsiteX6" fmla="*/ 0 w 2174875"/>
              <a:gd name="connsiteY6" fmla="*/ 1984375 h 1984375"/>
              <a:gd name="connsiteX7" fmla="*/ 0 w 2174875"/>
              <a:gd name="connsiteY7" fmla="*/ 0 h 1984375"/>
              <a:gd name="connsiteX8" fmla="*/ 0 w 2174875"/>
              <a:gd name="connsiteY8"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4875" h="1984375">
                <a:moveTo>
                  <a:pt x="0" y="0"/>
                </a:moveTo>
                <a:lnTo>
                  <a:pt x="1186296" y="0"/>
                </a:lnTo>
                <a:cubicBezTo>
                  <a:pt x="1732272" y="0"/>
                  <a:pt x="2174875" y="444218"/>
                  <a:pt x="2174875" y="992188"/>
                </a:cubicBezTo>
                <a:lnTo>
                  <a:pt x="2174875" y="992188"/>
                </a:lnTo>
                <a:cubicBezTo>
                  <a:pt x="2174875" y="1540157"/>
                  <a:pt x="1732272" y="1984375"/>
                  <a:pt x="1186296" y="1984375"/>
                </a:cubicBezTo>
                <a:lnTo>
                  <a:pt x="0" y="1984375"/>
                </a:lnTo>
                <a:lnTo>
                  <a:pt x="0" y="1984375"/>
                </a:lnTo>
                <a:lnTo>
                  <a:pt x="0" y="0"/>
                </a:lnTo>
                <a:lnTo>
                  <a:pt x="0" y="0"/>
                </a:lnTo>
                <a:close/>
              </a:path>
            </a:pathLst>
          </a:custGeom>
          <a:solidFill>
            <a:schemeClr val="accent6"/>
          </a:solidFill>
          <a:ln w="19743" cap="flat">
            <a:noFill/>
            <a:prstDash val="solid"/>
            <a:miter/>
          </a:ln>
        </p:spPr>
        <p:txBody>
          <a:bodyPr rtlCol="0" anchor="ctr"/>
          <a:lstStyle/>
          <a:p>
            <a:endParaRPr lang="en-US">
              <a:solidFill>
                <a:schemeClr val="accent2"/>
              </a:solidFill>
            </a:endParaRPr>
          </a:p>
        </p:txBody>
      </p:sp>
      <p:sp>
        <p:nvSpPr>
          <p:cNvPr id="63" name="Graphic 30">
            <a:extLst>
              <a:ext uri="{FF2B5EF4-FFF2-40B4-BE49-F238E27FC236}">
                <a16:creationId xmlns:a16="http://schemas.microsoft.com/office/drawing/2014/main" id="{4672DFFC-90C2-EC44-AFC8-2F95A1763E4A}"/>
              </a:ext>
            </a:extLst>
          </p:cNvPr>
          <p:cNvSpPr/>
          <p:nvPr userDrawn="1"/>
        </p:nvSpPr>
        <p:spPr>
          <a:xfrm>
            <a:off x="8834319" y="4529237"/>
            <a:ext cx="277845" cy="997911"/>
          </a:xfrm>
          <a:custGeom>
            <a:avLst/>
            <a:gdLst>
              <a:gd name="connsiteX0" fmla="*/ 0 w 472007"/>
              <a:gd name="connsiteY0" fmla="*/ 0 h 1695261"/>
              <a:gd name="connsiteX1" fmla="*/ 0 w 472007"/>
              <a:gd name="connsiteY1" fmla="*/ 1695262 h 1695261"/>
              <a:gd name="connsiteX2" fmla="*/ 472007 w 472007"/>
              <a:gd name="connsiteY2" fmla="*/ 847141 h 1695261"/>
              <a:gd name="connsiteX3" fmla="*/ 472007 w 472007"/>
              <a:gd name="connsiteY3" fmla="*/ 847141 h 1695261"/>
              <a:gd name="connsiteX4" fmla="*/ 0 w 472007"/>
              <a:gd name="connsiteY4" fmla="*/ 0 h 1695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007" h="1695261">
                <a:moveTo>
                  <a:pt x="0" y="0"/>
                </a:moveTo>
                <a:lnTo>
                  <a:pt x="0" y="1695262"/>
                </a:lnTo>
                <a:cubicBezTo>
                  <a:pt x="292014" y="1520317"/>
                  <a:pt x="471931" y="1197034"/>
                  <a:pt x="472007" y="847141"/>
                </a:cubicBezTo>
                <a:lnTo>
                  <a:pt x="472007" y="847141"/>
                </a:lnTo>
                <a:cubicBezTo>
                  <a:pt x="471206" y="497707"/>
                  <a:pt x="291438" y="175065"/>
                  <a:pt x="0" y="0"/>
                </a:cubicBezTo>
                <a:close/>
              </a:path>
            </a:pathLst>
          </a:custGeom>
          <a:solidFill>
            <a:schemeClr val="accent6"/>
          </a:solidFill>
          <a:ln w="18669" cap="flat">
            <a:noFill/>
            <a:prstDash val="solid"/>
            <a:miter/>
          </a:ln>
        </p:spPr>
        <p:txBody>
          <a:bodyPr rtlCol="0" anchor="ctr"/>
          <a:lstStyle/>
          <a:p>
            <a:endParaRPr lang="en-US" dirty="0"/>
          </a:p>
        </p:txBody>
      </p:sp>
      <p:sp>
        <p:nvSpPr>
          <p:cNvPr id="64" name="Graphic 26">
            <a:extLst>
              <a:ext uri="{FF2B5EF4-FFF2-40B4-BE49-F238E27FC236}">
                <a16:creationId xmlns:a16="http://schemas.microsoft.com/office/drawing/2014/main" id="{A15865C3-B258-984D-9DA7-74EA5D598643}"/>
              </a:ext>
            </a:extLst>
          </p:cNvPr>
          <p:cNvSpPr/>
          <p:nvPr userDrawn="1"/>
        </p:nvSpPr>
        <p:spPr>
          <a:xfrm>
            <a:off x="4741445" y="4454545"/>
            <a:ext cx="2337846" cy="1168624"/>
          </a:xfrm>
          <a:custGeom>
            <a:avLst/>
            <a:gdLst>
              <a:gd name="connsiteX0" fmla="*/ 2853929 w 3805237"/>
              <a:gd name="connsiteY0" fmla="*/ 0 h 1868488"/>
              <a:gd name="connsiteX1" fmla="*/ 0 w 3805237"/>
              <a:gd name="connsiteY1" fmla="*/ 0 h 1868488"/>
              <a:gd name="connsiteX2" fmla="*/ 0 w 3805237"/>
              <a:gd name="connsiteY2" fmla="*/ 1868488 h 1868488"/>
              <a:gd name="connsiteX3" fmla="*/ 2853929 w 3805237"/>
              <a:gd name="connsiteY3" fmla="*/ 1868488 h 1868488"/>
              <a:gd name="connsiteX4" fmla="*/ 3805238 w 3805237"/>
              <a:gd name="connsiteY4" fmla="*/ 934244 h 1868488"/>
              <a:gd name="connsiteX5" fmla="*/ 3805238 w 3805237"/>
              <a:gd name="connsiteY5" fmla="*/ 934244 h 1868488"/>
              <a:gd name="connsiteX6" fmla="*/ 2853929 w 3805237"/>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237" h="1868488">
                <a:moveTo>
                  <a:pt x="2853929" y="0"/>
                </a:moveTo>
                <a:lnTo>
                  <a:pt x="0" y="0"/>
                </a:lnTo>
                <a:lnTo>
                  <a:pt x="0" y="1868488"/>
                </a:lnTo>
                <a:lnTo>
                  <a:pt x="2853929" y="1868488"/>
                </a:lnTo>
                <a:cubicBezTo>
                  <a:pt x="3379318" y="1868488"/>
                  <a:pt x="3805238" y="1450212"/>
                  <a:pt x="3805238" y="934244"/>
                </a:cubicBezTo>
                <a:lnTo>
                  <a:pt x="3805238" y="934244"/>
                </a:lnTo>
                <a:cubicBezTo>
                  <a:pt x="3803678" y="418915"/>
                  <a:pt x="3378671" y="1539"/>
                  <a:pt x="2853929" y="0"/>
                </a:cubicBezTo>
                <a:close/>
              </a:path>
            </a:pathLst>
          </a:custGeom>
          <a:solidFill>
            <a:schemeClr val="accent6"/>
          </a:solidFill>
          <a:ln w="19002" cap="flat">
            <a:noFill/>
            <a:prstDash val="solid"/>
            <a:miter/>
          </a:ln>
        </p:spPr>
        <p:txBody>
          <a:bodyPr rtlCol="0" anchor="ctr"/>
          <a:lstStyle/>
          <a:p>
            <a:endParaRPr lang="en-US" dirty="0">
              <a:solidFill>
                <a:schemeClr val="accent2"/>
              </a:solidFill>
            </a:endParaRPr>
          </a:p>
        </p:txBody>
      </p:sp>
      <p:sp>
        <p:nvSpPr>
          <p:cNvPr id="65" name="Graphic 65">
            <a:extLst>
              <a:ext uri="{FF2B5EF4-FFF2-40B4-BE49-F238E27FC236}">
                <a16:creationId xmlns:a16="http://schemas.microsoft.com/office/drawing/2014/main" id="{4693D337-CBB0-9C4C-BE4F-F509C5EC150B}"/>
              </a:ext>
            </a:extLst>
          </p:cNvPr>
          <p:cNvSpPr/>
          <p:nvPr userDrawn="1"/>
        </p:nvSpPr>
        <p:spPr>
          <a:xfrm>
            <a:off x="10693306" y="2729561"/>
            <a:ext cx="1402708" cy="1168923"/>
          </a:xfrm>
          <a:custGeom>
            <a:avLst/>
            <a:gdLst>
              <a:gd name="connsiteX0" fmla="*/ 2809037 w 2809037"/>
              <a:gd name="connsiteY0" fmla="*/ 2340864 h 2340864"/>
              <a:gd name="connsiteX1" fmla="*/ 2809037 w 2809037"/>
              <a:gd name="connsiteY1" fmla="*/ 0 h 2340864"/>
              <a:gd name="connsiteX2" fmla="*/ 0 w 2809037"/>
              <a:gd name="connsiteY2" fmla="*/ 0 h 2340864"/>
              <a:gd name="connsiteX3" fmla="*/ 2340864 w 2809037"/>
              <a:gd name="connsiteY3" fmla="*/ 2340864 h 2340864"/>
            </a:gdLst>
            <a:ahLst/>
            <a:cxnLst>
              <a:cxn ang="0">
                <a:pos x="connsiteX0" y="connsiteY0"/>
              </a:cxn>
              <a:cxn ang="0">
                <a:pos x="connsiteX1" y="connsiteY1"/>
              </a:cxn>
              <a:cxn ang="0">
                <a:pos x="connsiteX2" y="connsiteY2"/>
              </a:cxn>
              <a:cxn ang="0">
                <a:pos x="connsiteX3" y="connsiteY3"/>
              </a:cxn>
            </a:cxnLst>
            <a:rect l="l" t="t" r="r" b="b"/>
            <a:pathLst>
              <a:path w="2809037" h="2340864">
                <a:moveTo>
                  <a:pt x="2809037" y="2340864"/>
                </a:moveTo>
                <a:lnTo>
                  <a:pt x="2809037" y="0"/>
                </a:lnTo>
                <a:lnTo>
                  <a:pt x="0" y="0"/>
                </a:lnTo>
                <a:cubicBezTo>
                  <a:pt x="1287475" y="0"/>
                  <a:pt x="2340864" y="1053389"/>
                  <a:pt x="2340864" y="2340864"/>
                </a:cubicBezTo>
                <a:close/>
              </a:path>
            </a:pathLst>
          </a:custGeom>
          <a:solidFill>
            <a:schemeClr val="accent6"/>
          </a:solidFill>
          <a:ln w="23336" cap="flat">
            <a:noFill/>
            <a:prstDash val="solid"/>
            <a:miter/>
          </a:ln>
        </p:spPr>
        <p:txBody>
          <a:bodyPr rtlCol="0" anchor="ctr"/>
          <a:lstStyle/>
          <a:p>
            <a:endParaRPr lang="en-US"/>
          </a:p>
        </p:txBody>
      </p:sp>
      <p:sp>
        <p:nvSpPr>
          <p:cNvPr id="69" name="TextBox 68">
            <a:extLst>
              <a:ext uri="{FF2B5EF4-FFF2-40B4-BE49-F238E27FC236}">
                <a16:creationId xmlns:a16="http://schemas.microsoft.com/office/drawing/2014/main" id="{73528609-25BF-B54A-869B-14F384512157}"/>
              </a:ext>
            </a:extLst>
          </p:cNvPr>
          <p:cNvSpPr txBox="1"/>
          <p:nvPr userDrawn="1"/>
        </p:nvSpPr>
        <p:spPr>
          <a:xfrm>
            <a:off x="6983427" y="2089731"/>
            <a:ext cx="1168624" cy="400110"/>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Half Circle </a:t>
            </a:r>
            <a:b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b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Inverted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77" name="TextBox 76">
            <a:extLst>
              <a:ext uri="{FF2B5EF4-FFF2-40B4-BE49-F238E27FC236}">
                <a16:creationId xmlns:a16="http://schemas.microsoft.com/office/drawing/2014/main" id="{11FA421D-0441-5D43-9F62-D1CB5126A25D}"/>
              </a:ext>
            </a:extLst>
          </p:cNvPr>
          <p:cNvSpPr txBox="1"/>
          <p:nvPr userDrawn="1"/>
        </p:nvSpPr>
        <p:spPr>
          <a:xfrm>
            <a:off x="8737016" y="2089731"/>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Quarter Round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78" name="TextBox 77">
            <a:extLst>
              <a:ext uri="{FF2B5EF4-FFF2-40B4-BE49-F238E27FC236}">
                <a16:creationId xmlns:a16="http://schemas.microsoft.com/office/drawing/2014/main" id="{733E78EE-9AEC-6440-B26D-6AF9C229BC75}"/>
              </a:ext>
            </a:extLst>
          </p:cNvPr>
          <p:cNvSpPr txBox="1"/>
          <p:nvPr userDrawn="1"/>
        </p:nvSpPr>
        <p:spPr>
          <a:xfrm>
            <a:off x="10763873" y="2089731"/>
            <a:ext cx="1168624" cy="400110"/>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Quarter Round</a:t>
            </a:r>
            <a:b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b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Inverted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79" name="TextBox 78">
            <a:extLst>
              <a:ext uri="{FF2B5EF4-FFF2-40B4-BE49-F238E27FC236}">
                <a16:creationId xmlns:a16="http://schemas.microsoft.com/office/drawing/2014/main" id="{E1D63B5E-C281-BD47-AF15-CF669D743B82}"/>
              </a:ext>
            </a:extLst>
          </p:cNvPr>
          <p:cNvSpPr txBox="1"/>
          <p:nvPr userDrawn="1"/>
        </p:nvSpPr>
        <p:spPr>
          <a:xfrm>
            <a:off x="4661634" y="3898255"/>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1x Circle+</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0" name="TextBox 79">
            <a:extLst>
              <a:ext uri="{FF2B5EF4-FFF2-40B4-BE49-F238E27FC236}">
                <a16:creationId xmlns:a16="http://schemas.microsoft.com/office/drawing/2014/main" id="{02302E4B-D88A-A64D-AC56-0C5E66DF83E6}"/>
              </a:ext>
            </a:extLst>
          </p:cNvPr>
          <p:cNvSpPr txBox="1"/>
          <p:nvPr userDrawn="1"/>
        </p:nvSpPr>
        <p:spPr>
          <a:xfrm>
            <a:off x="6983427" y="3898255"/>
            <a:ext cx="1168624" cy="400110"/>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Half Circle+ </a:t>
            </a:r>
            <a:b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b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Inverted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1" name="TextBox 80">
            <a:extLst>
              <a:ext uri="{FF2B5EF4-FFF2-40B4-BE49-F238E27FC236}">
                <a16:creationId xmlns:a16="http://schemas.microsoft.com/office/drawing/2014/main" id="{F2353ACD-9C4E-8B41-84A8-0E9A7ABF4DE2}"/>
              </a:ext>
            </a:extLst>
          </p:cNvPr>
          <p:cNvSpPr txBox="1"/>
          <p:nvPr userDrawn="1"/>
        </p:nvSpPr>
        <p:spPr>
          <a:xfrm>
            <a:off x="8737016" y="3898255"/>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Quarter Round+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2" name="TextBox 81">
            <a:extLst>
              <a:ext uri="{FF2B5EF4-FFF2-40B4-BE49-F238E27FC236}">
                <a16:creationId xmlns:a16="http://schemas.microsoft.com/office/drawing/2014/main" id="{308B54F7-D4CD-B64E-B8CE-513C7CC6375D}"/>
              </a:ext>
            </a:extLst>
          </p:cNvPr>
          <p:cNvSpPr txBox="1"/>
          <p:nvPr userDrawn="1"/>
        </p:nvSpPr>
        <p:spPr>
          <a:xfrm>
            <a:off x="10763873" y="3898255"/>
            <a:ext cx="1168624" cy="400110"/>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Quarter Round+</a:t>
            </a:r>
            <a:b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b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Inverted</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3" name="TextBox 82">
            <a:extLst>
              <a:ext uri="{FF2B5EF4-FFF2-40B4-BE49-F238E27FC236}">
                <a16:creationId xmlns:a16="http://schemas.microsoft.com/office/drawing/2014/main" id="{BC6FEF5B-FA14-0E40-885F-8B597A6EB54C}"/>
              </a:ext>
            </a:extLst>
          </p:cNvPr>
          <p:cNvSpPr txBox="1"/>
          <p:nvPr userDrawn="1"/>
        </p:nvSpPr>
        <p:spPr>
          <a:xfrm>
            <a:off x="4661634" y="5621206"/>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2x Circle</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4" name="TextBox 83">
            <a:extLst>
              <a:ext uri="{FF2B5EF4-FFF2-40B4-BE49-F238E27FC236}">
                <a16:creationId xmlns:a16="http://schemas.microsoft.com/office/drawing/2014/main" id="{F4A2787D-B452-F24F-A8B6-FC628EF02B68}"/>
              </a:ext>
            </a:extLst>
          </p:cNvPr>
          <p:cNvSpPr txBox="1"/>
          <p:nvPr userDrawn="1"/>
        </p:nvSpPr>
        <p:spPr>
          <a:xfrm>
            <a:off x="7583512" y="5621206"/>
            <a:ext cx="1168624" cy="246221"/>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Half Circle</a:t>
            </a: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85" name="TextBox 84">
            <a:extLst>
              <a:ext uri="{FF2B5EF4-FFF2-40B4-BE49-F238E27FC236}">
                <a16:creationId xmlns:a16="http://schemas.microsoft.com/office/drawing/2014/main" id="{76D60687-4361-6D4C-A206-7EC106CF16DB}"/>
              </a:ext>
            </a:extLst>
          </p:cNvPr>
          <p:cNvSpPr txBox="1"/>
          <p:nvPr userDrawn="1"/>
        </p:nvSpPr>
        <p:spPr>
          <a:xfrm>
            <a:off x="8750159" y="5621206"/>
            <a:ext cx="2569482" cy="707886"/>
          </a:xfrm>
          <a:prstGeom prst="rect">
            <a:avLst/>
          </a:prstGeom>
          <a:noFill/>
        </p:spPr>
        <p:txBody>
          <a:bodyPr wrap="square" rtlCol="0">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¼ Circle</a:t>
            </a:r>
          </a:p>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10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In certain instances, for example if space is at a premium, the 1/4 Circle Shape may be used.</a:t>
            </a:r>
          </a:p>
          <a:p>
            <a:pPr marL="0" marR="0" indent="0" algn="l" defTabSz="2438338" rtl="0" fontAlgn="auto" latinLnBrk="0" hangingPunct="0">
              <a:lnSpc>
                <a:spcPct val="100000"/>
              </a:lnSpc>
              <a:spcBef>
                <a:spcPts val="0"/>
              </a:spcBef>
              <a:spcAft>
                <a:spcPts val="0"/>
              </a:spcAft>
              <a:buClrTx/>
              <a:buSzTx/>
              <a:buFontTx/>
              <a:buNone/>
              <a:tabLst/>
            </a:pPr>
            <a:endParaRPr kumimoji="0" lang="en-US" sz="10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grpSp>
        <p:nvGrpSpPr>
          <p:cNvPr id="86" name="Group 85">
            <a:extLst>
              <a:ext uri="{FF2B5EF4-FFF2-40B4-BE49-F238E27FC236}">
                <a16:creationId xmlns:a16="http://schemas.microsoft.com/office/drawing/2014/main" id="{158CCFBC-4D42-EC45-8AFF-E2C52FDA818A}"/>
              </a:ext>
            </a:extLst>
          </p:cNvPr>
          <p:cNvGrpSpPr>
            <a:grpSpLocks noChangeAspect="1"/>
          </p:cNvGrpSpPr>
          <p:nvPr userDrawn="1"/>
        </p:nvGrpSpPr>
        <p:grpSpPr>
          <a:xfrm>
            <a:off x="339451" y="2120411"/>
            <a:ext cx="1168624" cy="1161817"/>
            <a:chOff x="653246" y="8379144"/>
            <a:chExt cx="2354578" cy="2340864"/>
          </a:xfrm>
        </p:grpSpPr>
        <p:sp>
          <p:nvSpPr>
            <p:cNvPr id="87" name="Graphic 28">
              <a:extLst>
                <a:ext uri="{FF2B5EF4-FFF2-40B4-BE49-F238E27FC236}">
                  <a16:creationId xmlns:a16="http://schemas.microsoft.com/office/drawing/2014/main" id="{8C8A3E17-4F0C-C44D-BF29-A0D96F92815A}"/>
                </a:ext>
              </a:extLst>
            </p:cNvPr>
            <p:cNvSpPr/>
            <p:nvPr userDrawn="1"/>
          </p:nvSpPr>
          <p:spPr>
            <a:xfrm>
              <a:off x="667560" y="8379144"/>
              <a:ext cx="2340264" cy="2340864"/>
            </a:xfrm>
            <a:custGeom>
              <a:avLst/>
              <a:gdLst>
                <a:gd name="connsiteX0" fmla="*/ 0 w 1868488"/>
                <a:gd name="connsiteY0" fmla="*/ 0 h 1868488"/>
                <a:gd name="connsiteX1" fmla="*/ 934244 w 1868488"/>
                <a:gd name="connsiteY1" fmla="*/ 0 h 1868488"/>
                <a:gd name="connsiteX2" fmla="*/ 1868488 w 1868488"/>
                <a:gd name="connsiteY2" fmla="*/ 934244 h 1868488"/>
                <a:gd name="connsiteX3" fmla="*/ 1868488 w 1868488"/>
                <a:gd name="connsiteY3" fmla="*/ 934244 h 1868488"/>
                <a:gd name="connsiteX4" fmla="*/ 934244 w 1868488"/>
                <a:gd name="connsiteY4" fmla="*/ 1868488 h 1868488"/>
                <a:gd name="connsiteX5" fmla="*/ 0 w 1868488"/>
                <a:gd name="connsiteY5" fmla="*/ 1868488 h 1868488"/>
                <a:gd name="connsiteX6" fmla="*/ 0 w 1868488"/>
                <a:gd name="connsiteY6" fmla="*/ 1868488 h 1868488"/>
                <a:gd name="connsiteX7" fmla="*/ 0 w 1868488"/>
                <a:gd name="connsiteY7" fmla="*/ 0 h 1868488"/>
                <a:gd name="connsiteX8" fmla="*/ 0 w 1868488"/>
                <a:gd name="connsiteY8"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488" h="1868488">
                  <a:moveTo>
                    <a:pt x="0" y="0"/>
                  </a:moveTo>
                  <a:lnTo>
                    <a:pt x="934244" y="0"/>
                  </a:lnTo>
                  <a:cubicBezTo>
                    <a:pt x="1450212" y="0"/>
                    <a:pt x="1868488" y="418276"/>
                    <a:pt x="1868488" y="934244"/>
                  </a:cubicBezTo>
                  <a:lnTo>
                    <a:pt x="1868488" y="934244"/>
                  </a:lnTo>
                  <a:cubicBezTo>
                    <a:pt x="1868488" y="1450212"/>
                    <a:pt x="1450212" y="1868488"/>
                    <a:pt x="934244" y="1868488"/>
                  </a:cubicBezTo>
                  <a:lnTo>
                    <a:pt x="0" y="1868488"/>
                  </a:lnTo>
                  <a:lnTo>
                    <a:pt x="0" y="1868488"/>
                  </a:lnTo>
                  <a:lnTo>
                    <a:pt x="0" y="0"/>
                  </a:lnTo>
                  <a:lnTo>
                    <a:pt x="0" y="0"/>
                  </a:lnTo>
                  <a:close/>
                </a:path>
              </a:pathLst>
            </a:custGeom>
            <a:solidFill>
              <a:schemeClr val="accent4"/>
            </a:solidFill>
            <a:ln w="18669" cap="flat">
              <a:noFill/>
              <a:prstDash val="solid"/>
              <a:miter/>
            </a:ln>
          </p:spPr>
          <p:txBody>
            <a:bodyPr rtlCol="0" anchor="ctr"/>
            <a:lstStyle/>
            <a:p>
              <a:endParaRPr lang="en-US">
                <a:solidFill>
                  <a:schemeClr val="accent2"/>
                </a:solidFill>
              </a:endParaRPr>
            </a:p>
          </p:txBody>
        </p:sp>
        <p:grpSp>
          <p:nvGrpSpPr>
            <p:cNvPr id="88" name="Group 87">
              <a:extLst>
                <a:ext uri="{FF2B5EF4-FFF2-40B4-BE49-F238E27FC236}">
                  <a16:creationId xmlns:a16="http://schemas.microsoft.com/office/drawing/2014/main" id="{0B804A23-4C8E-274C-9E14-46187F76DE3A}"/>
                </a:ext>
              </a:extLst>
            </p:cNvPr>
            <p:cNvGrpSpPr/>
            <p:nvPr userDrawn="1"/>
          </p:nvGrpSpPr>
          <p:grpSpPr>
            <a:xfrm>
              <a:off x="653246" y="8379144"/>
              <a:ext cx="2340864" cy="2340864"/>
              <a:chOff x="14164455" y="6379521"/>
              <a:chExt cx="2340864" cy="2340864"/>
            </a:xfrm>
          </p:grpSpPr>
          <p:sp>
            <p:nvSpPr>
              <p:cNvPr id="90" name="Rectangle 89">
                <a:extLst>
                  <a:ext uri="{FF2B5EF4-FFF2-40B4-BE49-F238E27FC236}">
                    <a16:creationId xmlns:a16="http://schemas.microsoft.com/office/drawing/2014/main" id="{4901E60E-FE14-904A-8391-6218864442C0}"/>
                  </a:ext>
                </a:extLst>
              </p:cNvPr>
              <p:cNvSpPr/>
              <p:nvPr userDrawn="1"/>
            </p:nvSpPr>
            <p:spPr>
              <a:xfrm>
                <a:off x="14164455" y="6379521"/>
                <a:ext cx="2340864" cy="2340864"/>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91" name="Oval 90">
                <a:extLst>
                  <a:ext uri="{FF2B5EF4-FFF2-40B4-BE49-F238E27FC236}">
                    <a16:creationId xmlns:a16="http://schemas.microsoft.com/office/drawing/2014/main" id="{ADAEB8CE-537D-5647-B150-857FFD987FEF}"/>
                  </a:ext>
                </a:extLst>
              </p:cNvPr>
              <p:cNvSpPr/>
              <p:nvPr userDrawn="1"/>
            </p:nvSpPr>
            <p:spPr>
              <a:xfrm>
                <a:off x="14164455" y="6379521"/>
                <a:ext cx="2340864" cy="2340864"/>
              </a:xfrm>
              <a:prstGeom prst="ellipse">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cxnSp>
          <p:nvCxnSpPr>
            <p:cNvPr id="89" name="Straight Arrow Connector 88">
              <a:extLst>
                <a:ext uri="{FF2B5EF4-FFF2-40B4-BE49-F238E27FC236}">
                  <a16:creationId xmlns:a16="http://schemas.microsoft.com/office/drawing/2014/main" id="{167157A1-DA5C-5646-AC0C-A760BBE5493D}"/>
                </a:ext>
              </a:extLst>
            </p:cNvPr>
            <p:cNvCxnSpPr>
              <a:cxnSpLocks/>
            </p:cNvCxnSpPr>
            <p:nvPr userDrawn="1"/>
          </p:nvCxnSpPr>
          <p:spPr>
            <a:xfrm flipV="1">
              <a:off x="1407192" y="9549275"/>
              <a:ext cx="861000" cy="1"/>
            </a:xfrm>
            <a:prstGeom prst="straightConnector1">
              <a:avLst/>
            </a:prstGeom>
            <a:noFill/>
            <a:ln w="508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92" name="Group 91">
            <a:extLst>
              <a:ext uri="{FF2B5EF4-FFF2-40B4-BE49-F238E27FC236}">
                <a16:creationId xmlns:a16="http://schemas.microsoft.com/office/drawing/2014/main" id="{970A0C4E-FF1A-864C-9596-41E74D66DEA3}"/>
              </a:ext>
            </a:extLst>
          </p:cNvPr>
          <p:cNvGrpSpPr/>
          <p:nvPr userDrawn="1"/>
        </p:nvGrpSpPr>
        <p:grpSpPr>
          <a:xfrm>
            <a:off x="339451" y="3527863"/>
            <a:ext cx="3761287" cy="2117194"/>
            <a:chOff x="630590" y="8740240"/>
            <a:chExt cx="4195412" cy="2361559"/>
          </a:xfrm>
        </p:grpSpPr>
        <p:sp>
          <p:nvSpPr>
            <p:cNvPr id="93" name="Rectangle 92">
              <a:extLst>
                <a:ext uri="{FF2B5EF4-FFF2-40B4-BE49-F238E27FC236}">
                  <a16:creationId xmlns:a16="http://schemas.microsoft.com/office/drawing/2014/main" id="{89A5996F-7636-3348-BEB0-0089A46D1384}"/>
                </a:ext>
              </a:extLst>
            </p:cNvPr>
            <p:cNvSpPr/>
            <p:nvPr userDrawn="1"/>
          </p:nvSpPr>
          <p:spPr>
            <a:xfrm>
              <a:off x="630590" y="8740240"/>
              <a:ext cx="4193272" cy="236155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01" name="Group 100">
              <a:extLst>
                <a:ext uri="{FF2B5EF4-FFF2-40B4-BE49-F238E27FC236}">
                  <a16:creationId xmlns:a16="http://schemas.microsoft.com/office/drawing/2014/main" id="{38FECDB0-0401-E246-8A44-B09CEB3454A0}"/>
                </a:ext>
              </a:extLst>
            </p:cNvPr>
            <p:cNvGrpSpPr/>
            <p:nvPr userDrawn="1"/>
          </p:nvGrpSpPr>
          <p:grpSpPr>
            <a:xfrm>
              <a:off x="637582" y="10891842"/>
              <a:ext cx="4175102" cy="209957"/>
              <a:chOff x="-755" y="12618496"/>
              <a:chExt cx="22006223" cy="1106648"/>
            </a:xfrm>
          </p:grpSpPr>
          <p:grpSp>
            <p:nvGrpSpPr>
              <p:cNvPr id="114" name="Group 113">
                <a:extLst>
                  <a:ext uri="{FF2B5EF4-FFF2-40B4-BE49-F238E27FC236}">
                    <a16:creationId xmlns:a16="http://schemas.microsoft.com/office/drawing/2014/main" id="{7BCDBF91-F06E-A549-8AF9-99F574FD3168}"/>
                  </a:ext>
                </a:extLst>
              </p:cNvPr>
              <p:cNvGrpSpPr/>
              <p:nvPr userDrawn="1"/>
            </p:nvGrpSpPr>
            <p:grpSpPr>
              <a:xfrm>
                <a:off x="1" y="12627864"/>
                <a:ext cx="22005467" cy="1097280"/>
                <a:chOff x="-58710091" y="-1"/>
                <a:chExt cx="203411881" cy="10058402"/>
              </a:xfrm>
              <a:solidFill>
                <a:schemeClr val="accent5"/>
              </a:solidFill>
            </p:grpSpPr>
            <p:sp>
              <p:nvSpPr>
                <p:cNvPr id="119" name="Rectangle 118">
                  <a:extLst>
                    <a:ext uri="{FF2B5EF4-FFF2-40B4-BE49-F238E27FC236}">
                      <a16:creationId xmlns:a16="http://schemas.microsoft.com/office/drawing/2014/main" id="{B78AB2AA-ABBE-CE48-BAD3-4568143C1A30}"/>
                    </a:ext>
                  </a:extLst>
                </p:cNvPr>
                <p:cNvSpPr/>
                <p:nvPr userDrawn="1"/>
              </p:nvSpPr>
              <p:spPr>
                <a:xfrm>
                  <a:off x="10625363" y="-1"/>
                  <a:ext cx="134076427" cy="1005840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20" name="Graphic 119">
                  <a:extLst>
                    <a:ext uri="{FF2B5EF4-FFF2-40B4-BE49-F238E27FC236}">
                      <a16:creationId xmlns:a16="http://schemas.microsoft.com/office/drawing/2014/main" id="{01F57FB0-1E0E-C642-A017-C1FCA1D823B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121" name="Rectangle 120">
                  <a:extLst>
                    <a:ext uri="{FF2B5EF4-FFF2-40B4-BE49-F238E27FC236}">
                      <a16:creationId xmlns:a16="http://schemas.microsoft.com/office/drawing/2014/main" id="{C7E197EE-CA9C-E741-9FD4-19D44DD8B6F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15" name="Group 114">
                <a:extLst>
                  <a:ext uri="{FF2B5EF4-FFF2-40B4-BE49-F238E27FC236}">
                    <a16:creationId xmlns:a16="http://schemas.microsoft.com/office/drawing/2014/main" id="{1944AD13-4B56-9B48-B45D-C7BF7BB447CA}"/>
                  </a:ext>
                </a:extLst>
              </p:cNvPr>
              <p:cNvGrpSpPr/>
              <p:nvPr userDrawn="1"/>
            </p:nvGrpSpPr>
            <p:grpSpPr>
              <a:xfrm>
                <a:off x="-755" y="12627864"/>
                <a:ext cx="2413264" cy="1097280"/>
                <a:chOff x="-3677406" y="-1"/>
                <a:chExt cx="22307482" cy="10058402"/>
              </a:xfrm>
            </p:grpSpPr>
            <p:pic>
              <p:nvPicPr>
                <p:cNvPr id="117" name="Graphic 116">
                  <a:extLst>
                    <a:ext uri="{FF2B5EF4-FFF2-40B4-BE49-F238E27FC236}">
                      <a16:creationId xmlns:a16="http://schemas.microsoft.com/office/drawing/2014/main" id="{E216922B-F484-5D45-B94F-390099F0B03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118" name="Rectangle 117">
                  <a:extLst>
                    <a:ext uri="{FF2B5EF4-FFF2-40B4-BE49-F238E27FC236}">
                      <a16:creationId xmlns:a16="http://schemas.microsoft.com/office/drawing/2014/main" id="{9AE8CEA1-7A6A-464C-AFA0-4C9EF8F0A590}"/>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116" name="Graphic 115">
                <a:extLst>
                  <a:ext uri="{FF2B5EF4-FFF2-40B4-BE49-F238E27FC236}">
                    <a16:creationId xmlns:a16="http://schemas.microsoft.com/office/drawing/2014/main" id="{EA2FE76A-BBA5-6947-A658-877ECEFD0116}"/>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pic>
          <p:nvPicPr>
            <p:cNvPr id="102" name="Picture 101">
              <a:extLst>
                <a:ext uri="{FF2B5EF4-FFF2-40B4-BE49-F238E27FC236}">
                  <a16:creationId xmlns:a16="http://schemas.microsoft.com/office/drawing/2014/main" id="{3F3F0BFA-CE90-134A-9213-AE7DE1477885}"/>
                </a:ext>
              </a:extLst>
            </p:cNvPr>
            <p:cNvPicPr>
              <a:picLocks noChangeAspect="1"/>
            </p:cNvPicPr>
            <p:nvPr userDrawn="1"/>
          </p:nvPicPr>
          <p:blipFill rotWithShape="1">
            <a:blip r:embed="rId8"/>
            <a:srcRect l="5517" t="8479" r="5246" b="46497"/>
            <a:stretch/>
          </p:blipFill>
          <p:spPr>
            <a:xfrm>
              <a:off x="2057623" y="9598622"/>
              <a:ext cx="2764597" cy="1299909"/>
            </a:xfrm>
            <a:prstGeom prst="rect">
              <a:avLst/>
            </a:prstGeom>
          </p:spPr>
        </p:pic>
        <p:sp>
          <p:nvSpPr>
            <p:cNvPr id="103" name="Graphic 32">
              <a:extLst>
                <a:ext uri="{FF2B5EF4-FFF2-40B4-BE49-F238E27FC236}">
                  <a16:creationId xmlns:a16="http://schemas.microsoft.com/office/drawing/2014/main" id="{4BFCEB8B-9732-D64F-9EB2-A11E9D7CC41C}"/>
                </a:ext>
              </a:extLst>
            </p:cNvPr>
            <p:cNvSpPr/>
            <p:nvPr userDrawn="1"/>
          </p:nvSpPr>
          <p:spPr>
            <a:xfrm>
              <a:off x="4149198" y="9598622"/>
              <a:ext cx="675162" cy="1299909"/>
            </a:xfrm>
            <a:custGeom>
              <a:avLst/>
              <a:gdLst>
                <a:gd name="connsiteX0" fmla="*/ 895174 w 970726"/>
                <a:gd name="connsiteY0" fmla="*/ 0 h 1868488"/>
                <a:gd name="connsiteX1" fmla="*/ 0 w 970726"/>
                <a:gd name="connsiteY1" fmla="*/ 0 h 1868488"/>
                <a:gd name="connsiteX2" fmla="*/ 895174 w 970726"/>
                <a:gd name="connsiteY2" fmla="*/ 934244 h 1868488"/>
                <a:gd name="connsiteX3" fmla="*/ 895174 w 970726"/>
                <a:gd name="connsiteY3" fmla="*/ 934244 h 1868488"/>
                <a:gd name="connsiteX4" fmla="*/ 0 w 970726"/>
                <a:gd name="connsiteY4" fmla="*/ 1868488 h 1868488"/>
                <a:gd name="connsiteX5" fmla="*/ 970727 w 970726"/>
                <a:gd name="connsiteY5" fmla="*/ 1868488 h 1868488"/>
                <a:gd name="connsiteX6" fmla="*/ 970727 w 970726"/>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726" h="1868488">
                  <a:moveTo>
                    <a:pt x="895174" y="0"/>
                  </a:moveTo>
                  <a:lnTo>
                    <a:pt x="0" y="0"/>
                  </a:lnTo>
                  <a:cubicBezTo>
                    <a:pt x="493778" y="1539"/>
                    <a:pt x="893699" y="418915"/>
                    <a:pt x="895174" y="934244"/>
                  </a:cubicBezTo>
                  <a:lnTo>
                    <a:pt x="895174" y="934244"/>
                  </a:lnTo>
                  <a:cubicBezTo>
                    <a:pt x="895174" y="1450212"/>
                    <a:pt x="494390" y="1868488"/>
                    <a:pt x="0" y="1868488"/>
                  </a:cubicBezTo>
                  <a:lnTo>
                    <a:pt x="970727" y="1868488"/>
                  </a:lnTo>
                  <a:lnTo>
                    <a:pt x="970727" y="0"/>
                  </a:lnTo>
                  <a:close/>
                </a:path>
              </a:pathLst>
            </a:custGeom>
            <a:solidFill>
              <a:schemeClr val="accent3"/>
            </a:solidFill>
            <a:ln w="17815" cap="flat">
              <a:noFill/>
              <a:prstDash val="solid"/>
              <a:miter/>
            </a:ln>
          </p:spPr>
          <p:txBody>
            <a:bodyPr rtlCol="0" anchor="ctr"/>
            <a:lstStyle/>
            <a:p>
              <a:endParaRPr lang="en-US">
                <a:solidFill>
                  <a:schemeClr val="accent2"/>
                </a:solidFill>
              </a:endParaRPr>
            </a:p>
          </p:txBody>
        </p:sp>
        <p:sp>
          <p:nvSpPr>
            <p:cNvPr id="104" name="Graphic 33">
              <a:extLst>
                <a:ext uri="{FF2B5EF4-FFF2-40B4-BE49-F238E27FC236}">
                  <a16:creationId xmlns:a16="http://schemas.microsoft.com/office/drawing/2014/main" id="{7D1A2BAF-56EA-B942-9F56-28880BAE1436}"/>
                </a:ext>
              </a:extLst>
            </p:cNvPr>
            <p:cNvSpPr/>
            <p:nvPr userDrawn="1"/>
          </p:nvSpPr>
          <p:spPr>
            <a:xfrm>
              <a:off x="2148312" y="9598621"/>
              <a:ext cx="620687" cy="1299909"/>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6"/>
            </a:solidFill>
            <a:ln w="17717" cap="flat">
              <a:noFill/>
              <a:prstDash val="solid"/>
              <a:miter/>
            </a:ln>
          </p:spPr>
          <p:txBody>
            <a:bodyPr rtlCol="0" anchor="ctr"/>
            <a:lstStyle/>
            <a:p>
              <a:endParaRPr lang="en-US">
                <a:solidFill>
                  <a:schemeClr val="accent2"/>
                </a:solidFill>
              </a:endParaRPr>
            </a:p>
          </p:txBody>
        </p:sp>
        <p:sp>
          <p:nvSpPr>
            <p:cNvPr id="105" name="Rectangle 104">
              <a:extLst>
                <a:ext uri="{FF2B5EF4-FFF2-40B4-BE49-F238E27FC236}">
                  <a16:creationId xmlns:a16="http://schemas.microsoft.com/office/drawing/2014/main" id="{D683EE33-3771-9444-99EF-42038E3DD961}"/>
                </a:ext>
              </a:extLst>
            </p:cNvPr>
            <p:cNvSpPr/>
            <p:nvPr userDrawn="1"/>
          </p:nvSpPr>
          <p:spPr>
            <a:xfrm>
              <a:off x="752805" y="9598622"/>
              <a:ext cx="1422753" cy="12999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06" name="Graphic 33">
              <a:extLst>
                <a:ext uri="{FF2B5EF4-FFF2-40B4-BE49-F238E27FC236}">
                  <a16:creationId xmlns:a16="http://schemas.microsoft.com/office/drawing/2014/main" id="{02FF7DBB-8CB4-B642-B82B-2DF013F8F1C1}"/>
                </a:ext>
              </a:extLst>
            </p:cNvPr>
            <p:cNvSpPr/>
            <p:nvPr userDrawn="1"/>
          </p:nvSpPr>
          <p:spPr>
            <a:xfrm>
              <a:off x="945117" y="9598621"/>
              <a:ext cx="620687" cy="1299909"/>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1"/>
            </a:solidFill>
            <a:ln w="17717" cap="flat">
              <a:noFill/>
              <a:prstDash val="solid"/>
              <a:miter/>
            </a:ln>
          </p:spPr>
          <p:txBody>
            <a:bodyPr rtlCol="0" anchor="ctr"/>
            <a:lstStyle/>
            <a:p>
              <a:endParaRPr lang="en-US">
                <a:solidFill>
                  <a:schemeClr val="accent2"/>
                </a:solidFill>
              </a:endParaRPr>
            </a:p>
          </p:txBody>
        </p:sp>
        <p:sp>
          <p:nvSpPr>
            <p:cNvPr id="107" name="Rectangle 106">
              <a:extLst>
                <a:ext uri="{FF2B5EF4-FFF2-40B4-BE49-F238E27FC236}">
                  <a16:creationId xmlns:a16="http://schemas.microsoft.com/office/drawing/2014/main" id="{94268B0B-0BEC-C546-B516-F31B44EAE579}"/>
                </a:ext>
              </a:extLst>
            </p:cNvPr>
            <p:cNvSpPr/>
            <p:nvPr userDrawn="1"/>
          </p:nvSpPr>
          <p:spPr>
            <a:xfrm>
              <a:off x="636664" y="9598622"/>
              <a:ext cx="306314" cy="12999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08" name="Rectangle 107">
              <a:extLst>
                <a:ext uri="{FF2B5EF4-FFF2-40B4-BE49-F238E27FC236}">
                  <a16:creationId xmlns:a16="http://schemas.microsoft.com/office/drawing/2014/main" id="{03271377-5B00-8E41-B7D8-BC4160EB7BF8}"/>
                </a:ext>
              </a:extLst>
            </p:cNvPr>
            <p:cNvSpPr/>
            <p:nvPr userDrawn="1"/>
          </p:nvSpPr>
          <p:spPr>
            <a:xfrm>
              <a:off x="632730" y="8740240"/>
              <a:ext cx="4193272" cy="2361559"/>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09" name="TextBox 108">
              <a:extLst>
                <a:ext uri="{FF2B5EF4-FFF2-40B4-BE49-F238E27FC236}">
                  <a16:creationId xmlns:a16="http://schemas.microsoft.com/office/drawing/2014/main" id="{7D33F2E2-DB5D-204A-9650-2E0C0D598E72}"/>
                </a:ext>
              </a:extLst>
            </p:cNvPr>
            <p:cNvSpPr txBox="1"/>
            <p:nvPr userDrawn="1"/>
          </p:nvSpPr>
          <p:spPr>
            <a:xfrm>
              <a:off x="788154" y="8786574"/>
              <a:ext cx="1480038" cy="6496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91440" rIns="0" bIns="0" numCol="1" spcCol="38100" rtlCol="0" anchor="t">
              <a:no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17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Headline</a:t>
              </a:r>
            </a:p>
          </p:txBody>
        </p:sp>
        <p:grpSp>
          <p:nvGrpSpPr>
            <p:cNvPr id="110" name="Group 109">
              <a:extLst>
                <a:ext uri="{FF2B5EF4-FFF2-40B4-BE49-F238E27FC236}">
                  <a16:creationId xmlns:a16="http://schemas.microsoft.com/office/drawing/2014/main" id="{C8C9ECF9-C1AC-D146-B76A-16F65CAB501F}"/>
                </a:ext>
              </a:extLst>
            </p:cNvPr>
            <p:cNvGrpSpPr/>
            <p:nvPr userDrawn="1"/>
          </p:nvGrpSpPr>
          <p:grpSpPr>
            <a:xfrm>
              <a:off x="800439" y="9995598"/>
              <a:ext cx="497491" cy="497491"/>
              <a:chOff x="6981129" y="2783644"/>
              <a:chExt cx="1350134" cy="1350134"/>
            </a:xfrm>
          </p:grpSpPr>
          <p:sp>
            <p:nvSpPr>
              <p:cNvPr id="112" name="Oval 111">
                <a:extLst>
                  <a:ext uri="{FF2B5EF4-FFF2-40B4-BE49-F238E27FC236}">
                    <a16:creationId xmlns:a16="http://schemas.microsoft.com/office/drawing/2014/main" id="{41235346-4182-B741-8F06-835DDEBC4849}"/>
                  </a:ext>
                </a:extLst>
              </p:cNvPr>
              <p:cNvSpPr/>
              <p:nvPr/>
            </p:nvSpPr>
            <p:spPr>
              <a:xfrm>
                <a:off x="6981129" y="2783644"/>
                <a:ext cx="1350134" cy="13501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3" name="Graphic 112">
                <a:extLst>
                  <a:ext uri="{FF2B5EF4-FFF2-40B4-BE49-F238E27FC236}">
                    <a16:creationId xmlns:a16="http://schemas.microsoft.com/office/drawing/2014/main" id="{23FEB9EA-2867-3044-B365-DD79A090FD1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68690" y="2959122"/>
                <a:ext cx="1000651" cy="1000651"/>
              </a:xfrm>
              <a:prstGeom prst="rect">
                <a:avLst/>
              </a:prstGeom>
            </p:spPr>
          </p:pic>
        </p:grpSp>
        <p:sp>
          <p:nvSpPr>
            <p:cNvPr id="111" name="TextBox 110">
              <a:extLst>
                <a:ext uri="{FF2B5EF4-FFF2-40B4-BE49-F238E27FC236}">
                  <a16:creationId xmlns:a16="http://schemas.microsoft.com/office/drawing/2014/main" id="{F87CDFC9-4BCD-4F41-BF6F-76600A45F349}"/>
                </a:ext>
              </a:extLst>
            </p:cNvPr>
            <p:cNvSpPr txBox="1"/>
            <p:nvPr userDrawn="1"/>
          </p:nvSpPr>
          <p:spPr>
            <a:xfrm>
              <a:off x="1621150" y="9918943"/>
              <a:ext cx="1012883" cy="6543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91440" rIns="0" bIns="0" numCol="1" spcCol="38100" rtlCol="0" anchor="t">
              <a:no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Lorem ipsum dolor sit </a:t>
              </a:r>
            </a:p>
            <a:p>
              <a:pPr marL="0" marR="0" indent="0" algn="l" defTabSz="2438338" rtl="0" fontAlgn="auto" latinLnBrk="0" hangingPunct="0">
                <a:lnSpc>
                  <a:spcPct val="100000"/>
                </a:lnSpc>
                <a:spcBef>
                  <a:spcPts val="0"/>
                </a:spcBef>
                <a:spcAft>
                  <a:spcPts val="0"/>
                </a:spcAft>
                <a:buClrTx/>
                <a:buSzTx/>
                <a:buFontTx/>
                <a:buNone/>
                <a:tabLst/>
              </a:pP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amet</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an minim </a:t>
              </a: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aeque</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t>
              </a: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mei</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t>
              </a: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mei</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et </a:t>
              </a: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dicat</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t>
              </a:r>
              <a:r>
                <a:rPr kumimoji="0" lang="en-US" sz="8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facer,ipsum</a:t>
              </a:r>
              <a:r>
                <a:rPr kumimoji="0" lang="en-US" sz="8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a:t>
              </a:r>
            </a:p>
          </p:txBody>
        </p:sp>
      </p:grpSp>
      <p:sp>
        <p:nvSpPr>
          <p:cNvPr id="123" name="TextBox 122">
            <a:extLst>
              <a:ext uri="{FF2B5EF4-FFF2-40B4-BE49-F238E27FC236}">
                <a16:creationId xmlns:a16="http://schemas.microsoft.com/office/drawing/2014/main" id="{4E7738E3-8766-8940-B8E9-D5E735E3AAB7}"/>
              </a:ext>
            </a:extLst>
          </p:cNvPr>
          <p:cNvSpPr txBox="1"/>
          <p:nvPr userDrawn="1"/>
        </p:nvSpPr>
        <p:spPr>
          <a:xfrm>
            <a:off x="243018" y="5793317"/>
            <a:ext cx="3004679" cy="830997"/>
          </a:xfrm>
          <a:prstGeom prst="rect">
            <a:avLst/>
          </a:prstGeom>
          <a:noFill/>
        </p:spPr>
        <p:txBody>
          <a:bodyPr wrap="square" rtlCol="0">
            <a:spAutoFit/>
          </a:bodyPr>
          <a:lstStyle/>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You can use these shapes to create your own unique branded layouts.</a:t>
            </a:r>
          </a:p>
          <a:p>
            <a:pPr marL="0" marR="0" indent="0" algn="l" defTabSz="2438338"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This layout showcases multiple custom areas for iconography, text and imagery.</a:t>
            </a:r>
          </a:p>
        </p:txBody>
      </p:sp>
    </p:spTree>
    <p:extLst>
      <p:ext uri="{BB962C8B-B14F-4D97-AF65-F5344CB8AC3E}">
        <p14:creationId xmlns:p14="http://schemas.microsoft.com/office/powerpoint/2010/main" val="22581732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elpful reminders">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9C763CC-8321-9D4F-8AF6-4B2BA25CB11A}"/>
              </a:ext>
            </a:extLst>
          </p:cNvPr>
          <p:cNvSpPr txBox="1">
            <a:spLocks/>
          </p:cNvSpPr>
          <p:nvPr userDrawn="1"/>
        </p:nvSpPr>
        <p:spPr>
          <a:xfrm>
            <a:off x="223098" y="250718"/>
            <a:ext cx="8605591" cy="474496"/>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a:lstStyle>
          <a:p>
            <a:pPr lvl="0"/>
            <a:r>
              <a:rPr lang="en-US" dirty="0">
                <a:sym typeface="Helvetica Neue"/>
              </a:rPr>
              <a:t>Helpful reminders for branded presentations</a:t>
            </a:r>
          </a:p>
        </p:txBody>
      </p:sp>
      <p:sp>
        <p:nvSpPr>
          <p:cNvPr id="22" name="TextBox 21">
            <a:extLst>
              <a:ext uri="{FF2B5EF4-FFF2-40B4-BE49-F238E27FC236}">
                <a16:creationId xmlns:a16="http://schemas.microsoft.com/office/drawing/2014/main" id="{29D3F85B-2FAC-BE41-AEB8-57DC602265A7}"/>
              </a:ext>
            </a:extLst>
          </p:cNvPr>
          <p:cNvSpPr txBox="1"/>
          <p:nvPr userDrawn="1"/>
        </p:nvSpPr>
        <p:spPr>
          <a:xfrm>
            <a:off x="243018" y="1010883"/>
            <a:ext cx="3978764" cy="5563061"/>
          </a:xfrm>
          <a:prstGeom prst="rect">
            <a:avLst/>
          </a:prstGeom>
          <a:noFill/>
        </p:spPr>
        <p:txBody>
          <a:bodyPr wrap="square" rtlCol="0">
            <a:spAutoFit/>
          </a:bodyPr>
          <a:lstStyle/>
          <a:p>
            <a:pPr marL="228600" marR="0" indent="-228600" algn="l" defTabSz="2438338" rtl="0" fontAlgn="auto" latinLnBrk="0" hangingPunct="0">
              <a:lnSpc>
                <a:spcPct val="100000"/>
              </a:lnSpc>
              <a:spcBef>
                <a:spcPts val="900"/>
              </a:spcBef>
              <a:spcAft>
                <a:spcPts val="0"/>
              </a:spcAft>
              <a:buClrTx/>
              <a:buSzTx/>
              <a:buFontTx/>
              <a:buNone/>
              <a:tabLst/>
            </a:pPr>
            <a:r>
              <a:rPr kumimoji="0" lang="en-US" sz="115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Review all copy related to BD and BD products: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all product names correct and identified with an approved generic noun descriptor? (Reference the approved BD trademark list.) Are generic descriptors in the right case? Is BD present before product names where appropriate? </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BD products labeled properly with a trademark symbol (™) or registered trademark symbol (®) on each reference?</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Do you describe BD products, segments, units and the company according to our standards? (e.g., not abbreviating business units, including organizational names)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Is the BD tagline, advancing the world of health™, used appropriately and written in italics when included in body copy?</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Have you ensured BD or any BD product are not used in the possessive (e.g., BD’s) or plural forms? </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BD address blocks correctly formatted (e.g., BD, Franklin Lakes, NJ, 07417, U.S.)?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BD websites formatted correctly with no www?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Do all of the links work?</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Did you include the proper copyright block and trademark byline, ensuring it has the current year, and modify for specific trademarks as needed?</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If for internal use only, have you included a confidentiality notice in the footer?</a:t>
            </a:r>
          </a:p>
        </p:txBody>
      </p:sp>
      <p:sp>
        <p:nvSpPr>
          <p:cNvPr id="66" name="TextBox 65">
            <a:extLst>
              <a:ext uri="{FF2B5EF4-FFF2-40B4-BE49-F238E27FC236}">
                <a16:creationId xmlns:a16="http://schemas.microsoft.com/office/drawing/2014/main" id="{052BD805-7D27-3C4E-AFC2-0BCC3CB09B2B}"/>
              </a:ext>
            </a:extLst>
          </p:cNvPr>
          <p:cNvSpPr txBox="1"/>
          <p:nvPr userDrawn="1"/>
        </p:nvSpPr>
        <p:spPr>
          <a:xfrm>
            <a:off x="4420792" y="1010883"/>
            <a:ext cx="3889527" cy="4493538"/>
          </a:xfrm>
          <a:prstGeom prst="rect">
            <a:avLst/>
          </a:prstGeom>
          <a:noFill/>
        </p:spPr>
        <p:txBody>
          <a:bodyPr wrap="square" rtlCol="0">
            <a:spAutoFit/>
          </a:bodyPr>
          <a:lstStyle/>
          <a:p>
            <a:pPr marL="228600" marR="0" indent="-228600" algn="l" defTabSz="2438338" rtl="0" fontAlgn="auto" latinLnBrk="0" hangingPunct="0">
              <a:lnSpc>
                <a:spcPct val="100000"/>
              </a:lnSpc>
              <a:spcBef>
                <a:spcPts val="900"/>
              </a:spcBef>
              <a:spcAft>
                <a:spcPts val="0"/>
              </a:spcAft>
              <a:buClrTx/>
              <a:buSzTx/>
              <a:buFontTx/>
              <a:buNone/>
              <a:tabLst/>
            </a:pPr>
            <a:r>
              <a:rPr kumimoji="0" lang="en-US" sz="115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document for common errors and writing style:</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Did you use the BD voice in active phrasing where possible?</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you using contractions and relatable language?</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t>
            </a:r>
            <a:r>
              <a:rPr kumimoji="0" lang="en-US" sz="115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em</a:t>
            </a: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dashes, </a:t>
            </a:r>
            <a:r>
              <a:rPr kumimoji="0" lang="en-US" sz="115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en</a:t>
            </a: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 dashes and hyphens used properly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and without spaces?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Is the copy clear of ampersands if they’re not in an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official name, R&amp;D or Q&amp;A?</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Have you eliminated unneeded words?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all words spelled correctly?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(Use spell check and your judgement—basil vs basal)</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any bulleted lists formatted correctly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(e.g., using parallel grammar, with punctuation </a:t>
            </a:r>
            <a:b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b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if sentences/without if fragments)?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all unneeded serial commas deleted?</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all numbers from zero to nine spelled out? If not, is it only because they are part of an official name, product name, measurement or a combination of numbers less than 10 and greater than 10 in the same sentence?</a:t>
            </a:r>
          </a:p>
        </p:txBody>
      </p:sp>
      <p:sp>
        <p:nvSpPr>
          <p:cNvPr id="68" name="TextBox 67">
            <a:extLst>
              <a:ext uri="{FF2B5EF4-FFF2-40B4-BE49-F238E27FC236}">
                <a16:creationId xmlns:a16="http://schemas.microsoft.com/office/drawing/2014/main" id="{AFEED71F-1C6A-E149-B9CA-EE39E5357FDD}"/>
              </a:ext>
            </a:extLst>
          </p:cNvPr>
          <p:cNvSpPr txBox="1"/>
          <p:nvPr userDrawn="1"/>
        </p:nvSpPr>
        <p:spPr>
          <a:xfrm>
            <a:off x="8500192" y="1010883"/>
            <a:ext cx="3575496" cy="4439677"/>
          </a:xfrm>
          <a:prstGeom prst="rect">
            <a:avLst/>
          </a:prstGeom>
          <a:noFill/>
        </p:spPr>
        <p:txBody>
          <a:bodyPr wrap="square" rtlCol="0">
            <a:spAutoFit/>
          </a:bodyPr>
          <a:lstStyle/>
          <a:p>
            <a:pPr marL="228600" marR="0" indent="-228600" algn="l" defTabSz="2438338" rtl="0" fontAlgn="auto" latinLnBrk="0" hangingPunct="0">
              <a:lnSpc>
                <a:spcPct val="100000"/>
              </a:lnSpc>
              <a:spcBef>
                <a:spcPts val="900"/>
              </a:spcBef>
              <a:spcAft>
                <a:spcPts val="0"/>
              </a:spcAft>
              <a:buClrTx/>
              <a:buSzTx/>
              <a:buFontTx/>
              <a:buNone/>
              <a:tabLst/>
            </a:pPr>
            <a:r>
              <a:rPr kumimoji="0" lang="en-US" sz="115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references :</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Have you verified all people have the correct name and title using the Maxwell directory?</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Do page numbers match in the contents and body, and any mid-presentation contents lists?</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the citations correct via PubMed and in AMA style?</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references grouped together as one continuous block of copy at the end of the document under the header “References” (or Reference if there is only one)? Are they formatted correctly per AMA style and listed in the order in which they appeared in the document?</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mentions of “Data on file” changed to match their actual reference information?</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third-party trademarks identified with the correct symbol?</a:t>
            </a:r>
          </a:p>
          <a:p>
            <a:pPr marL="228600" indent="-228600" algn="l">
              <a:lnSpc>
                <a:spcPct val="100000"/>
              </a:lnSpc>
              <a:spcBef>
                <a:spcPts val="900"/>
              </a:spcBef>
              <a:spcAft>
                <a:spcPct val="0"/>
              </a:spcAft>
              <a:buFont typeface="Wingdings" pitchFamily="2" charset="2"/>
              <a:buChar char="q"/>
              <a:tabLst/>
            </a:pPr>
            <a:r>
              <a:rPr kumimoji="0" lang="en-US" sz="115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Calibri" panose="020F0502020204030204" pitchFamily="34" charset="0"/>
                <a:sym typeface="Helvetica Neue"/>
              </a:rPr>
              <a:t>Are references to third-party websites formatted exactly as they appear in the web browser? Do all of the links work?</a:t>
            </a:r>
          </a:p>
        </p:txBody>
      </p:sp>
      <p:sp>
        <p:nvSpPr>
          <p:cNvPr id="2" name="Rounded Rectangle 1">
            <a:extLst>
              <a:ext uri="{FF2B5EF4-FFF2-40B4-BE49-F238E27FC236}">
                <a16:creationId xmlns:a16="http://schemas.microsoft.com/office/drawing/2014/main" id="{01A3308E-6A93-5F4F-B6EE-4929BEFCCD39}"/>
              </a:ext>
            </a:extLst>
          </p:cNvPr>
          <p:cNvSpPr/>
          <p:nvPr userDrawn="1"/>
        </p:nvSpPr>
        <p:spPr>
          <a:xfrm>
            <a:off x="4645572" y="5959366"/>
            <a:ext cx="5675587" cy="64791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rtlCol="0" anchor="ctr"/>
          <a:lstStyle/>
          <a:p>
            <a:pPr algn="l" defTabSz="2438338" hangingPunct="0"/>
            <a:r>
              <a:rPr lang="en-US" sz="1400" dirty="0">
                <a:solidFill>
                  <a:schemeClr val="bg2"/>
                </a:solidFill>
                <a:latin typeface="FS Albert Pro" panose="02000503040000020004" pitchFamily="2" charset="0"/>
                <a:sym typeface="Helvetica Neue"/>
              </a:rPr>
              <a:t>Please visit the </a:t>
            </a:r>
            <a:r>
              <a:rPr lang="en-US" sz="1400" dirty="0">
                <a:solidFill>
                  <a:schemeClr val="accent5"/>
                </a:solidFill>
                <a:latin typeface="FS Albert Pro" panose="02000503040000020004" pitchFamily="2" charset="0"/>
                <a:sym typeface="Helvetica Neue"/>
                <a:hlinkClick r:id="rId2">
                  <a:extLst>
                    <a:ext uri="{A12FA001-AC4F-418D-AE19-62706E023703}">
                      <ahyp:hlinkClr xmlns:ahyp="http://schemas.microsoft.com/office/drawing/2018/hyperlinkcolor" val="tx"/>
                    </a:ext>
                  </a:extLst>
                </a:hlinkClick>
              </a:rPr>
              <a:t>Writing Standards in Design System</a:t>
            </a:r>
            <a:r>
              <a:rPr lang="en-US" sz="1400" dirty="0">
                <a:solidFill>
                  <a:schemeClr val="accent5"/>
                </a:solidFill>
                <a:latin typeface="FS Albert Pro" panose="02000503040000020004" pitchFamily="2" charset="0"/>
                <a:sym typeface="Helvetica Neue"/>
              </a:rPr>
              <a:t> </a:t>
            </a:r>
            <a:r>
              <a:rPr lang="en-US" sz="1400" dirty="0">
                <a:solidFill>
                  <a:schemeClr val="bg2"/>
                </a:solidFill>
                <a:latin typeface="FS Albert Pro" panose="02000503040000020004" pitchFamily="2" charset="0"/>
                <a:sym typeface="Helvetica Neue"/>
              </a:rPr>
              <a:t>for more details.</a:t>
            </a:r>
          </a:p>
        </p:txBody>
      </p:sp>
    </p:spTree>
    <p:extLst>
      <p:ext uri="{BB962C8B-B14F-4D97-AF65-F5344CB8AC3E}">
        <p14:creationId xmlns:p14="http://schemas.microsoft.com/office/powerpoint/2010/main" val="22654724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Divider w Image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F1AB290-160C-9A44-855B-97CCFD804CC4}"/>
              </a:ext>
            </a:extLst>
          </p:cNvPr>
          <p:cNvGrpSpPr/>
          <p:nvPr userDrawn="1"/>
        </p:nvGrpSpPr>
        <p:grpSpPr>
          <a:xfrm>
            <a:off x="-378" y="6309250"/>
            <a:ext cx="4183779" cy="553324"/>
            <a:chOff x="-755" y="12618496"/>
            <a:chExt cx="8367556" cy="1106648"/>
          </a:xfrm>
        </p:grpSpPr>
        <p:grpSp>
          <p:nvGrpSpPr>
            <p:cNvPr id="18" name="Group 17">
              <a:extLst>
                <a:ext uri="{FF2B5EF4-FFF2-40B4-BE49-F238E27FC236}">
                  <a16:creationId xmlns:a16="http://schemas.microsoft.com/office/drawing/2014/main" id="{38CBBD32-A2FF-4D43-B2A7-373844DE55A1}"/>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5421ABA4-06C2-EB46-A53C-EE64580002D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EBC8E64D-47AD-7047-B4AD-1CF1E0BE4B5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592"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E63EBDB-900E-9743-BFB7-DC09388ABD9F}"/>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7744EDBF-F891-1B4A-B2E4-62C0EF759C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7A356D3-2420-7F49-A3DD-DF43D45BA1E0}"/>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592"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8AE0339-71F8-114A-817E-A9A4486AECA3}"/>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a:xfrm>
            <a:off x="8960386" y="6467506"/>
            <a:ext cx="3068169" cy="252292"/>
          </a:xfrm>
          <a:solidFill>
            <a:schemeClr val="bg1">
              <a:lumMod val="85000"/>
            </a:schemeClr>
          </a:solidFill>
        </p:spPr>
        <p:txBody>
          <a:bodyPr/>
          <a:lstStyle>
            <a:lvl1pPr>
              <a:defRPr/>
            </a:lvl1pPr>
          </a:lstStyle>
          <a:p>
            <a:r>
              <a:rPr lang="en-US" dirty="0"/>
              <a:t>10 Novembre 2023 – IVAS - Canobbio</a:t>
            </a:r>
          </a:p>
        </p:txBody>
      </p:sp>
      <p:sp>
        <p:nvSpPr>
          <p:cNvPr id="21" name="Title 3">
            <a:extLst>
              <a:ext uri="{FF2B5EF4-FFF2-40B4-BE49-F238E27FC236}">
                <a16:creationId xmlns:a16="http://schemas.microsoft.com/office/drawing/2014/main" id="{4439AC12-80AA-45E0-82DE-BCE62A86BAC9}"/>
              </a:ext>
            </a:extLst>
          </p:cNvPr>
          <p:cNvSpPr>
            <a:spLocks noGrp="1"/>
          </p:cNvSpPr>
          <p:nvPr>
            <p:ph type="title" hasCustomPrompt="1"/>
          </p:nvPr>
        </p:nvSpPr>
        <p:spPr>
          <a:xfrm>
            <a:off x="228602" y="228600"/>
            <a:ext cx="10441869" cy="914400"/>
          </a:xfrm>
          <a:prstGeom prst="rect">
            <a:avLst/>
          </a:prstGeom>
          <a:ln>
            <a:noFill/>
          </a:ln>
        </p:spPr>
        <p:txBody>
          <a:bodyPr anchor="t">
            <a:noAutofit/>
          </a:bodyPr>
          <a:lstStyle>
            <a:lvl1pPr>
              <a:lnSpc>
                <a:spcPct val="90000"/>
              </a:lnSpc>
              <a:defRPr sz="3000" spc="0" baseline="0">
                <a:solidFill>
                  <a:schemeClr val="accent1"/>
                </a:solidFill>
              </a:defRPr>
            </a:lvl1pPr>
          </a:lstStyle>
          <a:p>
            <a:r>
              <a:rPr lang="en-US"/>
              <a:t>Multiple image slides.</a:t>
            </a:r>
            <a:br>
              <a:rPr lang="en-US"/>
            </a:br>
            <a:r>
              <a:rPr lang="en-US"/>
              <a:t>Lorem ipsum dolor sit </a:t>
            </a:r>
            <a:r>
              <a:rPr lang="en-US" err="1"/>
              <a:t>amet</a:t>
            </a:r>
            <a:r>
              <a:rPr lang="en-US"/>
              <a:t>, an minim</a:t>
            </a:r>
          </a:p>
        </p:txBody>
      </p:sp>
    </p:spTree>
    <p:extLst>
      <p:ext uri="{BB962C8B-B14F-4D97-AF65-F5344CB8AC3E}">
        <p14:creationId xmlns:p14="http://schemas.microsoft.com/office/powerpoint/2010/main" val="242501324"/>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0" y="6731290"/>
            <a:ext cx="106307" cy="119593"/>
          </a:xfrm>
          <a:prstGeom prst="rect">
            <a:avLst/>
          </a:prstGeom>
        </p:spPr>
        <p:txBody>
          <a:bodyPr/>
          <a:lstStyle>
            <a:lvl1pPr>
              <a:defRPr sz="200">
                <a:solidFill>
                  <a:schemeClr val="bg1"/>
                </a:solidFill>
                <a:latin typeface="Verdana"/>
                <a:cs typeface="Verdana"/>
              </a:defRPr>
            </a:lvl1pPr>
          </a:lstStyle>
          <a:p>
            <a:fld id="{78EB43C4-7051-7042-93B5-8C0653444BA6}" type="slidenum">
              <a:rPr lang="en-US" smtClean="0"/>
              <a:pPr/>
              <a:t>‹#›</a:t>
            </a:fld>
            <a:endParaRPr lang="en-US"/>
          </a:p>
        </p:txBody>
      </p:sp>
      <p:sp>
        <p:nvSpPr>
          <p:cNvPr id="11" name="Text Placeholder 10"/>
          <p:cNvSpPr>
            <a:spLocks noGrp="1"/>
          </p:cNvSpPr>
          <p:nvPr>
            <p:ph type="body" sz="quarter" idx="12" hasCustomPrompt="1"/>
          </p:nvPr>
        </p:nvSpPr>
        <p:spPr>
          <a:xfrm>
            <a:off x="2011680" y="3941065"/>
            <a:ext cx="6299200" cy="1933575"/>
          </a:xfrm>
          <a:prstGeom prst="rect">
            <a:avLst/>
          </a:prstGeom>
        </p:spPr>
        <p:txBody>
          <a:bodyPr vert="horz"/>
          <a:lstStyle>
            <a:lvl1pPr marL="0" indent="0">
              <a:buFont typeface="+mj-lt"/>
              <a:buNone/>
              <a:defRPr sz="1600">
                <a:latin typeface="Verdana"/>
                <a:cs typeface="Verdana"/>
              </a:defRPr>
            </a:lvl1pPr>
            <a:lvl2pPr marL="0" indent="0">
              <a:buFont typeface="+mj-lt"/>
              <a:buNone/>
              <a:defRPr sz="1400">
                <a:latin typeface="Verdana"/>
                <a:cs typeface="Verdana"/>
              </a:defRPr>
            </a:lvl2pPr>
            <a:lvl3pPr marL="0" indent="0">
              <a:buFont typeface="+mj-lt"/>
              <a:buNone/>
              <a:defRPr sz="1400">
                <a:latin typeface="Verdana"/>
                <a:cs typeface="Verdana"/>
              </a:defRPr>
            </a:lvl3pPr>
            <a:lvl4pPr marL="0" indent="0">
              <a:buFont typeface="+mj-lt"/>
              <a:buNone/>
              <a:defRPr sz="1400">
                <a:latin typeface="Verdana"/>
                <a:cs typeface="Verdana"/>
              </a:defRPr>
            </a:lvl4pPr>
          </a:lstStyle>
          <a:p>
            <a:r>
              <a:rPr lang="en-US" dirty="0"/>
              <a:t>Presenter name</a:t>
            </a:r>
          </a:p>
          <a:p>
            <a:r>
              <a:rPr lang="en-US" dirty="0"/>
              <a:t>Title (Verdana 16 </a:t>
            </a:r>
            <a:r>
              <a:rPr lang="en-US" dirty="0" err="1"/>
              <a:t>pt</a:t>
            </a:r>
            <a:r>
              <a:rPr lang="en-US" dirty="0"/>
              <a:t>)</a:t>
            </a:r>
          </a:p>
          <a:p>
            <a:r>
              <a:rPr lang="en-US" dirty="0"/>
              <a:t>Business or department</a:t>
            </a:r>
          </a:p>
          <a:p>
            <a:endParaRPr lang="en-US" dirty="0"/>
          </a:p>
          <a:p>
            <a:r>
              <a:rPr lang="en-US" dirty="0"/>
              <a:t>Month date, year</a:t>
            </a:r>
          </a:p>
        </p:txBody>
      </p:sp>
      <p:sp>
        <p:nvSpPr>
          <p:cNvPr id="27" name="Title 1"/>
          <p:cNvSpPr>
            <a:spLocks noGrp="1"/>
          </p:cNvSpPr>
          <p:nvPr>
            <p:ph type="title" hasCustomPrompt="1"/>
          </p:nvPr>
        </p:nvSpPr>
        <p:spPr>
          <a:xfrm>
            <a:off x="2011680" y="1856233"/>
            <a:ext cx="9753600" cy="1666649"/>
          </a:xfrm>
          <a:prstGeom prst="rect">
            <a:avLst/>
          </a:prstGeom>
        </p:spPr>
        <p:txBody>
          <a:bodyPr anchor="ctr"/>
          <a:lstStyle>
            <a:lvl1pPr algn="l">
              <a:defRPr sz="4800" baseline="0">
                <a:solidFill>
                  <a:schemeClr val="accent1"/>
                </a:solidFill>
                <a:latin typeface="Verdana"/>
                <a:cs typeface="Verdana"/>
              </a:defRPr>
            </a:lvl1pPr>
          </a:lstStyle>
          <a:p>
            <a:r>
              <a:rPr lang="en-US" dirty="0"/>
              <a:t>Title (Verdana 48 </a:t>
            </a:r>
            <a:r>
              <a:rPr lang="en-US" dirty="0" err="1"/>
              <a:t>pt</a:t>
            </a:r>
            <a:r>
              <a:rPr lang="en-US" dirty="0"/>
              <a:t>)</a:t>
            </a:r>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2011680" y="6309361"/>
            <a:ext cx="8534400" cy="153917"/>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pic>
        <p:nvPicPr>
          <p:cNvPr id="14" name="Picture 13" descr="bd_3_rgb_lbg_2_25.png">
            <a:extLst>
              <a:ext uri="{FF2B5EF4-FFF2-40B4-BE49-F238E27FC236}">
                <a16:creationId xmlns:a16="http://schemas.microsoft.com/office/drawing/2014/main" id="{FED4F1A4-0EBC-DA48-B90F-CA031C628E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60" y="235534"/>
            <a:ext cx="4303776" cy="1755648"/>
          </a:xfrm>
          <a:prstGeom prst="rect">
            <a:avLst/>
          </a:prstGeom>
        </p:spPr>
      </p:pic>
    </p:spTree>
    <p:extLst>
      <p:ext uri="{BB962C8B-B14F-4D97-AF65-F5344CB8AC3E}">
        <p14:creationId xmlns:p14="http://schemas.microsoft.com/office/powerpoint/2010/main" val="5762365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10;(blue)">
    <p:bg>
      <p:bgPr>
        <a:solidFill>
          <a:schemeClr val="accent2"/>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0" y="6731290"/>
            <a:ext cx="106307" cy="119593"/>
          </a:xfrm>
          <a:prstGeom prst="rect">
            <a:avLst/>
          </a:prstGeom>
        </p:spPr>
        <p:txBody>
          <a:bodyPr/>
          <a:lstStyle>
            <a:lvl1pPr>
              <a:defRPr sz="200">
                <a:solidFill>
                  <a:schemeClr val="bg1"/>
                </a:solidFill>
                <a:latin typeface="Verdana"/>
                <a:cs typeface="Verdana"/>
              </a:defRPr>
            </a:lvl1pPr>
          </a:lstStyle>
          <a:p>
            <a:fld id="{78EB43C4-7051-7042-93B5-8C0653444BA6}" type="slidenum">
              <a:rPr lang="en-US" smtClean="0"/>
              <a:pPr/>
              <a:t>‹#›</a:t>
            </a:fld>
            <a:endParaRPr lang="en-US"/>
          </a:p>
        </p:txBody>
      </p:sp>
      <p:sp>
        <p:nvSpPr>
          <p:cNvPr id="11" name="Text Placeholder 10"/>
          <p:cNvSpPr>
            <a:spLocks noGrp="1"/>
          </p:cNvSpPr>
          <p:nvPr>
            <p:ph type="body" sz="quarter" idx="12" hasCustomPrompt="1"/>
          </p:nvPr>
        </p:nvSpPr>
        <p:spPr>
          <a:xfrm>
            <a:off x="2011680" y="3941065"/>
            <a:ext cx="6299200" cy="1933575"/>
          </a:xfrm>
          <a:prstGeom prst="rect">
            <a:avLst/>
          </a:prstGeom>
        </p:spPr>
        <p:txBody>
          <a:bodyPr vert="horz"/>
          <a:lstStyle>
            <a:lvl1pPr marL="0" indent="0">
              <a:buFont typeface="+mj-lt"/>
              <a:buNone/>
              <a:defRPr sz="1600">
                <a:solidFill>
                  <a:schemeClr val="bg1"/>
                </a:solidFill>
                <a:latin typeface="Verdana"/>
                <a:cs typeface="Verdana"/>
              </a:defRPr>
            </a:lvl1pPr>
            <a:lvl2pPr marL="0" indent="0">
              <a:buFont typeface="+mj-lt"/>
              <a:buNone/>
              <a:defRPr sz="1400">
                <a:latin typeface="Verdana"/>
                <a:cs typeface="Verdana"/>
              </a:defRPr>
            </a:lvl2pPr>
            <a:lvl3pPr marL="0" indent="0">
              <a:buFont typeface="+mj-lt"/>
              <a:buNone/>
              <a:defRPr sz="1400">
                <a:latin typeface="Verdana"/>
                <a:cs typeface="Verdana"/>
              </a:defRPr>
            </a:lvl3pPr>
            <a:lvl4pPr marL="0" indent="0">
              <a:buFont typeface="+mj-lt"/>
              <a:buNone/>
              <a:defRPr sz="1400">
                <a:latin typeface="Verdana"/>
                <a:cs typeface="Verdana"/>
              </a:defRPr>
            </a:lvl4pPr>
          </a:lstStyle>
          <a:p>
            <a:r>
              <a:rPr lang="en-US" dirty="0"/>
              <a:t>Presenter name</a:t>
            </a:r>
          </a:p>
          <a:p>
            <a:r>
              <a:rPr lang="en-US" dirty="0"/>
              <a:t>Title (Verdana 16 </a:t>
            </a:r>
            <a:r>
              <a:rPr lang="en-US" dirty="0" err="1"/>
              <a:t>pt</a:t>
            </a:r>
            <a:r>
              <a:rPr lang="en-US" dirty="0"/>
              <a:t>)</a:t>
            </a:r>
          </a:p>
          <a:p>
            <a:r>
              <a:rPr lang="en-US" dirty="0"/>
              <a:t>Business or department</a:t>
            </a:r>
          </a:p>
          <a:p>
            <a:endParaRPr lang="en-US" dirty="0"/>
          </a:p>
          <a:p>
            <a:r>
              <a:rPr lang="en-US" dirty="0"/>
              <a:t>Month date, year</a:t>
            </a:r>
          </a:p>
        </p:txBody>
      </p:sp>
      <p:sp>
        <p:nvSpPr>
          <p:cNvPr id="27" name="Title 1"/>
          <p:cNvSpPr>
            <a:spLocks noGrp="1"/>
          </p:cNvSpPr>
          <p:nvPr>
            <p:ph type="title" hasCustomPrompt="1"/>
          </p:nvPr>
        </p:nvSpPr>
        <p:spPr>
          <a:xfrm>
            <a:off x="2011680" y="1856233"/>
            <a:ext cx="9753600" cy="1666649"/>
          </a:xfrm>
          <a:prstGeom prst="rect">
            <a:avLst/>
          </a:prstGeom>
        </p:spPr>
        <p:txBody>
          <a:bodyPr anchor="ctr"/>
          <a:lstStyle>
            <a:lvl1pPr algn="l">
              <a:defRPr sz="4800" baseline="0">
                <a:solidFill>
                  <a:schemeClr val="bg1"/>
                </a:solidFill>
                <a:latin typeface="Verdana"/>
                <a:cs typeface="Verdana"/>
              </a:defRPr>
            </a:lvl1pPr>
          </a:lstStyle>
          <a:p>
            <a:r>
              <a:rPr lang="en-US" dirty="0"/>
              <a:t>Title (Verdana 48 </a:t>
            </a:r>
            <a:r>
              <a:rPr lang="en-US" dirty="0" err="1"/>
              <a:t>pt</a:t>
            </a:r>
            <a:r>
              <a:rPr lang="en-US" dirty="0"/>
              <a:t>)</a:t>
            </a:r>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2011680" y="6309361"/>
            <a:ext cx="8534400" cy="153917"/>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p:txBody>
      </p:sp>
      <p:pic>
        <p:nvPicPr>
          <p:cNvPr id="7" name="Picture 6" descr="bd_1bw_rgb_dbg_2_25.png">
            <a:extLst>
              <a:ext uri="{FF2B5EF4-FFF2-40B4-BE49-F238E27FC236}">
                <a16:creationId xmlns:a16="http://schemas.microsoft.com/office/drawing/2014/main" id="{8E689675-6DA4-A748-ACC9-D2306532C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5535"/>
            <a:ext cx="4303776" cy="1755648"/>
          </a:xfrm>
          <a:prstGeom prst="rect">
            <a:avLst/>
          </a:prstGeom>
        </p:spPr>
      </p:pic>
    </p:spTree>
    <p:extLst>
      <p:ext uri="{BB962C8B-B14F-4D97-AF65-F5344CB8AC3E}">
        <p14:creationId xmlns:p14="http://schemas.microsoft.com/office/powerpoint/2010/main" val="20789694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10;(orange)">
    <p:bg>
      <p:bgPr>
        <a:solidFill>
          <a:schemeClr val="accent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0" y="6731290"/>
            <a:ext cx="106307" cy="119593"/>
          </a:xfrm>
          <a:prstGeom prst="rect">
            <a:avLst/>
          </a:prstGeom>
        </p:spPr>
        <p:txBody>
          <a:bodyPr/>
          <a:lstStyle>
            <a:lvl1pPr>
              <a:defRPr sz="200">
                <a:solidFill>
                  <a:schemeClr val="bg1"/>
                </a:solidFill>
                <a:latin typeface="Verdana"/>
                <a:cs typeface="Verdana"/>
              </a:defRPr>
            </a:lvl1pPr>
          </a:lstStyle>
          <a:p>
            <a:fld id="{78EB43C4-7051-7042-93B5-8C0653444BA6}" type="slidenum">
              <a:rPr lang="en-US" smtClean="0"/>
              <a:pPr/>
              <a:t>‹#›</a:t>
            </a:fld>
            <a:endParaRPr lang="en-US"/>
          </a:p>
        </p:txBody>
      </p:sp>
      <p:sp>
        <p:nvSpPr>
          <p:cNvPr id="11" name="Text Placeholder 10"/>
          <p:cNvSpPr>
            <a:spLocks noGrp="1"/>
          </p:cNvSpPr>
          <p:nvPr>
            <p:ph type="body" sz="quarter" idx="12" hasCustomPrompt="1"/>
          </p:nvPr>
        </p:nvSpPr>
        <p:spPr>
          <a:xfrm>
            <a:off x="2011680" y="3941065"/>
            <a:ext cx="6299200" cy="1933575"/>
          </a:xfrm>
          <a:prstGeom prst="rect">
            <a:avLst/>
          </a:prstGeom>
        </p:spPr>
        <p:txBody>
          <a:bodyPr vert="horz"/>
          <a:lstStyle>
            <a:lvl1pPr marL="0" indent="0">
              <a:buFont typeface="+mj-lt"/>
              <a:buNone/>
              <a:defRPr sz="1600">
                <a:solidFill>
                  <a:schemeClr val="bg1"/>
                </a:solidFill>
                <a:latin typeface="Verdana"/>
                <a:cs typeface="Verdana"/>
              </a:defRPr>
            </a:lvl1pPr>
            <a:lvl2pPr marL="0" indent="0">
              <a:buFont typeface="+mj-lt"/>
              <a:buNone/>
              <a:defRPr sz="1400">
                <a:latin typeface="Verdana"/>
                <a:cs typeface="Verdana"/>
              </a:defRPr>
            </a:lvl2pPr>
            <a:lvl3pPr marL="0" indent="0">
              <a:buFont typeface="+mj-lt"/>
              <a:buNone/>
              <a:defRPr sz="1400">
                <a:latin typeface="Verdana"/>
                <a:cs typeface="Verdana"/>
              </a:defRPr>
            </a:lvl3pPr>
            <a:lvl4pPr marL="0" indent="0">
              <a:buFont typeface="+mj-lt"/>
              <a:buNone/>
              <a:defRPr sz="1400">
                <a:latin typeface="Verdana"/>
                <a:cs typeface="Verdana"/>
              </a:defRPr>
            </a:lvl4pPr>
          </a:lstStyle>
          <a:p>
            <a:r>
              <a:rPr lang="en-US" dirty="0"/>
              <a:t>Presenter name</a:t>
            </a:r>
          </a:p>
          <a:p>
            <a:r>
              <a:rPr lang="en-US" dirty="0"/>
              <a:t>Title (Verdana 16 </a:t>
            </a:r>
            <a:r>
              <a:rPr lang="en-US" dirty="0" err="1"/>
              <a:t>pt</a:t>
            </a:r>
            <a:r>
              <a:rPr lang="en-US" dirty="0"/>
              <a:t>)</a:t>
            </a:r>
          </a:p>
          <a:p>
            <a:r>
              <a:rPr lang="en-US" dirty="0"/>
              <a:t>Business or department</a:t>
            </a:r>
          </a:p>
          <a:p>
            <a:endParaRPr lang="en-US" dirty="0"/>
          </a:p>
          <a:p>
            <a:r>
              <a:rPr lang="en-US" dirty="0"/>
              <a:t>Month date, year</a:t>
            </a:r>
          </a:p>
        </p:txBody>
      </p:sp>
      <p:sp>
        <p:nvSpPr>
          <p:cNvPr id="27" name="Title 1"/>
          <p:cNvSpPr>
            <a:spLocks noGrp="1"/>
          </p:cNvSpPr>
          <p:nvPr>
            <p:ph type="title" hasCustomPrompt="1"/>
          </p:nvPr>
        </p:nvSpPr>
        <p:spPr>
          <a:xfrm>
            <a:off x="2011680" y="1856233"/>
            <a:ext cx="9753600" cy="1666649"/>
          </a:xfrm>
          <a:prstGeom prst="rect">
            <a:avLst/>
          </a:prstGeom>
        </p:spPr>
        <p:txBody>
          <a:bodyPr anchor="ctr"/>
          <a:lstStyle>
            <a:lvl1pPr algn="l">
              <a:defRPr sz="4800" baseline="0">
                <a:solidFill>
                  <a:schemeClr val="bg1"/>
                </a:solidFill>
                <a:latin typeface="Verdana"/>
                <a:cs typeface="Verdana"/>
              </a:defRPr>
            </a:lvl1pPr>
          </a:lstStyle>
          <a:p>
            <a:r>
              <a:rPr lang="en-US" dirty="0"/>
              <a:t>Title (Verdana 48 </a:t>
            </a:r>
            <a:r>
              <a:rPr lang="en-US" dirty="0" err="1"/>
              <a:t>pt</a:t>
            </a:r>
            <a:r>
              <a:rPr lang="en-US" dirty="0"/>
              <a:t>)</a:t>
            </a:r>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2011680" y="6309361"/>
            <a:ext cx="8534400" cy="153917"/>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p:txBody>
      </p:sp>
      <p:pic>
        <p:nvPicPr>
          <p:cNvPr id="7" name="Picture 6" descr="bd_1bw_rgb_dbg_2_25.png">
            <a:extLst>
              <a:ext uri="{FF2B5EF4-FFF2-40B4-BE49-F238E27FC236}">
                <a16:creationId xmlns:a16="http://schemas.microsoft.com/office/drawing/2014/main" id="{8E689675-6DA4-A748-ACC9-D2306532C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5535"/>
            <a:ext cx="4303776" cy="1755648"/>
          </a:xfrm>
          <a:prstGeom prst="rect">
            <a:avLst/>
          </a:prstGeom>
        </p:spPr>
      </p:pic>
    </p:spTree>
    <p:extLst>
      <p:ext uri="{BB962C8B-B14F-4D97-AF65-F5344CB8AC3E}">
        <p14:creationId xmlns:p14="http://schemas.microsoft.com/office/powerpoint/2010/main" val="3648772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ullet list&#10;(with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10972800" cy="3971413"/>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dirty="0"/>
              <a:t>Header</a:t>
            </a:r>
          </a:p>
        </p:txBody>
      </p:sp>
      <p:pic>
        <p:nvPicPr>
          <p:cNvPr id="6" name="Picture 5"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42363607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ullet list&#10;(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10972800" cy="483807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dirty="0"/>
              <a:t>Header</a:t>
            </a:r>
          </a:p>
        </p:txBody>
      </p:sp>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6"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5012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ullet list with image&#10;(with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5387867" cy="409431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dirty="0"/>
              <a:t>Header</a:t>
            </a:r>
          </a:p>
        </p:txBody>
      </p:sp>
      <p:sp>
        <p:nvSpPr>
          <p:cNvPr id="5" name="Picture Placeholder 9"/>
          <p:cNvSpPr>
            <a:spLocks noGrp="1"/>
          </p:cNvSpPr>
          <p:nvPr>
            <p:ph type="pic" sz="quarter" idx="12" hasCustomPrompt="1"/>
          </p:nvPr>
        </p:nvSpPr>
        <p:spPr>
          <a:xfrm>
            <a:off x="6193366" y="1600201"/>
            <a:ext cx="5389033" cy="4094317"/>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pic>
        <p:nvPicPr>
          <p:cNvPr id="7" name="Picture 6"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9"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10"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3841873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ullet list with image&#10;(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5387867" cy="483807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dirty="0"/>
              <a:t>Header</a:t>
            </a:r>
          </a:p>
        </p:txBody>
      </p:sp>
      <p:sp>
        <p:nvSpPr>
          <p:cNvPr id="5" name="Picture Placeholder 9"/>
          <p:cNvSpPr>
            <a:spLocks noGrp="1"/>
          </p:cNvSpPr>
          <p:nvPr>
            <p:ph type="pic" sz="quarter" idx="12" hasCustomPrompt="1"/>
          </p:nvPr>
        </p:nvSpPr>
        <p:spPr>
          <a:xfrm>
            <a:off x="6193366" y="1600201"/>
            <a:ext cx="5389033" cy="4838077"/>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21299434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hoto layout 1&#10;(with logo)">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1"/>
            <a:ext cx="12192000" cy="5661025"/>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pic>
        <p:nvPicPr>
          <p:cNvPr id="5" name="Picture 4"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6"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8"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33881667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hoto layout 1&#10;(without logo)">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0"/>
            <a:ext cx="12192000" cy="6858000"/>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4"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32711349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hoto layout 2&#10;(with logo)">
    <p:spTree>
      <p:nvGrpSpPr>
        <p:cNvPr id="1" name=""/>
        <p:cNvGrpSpPr/>
        <p:nvPr/>
      </p:nvGrpSpPr>
      <p:grpSpPr>
        <a:xfrm>
          <a:off x="0" y="0"/>
          <a:ext cx="0" cy="0"/>
          <a:chOff x="0" y="0"/>
          <a:chExt cx="0" cy="0"/>
        </a:xfrm>
      </p:grpSpPr>
      <p:sp>
        <p:nvSpPr>
          <p:cNvPr id="5" name="Picture Placeholder 9"/>
          <p:cNvSpPr>
            <a:spLocks noGrp="1"/>
          </p:cNvSpPr>
          <p:nvPr>
            <p:ph type="pic" sz="quarter" idx="11" hasCustomPrompt="1"/>
          </p:nvPr>
        </p:nvSpPr>
        <p:spPr>
          <a:xfrm>
            <a:off x="8229600" y="-1"/>
            <a:ext cx="3962400" cy="2830513"/>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7" name="Picture Placeholder 9"/>
          <p:cNvSpPr>
            <a:spLocks noGrp="1"/>
          </p:cNvSpPr>
          <p:nvPr>
            <p:ph type="pic" sz="quarter" idx="12" hasCustomPrompt="1"/>
          </p:nvPr>
        </p:nvSpPr>
        <p:spPr>
          <a:xfrm>
            <a:off x="8229600" y="2830514"/>
            <a:ext cx="3962400" cy="2830513"/>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pic>
        <p:nvPicPr>
          <p:cNvPr id="8" name="Picture 7"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9"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dirty="0"/>
          </a:p>
        </p:txBody>
      </p:sp>
      <p:sp>
        <p:nvSpPr>
          <p:cNvPr id="3" name="Picture Placeholder 9"/>
          <p:cNvSpPr>
            <a:spLocks noGrp="1"/>
          </p:cNvSpPr>
          <p:nvPr>
            <p:ph type="pic" sz="quarter" idx="10" hasCustomPrompt="1"/>
          </p:nvPr>
        </p:nvSpPr>
        <p:spPr>
          <a:xfrm>
            <a:off x="0" y="1"/>
            <a:ext cx="8229600" cy="5661025"/>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10"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25998413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hoto layout 2&#10;(without logo)">
    <p:spTree>
      <p:nvGrpSpPr>
        <p:cNvPr id="1" name=""/>
        <p:cNvGrpSpPr/>
        <p:nvPr/>
      </p:nvGrpSpPr>
      <p:grpSpPr>
        <a:xfrm>
          <a:off x="0" y="0"/>
          <a:ext cx="0" cy="0"/>
          <a:chOff x="0" y="0"/>
          <a:chExt cx="0" cy="0"/>
        </a:xfrm>
      </p:grpSpPr>
      <p:sp>
        <p:nvSpPr>
          <p:cNvPr id="5" name="Picture Placeholder 9"/>
          <p:cNvSpPr>
            <a:spLocks noGrp="1"/>
          </p:cNvSpPr>
          <p:nvPr>
            <p:ph type="pic" sz="quarter" idx="11" hasCustomPrompt="1"/>
          </p:nvPr>
        </p:nvSpPr>
        <p:spPr>
          <a:xfrm>
            <a:off x="8229600" y="1"/>
            <a:ext cx="3962400" cy="3429001"/>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7" name="Picture Placeholder 9"/>
          <p:cNvSpPr>
            <a:spLocks noGrp="1"/>
          </p:cNvSpPr>
          <p:nvPr>
            <p:ph type="pic" sz="quarter" idx="12" hasCustomPrompt="1"/>
          </p:nvPr>
        </p:nvSpPr>
        <p:spPr>
          <a:xfrm>
            <a:off x="8229600" y="3429000"/>
            <a:ext cx="3962400" cy="3429000"/>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3" name="Picture Placeholder 9"/>
          <p:cNvSpPr>
            <a:spLocks noGrp="1"/>
          </p:cNvSpPr>
          <p:nvPr>
            <p:ph type="pic" sz="quarter" idx="10" hasCustomPrompt="1"/>
          </p:nvPr>
        </p:nvSpPr>
        <p:spPr>
          <a:xfrm>
            <a:off x="0" y="0"/>
            <a:ext cx="8229600" cy="6858000"/>
          </a:xfrm>
          <a:prstGeom prst="rect">
            <a:avLst/>
          </a:prstGeom>
        </p:spPr>
        <p:txBody>
          <a:bodyPr anchor="ctr"/>
          <a:lstStyle>
            <a:lvl1pPr marL="0" indent="0" algn="ctr">
              <a:buFontTx/>
              <a:buNone/>
              <a:defRPr sz="1200" b="0" i="1" baseline="0">
                <a:latin typeface="Verdana"/>
                <a:cs typeface="Verdana"/>
              </a:defRPr>
            </a:lvl1pPr>
          </a:lstStyle>
          <a:p>
            <a:r>
              <a:rPr lang="en-US" dirty="0"/>
              <a:t>Insert picture here</a:t>
            </a:r>
          </a:p>
        </p:txBody>
      </p:sp>
      <p:sp>
        <p:nvSpPr>
          <p:cNvPr id="6"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p:txBody>
      </p:sp>
    </p:spTree>
    <p:extLst>
      <p:ext uri="{BB962C8B-B14F-4D97-AF65-F5344CB8AC3E}">
        <p14:creationId xmlns:p14="http://schemas.microsoft.com/office/powerpoint/2010/main" val="11785663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vider slide&#10;(orange)">
    <p:bg>
      <p:bgPr>
        <a:solidFill>
          <a:schemeClr val="accent1"/>
        </a:solidFill>
        <a:effectLst/>
      </p:bgPr>
    </p:bg>
    <p:spTree>
      <p:nvGrpSpPr>
        <p:cNvPr id="1" name=""/>
        <p:cNvGrpSpPr/>
        <p:nvPr/>
      </p:nvGrpSpPr>
      <p:grpSpPr>
        <a:xfrm>
          <a:off x="0" y="0"/>
          <a:ext cx="0" cy="0"/>
          <a:chOff x="0" y="0"/>
          <a:chExt cx="0" cy="0"/>
        </a:xfrm>
      </p:grpSpPr>
      <p:sp>
        <p:nvSpPr>
          <p:cNvPr id="7" name="Content Placeholder 2"/>
          <p:cNvSpPr>
            <a:spLocks noGrp="1"/>
          </p:cNvSpPr>
          <p:nvPr>
            <p:ph idx="10" hasCustomPrompt="1"/>
          </p:nvPr>
        </p:nvSpPr>
        <p:spPr>
          <a:xfrm>
            <a:off x="609600" y="2823882"/>
            <a:ext cx="10972800" cy="2870634"/>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en-US" dirty="0"/>
              <a:t>Subhead</a:t>
            </a:r>
          </a:p>
        </p:txBody>
      </p:sp>
      <p:sp>
        <p:nvSpPr>
          <p:cNvPr id="8" name="Title 1"/>
          <p:cNvSpPr>
            <a:spLocks noGrp="1"/>
          </p:cNvSpPr>
          <p:nvPr>
            <p:ph type="title" hasCustomPrompt="1"/>
          </p:nvPr>
        </p:nvSpPr>
        <p:spPr>
          <a:xfrm>
            <a:off x="609600" y="836707"/>
            <a:ext cx="10972800" cy="1666649"/>
          </a:xfrm>
          <a:prstGeom prst="rect">
            <a:avLst/>
          </a:prstGeom>
        </p:spPr>
        <p:txBody>
          <a:bodyPr anchor="b">
            <a:normAutofit/>
          </a:bodyPr>
          <a:lstStyle>
            <a:lvl1pPr algn="l">
              <a:defRPr sz="3200" baseline="0">
                <a:solidFill>
                  <a:srgbClr val="FFFFFF"/>
                </a:solidFill>
                <a:latin typeface="Verdana"/>
                <a:cs typeface="Verdana"/>
              </a:defRPr>
            </a:lvl1pPr>
          </a:lstStyle>
          <a:p>
            <a:r>
              <a:rPr lang="en-US" dirty="0"/>
              <a:t>Section divider (Verdana 32pt)</a:t>
            </a:r>
          </a:p>
        </p:txBody>
      </p:sp>
      <p:pic>
        <p:nvPicPr>
          <p:cNvPr id="6" name="Picture 5" descr="bd_1bw_rgb_d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6639" y="6071728"/>
            <a:ext cx="1914144" cy="786384"/>
          </a:xfrm>
          <a:prstGeom prst="rect">
            <a:avLst/>
          </a:prstGeom>
        </p:spPr>
      </p:pic>
      <p:sp>
        <p:nvSpPr>
          <p:cNvPr id="10" name="Slide Number Placeholder 1"/>
          <p:cNvSpPr>
            <a:spLocks noGrp="1"/>
          </p:cNvSpPr>
          <p:nvPr>
            <p:ph type="sldNum" sz="quarter" idx="4"/>
          </p:nvPr>
        </p:nvSpPr>
        <p:spPr>
          <a:xfrm>
            <a:off x="0" y="6252023"/>
            <a:ext cx="693853" cy="598860"/>
          </a:xfrm>
          <a:prstGeom prst="rect">
            <a:avLst/>
          </a:prstGeom>
        </p:spPr>
        <p:txBody>
          <a:bodyPr vert="horz" lIns="91440" tIns="45720" rIns="91440" bIns="45720" rtlCol="0" anchor="ctr"/>
          <a:lstStyle>
            <a:lvl1pPr algn="ctr">
              <a:defRPr sz="100" baseline="30000">
                <a:solidFill>
                  <a:schemeClr val="accent1"/>
                </a:solidFill>
                <a:latin typeface="Verdana"/>
                <a:cs typeface="Verdana"/>
              </a:defRPr>
            </a:lvl1pPr>
          </a:lstStyle>
          <a:p>
            <a:fld id="{78EB43C4-7051-7042-93B5-8C0653444BA6}" type="slidenum">
              <a:rPr lang="en-US" smtClean="0"/>
              <a:pPr/>
              <a:t>‹#›</a:t>
            </a:fld>
            <a:endParaRPr lang="en-US"/>
          </a:p>
        </p:txBody>
      </p:sp>
      <p:sp>
        <p:nvSpPr>
          <p:cNvPr id="11"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p:txBody>
      </p:sp>
    </p:spTree>
    <p:extLst>
      <p:ext uri="{BB962C8B-B14F-4D97-AF65-F5344CB8AC3E}">
        <p14:creationId xmlns:p14="http://schemas.microsoft.com/office/powerpoint/2010/main" val="30946338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vider slide&#10;(blue)">
    <p:bg>
      <p:bgPr>
        <a:solidFill>
          <a:schemeClr val="accent2"/>
        </a:solidFill>
        <a:effectLst/>
      </p:bgPr>
    </p:bg>
    <p:spTree>
      <p:nvGrpSpPr>
        <p:cNvPr id="1" name=""/>
        <p:cNvGrpSpPr/>
        <p:nvPr/>
      </p:nvGrpSpPr>
      <p:grpSpPr>
        <a:xfrm>
          <a:off x="0" y="0"/>
          <a:ext cx="0" cy="0"/>
          <a:chOff x="0" y="0"/>
          <a:chExt cx="0" cy="0"/>
        </a:xfrm>
      </p:grpSpPr>
      <p:sp>
        <p:nvSpPr>
          <p:cNvPr id="7" name="Content Placeholder 2"/>
          <p:cNvSpPr>
            <a:spLocks noGrp="1"/>
          </p:cNvSpPr>
          <p:nvPr>
            <p:ph idx="10" hasCustomPrompt="1"/>
          </p:nvPr>
        </p:nvSpPr>
        <p:spPr>
          <a:xfrm>
            <a:off x="609600" y="2823882"/>
            <a:ext cx="10972800" cy="2870634"/>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en-US" dirty="0"/>
              <a:t>Subhead</a:t>
            </a:r>
          </a:p>
        </p:txBody>
      </p:sp>
      <p:sp>
        <p:nvSpPr>
          <p:cNvPr id="8" name="Title 1"/>
          <p:cNvSpPr>
            <a:spLocks noGrp="1"/>
          </p:cNvSpPr>
          <p:nvPr>
            <p:ph type="title" hasCustomPrompt="1"/>
          </p:nvPr>
        </p:nvSpPr>
        <p:spPr>
          <a:xfrm>
            <a:off x="609600" y="836707"/>
            <a:ext cx="10972800" cy="1666649"/>
          </a:xfrm>
          <a:prstGeom prst="rect">
            <a:avLst/>
          </a:prstGeom>
        </p:spPr>
        <p:txBody>
          <a:bodyPr anchor="b">
            <a:normAutofit/>
          </a:bodyPr>
          <a:lstStyle>
            <a:lvl1pPr algn="l">
              <a:defRPr sz="3200" baseline="0">
                <a:solidFill>
                  <a:srgbClr val="FFFFFF"/>
                </a:solidFill>
                <a:latin typeface="Verdana"/>
                <a:cs typeface="Verdana"/>
              </a:defRPr>
            </a:lvl1pPr>
          </a:lstStyle>
          <a:p>
            <a:r>
              <a:rPr lang="en-US" dirty="0"/>
              <a:t>Section divider (Verdana 32pt)</a:t>
            </a:r>
          </a:p>
        </p:txBody>
      </p:sp>
      <p:pic>
        <p:nvPicPr>
          <p:cNvPr id="6" name="Picture 5" descr="bd_1bw_rgb_d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6639" y="6071728"/>
            <a:ext cx="1914144" cy="786384"/>
          </a:xfrm>
          <a:prstGeom prst="rect">
            <a:avLst/>
          </a:prstGeom>
        </p:spPr>
      </p:pic>
      <p:sp>
        <p:nvSpPr>
          <p:cNvPr id="10" name="Slide Number Placeholder 1"/>
          <p:cNvSpPr>
            <a:spLocks noGrp="1"/>
          </p:cNvSpPr>
          <p:nvPr>
            <p:ph type="sldNum" sz="quarter" idx="4"/>
          </p:nvPr>
        </p:nvSpPr>
        <p:spPr>
          <a:xfrm>
            <a:off x="0" y="6252023"/>
            <a:ext cx="693853" cy="598860"/>
          </a:xfrm>
          <a:prstGeom prst="rect">
            <a:avLst/>
          </a:prstGeom>
        </p:spPr>
        <p:txBody>
          <a:bodyPr vert="horz" lIns="91440" tIns="45720" rIns="91440" bIns="45720" rtlCol="0" anchor="ctr"/>
          <a:lstStyle>
            <a:lvl1pPr algn="ctr">
              <a:defRPr sz="100" baseline="30000">
                <a:solidFill>
                  <a:schemeClr val="accent2"/>
                </a:solidFill>
                <a:latin typeface="Verdana"/>
                <a:cs typeface="Verdana"/>
              </a:defRPr>
            </a:lvl1pPr>
          </a:lstStyle>
          <a:p>
            <a:fld id="{78EB43C4-7051-7042-93B5-8C0653444BA6}" type="slidenum">
              <a:rPr lang="en-US" smtClean="0"/>
              <a:pPr/>
              <a:t>‹#›</a:t>
            </a:fld>
            <a:endParaRPr lang="en-US"/>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p:txBody>
      </p:sp>
    </p:spTree>
    <p:extLst>
      <p:ext uri="{BB962C8B-B14F-4D97-AF65-F5344CB8AC3E}">
        <p14:creationId xmlns:p14="http://schemas.microsoft.com/office/powerpoint/2010/main" val="28636984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4"/>
          </p:nvPr>
        </p:nvSpPr>
        <p:spPr>
          <a:xfrm>
            <a:off x="0" y="6247643"/>
            <a:ext cx="693853" cy="598860"/>
          </a:xfrm>
          <a:prstGeom prst="rect">
            <a:avLst/>
          </a:prstGeom>
        </p:spPr>
        <p:txBody>
          <a:bodyPr vert="horz" lIns="91440" tIns="45720" rIns="91440" bIns="45720" rtlCol="0" anchor="ctr"/>
          <a:lstStyle>
            <a:lvl1pPr algn="ctr">
              <a:defRPr sz="100" baseline="30000">
                <a:solidFill>
                  <a:schemeClr val="bg1"/>
                </a:solidFill>
                <a:latin typeface="Verdana"/>
                <a:cs typeface="Verdana"/>
              </a:defRPr>
            </a:lvl1pPr>
          </a:lstStyle>
          <a:p>
            <a:fld id="{78EB43C4-7051-7042-93B5-8C0653444BA6}" type="slidenum">
              <a:rPr lang="en-US" smtClean="0"/>
              <a:pPr/>
              <a:t>‹#›</a:t>
            </a:fld>
            <a:endParaRPr lang="en-US" dirty="0"/>
          </a:p>
        </p:txBody>
      </p:sp>
      <p:sp>
        <p:nvSpPr>
          <p:cNvPr id="25" name="Title 1"/>
          <p:cNvSpPr>
            <a:spLocks noGrp="1"/>
          </p:cNvSpPr>
          <p:nvPr>
            <p:ph type="title" hasCustomPrompt="1"/>
          </p:nvPr>
        </p:nvSpPr>
        <p:spPr>
          <a:xfrm>
            <a:off x="609600" y="1237129"/>
            <a:ext cx="10972800" cy="4532716"/>
          </a:xfrm>
          <a:prstGeom prst="rect">
            <a:avLst/>
          </a:prstGeom>
        </p:spPr>
        <p:txBody>
          <a:bodyPr anchor="ctr"/>
          <a:lstStyle>
            <a:lvl1pPr algn="l">
              <a:defRPr sz="4800" baseline="0">
                <a:solidFill>
                  <a:schemeClr val="accent1"/>
                </a:solidFill>
                <a:latin typeface="Verdana"/>
                <a:cs typeface="Verdana"/>
              </a:defRPr>
            </a:lvl1pPr>
          </a:lstStyle>
          <a:p>
            <a:r>
              <a:rPr lang="en-US" dirty="0"/>
              <a:t>Closing</a:t>
            </a:r>
          </a:p>
        </p:txBody>
      </p:sp>
      <p:sp>
        <p:nvSpPr>
          <p:cNvPr id="12" name="Subtitle 2">
            <a:extLst>
              <a:ext uri="{FF2B5EF4-FFF2-40B4-BE49-F238E27FC236}">
                <a16:creationId xmlns:a16="http://schemas.microsoft.com/office/drawing/2014/main" id="{97E123F6-4FDC-F342-BC49-FDBB2512C955}"/>
              </a:ext>
            </a:extLst>
          </p:cNvPr>
          <p:cNvSpPr txBox="1">
            <a:spLocks/>
          </p:cNvSpPr>
          <p:nvPr userDrawn="1"/>
        </p:nvSpPr>
        <p:spPr>
          <a:xfrm>
            <a:off x="602864" y="5617384"/>
            <a:ext cx="8534400" cy="896446"/>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tx1"/>
              </a:solidFill>
              <a:latin typeface="Verdana"/>
              <a:cs typeface="Verdana"/>
            </a:endParaRPr>
          </a:p>
          <a:p>
            <a:pPr algn="l" fontAlgn="auto">
              <a:spcAft>
                <a:spcPts val="0"/>
              </a:spcAft>
              <a:defRPr/>
            </a:pPr>
            <a:endParaRPr lang="en-US" sz="800" i="0" dirty="0">
              <a:solidFill>
                <a:schemeClr val="tx1"/>
              </a:solidFill>
              <a:latin typeface="Verdana"/>
              <a:cs typeface="Verdana"/>
            </a:endParaRPr>
          </a:p>
          <a:p>
            <a:pPr algn="l" fontAlgn="auto">
              <a:spcAft>
                <a:spcPts val="0"/>
              </a:spcAft>
              <a:defRPr/>
            </a:pPr>
            <a:r>
              <a:rPr lang="en-US" sz="800" i="0" dirty="0">
                <a:solidFill>
                  <a:schemeClr val="tx1"/>
                </a:solidFill>
                <a:latin typeface="Verdana"/>
                <a:cs typeface="Verdana"/>
              </a:rPr>
              <a:t>BD, the BD Logo and [</a:t>
            </a:r>
            <a:r>
              <a:rPr lang="en-US" sz="800" i="1" dirty="0">
                <a:solidFill>
                  <a:schemeClr val="tx1"/>
                </a:solidFill>
                <a:latin typeface="Verdana"/>
                <a:cs typeface="Verdana"/>
              </a:rPr>
              <a:t>insert selected additional brands in alpha order</a:t>
            </a:r>
            <a:r>
              <a:rPr lang="en-US" sz="800" i="0" dirty="0">
                <a:solidFill>
                  <a:schemeClr val="tx1"/>
                </a:solidFill>
                <a:latin typeface="Verdana"/>
                <a:cs typeface="Verdana"/>
              </a:rPr>
              <a:t>] are trademarks of </a:t>
            </a:r>
            <a:br>
              <a:rPr lang="en-US" sz="800" i="0" dirty="0">
                <a:solidFill>
                  <a:schemeClr val="tx1"/>
                </a:solidFill>
                <a:latin typeface="Verdana"/>
                <a:cs typeface="Verdana"/>
              </a:rPr>
            </a:br>
            <a:r>
              <a:rPr lang="en-US" sz="800" i="0" dirty="0">
                <a:solidFill>
                  <a:schemeClr val="tx1"/>
                </a:solidFill>
                <a:latin typeface="Verdana"/>
                <a:cs typeface="Verdana"/>
              </a:rPr>
              <a:t>Becton, Dickinson and Company. © [</a:t>
            </a:r>
            <a:r>
              <a:rPr lang="en-US" sz="800" i="1" dirty="0">
                <a:solidFill>
                  <a:schemeClr val="tx1"/>
                </a:solidFill>
                <a:latin typeface="Verdana"/>
                <a:cs typeface="Verdana"/>
              </a:rPr>
              <a:t>current year</a:t>
            </a:r>
            <a:r>
              <a:rPr lang="en-US" sz="800" i="0" dirty="0">
                <a:solidFill>
                  <a:schemeClr val="tx1"/>
                </a:solidFill>
                <a:latin typeface="Verdana"/>
                <a:cs typeface="Verdana"/>
              </a:rPr>
              <a:t>] BD and its subsidiaries. All rights reserved.</a:t>
            </a:r>
          </a:p>
        </p:txBody>
      </p:sp>
      <p:pic>
        <p:nvPicPr>
          <p:cNvPr id="11" name="Picture 10">
            <a:extLst>
              <a:ext uri="{FF2B5EF4-FFF2-40B4-BE49-F238E27FC236}">
                <a16:creationId xmlns:a16="http://schemas.microsoft.com/office/drawing/2014/main" id="{A990B661-B24B-7345-AF5E-83DCA2D8F1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16476" y="2608274"/>
            <a:ext cx="4224501" cy="1723309"/>
          </a:xfrm>
          <a:prstGeom prst="rect">
            <a:avLst/>
          </a:prstGeom>
        </p:spPr>
      </p:pic>
    </p:spTree>
    <p:extLst>
      <p:ext uri="{BB962C8B-B14F-4D97-AF65-F5344CB8AC3E}">
        <p14:creationId xmlns:p14="http://schemas.microsoft.com/office/powerpoint/2010/main" val="1113818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ing slide&#10;(blue)">
    <p:bg>
      <p:bgPr>
        <a:solidFill>
          <a:schemeClr val="accent2"/>
        </a:solidFill>
        <a:effectLst/>
      </p:bgPr>
    </p:bg>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4"/>
          </p:nvPr>
        </p:nvSpPr>
        <p:spPr>
          <a:xfrm>
            <a:off x="0" y="6247643"/>
            <a:ext cx="693853" cy="598860"/>
          </a:xfrm>
          <a:prstGeom prst="rect">
            <a:avLst/>
          </a:prstGeom>
        </p:spPr>
        <p:txBody>
          <a:bodyPr vert="horz" lIns="91440" tIns="45720" rIns="91440" bIns="45720" rtlCol="0" anchor="ctr"/>
          <a:lstStyle>
            <a:lvl1pPr algn="ctr">
              <a:defRPr sz="100" baseline="30000">
                <a:solidFill>
                  <a:schemeClr val="bg1"/>
                </a:solidFill>
                <a:latin typeface="Verdana"/>
                <a:cs typeface="Verdana"/>
              </a:defRPr>
            </a:lvl1pPr>
          </a:lstStyle>
          <a:p>
            <a:fld id="{78EB43C4-7051-7042-93B5-8C0653444BA6}" type="slidenum">
              <a:rPr lang="en-US" smtClean="0"/>
              <a:pPr/>
              <a:t>‹#›</a:t>
            </a:fld>
            <a:endParaRPr lang="en-US" dirty="0"/>
          </a:p>
        </p:txBody>
      </p:sp>
      <p:sp>
        <p:nvSpPr>
          <p:cNvPr id="25" name="Title 1"/>
          <p:cNvSpPr>
            <a:spLocks noGrp="1"/>
          </p:cNvSpPr>
          <p:nvPr>
            <p:ph type="title" hasCustomPrompt="1"/>
          </p:nvPr>
        </p:nvSpPr>
        <p:spPr>
          <a:xfrm>
            <a:off x="609600" y="1237129"/>
            <a:ext cx="10972800" cy="4532716"/>
          </a:xfrm>
          <a:prstGeom prst="rect">
            <a:avLst/>
          </a:prstGeom>
        </p:spPr>
        <p:txBody>
          <a:bodyPr anchor="ctr"/>
          <a:lstStyle>
            <a:lvl1pPr algn="l">
              <a:defRPr sz="4800" baseline="0">
                <a:solidFill>
                  <a:schemeClr val="bg1"/>
                </a:solidFill>
                <a:latin typeface="Verdana"/>
                <a:cs typeface="Verdana"/>
              </a:defRPr>
            </a:lvl1pPr>
          </a:lstStyle>
          <a:p>
            <a:r>
              <a:rPr lang="en-US" dirty="0"/>
              <a:t>Closing</a:t>
            </a:r>
          </a:p>
        </p:txBody>
      </p:sp>
      <p:sp>
        <p:nvSpPr>
          <p:cNvPr id="12" name="Subtitle 2">
            <a:extLst>
              <a:ext uri="{FF2B5EF4-FFF2-40B4-BE49-F238E27FC236}">
                <a16:creationId xmlns:a16="http://schemas.microsoft.com/office/drawing/2014/main" id="{97E123F6-4FDC-F342-BC49-FDBB2512C955}"/>
              </a:ext>
            </a:extLst>
          </p:cNvPr>
          <p:cNvSpPr txBox="1">
            <a:spLocks/>
          </p:cNvSpPr>
          <p:nvPr userDrawn="1"/>
        </p:nvSpPr>
        <p:spPr>
          <a:xfrm>
            <a:off x="602864" y="5617384"/>
            <a:ext cx="8534400" cy="896446"/>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a:p>
            <a:pPr algn="l" fontAlgn="auto">
              <a:spcAft>
                <a:spcPts val="0"/>
              </a:spcAft>
              <a:defRPr/>
            </a:pPr>
            <a:endParaRPr lang="en-US" sz="800" i="0" dirty="0">
              <a:solidFill>
                <a:schemeClr val="bg1"/>
              </a:solidFill>
              <a:latin typeface="Verdana"/>
              <a:cs typeface="Verdana"/>
            </a:endParaRPr>
          </a:p>
          <a:p>
            <a:pPr algn="l" fontAlgn="auto">
              <a:spcAft>
                <a:spcPts val="0"/>
              </a:spcAft>
              <a:defRPr/>
            </a:pPr>
            <a:r>
              <a:rPr lang="en-US" sz="800" i="0" dirty="0">
                <a:solidFill>
                  <a:schemeClr val="bg1"/>
                </a:solidFill>
                <a:latin typeface="Verdana"/>
                <a:cs typeface="Verdana"/>
              </a:rPr>
              <a:t>BD, the BD Logo and [</a:t>
            </a:r>
            <a:r>
              <a:rPr lang="en-US" sz="800" i="1" dirty="0">
                <a:solidFill>
                  <a:schemeClr val="bg1"/>
                </a:solidFill>
                <a:latin typeface="Verdana"/>
                <a:cs typeface="Verdana"/>
              </a:rPr>
              <a:t>insert selected additional brands in alpha order</a:t>
            </a:r>
            <a:r>
              <a:rPr lang="en-US" sz="800" i="0" dirty="0">
                <a:solidFill>
                  <a:schemeClr val="bg1"/>
                </a:solidFill>
                <a:latin typeface="Verdana"/>
                <a:cs typeface="Verdana"/>
              </a:rPr>
              <a:t>] are trademarks of </a:t>
            </a:r>
            <a:br>
              <a:rPr lang="en-US" sz="800" i="0" dirty="0">
                <a:solidFill>
                  <a:schemeClr val="bg1"/>
                </a:solidFill>
                <a:latin typeface="Verdana"/>
                <a:cs typeface="Verdana"/>
              </a:rPr>
            </a:br>
            <a:r>
              <a:rPr lang="en-US" sz="800" i="0" dirty="0">
                <a:solidFill>
                  <a:schemeClr val="bg1"/>
                </a:solidFill>
                <a:latin typeface="Verdana"/>
                <a:cs typeface="Verdana"/>
              </a:rPr>
              <a:t>Becton, Dickinson and Company. © [</a:t>
            </a:r>
            <a:r>
              <a:rPr lang="en-US" sz="800" i="1" dirty="0">
                <a:solidFill>
                  <a:schemeClr val="bg1"/>
                </a:solidFill>
                <a:latin typeface="Verdana"/>
                <a:cs typeface="Verdana"/>
              </a:rPr>
              <a:t>current year</a:t>
            </a:r>
            <a:r>
              <a:rPr lang="en-US" sz="800" i="0" dirty="0">
                <a:solidFill>
                  <a:schemeClr val="bg1"/>
                </a:solidFill>
                <a:latin typeface="Verdana"/>
                <a:cs typeface="Verdana"/>
              </a:rPr>
              <a:t>] BD and its subsidiaries. All rights reserved.</a:t>
            </a:r>
          </a:p>
        </p:txBody>
      </p:sp>
      <p:pic>
        <p:nvPicPr>
          <p:cNvPr id="6" name="Picture 5" descr="bd_1bw_rgb_dbg_2_25.png">
            <a:extLst>
              <a:ext uri="{FF2B5EF4-FFF2-40B4-BE49-F238E27FC236}">
                <a16:creationId xmlns:a16="http://schemas.microsoft.com/office/drawing/2014/main" id="{E09F7164-22DD-664A-ABC9-9940D38B4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61265" y="2596241"/>
            <a:ext cx="4303776" cy="1755648"/>
          </a:xfrm>
          <a:prstGeom prst="rect">
            <a:avLst/>
          </a:prstGeom>
        </p:spPr>
      </p:pic>
    </p:spTree>
    <p:extLst>
      <p:ext uri="{BB962C8B-B14F-4D97-AF65-F5344CB8AC3E}">
        <p14:creationId xmlns:p14="http://schemas.microsoft.com/office/powerpoint/2010/main" val="13856826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ing slide&#10;(orange)">
    <p:bg>
      <p:bgPr>
        <a:solidFill>
          <a:schemeClr val="accent1"/>
        </a:solidFill>
        <a:effectLst/>
      </p:bgPr>
    </p:bg>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4"/>
          </p:nvPr>
        </p:nvSpPr>
        <p:spPr>
          <a:xfrm>
            <a:off x="0" y="6247643"/>
            <a:ext cx="693853" cy="598860"/>
          </a:xfrm>
          <a:prstGeom prst="rect">
            <a:avLst/>
          </a:prstGeom>
        </p:spPr>
        <p:txBody>
          <a:bodyPr vert="horz" lIns="91440" tIns="45720" rIns="91440" bIns="45720" rtlCol="0" anchor="ctr"/>
          <a:lstStyle>
            <a:lvl1pPr algn="ctr">
              <a:defRPr sz="100" baseline="30000">
                <a:solidFill>
                  <a:schemeClr val="bg1"/>
                </a:solidFill>
                <a:latin typeface="Verdana"/>
                <a:cs typeface="Verdana"/>
              </a:defRPr>
            </a:lvl1pPr>
          </a:lstStyle>
          <a:p>
            <a:fld id="{78EB43C4-7051-7042-93B5-8C0653444BA6}" type="slidenum">
              <a:rPr lang="en-US" smtClean="0"/>
              <a:pPr/>
              <a:t>‹#›</a:t>
            </a:fld>
            <a:endParaRPr lang="en-US" dirty="0"/>
          </a:p>
        </p:txBody>
      </p:sp>
      <p:sp>
        <p:nvSpPr>
          <p:cNvPr id="25" name="Title 1"/>
          <p:cNvSpPr>
            <a:spLocks noGrp="1"/>
          </p:cNvSpPr>
          <p:nvPr>
            <p:ph type="title" hasCustomPrompt="1"/>
          </p:nvPr>
        </p:nvSpPr>
        <p:spPr>
          <a:xfrm>
            <a:off x="609600" y="1237129"/>
            <a:ext cx="10972800" cy="4532716"/>
          </a:xfrm>
          <a:prstGeom prst="rect">
            <a:avLst/>
          </a:prstGeom>
        </p:spPr>
        <p:txBody>
          <a:bodyPr anchor="ctr"/>
          <a:lstStyle>
            <a:lvl1pPr algn="l">
              <a:defRPr sz="4800" baseline="0">
                <a:solidFill>
                  <a:schemeClr val="bg1"/>
                </a:solidFill>
                <a:latin typeface="Verdana"/>
                <a:cs typeface="Verdana"/>
              </a:defRPr>
            </a:lvl1pPr>
          </a:lstStyle>
          <a:p>
            <a:r>
              <a:rPr lang="en-US" dirty="0"/>
              <a:t>Closing</a:t>
            </a:r>
          </a:p>
        </p:txBody>
      </p:sp>
      <p:sp>
        <p:nvSpPr>
          <p:cNvPr id="12" name="Subtitle 2">
            <a:extLst>
              <a:ext uri="{FF2B5EF4-FFF2-40B4-BE49-F238E27FC236}">
                <a16:creationId xmlns:a16="http://schemas.microsoft.com/office/drawing/2014/main" id="{97E123F6-4FDC-F342-BC49-FDBB2512C955}"/>
              </a:ext>
            </a:extLst>
          </p:cNvPr>
          <p:cNvSpPr txBox="1">
            <a:spLocks/>
          </p:cNvSpPr>
          <p:nvPr userDrawn="1"/>
        </p:nvSpPr>
        <p:spPr>
          <a:xfrm>
            <a:off x="602864" y="5617384"/>
            <a:ext cx="8534400" cy="896446"/>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endParaRPr lang="en-US" sz="800" i="1" dirty="0">
              <a:solidFill>
                <a:schemeClr val="bg1"/>
              </a:solidFill>
              <a:latin typeface="Verdana"/>
              <a:cs typeface="Verdana"/>
            </a:endParaRPr>
          </a:p>
          <a:p>
            <a:pPr algn="l" fontAlgn="auto">
              <a:spcAft>
                <a:spcPts val="0"/>
              </a:spcAft>
              <a:defRPr/>
            </a:pPr>
            <a:endParaRPr lang="en-US" sz="800" i="0" dirty="0">
              <a:solidFill>
                <a:schemeClr val="bg1"/>
              </a:solidFill>
              <a:latin typeface="Verdana"/>
              <a:cs typeface="Verdana"/>
            </a:endParaRPr>
          </a:p>
          <a:p>
            <a:pPr algn="l" fontAlgn="auto">
              <a:spcAft>
                <a:spcPts val="0"/>
              </a:spcAft>
              <a:defRPr/>
            </a:pPr>
            <a:r>
              <a:rPr lang="en-US" sz="800" i="0" dirty="0">
                <a:solidFill>
                  <a:schemeClr val="bg1"/>
                </a:solidFill>
                <a:latin typeface="Verdana"/>
                <a:cs typeface="Verdana"/>
              </a:rPr>
              <a:t>BD, the BD Logo and [</a:t>
            </a:r>
            <a:r>
              <a:rPr lang="en-US" sz="800" i="1" dirty="0">
                <a:solidFill>
                  <a:schemeClr val="bg1"/>
                </a:solidFill>
                <a:latin typeface="Verdana"/>
                <a:cs typeface="Verdana"/>
              </a:rPr>
              <a:t>insert selected additional brands in alpha order</a:t>
            </a:r>
            <a:r>
              <a:rPr lang="en-US" sz="800" i="0" dirty="0">
                <a:solidFill>
                  <a:schemeClr val="bg1"/>
                </a:solidFill>
                <a:latin typeface="Verdana"/>
                <a:cs typeface="Verdana"/>
              </a:rPr>
              <a:t>] are trademarks of </a:t>
            </a:r>
            <a:br>
              <a:rPr lang="en-US" sz="800" i="0" dirty="0">
                <a:solidFill>
                  <a:schemeClr val="bg1"/>
                </a:solidFill>
                <a:latin typeface="Verdana"/>
                <a:cs typeface="Verdana"/>
              </a:rPr>
            </a:br>
            <a:r>
              <a:rPr lang="en-US" sz="800" i="0" dirty="0">
                <a:solidFill>
                  <a:schemeClr val="bg1"/>
                </a:solidFill>
                <a:latin typeface="Verdana"/>
                <a:cs typeface="Verdana"/>
              </a:rPr>
              <a:t>Becton, Dickinson and Company. © [</a:t>
            </a:r>
            <a:r>
              <a:rPr lang="en-US" sz="800" i="1" dirty="0">
                <a:solidFill>
                  <a:schemeClr val="bg1"/>
                </a:solidFill>
                <a:latin typeface="Verdana"/>
                <a:cs typeface="Verdana"/>
              </a:rPr>
              <a:t>current year</a:t>
            </a:r>
            <a:r>
              <a:rPr lang="en-US" sz="800" i="0" dirty="0">
                <a:solidFill>
                  <a:schemeClr val="bg1"/>
                </a:solidFill>
                <a:latin typeface="Verdana"/>
                <a:cs typeface="Verdana"/>
              </a:rPr>
              <a:t>] BD and its subsidiaries. All rights reserved.</a:t>
            </a:r>
          </a:p>
        </p:txBody>
      </p:sp>
      <p:pic>
        <p:nvPicPr>
          <p:cNvPr id="6" name="Picture 5" descr="bd_1bw_rgb_dbg_2_25.png">
            <a:extLst>
              <a:ext uri="{FF2B5EF4-FFF2-40B4-BE49-F238E27FC236}">
                <a16:creationId xmlns:a16="http://schemas.microsoft.com/office/drawing/2014/main" id="{E09F7164-22DD-664A-ABC9-9940D38B4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61265" y="2596241"/>
            <a:ext cx="4303776" cy="1755648"/>
          </a:xfrm>
          <a:prstGeom prst="rect">
            <a:avLst/>
          </a:prstGeom>
        </p:spPr>
      </p:pic>
    </p:spTree>
    <p:extLst>
      <p:ext uri="{BB962C8B-B14F-4D97-AF65-F5344CB8AC3E}">
        <p14:creationId xmlns:p14="http://schemas.microsoft.com/office/powerpoint/2010/main" val="21515455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slide&#10;(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731290"/>
            <a:ext cx="106307" cy="119593"/>
          </a:xfrm>
          <a:prstGeom prst="rect">
            <a:avLst/>
          </a:prstGeom>
        </p:spPr>
        <p:txBody>
          <a:bodyPr/>
          <a:lstStyle>
            <a:lvl1pPr>
              <a:defRPr sz="100" baseline="30000">
                <a:solidFill>
                  <a:schemeClr val="bg1"/>
                </a:solidFill>
                <a:latin typeface="Verdana"/>
                <a:cs typeface="Verdana"/>
              </a:defRPr>
            </a:lvl1pPr>
          </a:lstStyle>
          <a:p>
            <a:fld id="{78EB43C4-7051-7042-93B5-8C0653444BA6}" type="slidenum">
              <a:rPr lang="en-US" smtClean="0"/>
              <a:pPr/>
              <a:t>‹#›</a:t>
            </a:fld>
            <a:endParaRPr lang="en-US"/>
          </a:p>
        </p:txBody>
      </p:sp>
    </p:spTree>
    <p:extLst>
      <p:ext uri="{BB962C8B-B14F-4D97-AF65-F5344CB8AC3E}">
        <p14:creationId xmlns:p14="http://schemas.microsoft.com/office/powerpoint/2010/main" val="378395793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slide&#10;(black)">
    <p:bg>
      <p:bgPr>
        <a:solidFill>
          <a:srgbClr val="000000"/>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0" y="6731290"/>
            <a:ext cx="106307" cy="119593"/>
          </a:xfrm>
          <a:prstGeom prst="rect">
            <a:avLst/>
          </a:prstGeom>
        </p:spPr>
        <p:txBody>
          <a:bodyPr vert="horz" lIns="91440" tIns="45720" rIns="91440" bIns="45720" rtlCol="0" anchor="ctr"/>
          <a:lstStyle>
            <a:lvl1pPr algn="ctr">
              <a:defRPr sz="100" baseline="30000">
                <a:solidFill>
                  <a:schemeClr val="tx1"/>
                </a:solidFill>
                <a:latin typeface="Verdana"/>
                <a:cs typeface="Verdana"/>
              </a:defRPr>
            </a:lvl1pPr>
          </a:lstStyle>
          <a:p>
            <a:fld id="{78EB43C4-7051-7042-93B5-8C0653444BA6}" type="slidenum">
              <a:rPr lang="en-US" smtClean="0"/>
              <a:pPr/>
              <a:t>‹#›</a:t>
            </a:fld>
            <a:endParaRPr lang="en-US"/>
          </a:p>
        </p:txBody>
      </p:sp>
    </p:spTree>
    <p:extLst>
      <p:ext uri="{BB962C8B-B14F-4D97-AF65-F5344CB8AC3E}">
        <p14:creationId xmlns:p14="http://schemas.microsoft.com/office/powerpoint/2010/main" val="31668424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0" y="6731290"/>
            <a:ext cx="106307" cy="119593"/>
          </a:xfrm>
          <a:prstGeom prst="rect">
            <a:avLst/>
          </a:prstGeom>
        </p:spPr>
        <p:txBody>
          <a:bodyPr/>
          <a:lstStyle>
            <a:lvl1pPr>
              <a:defRPr sz="200">
                <a:solidFill>
                  <a:schemeClr val="bg1"/>
                </a:solidFill>
                <a:latin typeface="Verdana"/>
                <a:cs typeface="Verdana"/>
              </a:defRPr>
            </a:lvl1pPr>
          </a:lstStyle>
          <a:p>
            <a:fld id="{78EB43C4-7051-7042-93B5-8C0653444BA6}" type="slidenum">
              <a:rPr lang="en-US" smtClean="0"/>
              <a:pPr/>
              <a:t>‹#›</a:t>
            </a:fld>
            <a:endParaRPr lang="en-US"/>
          </a:p>
        </p:txBody>
      </p:sp>
      <p:sp>
        <p:nvSpPr>
          <p:cNvPr id="11" name="Text Placeholder 10"/>
          <p:cNvSpPr>
            <a:spLocks noGrp="1"/>
          </p:cNvSpPr>
          <p:nvPr>
            <p:ph type="body" sz="quarter" idx="12" hasCustomPrompt="1"/>
          </p:nvPr>
        </p:nvSpPr>
        <p:spPr>
          <a:xfrm>
            <a:off x="609600" y="4426339"/>
            <a:ext cx="6299200" cy="1933575"/>
          </a:xfrm>
          <a:prstGeom prst="rect">
            <a:avLst/>
          </a:prstGeom>
        </p:spPr>
        <p:txBody>
          <a:bodyPr vert="horz"/>
          <a:lstStyle>
            <a:lvl1pPr marL="0" indent="0">
              <a:buFont typeface="+mj-lt"/>
              <a:buNone/>
              <a:defRPr sz="1400">
                <a:latin typeface="Verdana"/>
                <a:cs typeface="Verdana"/>
              </a:defRPr>
            </a:lvl1pPr>
            <a:lvl2pPr marL="0" indent="0">
              <a:buFont typeface="+mj-lt"/>
              <a:buNone/>
              <a:defRPr sz="1400">
                <a:latin typeface="Verdana"/>
                <a:cs typeface="Verdana"/>
              </a:defRPr>
            </a:lvl2pPr>
            <a:lvl3pPr marL="0" indent="0">
              <a:buFont typeface="+mj-lt"/>
              <a:buNone/>
              <a:defRPr sz="1400">
                <a:latin typeface="Verdana"/>
                <a:cs typeface="Verdana"/>
              </a:defRPr>
            </a:lvl3pPr>
            <a:lvl4pPr marL="0" indent="0">
              <a:buFont typeface="+mj-lt"/>
              <a:buNone/>
              <a:defRPr sz="1400">
                <a:latin typeface="Verdana"/>
                <a:cs typeface="Verdana"/>
              </a:defRPr>
            </a:lvl4pPr>
          </a:lstStyle>
          <a:p>
            <a:r>
              <a:rPr lang="en-US"/>
              <a:t>Presenter Name</a:t>
            </a:r>
          </a:p>
        </p:txBody>
      </p:sp>
      <p:pic>
        <p:nvPicPr>
          <p:cNvPr id="12" name="Picture 11" descr="bd_3_rgb_lbg_1_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8752" y="5680961"/>
            <a:ext cx="2873248" cy="1173480"/>
          </a:xfrm>
          <a:prstGeom prst="rect">
            <a:avLst/>
          </a:prstGeom>
        </p:spPr>
      </p:pic>
      <p:sp>
        <p:nvSpPr>
          <p:cNvPr id="27" name="Title 1"/>
          <p:cNvSpPr>
            <a:spLocks noGrp="1"/>
          </p:cNvSpPr>
          <p:nvPr>
            <p:ph type="title" hasCustomPrompt="1"/>
          </p:nvPr>
        </p:nvSpPr>
        <p:spPr>
          <a:xfrm>
            <a:off x="609600" y="2756226"/>
            <a:ext cx="10972800" cy="1666649"/>
          </a:xfrm>
          <a:prstGeom prst="rect">
            <a:avLst/>
          </a:prstGeom>
        </p:spPr>
        <p:txBody>
          <a:bodyPr anchor="ctr"/>
          <a:lstStyle>
            <a:lvl1pPr algn="l">
              <a:defRPr sz="3200" baseline="0">
                <a:solidFill>
                  <a:schemeClr val="accent1"/>
                </a:solidFill>
                <a:latin typeface="Verdana"/>
                <a:cs typeface="Verdana"/>
              </a:defRPr>
            </a:lvl1pPr>
          </a:lstStyle>
          <a:p>
            <a:r>
              <a:rPr lang="en-US"/>
              <a:t>Title (Verdana 32pt)</a:t>
            </a:r>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602864" y="6359913"/>
            <a:ext cx="8534400" cy="153917"/>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
        <p:nvSpPr>
          <p:cNvPr id="14" name="Rectangle 13"/>
          <p:cNvSpPr/>
          <p:nvPr userDrawn="1"/>
        </p:nvSpPr>
        <p:spPr>
          <a:xfrm>
            <a:off x="0" y="1"/>
            <a:ext cx="12192000" cy="1821793"/>
          </a:xfrm>
          <a:prstGeom prst="rect">
            <a:avLst/>
          </a:prstGeom>
          <a:solidFill>
            <a:srgbClr val="FBB67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grpSp>
        <p:nvGrpSpPr>
          <p:cNvPr id="15" name="Group 14"/>
          <p:cNvGrpSpPr/>
          <p:nvPr userDrawn="1"/>
        </p:nvGrpSpPr>
        <p:grpSpPr>
          <a:xfrm flipH="1">
            <a:off x="-1" y="699567"/>
            <a:ext cx="12191999" cy="2053635"/>
            <a:chOff x="0" y="1620955"/>
            <a:chExt cx="9143999" cy="1699428"/>
          </a:xfrm>
        </p:grpSpPr>
        <p:sp>
          <p:nvSpPr>
            <p:cNvPr id="16" name="Isosceles Triangle 29"/>
            <p:cNvSpPr/>
            <p:nvPr userDrawn="1"/>
          </p:nvSpPr>
          <p:spPr>
            <a:xfrm rot="5400000" flipH="1">
              <a:off x="1240847" y="1028557"/>
              <a:ext cx="737756" cy="3219450"/>
            </a:xfrm>
            <a:prstGeom prst="triangle">
              <a:avLst/>
            </a:prstGeom>
            <a:solidFill>
              <a:srgbClr val="D154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Isosceles Triangle 30"/>
            <p:cNvSpPr/>
            <p:nvPr userDrawn="1"/>
          </p:nvSpPr>
          <p:spPr>
            <a:xfrm rot="16200000" flipH="1">
              <a:off x="4590648" y="-1232969"/>
              <a:ext cx="1699428" cy="7407275"/>
            </a:xfrm>
            <a:prstGeom prst="triangle">
              <a:avLst/>
            </a:prstGeom>
            <a:solidFill>
              <a:srgbClr val="F2770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Tree>
    <p:extLst>
      <p:ext uri="{BB962C8B-B14F-4D97-AF65-F5344CB8AC3E}">
        <p14:creationId xmlns:p14="http://schemas.microsoft.com/office/powerpoint/2010/main" val="26866071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ullet list&#10;(with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10972800" cy="3971413"/>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a:t>Header</a:t>
            </a:r>
          </a:p>
        </p:txBody>
      </p:sp>
      <p:pic>
        <p:nvPicPr>
          <p:cNvPr id="6" name="Picture 5"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32621568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ullet list&#10;(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10972800" cy="483807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a:t>Header</a:t>
            </a:r>
          </a:p>
        </p:txBody>
      </p:sp>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6"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4599203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ullet list with image&#10;(with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5387867" cy="409431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a:t>Header</a:t>
            </a:r>
          </a:p>
        </p:txBody>
      </p:sp>
      <p:sp>
        <p:nvSpPr>
          <p:cNvPr id="5" name="Picture Placeholder 9"/>
          <p:cNvSpPr>
            <a:spLocks noGrp="1"/>
          </p:cNvSpPr>
          <p:nvPr>
            <p:ph type="pic" sz="quarter" idx="12" hasCustomPrompt="1"/>
          </p:nvPr>
        </p:nvSpPr>
        <p:spPr>
          <a:xfrm>
            <a:off x="6193366" y="1600201"/>
            <a:ext cx="5389033" cy="4094317"/>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pic>
        <p:nvPicPr>
          <p:cNvPr id="7" name="Picture 6"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9"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10"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26588356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ullet list with image&#10;(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00201"/>
            <a:ext cx="5387867" cy="4838077"/>
          </a:xfrm>
          <a:prstGeom prst="rect">
            <a:avLst/>
          </a:prstGeom>
        </p:spPr>
        <p:txBody>
          <a:bodyPr>
            <a:normAutofit/>
          </a:bodyPr>
          <a:lstStyle>
            <a:lvl1pPr marL="292100" indent="-292100">
              <a:lnSpc>
                <a:spcPct val="112000"/>
              </a:lnSpc>
              <a:spcBef>
                <a:spcPts val="600"/>
              </a:spcBef>
              <a:spcAft>
                <a:spcPts val="0"/>
              </a:spcAft>
              <a:buFont typeface="Arial"/>
              <a:buChar char="•"/>
              <a:tabLst/>
              <a:defRPr sz="2000" baseline="0">
                <a:solidFill>
                  <a:schemeClr val="tx1"/>
                </a:solidFill>
                <a:latin typeface="Verdana"/>
                <a:cs typeface="Verdana"/>
              </a:defRPr>
            </a:lvl1pPr>
            <a:lvl2pPr marL="642938" indent="-285750">
              <a:lnSpc>
                <a:spcPct val="112000"/>
              </a:lnSpc>
              <a:spcBef>
                <a:spcPts val="600"/>
              </a:spcBef>
              <a:spcAft>
                <a:spcPts val="0"/>
              </a:spcAft>
              <a:buFont typeface="Lucida Grande"/>
              <a:buChar char="–"/>
              <a:defRPr sz="1800">
                <a:solidFill>
                  <a:schemeClr val="tx1"/>
                </a:solidFill>
                <a:latin typeface="Verdana"/>
                <a:cs typeface="Verdana"/>
              </a:defRPr>
            </a:lvl2pPr>
            <a:lvl3pPr marL="1090613" indent="-228600">
              <a:lnSpc>
                <a:spcPct val="112000"/>
              </a:lnSpc>
              <a:spcBef>
                <a:spcPts val="600"/>
              </a:spcBef>
              <a:spcAft>
                <a:spcPts val="0"/>
              </a:spcAft>
              <a:buFont typeface="Arial"/>
              <a:buChar char="•"/>
              <a:defRPr sz="1600">
                <a:solidFill>
                  <a:schemeClr val="tx1"/>
                </a:solidFill>
                <a:latin typeface="Verdana"/>
                <a:cs typeface="Verdana"/>
              </a:defRPr>
            </a:lvl3pPr>
            <a:lvl4pPr marL="1487488" indent="-228600">
              <a:lnSpc>
                <a:spcPct val="112000"/>
              </a:lnSpc>
              <a:spcBef>
                <a:spcPts val="600"/>
              </a:spcBef>
              <a:spcAft>
                <a:spcPts val="0"/>
              </a:spcAft>
              <a:buFont typeface="Lucida Grande"/>
              <a:buChar char="–"/>
              <a:defRPr sz="1600">
                <a:solidFill>
                  <a:schemeClr val="tx1"/>
                </a:solidFill>
                <a:latin typeface="Verdana"/>
                <a:cs typeface="Verdana"/>
              </a:defRPr>
            </a:lvl4pPr>
            <a:lvl5pPr marL="1944688" indent="-228600">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hasCustomPrompt="1"/>
          </p:nvPr>
        </p:nvSpPr>
        <p:spPr>
          <a:xfrm>
            <a:off x="609600" y="0"/>
            <a:ext cx="10972800" cy="1335024"/>
          </a:xfrm>
          <a:prstGeom prst="rect">
            <a:avLst/>
          </a:prstGeom>
        </p:spPr>
        <p:txBody>
          <a:bodyPr vert="horz" anchor="b" anchorCtr="0">
            <a:normAutofit/>
          </a:bodyPr>
          <a:lstStyle>
            <a:lvl1pPr algn="l">
              <a:defRPr sz="3200">
                <a:solidFill>
                  <a:schemeClr val="accent1"/>
                </a:solidFill>
                <a:latin typeface="Verdana"/>
              </a:defRPr>
            </a:lvl1pPr>
          </a:lstStyle>
          <a:p>
            <a:r>
              <a:rPr lang="en-US"/>
              <a:t>Header</a:t>
            </a:r>
          </a:p>
        </p:txBody>
      </p:sp>
      <p:sp>
        <p:nvSpPr>
          <p:cNvPr id="5" name="Picture Placeholder 9"/>
          <p:cNvSpPr>
            <a:spLocks noGrp="1"/>
          </p:cNvSpPr>
          <p:nvPr>
            <p:ph type="pic" sz="quarter" idx="12" hasCustomPrompt="1"/>
          </p:nvPr>
        </p:nvSpPr>
        <p:spPr>
          <a:xfrm>
            <a:off x="6193366" y="1600201"/>
            <a:ext cx="5389033" cy="4838077"/>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7"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32214257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hoto layout 1&#10;(with logo)">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1"/>
            <a:ext cx="12192000" cy="5661025"/>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pic>
        <p:nvPicPr>
          <p:cNvPr id="5" name="Picture 4"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6"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8"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22362545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hoto layout 1&#10;(without logo)">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0"/>
            <a:ext cx="12192000" cy="6858000"/>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4"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10907075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hoto layout 2&#10;(with logo)">
    <p:spTree>
      <p:nvGrpSpPr>
        <p:cNvPr id="1" name=""/>
        <p:cNvGrpSpPr/>
        <p:nvPr/>
      </p:nvGrpSpPr>
      <p:grpSpPr>
        <a:xfrm>
          <a:off x="0" y="0"/>
          <a:ext cx="0" cy="0"/>
          <a:chOff x="0" y="0"/>
          <a:chExt cx="0" cy="0"/>
        </a:xfrm>
      </p:grpSpPr>
      <p:sp>
        <p:nvSpPr>
          <p:cNvPr id="5" name="Picture Placeholder 9"/>
          <p:cNvSpPr>
            <a:spLocks noGrp="1"/>
          </p:cNvSpPr>
          <p:nvPr>
            <p:ph type="pic" sz="quarter" idx="11" hasCustomPrompt="1"/>
          </p:nvPr>
        </p:nvSpPr>
        <p:spPr>
          <a:xfrm>
            <a:off x="8229600" y="-1"/>
            <a:ext cx="3962400" cy="2830513"/>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7" name="Picture Placeholder 9"/>
          <p:cNvSpPr>
            <a:spLocks noGrp="1"/>
          </p:cNvSpPr>
          <p:nvPr>
            <p:ph type="pic" sz="quarter" idx="12" hasCustomPrompt="1"/>
          </p:nvPr>
        </p:nvSpPr>
        <p:spPr>
          <a:xfrm>
            <a:off x="8229600" y="2830514"/>
            <a:ext cx="3962400" cy="2830513"/>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pic>
        <p:nvPicPr>
          <p:cNvPr id="8" name="Picture 7" descr="bd_3_rgb_l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739" y="6073540"/>
            <a:ext cx="1914144" cy="786384"/>
          </a:xfrm>
          <a:prstGeom prst="rect">
            <a:avLst/>
          </a:prstGeom>
        </p:spPr>
      </p:pic>
      <p:sp>
        <p:nvSpPr>
          <p:cNvPr id="9" name="Slide Number Placeholder 1"/>
          <p:cNvSpPr txBox="1">
            <a:spLocks/>
          </p:cNvSpPr>
          <p:nvPr userDrawn="1"/>
        </p:nvSpPr>
        <p:spPr>
          <a:xfrm>
            <a:off x="0" y="6247643"/>
            <a:ext cx="693853" cy="598860"/>
          </a:xfrm>
          <a:prstGeom prst="rect">
            <a:avLst/>
          </a:prstGeom>
        </p:spPr>
        <p:txBody>
          <a:bodyPr vert="horz" lIns="91440" tIns="45720" rIns="91440" bIns="45720" rtlCol="0" anchor="ctr"/>
          <a:lstStyle>
            <a:defPPr>
              <a:defRPr lang="en-US"/>
            </a:defPPr>
            <a:lvl1pPr marL="0" algn="ctr" defTabSz="457200" rtl="0" eaLnBrk="1" latinLnBrk="0" hangingPunct="1">
              <a:defRPr sz="600" kern="1200">
                <a:solidFill>
                  <a:srgbClr val="8C8C8E"/>
                </a:solidFill>
                <a:latin typeface="Verdana"/>
                <a:ea typeface="+mn-ea"/>
                <a:cs typeface="Verdan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8EB43C4-7051-7042-93B5-8C0653444BA6}" type="slidenum">
              <a:rPr lang="en-US" sz="600" smtClean="0"/>
              <a:pPr/>
              <a:t>‹#›</a:t>
            </a:fld>
            <a:endParaRPr lang="en-US" sz="600"/>
          </a:p>
        </p:txBody>
      </p:sp>
      <p:sp>
        <p:nvSpPr>
          <p:cNvPr id="3" name="Picture Placeholder 9"/>
          <p:cNvSpPr>
            <a:spLocks noGrp="1"/>
          </p:cNvSpPr>
          <p:nvPr>
            <p:ph type="pic" sz="quarter" idx="10" hasCustomPrompt="1"/>
          </p:nvPr>
        </p:nvSpPr>
        <p:spPr>
          <a:xfrm>
            <a:off x="0" y="1"/>
            <a:ext cx="8229600" cy="5661025"/>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10"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16539826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hoto layout 2&#10;(without logo)">
    <p:spTree>
      <p:nvGrpSpPr>
        <p:cNvPr id="1" name=""/>
        <p:cNvGrpSpPr/>
        <p:nvPr/>
      </p:nvGrpSpPr>
      <p:grpSpPr>
        <a:xfrm>
          <a:off x="0" y="0"/>
          <a:ext cx="0" cy="0"/>
          <a:chOff x="0" y="0"/>
          <a:chExt cx="0" cy="0"/>
        </a:xfrm>
      </p:grpSpPr>
      <p:sp>
        <p:nvSpPr>
          <p:cNvPr id="5" name="Picture Placeholder 9"/>
          <p:cNvSpPr>
            <a:spLocks noGrp="1"/>
          </p:cNvSpPr>
          <p:nvPr>
            <p:ph type="pic" sz="quarter" idx="11" hasCustomPrompt="1"/>
          </p:nvPr>
        </p:nvSpPr>
        <p:spPr>
          <a:xfrm>
            <a:off x="8229600" y="1"/>
            <a:ext cx="3962400" cy="3429001"/>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7" name="Picture Placeholder 9"/>
          <p:cNvSpPr>
            <a:spLocks noGrp="1"/>
          </p:cNvSpPr>
          <p:nvPr>
            <p:ph type="pic" sz="quarter" idx="12" hasCustomPrompt="1"/>
          </p:nvPr>
        </p:nvSpPr>
        <p:spPr>
          <a:xfrm>
            <a:off x="8229600" y="3429000"/>
            <a:ext cx="3962400" cy="3429000"/>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3" name="Picture Placeholder 9"/>
          <p:cNvSpPr>
            <a:spLocks noGrp="1"/>
          </p:cNvSpPr>
          <p:nvPr>
            <p:ph type="pic" sz="quarter" idx="10" hasCustomPrompt="1"/>
          </p:nvPr>
        </p:nvSpPr>
        <p:spPr>
          <a:xfrm>
            <a:off x="0" y="0"/>
            <a:ext cx="8229600" cy="6858000"/>
          </a:xfrm>
          <a:prstGeom prst="rect">
            <a:avLst/>
          </a:prstGeom>
        </p:spPr>
        <p:txBody>
          <a:bodyPr anchor="ctr"/>
          <a:lstStyle>
            <a:lvl1pPr marL="0" indent="0" algn="ctr">
              <a:buFontTx/>
              <a:buNone/>
              <a:defRPr sz="1200" b="0" i="1" baseline="0">
                <a:latin typeface="Verdana"/>
                <a:cs typeface="Verdana"/>
              </a:defRPr>
            </a:lvl1pPr>
          </a:lstStyle>
          <a:p>
            <a:r>
              <a:rPr lang="en-US"/>
              <a:t>Insert picture here</a:t>
            </a:r>
          </a:p>
        </p:txBody>
      </p:sp>
      <p:sp>
        <p:nvSpPr>
          <p:cNvPr id="6"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p:txBody>
      </p:sp>
    </p:spTree>
    <p:extLst>
      <p:ext uri="{BB962C8B-B14F-4D97-AF65-F5344CB8AC3E}">
        <p14:creationId xmlns:p14="http://schemas.microsoft.com/office/powerpoint/2010/main" val="13863588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vider slide&#10;(orange)">
    <p:bg>
      <p:bgPr>
        <a:solidFill>
          <a:schemeClr val="accent1"/>
        </a:solidFill>
        <a:effectLst/>
      </p:bgPr>
    </p:bg>
    <p:spTree>
      <p:nvGrpSpPr>
        <p:cNvPr id="1" name=""/>
        <p:cNvGrpSpPr/>
        <p:nvPr/>
      </p:nvGrpSpPr>
      <p:grpSpPr>
        <a:xfrm>
          <a:off x="0" y="0"/>
          <a:ext cx="0" cy="0"/>
          <a:chOff x="0" y="0"/>
          <a:chExt cx="0" cy="0"/>
        </a:xfrm>
      </p:grpSpPr>
      <p:sp>
        <p:nvSpPr>
          <p:cNvPr id="7" name="Content Placeholder 2"/>
          <p:cNvSpPr>
            <a:spLocks noGrp="1"/>
          </p:cNvSpPr>
          <p:nvPr>
            <p:ph idx="10" hasCustomPrompt="1"/>
          </p:nvPr>
        </p:nvSpPr>
        <p:spPr>
          <a:xfrm>
            <a:off x="609600" y="2823882"/>
            <a:ext cx="10972800" cy="2870634"/>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en-US"/>
              <a:t>Subhead</a:t>
            </a:r>
          </a:p>
        </p:txBody>
      </p:sp>
      <p:sp>
        <p:nvSpPr>
          <p:cNvPr id="8" name="Title 1"/>
          <p:cNvSpPr>
            <a:spLocks noGrp="1"/>
          </p:cNvSpPr>
          <p:nvPr>
            <p:ph type="title" hasCustomPrompt="1"/>
          </p:nvPr>
        </p:nvSpPr>
        <p:spPr>
          <a:xfrm>
            <a:off x="609600" y="836707"/>
            <a:ext cx="10972800" cy="1666649"/>
          </a:xfrm>
          <a:prstGeom prst="rect">
            <a:avLst/>
          </a:prstGeom>
        </p:spPr>
        <p:txBody>
          <a:bodyPr anchor="b">
            <a:normAutofit/>
          </a:bodyPr>
          <a:lstStyle>
            <a:lvl1pPr algn="l">
              <a:defRPr sz="3200" baseline="0">
                <a:solidFill>
                  <a:srgbClr val="FFFFFF"/>
                </a:solidFill>
                <a:latin typeface="Verdana"/>
                <a:cs typeface="Verdana"/>
              </a:defRPr>
            </a:lvl1pPr>
          </a:lstStyle>
          <a:p>
            <a:r>
              <a:rPr lang="en-US"/>
              <a:t>Section divider (Verdana 32pt)</a:t>
            </a:r>
          </a:p>
        </p:txBody>
      </p:sp>
      <p:pic>
        <p:nvPicPr>
          <p:cNvPr id="6" name="Picture 5" descr="bd_1bw_rgb_d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6639" y="6071728"/>
            <a:ext cx="1914144" cy="786384"/>
          </a:xfrm>
          <a:prstGeom prst="rect">
            <a:avLst/>
          </a:prstGeom>
        </p:spPr>
      </p:pic>
      <p:sp>
        <p:nvSpPr>
          <p:cNvPr id="10" name="Slide Number Placeholder 1"/>
          <p:cNvSpPr>
            <a:spLocks noGrp="1"/>
          </p:cNvSpPr>
          <p:nvPr>
            <p:ph type="sldNum" sz="quarter" idx="4"/>
          </p:nvPr>
        </p:nvSpPr>
        <p:spPr>
          <a:xfrm>
            <a:off x="0" y="6252023"/>
            <a:ext cx="693853" cy="598860"/>
          </a:xfrm>
          <a:prstGeom prst="rect">
            <a:avLst/>
          </a:prstGeom>
        </p:spPr>
        <p:txBody>
          <a:bodyPr vert="horz" lIns="91440" tIns="45720" rIns="91440" bIns="45720" rtlCol="0" anchor="ctr"/>
          <a:lstStyle>
            <a:lvl1pPr algn="ctr">
              <a:defRPr sz="100" baseline="30000">
                <a:solidFill>
                  <a:schemeClr val="accent1"/>
                </a:solidFill>
                <a:latin typeface="Verdana"/>
                <a:cs typeface="Verdana"/>
              </a:defRPr>
            </a:lvl1pPr>
          </a:lstStyle>
          <a:p>
            <a:fld id="{78EB43C4-7051-7042-93B5-8C0653444BA6}" type="slidenum">
              <a:rPr lang="en-US" smtClean="0"/>
              <a:pPr/>
              <a:t>‹#›</a:t>
            </a:fld>
            <a:endParaRPr lang="en-US"/>
          </a:p>
        </p:txBody>
      </p:sp>
      <p:sp>
        <p:nvSpPr>
          <p:cNvPr id="11"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bg1"/>
                </a:solidFill>
                <a:latin typeface="Verdana"/>
                <a:cs typeface="Verdana"/>
              </a:rPr>
              <a:t>Confidential—For Internal Use Only</a:t>
            </a:r>
          </a:p>
        </p:txBody>
      </p:sp>
    </p:spTree>
    <p:extLst>
      <p:ext uri="{BB962C8B-B14F-4D97-AF65-F5344CB8AC3E}">
        <p14:creationId xmlns:p14="http://schemas.microsoft.com/office/powerpoint/2010/main" val="19018593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vider slide&#10;(blue)">
    <p:bg>
      <p:bgPr>
        <a:solidFill>
          <a:schemeClr val="accent2"/>
        </a:solidFill>
        <a:effectLst/>
      </p:bgPr>
    </p:bg>
    <p:spTree>
      <p:nvGrpSpPr>
        <p:cNvPr id="1" name=""/>
        <p:cNvGrpSpPr/>
        <p:nvPr/>
      </p:nvGrpSpPr>
      <p:grpSpPr>
        <a:xfrm>
          <a:off x="0" y="0"/>
          <a:ext cx="0" cy="0"/>
          <a:chOff x="0" y="0"/>
          <a:chExt cx="0" cy="0"/>
        </a:xfrm>
      </p:grpSpPr>
      <p:sp>
        <p:nvSpPr>
          <p:cNvPr id="7" name="Content Placeholder 2"/>
          <p:cNvSpPr>
            <a:spLocks noGrp="1"/>
          </p:cNvSpPr>
          <p:nvPr>
            <p:ph idx="10" hasCustomPrompt="1"/>
          </p:nvPr>
        </p:nvSpPr>
        <p:spPr>
          <a:xfrm>
            <a:off x="609600" y="2823882"/>
            <a:ext cx="10972800" cy="2870634"/>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en-US"/>
              <a:t>Subhead</a:t>
            </a:r>
          </a:p>
        </p:txBody>
      </p:sp>
      <p:sp>
        <p:nvSpPr>
          <p:cNvPr id="8" name="Title 1"/>
          <p:cNvSpPr>
            <a:spLocks noGrp="1"/>
          </p:cNvSpPr>
          <p:nvPr>
            <p:ph type="title" hasCustomPrompt="1"/>
          </p:nvPr>
        </p:nvSpPr>
        <p:spPr>
          <a:xfrm>
            <a:off x="609600" y="836707"/>
            <a:ext cx="10972800" cy="1666649"/>
          </a:xfrm>
          <a:prstGeom prst="rect">
            <a:avLst/>
          </a:prstGeom>
        </p:spPr>
        <p:txBody>
          <a:bodyPr anchor="b">
            <a:normAutofit/>
          </a:bodyPr>
          <a:lstStyle>
            <a:lvl1pPr algn="l">
              <a:defRPr sz="3200" baseline="0">
                <a:solidFill>
                  <a:srgbClr val="FFFFFF"/>
                </a:solidFill>
                <a:latin typeface="Verdana"/>
                <a:cs typeface="Verdana"/>
              </a:defRPr>
            </a:lvl1pPr>
          </a:lstStyle>
          <a:p>
            <a:r>
              <a:rPr lang="en-US"/>
              <a:t>Section divider (Verdana 32pt)</a:t>
            </a:r>
          </a:p>
        </p:txBody>
      </p:sp>
      <p:pic>
        <p:nvPicPr>
          <p:cNvPr id="6" name="Picture 5" descr="bd_1bw_rgb_dbg_1_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6639" y="6071728"/>
            <a:ext cx="1914144" cy="786384"/>
          </a:xfrm>
          <a:prstGeom prst="rect">
            <a:avLst/>
          </a:prstGeom>
        </p:spPr>
      </p:pic>
      <p:sp>
        <p:nvSpPr>
          <p:cNvPr id="10" name="Slide Number Placeholder 1"/>
          <p:cNvSpPr>
            <a:spLocks noGrp="1"/>
          </p:cNvSpPr>
          <p:nvPr>
            <p:ph type="sldNum" sz="quarter" idx="4"/>
          </p:nvPr>
        </p:nvSpPr>
        <p:spPr>
          <a:xfrm>
            <a:off x="0" y="6252023"/>
            <a:ext cx="693853" cy="598860"/>
          </a:xfrm>
          <a:prstGeom prst="rect">
            <a:avLst/>
          </a:prstGeom>
        </p:spPr>
        <p:txBody>
          <a:bodyPr vert="horz" lIns="91440" tIns="45720" rIns="91440" bIns="45720" rtlCol="0" anchor="ctr"/>
          <a:lstStyle>
            <a:lvl1pPr algn="ctr">
              <a:defRPr sz="100" baseline="30000">
                <a:solidFill>
                  <a:schemeClr val="accent2"/>
                </a:solidFill>
                <a:latin typeface="Verdana"/>
                <a:cs typeface="Verdana"/>
              </a:defRPr>
            </a:lvl1pPr>
          </a:lstStyle>
          <a:p>
            <a:fld id="{78EB43C4-7051-7042-93B5-8C0653444BA6}" type="slidenum">
              <a:rPr lang="en-US" smtClean="0"/>
              <a:pPr/>
              <a:t>‹#›</a:t>
            </a:fld>
            <a:endParaRPr lang="en-US"/>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40188" y="6438277"/>
            <a:ext cx="8534400" cy="206185"/>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bg1"/>
                </a:solidFill>
                <a:latin typeface="Verdana"/>
                <a:cs typeface="Verdana"/>
              </a:rPr>
              <a:t>Confidential—For Internal Use Only</a:t>
            </a:r>
          </a:p>
        </p:txBody>
      </p:sp>
    </p:spTree>
    <p:extLst>
      <p:ext uri="{BB962C8B-B14F-4D97-AF65-F5344CB8AC3E}">
        <p14:creationId xmlns:p14="http://schemas.microsoft.com/office/powerpoint/2010/main" val="7534299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4"/>
          </p:nvPr>
        </p:nvSpPr>
        <p:spPr>
          <a:xfrm>
            <a:off x="0" y="6247643"/>
            <a:ext cx="693853" cy="598860"/>
          </a:xfrm>
          <a:prstGeom prst="rect">
            <a:avLst/>
          </a:prstGeom>
        </p:spPr>
        <p:txBody>
          <a:bodyPr vert="horz" lIns="91440" tIns="45720" rIns="91440" bIns="45720" rtlCol="0" anchor="ctr"/>
          <a:lstStyle>
            <a:lvl1pPr algn="ctr">
              <a:defRPr sz="100" baseline="30000">
                <a:solidFill>
                  <a:schemeClr val="bg1"/>
                </a:solidFill>
                <a:latin typeface="Verdana"/>
                <a:cs typeface="Verdana"/>
              </a:defRPr>
            </a:lvl1pPr>
          </a:lstStyle>
          <a:p>
            <a:fld id="{78EB43C4-7051-7042-93B5-8C0653444BA6}" type="slidenum">
              <a:rPr lang="en-US" smtClean="0"/>
              <a:pPr/>
              <a:t>‹#›</a:t>
            </a:fld>
            <a:endParaRPr lang="en-US"/>
          </a:p>
        </p:txBody>
      </p:sp>
      <p:pic>
        <p:nvPicPr>
          <p:cNvPr id="10" name="Picture 9" descr="bd_3_rgb_lbg_1_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8752" y="5680961"/>
            <a:ext cx="2873248" cy="1173480"/>
          </a:xfrm>
          <a:prstGeom prst="rect">
            <a:avLst/>
          </a:prstGeom>
        </p:spPr>
      </p:pic>
      <p:sp>
        <p:nvSpPr>
          <p:cNvPr id="25" name="Title 1"/>
          <p:cNvSpPr>
            <a:spLocks noGrp="1"/>
          </p:cNvSpPr>
          <p:nvPr>
            <p:ph type="title" hasCustomPrompt="1"/>
          </p:nvPr>
        </p:nvSpPr>
        <p:spPr>
          <a:xfrm>
            <a:off x="609600" y="2756226"/>
            <a:ext cx="10972800" cy="1666649"/>
          </a:xfrm>
          <a:prstGeom prst="rect">
            <a:avLst/>
          </a:prstGeom>
        </p:spPr>
        <p:txBody>
          <a:bodyPr anchor="ctr"/>
          <a:lstStyle>
            <a:lvl1pPr algn="l">
              <a:defRPr sz="3200" baseline="0">
                <a:solidFill>
                  <a:schemeClr val="accent1"/>
                </a:solidFill>
                <a:latin typeface="Verdana"/>
                <a:cs typeface="Verdana"/>
              </a:defRPr>
            </a:lvl1pPr>
          </a:lstStyle>
          <a:p>
            <a:r>
              <a:rPr lang="en-US"/>
              <a:t>Title (Verdana 32pt)</a:t>
            </a:r>
          </a:p>
        </p:txBody>
      </p:sp>
      <p:sp>
        <p:nvSpPr>
          <p:cNvPr id="12" name="Subtitle 2">
            <a:extLst>
              <a:ext uri="{FF2B5EF4-FFF2-40B4-BE49-F238E27FC236}">
                <a16:creationId xmlns:a16="http://schemas.microsoft.com/office/drawing/2014/main" id="{97E123F6-4FDC-F342-BC49-FDBB2512C955}"/>
              </a:ext>
            </a:extLst>
          </p:cNvPr>
          <p:cNvSpPr txBox="1">
            <a:spLocks/>
          </p:cNvSpPr>
          <p:nvPr userDrawn="1"/>
        </p:nvSpPr>
        <p:spPr>
          <a:xfrm>
            <a:off x="602864" y="5617384"/>
            <a:ext cx="8534400" cy="896446"/>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200" rtl="0" eaLnBrk="1" fontAlgn="auto" latinLnBrk="0" hangingPunct="1">
              <a:lnSpc>
                <a:spcPct val="100000"/>
              </a:lnSpc>
              <a:spcBef>
                <a:spcPct val="20000"/>
              </a:spcBef>
              <a:spcAft>
                <a:spcPts val="0"/>
              </a:spcAft>
              <a:buClrTx/>
              <a:buSzTx/>
              <a:buFont typeface="Arial"/>
              <a:buNone/>
              <a:tabLst/>
              <a:defRPr/>
            </a:pPr>
            <a:r>
              <a:rPr lang="en-US" sz="800" i="1">
                <a:solidFill>
                  <a:schemeClr val="tx1"/>
                </a:solidFill>
                <a:latin typeface="Verdana"/>
                <a:cs typeface="Verdana"/>
              </a:rPr>
              <a:t>Confidential—For Internal Use Only</a:t>
            </a:r>
          </a:p>
          <a:p>
            <a:pPr algn="l" fontAlgn="auto">
              <a:spcAft>
                <a:spcPts val="0"/>
              </a:spcAft>
              <a:defRPr/>
            </a:pPr>
            <a:endParaRPr lang="en-US" sz="800" i="0">
              <a:solidFill>
                <a:schemeClr val="tx1"/>
              </a:solidFill>
              <a:latin typeface="Verdana"/>
              <a:cs typeface="Verdana"/>
            </a:endParaRPr>
          </a:p>
          <a:p>
            <a:pPr algn="l" fontAlgn="auto">
              <a:spcAft>
                <a:spcPts val="0"/>
              </a:spcAft>
              <a:defRPr/>
            </a:pPr>
            <a:r>
              <a:rPr lang="en-US" sz="800" i="0">
                <a:solidFill>
                  <a:schemeClr val="tx1"/>
                </a:solidFill>
                <a:latin typeface="Verdana"/>
                <a:cs typeface="Verdana"/>
              </a:rPr>
              <a:t>BD, the BD Logo and [</a:t>
            </a:r>
            <a:r>
              <a:rPr lang="en-US" sz="800" i="1">
                <a:solidFill>
                  <a:schemeClr val="tx1"/>
                </a:solidFill>
                <a:latin typeface="Verdana"/>
                <a:cs typeface="Verdana"/>
              </a:rPr>
              <a:t>insert selected additional brands in alpha order</a:t>
            </a:r>
            <a:r>
              <a:rPr lang="en-US" sz="800" i="0">
                <a:solidFill>
                  <a:schemeClr val="tx1"/>
                </a:solidFill>
                <a:latin typeface="Verdana"/>
                <a:cs typeface="Verdana"/>
              </a:rPr>
              <a:t>] are trademarks of </a:t>
            </a:r>
            <a:br>
              <a:rPr lang="en-US" sz="800" i="0">
                <a:solidFill>
                  <a:schemeClr val="tx1"/>
                </a:solidFill>
                <a:latin typeface="Verdana"/>
                <a:cs typeface="Verdana"/>
              </a:rPr>
            </a:br>
            <a:r>
              <a:rPr lang="en-US" sz="800" i="0">
                <a:solidFill>
                  <a:schemeClr val="tx1"/>
                </a:solidFill>
                <a:latin typeface="Verdana"/>
                <a:cs typeface="Verdana"/>
              </a:rPr>
              <a:t>Becton, Dickinson and Company. © [</a:t>
            </a:r>
            <a:r>
              <a:rPr lang="en-US" sz="800" i="1">
                <a:solidFill>
                  <a:schemeClr val="tx1"/>
                </a:solidFill>
                <a:latin typeface="Verdana"/>
                <a:cs typeface="Verdana"/>
              </a:rPr>
              <a:t>current year</a:t>
            </a:r>
            <a:r>
              <a:rPr lang="en-US" sz="800" i="0">
                <a:solidFill>
                  <a:schemeClr val="tx1"/>
                </a:solidFill>
                <a:latin typeface="Verdana"/>
                <a:cs typeface="Verdana"/>
              </a:rPr>
              <a:t>] BD and its subsidiaries. All rights reserved.</a:t>
            </a:r>
          </a:p>
        </p:txBody>
      </p:sp>
      <p:sp>
        <p:nvSpPr>
          <p:cNvPr id="11" name="Rectangle 10"/>
          <p:cNvSpPr/>
          <p:nvPr userDrawn="1"/>
        </p:nvSpPr>
        <p:spPr>
          <a:xfrm flipH="1">
            <a:off x="0" y="0"/>
            <a:ext cx="12192000" cy="1861754"/>
          </a:xfrm>
          <a:prstGeom prst="rect">
            <a:avLst/>
          </a:prstGeom>
          <a:solidFill>
            <a:srgbClr val="FBB67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grpSp>
        <p:nvGrpSpPr>
          <p:cNvPr id="13" name="Group 12"/>
          <p:cNvGrpSpPr/>
          <p:nvPr userDrawn="1"/>
        </p:nvGrpSpPr>
        <p:grpSpPr>
          <a:xfrm>
            <a:off x="-1" y="699567"/>
            <a:ext cx="12191999" cy="2053635"/>
            <a:chOff x="0" y="1620955"/>
            <a:chExt cx="9143999" cy="1699428"/>
          </a:xfrm>
        </p:grpSpPr>
        <p:sp>
          <p:nvSpPr>
            <p:cNvPr id="14" name="Isosceles Triangle 27"/>
            <p:cNvSpPr/>
            <p:nvPr userDrawn="1"/>
          </p:nvSpPr>
          <p:spPr>
            <a:xfrm rot="5400000" flipH="1">
              <a:off x="1240847" y="1028557"/>
              <a:ext cx="737756" cy="3219450"/>
            </a:xfrm>
            <a:prstGeom prst="triangle">
              <a:avLst/>
            </a:prstGeom>
            <a:solidFill>
              <a:srgbClr val="D154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Isosceles Triangle 28"/>
            <p:cNvSpPr/>
            <p:nvPr userDrawn="1"/>
          </p:nvSpPr>
          <p:spPr>
            <a:xfrm rot="16200000" flipH="1">
              <a:off x="4590648" y="-1232969"/>
              <a:ext cx="1699428" cy="7407275"/>
            </a:xfrm>
            <a:prstGeom prst="triangle">
              <a:avLst/>
            </a:prstGeom>
            <a:solidFill>
              <a:srgbClr val="F2770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Tree>
    <p:extLst>
      <p:ext uri="{BB962C8B-B14F-4D97-AF65-F5344CB8AC3E}">
        <p14:creationId xmlns:p14="http://schemas.microsoft.com/office/powerpoint/2010/main" val="5801550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slide&#10;(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731290"/>
            <a:ext cx="106307" cy="119593"/>
          </a:xfrm>
          <a:prstGeom prst="rect">
            <a:avLst/>
          </a:prstGeom>
        </p:spPr>
        <p:txBody>
          <a:bodyPr/>
          <a:lstStyle>
            <a:lvl1pPr>
              <a:defRPr sz="100" baseline="30000">
                <a:solidFill>
                  <a:schemeClr val="bg1"/>
                </a:solidFill>
                <a:latin typeface="Verdana"/>
                <a:cs typeface="Verdana"/>
              </a:defRPr>
            </a:lvl1pPr>
          </a:lstStyle>
          <a:p>
            <a:fld id="{78EB43C4-7051-7042-93B5-8C0653444BA6}" type="slidenum">
              <a:rPr lang="en-US" smtClean="0"/>
              <a:pPr/>
              <a:t>‹#›</a:t>
            </a:fld>
            <a:endParaRPr lang="en-US"/>
          </a:p>
        </p:txBody>
      </p:sp>
    </p:spTree>
    <p:extLst>
      <p:ext uri="{BB962C8B-B14F-4D97-AF65-F5344CB8AC3E}">
        <p14:creationId xmlns:p14="http://schemas.microsoft.com/office/powerpoint/2010/main" val="28831436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slide&#10;(black)">
    <p:bg>
      <p:bgPr>
        <a:solidFill>
          <a:srgbClr val="000000"/>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0" y="6731290"/>
            <a:ext cx="106307" cy="119593"/>
          </a:xfrm>
          <a:prstGeom prst="rect">
            <a:avLst/>
          </a:prstGeom>
        </p:spPr>
        <p:txBody>
          <a:bodyPr vert="horz" lIns="91440" tIns="45720" rIns="91440" bIns="45720" rtlCol="0" anchor="ctr"/>
          <a:lstStyle>
            <a:lvl1pPr algn="ctr">
              <a:defRPr sz="100" baseline="30000">
                <a:solidFill>
                  <a:schemeClr val="tx1"/>
                </a:solidFill>
                <a:latin typeface="Verdana"/>
                <a:cs typeface="Verdana"/>
              </a:defRPr>
            </a:lvl1pPr>
          </a:lstStyle>
          <a:p>
            <a:fld id="{78EB43C4-7051-7042-93B5-8C0653444BA6}" type="slidenum">
              <a:rPr lang="en-US" smtClean="0"/>
              <a:pPr/>
              <a:t>‹#›</a:t>
            </a:fld>
            <a:endParaRPr lang="en-US"/>
          </a:p>
        </p:txBody>
      </p:sp>
    </p:spTree>
    <p:extLst>
      <p:ext uri="{BB962C8B-B14F-4D97-AF65-F5344CB8AC3E}">
        <p14:creationId xmlns:p14="http://schemas.microsoft.com/office/powerpoint/2010/main" val="10274444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3670864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theme" Target="../theme/theme2.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6" Type="http://schemas.openxmlformats.org/officeDocument/2006/relationships/theme" Target="../theme/theme3.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C44C63-C4FC-3645-8554-6459C06F2C9F}"/>
              </a:ext>
            </a:extLst>
          </p:cNvPr>
          <p:cNvSpPr/>
          <p:nvPr userDrawn="1"/>
        </p:nvSpPr>
        <p:spPr>
          <a:xfrm>
            <a:off x="-9144" y="6311555"/>
            <a:ext cx="12207240" cy="557784"/>
          </a:xfrm>
          <a:custGeom>
            <a:avLst/>
            <a:gdLst>
              <a:gd name="connsiteX0" fmla="*/ 0 w 8307532"/>
              <a:gd name="connsiteY0" fmla="*/ 0 h 544250"/>
              <a:gd name="connsiteX1" fmla="*/ 8307533 w 8307532"/>
              <a:gd name="connsiteY1" fmla="*/ 0 h 544250"/>
              <a:gd name="connsiteX2" fmla="*/ 8307533 w 8307532"/>
              <a:gd name="connsiteY2" fmla="*/ 544251 h 544250"/>
              <a:gd name="connsiteX3" fmla="*/ 0 w 8307532"/>
              <a:gd name="connsiteY3" fmla="*/ 544251 h 544250"/>
            </a:gdLst>
            <a:ahLst/>
            <a:cxnLst>
              <a:cxn ang="0">
                <a:pos x="connsiteX0" y="connsiteY0"/>
              </a:cxn>
              <a:cxn ang="0">
                <a:pos x="connsiteX1" y="connsiteY1"/>
              </a:cxn>
              <a:cxn ang="0">
                <a:pos x="connsiteX2" y="connsiteY2"/>
              </a:cxn>
              <a:cxn ang="0">
                <a:pos x="connsiteX3" y="connsiteY3"/>
              </a:cxn>
            </a:cxnLst>
            <a:rect l="l" t="t" r="r" b="b"/>
            <a:pathLst>
              <a:path w="8307532" h="544250">
                <a:moveTo>
                  <a:pt x="0" y="0"/>
                </a:moveTo>
                <a:lnTo>
                  <a:pt x="8307533" y="0"/>
                </a:lnTo>
                <a:lnTo>
                  <a:pt x="8307533" y="544251"/>
                </a:lnTo>
                <a:lnTo>
                  <a:pt x="0" y="544251"/>
                </a:lnTo>
                <a:close/>
              </a:path>
            </a:pathLst>
          </a:custGeom>
          <a:solidFill>
            <a:schemeClr val="accent6"/>
          </a:solidFill>
          <a:ln w="12690"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214A2728-BF26-6C46-846C-CC0ABE6FA834}"/>
              </a:ext>
            </a:extLst>
          </p:cNvPr>
          <p:cNvSpPr>
            <a:spLocks noGrp="1"/>
          </p:cNvSpPr>
          <p:nvPr>
            <p:ph type="title"/>
          </p:nvPr>
        </p:nvSpPr>
        <p:spPr>
          <a:xfrm>
            <a:off x="224068" y="245377"/>
            <a:ext cx="5943600" cy="173317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9B5EC85-F4F1-254F-846B-53BB23423353}"/>
              </a:ext>
            </a:extLst>
          </p:cNvPr>
          <p:cNvSpPr>
            <a:spLocks noGrp="1"/>
          </p:cNvSpPr>
          <p:nvPr>
            <p:ph type="body" idx="1"/>
          </p:nvPr>
        </p:nvSpPr>
        <p:spPr>
          <a:xfrm>
            <a:off x="224069" y="2488019"/>
            <a:ext cx="8723988" cy="36889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2688D2D-1659-7D43-9713-1C0C786C21EE}"/>
              </a:ext>
            </a:extLst>
          </p:cNvPr>
          <p:cNvSpPr>
            <a:spLocks noGrp="1"/>
          </p:cNvSpPr>
          <p:nvPr>
            <p:ph type="dt" sz="half" idx="2"/>
          </p:nvPr>
        </p:nvSpPr>
        <p:spPr>
          <a:xfrm>
            <a:off x="3321957" y="6401118"/>
            <a:ext cx="819611" cy="365125"/>
          </a:xfrm>
          <a:prstGeom prst="rect">
            <a:avLst/>
          </a:prstGeom>
        </p:spPr>
        <p:txBody>
          <a:bodyPr vert="horz" lIns="91440" tIns="45720" rIns="91440" bIns="45720" rtlCol="0" anchor="ctr"/>
          <a:lstStyle>
            <a:lvl1pPr algn="l">
              <a:defRPr sz="800" b="0" i="0">
                <a:solidFill>
                  <a:schemeClr val="tx2"/>
                </a:solidFill>
                <a:latin typeface="FS Albert Pro" panose="02000503040000020004" pitchFamily="2" charset="0"/>
              </a:defRPr>
            </a:lvl1pPr>
          </a:lstStyle>
          <a:p>
            <a:r>
              <a:rPr lang="en-US"/>
              <a:t>DATE</a:t>
            </a:r>
            <a:endParaRPr lang="en-US" dirty="0"/>
          </a:p>
        </p:txBody>
      </p:sp>
      <p:sp>
        <p:nvSpPr>
          <p:cNvPr id="5" name="Footer Placeholder 4">
            <a:extLst>
              <a:ext uri="{FF2B5EF4-FFF2-40B4-BE49-F238E27FC236}">
                <a16:creationId xmlns:a16="http://schemas.microsoft.com/office/drawing/2014/main" id="{6219FF17-0B95-1746-92E3-50F6A92CB747}"/>
              </a:ext>
            </a:extLst>
          </p:cNvPr>
          <p:cNvSpPr>
            <a:spLocks noGrp="1"/>
          </p:cNvSpPr>
          <p:nvPr>
            <p:ph type="ftr" sz="quarter" idx="3"/>
          </p:nvPr>
        </p:nvSpPr>
        <p:spPr>
          <a:xfrm>
            <a:off x="1198181" y="6401118"/>
            <a:ext cx="2134102" cy="365125"/>
          </a:xfrm>
          <a:prstGeom prst="rect">
            <a:avLst/>
          </a:prstGeom>
        </p:spPr>
        <p:txBody>
          <a:bodyPr vert="horz" lIns="91440" tIns="45720" rIns="91440" bIns="45720" rtlCol="0" anchor="ctr"/>
          <a:lstStyle>
            <a:lvl1pPr algn="r">
              <a:defRPr sz="800" b="0" i="0">
                <a:solidFill>
                  <a:schemeClr val="tx2"/>
                </a:solidFill>
                <a:latin typeface="FS Albert Pro" panose="02000503040000020004" pitchFamily="2"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F286A336-CC05-9748-B590-E0EDE658F3DB}"/>
              </a:ext>
            </a:extLst>
          </p:cNvPr>
          <p:cNvSpPr>
            <a:spLocks noGrp="1"/>
          </p:cNvSpPr>
          <p:nvPr>
            <p:ph type="sldNum" sz="quarter" idx="4"/>
          </p:nvPr>
        </p:nvSpPr>
        <p:spPr>
          <a:xfrm>
            <a:off x="11473323" y="6401118"/>
            <a:ext cx="574148" cy="365125"/>
          </a:xfrm>
          <a:prstGeom prst="rect">
            <a:avLst/>
          </a:prstGeom>
        </p:spPr>
        <p:txBody>
          <a:bodyPr vert="horz" lIns="91440" tIns="45720" rIns="91440" bIns="45720" rtlCol="0" anchor="ctr"/>
          <a:lstStyle>
            <a:lvl1pPr algn="r">
              <a:defRPr sz="800" b="0" i="0">
                <a:solidFill>
                  <a:schemeClr val="tx2"/>
                </a:solidFill>
                <a:latin typeface="FS Albert Pro" panose="02000503040000020004" pitchFamily="2" charset="0"/>
              </a:defRPr>
            </a:lvl1pPr>
          </a:lstStyle>
          <a:p>
            <a:fld id="{E73E888A-8B14-A546-8F91-EA73F9BB568F}" type="slidenum">
              <a:rPr lang="en-US" smtClean="0"/>
              <a:pPr/>
              <a:t>‹#›</a:t>
            </a:fld>
            <a:endParaRPr lang="en-US" dirty="0"/>
          </a:p>
        </p:txBody>
      </p:sp>
    </p:spTree>
    <p:extLst>
      <p:ext uri="{BB962C8B-B14F-4D97-AF65-F5344CB8AC3E}">
        <p14:creationId xmlns:p14="http://schemas.microsoft.com/office/powerpoint/2010/main" val="2605679883"/>
      </p:ext>
    </p:extLst>
  </p:cSld>
  <p:clrMap bg1="lt1" tx1="dk1" bg2="lt2" tx2="dk2" accent1="accent1" accent2="accent2" accent3="accent3" accent4="accent4" accent5="accent5" accent6="accent6" hlink="hlink" folHlink="folHlink"/>
  <p:sldLayoutIdLst>
    <p:sldLayoutId id="2147483649" r:id="rId1"/>
    <p:sldLayoutId id="2147483701" r:id="rId2"/>
    <p:sldLayoutId id="2147483702" r:id="rId3"/>
    <p:sldLayoutId id="2147483703" r:id="rId4"/>
    <p:sldLayoutId id="2147483651" r:id="rId5"/>
    <p:sldLayoutId id="2147483669" r:id="rId6"/>
    <p:sldLayoutId id="2147483685" r:id="rId7"/>
    <p:sldLayoutId id="2147483658" r:id="rId8"/>
    <p:sldLayoutId id="2147483670" r:id="rId9"/>
    <p:sldLayoutId id="2147483686" r:id="rId10"/>
    <p:sldLayoutId id="2147483660" r:id="rId11"/>
    <p:sldLayoutId id="2147483696" r:id="rId12"/>
    <p:sldLayoutId id="2147483671" r:id="rId13"/>
    <p:sldLayoutId id="2147483661" r:id="rId14"/>
    <p:sldLayoutId id="2147483672" r:id="rId15"/>
    <p:sldLayoutId id="2147483687" r:id="rId16"/>
    <p:sldLayoutId id="2147483659" r:id="rId17"/>
    <p:sldLayoutId id="2147483673" r:id="rId18"/>
    <p:sldLayoutId id="2147483688" r:id="rId19"/>
    <p:sldLayoutId id="2147483650" r:id="rId20"/>
    <p:sldLayoutId id="2147483674" r:id="rId21"/>
    <p:sldLayoutId id="2147483689" r:id="rId22"/>
    <p:sldLayoutId id="2147483663" r:id="rId23"/>
    <p:sldLayoutId id="2147483675" r:id="rId24"/>
    <p:sldLayoutId id="2147483690" r:id="rId25"/>
    <p:sldLayoutId id="2147483652" r:id="rId26"/>
    <p:sldLayoutId id="2147483676" r:id="rId27"/>
    <p:sldLayoutId id="2147483691" r:id="rId28"/>
    <p:sldLayoutId id="2147483653" r:id="rId29"/>
    <p:sldLayoutId id="2147483697" r:id="rId30"/>
    <p:sldLayoutId id="2147483677" r:id="rId31"/>
    <p:sldLayoutId id="2147483654" r:id="rId32"/>
    <p:sldLayoutId id="2147483698" r:id="rId33"/>
    <p:sldLayoutId id="2147483678" r:id="rId34"/>
    <p:sldLayoutId id="2147483662" r:id="rId35"/>
    <p:sldLayoutId id="2147483699" r:id="rId36"/>
    <p:sldLayoutId id="2147483679" r:id="rId37"/>
    <p:sldLayoutId id="2147483656" r:id="rId38"/>
    <p:sldLayoutId id="2147483700" r:id="rId39"/>
    <p:sldLayoutId id="2147483680" r:id="rId40"/>
    <p:sldLayoutId id="2147483664" r:id="rId41"/>
    <p:sldLayoutId id="2147483681" r:id="rId42"/>
    <p:sldLayoutId id="2147483692" r:id="rId43"/>
    <p:sldLayoutId id="2147483665" r:id="rId44"/>
    <p:sldLayoutId id="2147483682" r:id="rId45"/>
    <p:sldLayoutId id="2147483693" r:id="rId46"/>
    <p:sldLayoutId id="2147483666" r:id="rId47"/>
    <p:sldLayoutId id="2147483683" r:id="rId48"/>
    <p:sldLayoutId id="2147483694" r:id="rId49"/>
    <p:sldLayoutId id="2147483667" r:id="rId50"/>
    <p:sldLayoutId id="2147483684" r:id="rId51"/>
    <p:sldLayoutId id="2147483695" r:id="rId52"/>
    <p:sldLayoutId id="2147483668" r:id="rId53"/>
    <p:sldLayoutId id="2147483704" r:id="rId54"/>
    <p:sldLayoutId id="2147483705" r:id="rId55"/>
    <p:sldLayoutId id="2147483713" r:id="rId56"/>
    <p:sldLayoutId id="2147483712" r:id="rId57"/>
    <p:sldLayoutId id="2147483714" r:id="rId58"/>
    <p:sldLayoutId id="2147483715" r:id="rId59"/>
    <p:sldLayoutId id="2147483716" r:id="rId60"/>
    <p:sldLayoutId id="2147483655" r:id="rId61"/>
    <p:sldLayoutId id="2147483706" r:id="rId62"/>
    <p:sldLayoutId id="2147483711" r:id="rId63"/>
    <p:sldLayoutId id="2147483707" r:id="rId64"/>
    <p:sldLayoutId id="2147483708" r:id="rId65"/>
    <p:sldLayoutId id="2147483709" r:id="rId66"/>
    <p:sldLayoutId id="2147483710" r:id="rId67"/>
    <p:sldLayoutId id="2147483757" r:id="rId68"/>
  </p:sldLayoutIdLst>
  <p:hf hdr="0"/>
  <p:txStyles>
    <p:titleStyle>
      <a:lvl1pPr algn="l" defTabSz="914400" rtl="0" eaLnBrk="1" latinLnBrk="0" hangingPunct="1">
        <a:lnSpc>
          <a:spcPct val="90000"/>
        </a:lnSpc>
        <a:spcBef>
          <a:spcPct val="0"/>
        </a:spcBef>
        <a:buNone/>
        <a:defRPr sz="3000" b="0" i="0" kern="1200">
          <a:solidFill>
            <a:schemeClr val="tx2"/>
          </a:solidFill>
          <a:latin typeface="FS Albert Pro Light" panose="0200050304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FS Albert Pro Light" panose="02000503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FS Albert Pro Light" panose="02000503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FS Albert Pro Light" panose="02000503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S Albert Pro Light" panose="02000503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S Albert Pro Light" panose="02000503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824137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1371263"/>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hyperlink" Target="https://www.quoteinspector.com/images/car-insurance/cartoon-cars-closeup-collision/" TargetMode="External"/><Relationship Id="rId5" Type="http://schemas.openxmlformats.org/officeDocument/2006/relationships/image" Target="../media/image78.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85.png"/></Relationships>
</file>

<file path=ppt/slides/_rels/slide6.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pn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jpeg"/><Relationship Id="rId9" Type="http://schemas.openxmlformats.org/officeDocument/2006/relationships/image" Target="../media/image93.png"/></Relationships>
</file>

<file path=ppt/slides/_rels/slide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9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9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3.xml"/><Relationship Id="rId1" Type="http://schemas.openxmlformats.org/officeDocument/2006/relationships/slideLayout" Target="../slideLayouts/slideLayout31.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5.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119.svg"/><Relationship Id="rId2" Type="http://schemas.openxmlformats.org/officeDocument/2006/relationships/notesSlide" Target="../notesSlides/notesSlide15.xml"/><Relationship Id="rId1" Type="http://schemas.openxmlformats.org/officeDocument/2006/relationships/slideLayout" Target="../slideLayouts/slideLayout31.xml"/><Relationship Id="rId6" Type="http://schemas.openxmlformats.org/officeDocument/2006/relationships/image" Target="../media/image118.png"/><Relationship Id="rId5" Type="http://schemas.openxmlformats.org/officeDocument/2006/relationships/image" Target="../media/image117.svg"/><Relationship Id="rId4" Type="http://schemas.openxmlformats.org/officeDocument/2006/relationships/image" Target="../media/image1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2FDF7-30C2-4840-A29E-6BB30AD917E5}"/>
              </a:ext>
            </a:extLst>
          </p:cNvPr>
          <p:cNvSpPr>
            <a:spLocks noGrp="1"/>
          </p:cNvSpPr>
          <p:nvPr>
            <p:ph type="ctrTitle"/>
          </p:nvPr>
        </p:nvSpPr>
        <p:spPr>
          <a:xfrm>
            <a:off x="95250" y="1752512"/>
            <a:ext cx="9321209" cy="2864025"/>
          </a:xfrm>
        </p:spPr>
        <p:txBody>
          <a:bodyPr>
            <a:noAutofit/>
          </a:bodyPr>
          <a:lstStyle/>
          <a:p>
            <a:r>
              <a:rPr lang="en-US" sz="8000"/>
              <a:t>0-29 Concept</a:t>
            </a:r>
            <a:br>
              <a:rPr lang="en-US" sz="8000"/>
            </a:br>
            <a:br>
              <a:rPr lang="en-US" sz="8000" dirty="0"/>
            </a:br>
            <a:r>
              <a:rPr lang="en-US" sz="5400" dirty="0"/>
              <a:t>Nuovo </a:t>
            </a:r>
            <a:r>
              <a:rPr lang="en-US" sz="5400" dirty="0" err="1"/>
              <a:t>approccio</a:t>
            </a:r>
            <a:r>
              <a:rPr lang="en-US" sz="5400" dirty="0"/>
              <a:t> </a:t>
            </a:r>
            <a:r>
              <a:rPr lang="en-US" sz="5400" dirty="0" err="1"/>
              <a:t>alla</a:t>
            </a:r>
            <a:r>
              <a:rPr lang="en-US" sz="5400" dirty="0"/>
              <a:t> </a:t>
            </a:r>
            <a:r>
              <a:rPr lang="en-US" sz="5400" dirty="0" err="1"/>
              <a:t>terapia</a:t>
            </a:r>
            <a:r>
              <a:rPr lang="en-US" sz="5400" dirty="0"/>
              <a:t> </a:t>
            </a:r>
            <a:r>
              <a:rPr lang="en-US" sz="5400" dirty="0" err="1"/>
              <a:t>endovenosa</a:t>
            </a:r>
            <a:r>
              <a:rPr lang="en-US" sz="5400" dirty="0"/>
              <a:t> </a:t>
            </a:r>
            <a:r>
              <a:rPr lang="en-US" sz="5400" dirty="0" err="1"/>
              <a:t>periferica</a:t>
            </a:r>
            <a:endParaRPr lang="en-US" sz="7200" dirty="0"/>
          </a:p>
        </p:txBody>
      </p:sp>
      <p:sp>
        <p:nvSpPr>
          <p:cNvPr id="10" name="Subtitle 9">
            <a:extLst>
              <a:ext uri="{FF2B5EF4-FFF2-40B4-BE49-F238E27FC236}">
                <a16:creationId xmlns:a16="http://schemas.microsoft.com/office/drawing/2014/main" id="{34A6E2AD-2FA2-1E4B-B7EE-019EAC8036BE}"/>
              </a:ext>
            </a:extLst>
          </p:cNvPr>
          <p:cNvSpPr>
            <a:spLocks noGrp="1"/>
          </p:cNvSpPr>
          <p:nvPr>
            <p:ph type="subTitle" idx="1"/>
          </p:nvPr>
        </p:nvSpPr>
        <p:spPr>
          <a:xfrm>
            <a:off x="4128091" y="5092700"/>
            <a:ext cx="4558709" cy="1790700"/>
          </a:xfrm>
        </p:spPr>
        <p:txBody>
          <a:bodyPr>
            <a:normAutofit fontScale="92500"/>
          </a:bodyPr>
          <a:lstStyle/>
          <a:p>
            <a:pPr algn="r"/>
            <a:r>
              <a:rPr lang="it-IT" sz="2800" b="1" dirty="0">
                <a:solidFill>
                  <a:srgbClr val="FFFFFF"/>
                </a:solidFill>
                <a:latin typeface="calibri" panose="020F0502020204030204" pitchFamily="34" charset="0"/>
              </a:rPr>
              <a:t>Rossana Rossato</a:t>
            </a:r>
          </a:p>
          <a:p>
            <a:pPr algn="r"/>
            <a:r>
              <a:rPr lang="it-IT" sz="1800" i="1" dirty="0">
                <a:solidFill>
                  <a:srgbClr val="FFFFFF"/>
                </a:solidFill>
                <a:latin typeface="calibri" panose="020F0502020204030204" pitchFamily="34" charset="0"/>
              </a:rPr>
              <a:t>Senior Product Manager VAM – </a:t>
            </a:r>
            <a:r>
              <a:rPr lang="it-IT" sz="1800" i="1" dirty="0" err="1">
                <a:solidFill>
                  <a:srgbClr val="FFFFFF"/>
                </a:solidFill>
                <a:latin typeface="calibri" panose="020F0502020204030204" pitchFamily="34" charset="0"/>
              </a:rPr>
              <a:t>Peripheral</a:t>
            </a:r>
            <a:r>
              <a:rPr lang="it-IT" sz="1800" i="1" dirty="0">
                <a:solidFill>
                  <a:srgbClr val="FFFFFF"/>
                </a:solidFill>
                <a:latin typeface="calibri" panose="020F0502020204030204" pitchFamily="34" charset="0"/>
              </a:rPr>
              <a:t> Access</a:t>
            </a:r>
          </a:p>
          <a:p>
            <a:pPr algn="r"/>
            <a:r>
              <a:rPr lang="it-IT" sz="2800" b="1" dirty="0">
                <a:solidFill>
                  <a:srgbClr val="FFFFFF"/>
                </a:solidFill>
                <a:latin typeface="calibri" panose="020F0502020204030204" pitchFamily="34" charset="0"/>
              </a:rPr>
              <a:t>Adriano Torri</a:t>
            </a:r>
          </a:p>
          <a:p>
            <a:pPr algn="r"/>
            <a:r>
              <a:rPr lang="it-IT" sz="1800" i="1" dirty="0">
                <a:solidFill>
                  <a:srgbClr val="FFFFFF"/>
                </a:solidFill>
                <a:latin typeface="calibri" panose="020F0502020204030204" pitchFamily="34" charset="0"/>
              </a:rPr>
              <a:t>Clinical </a:t>
            </a:r>
            <a:r>
              <a:rPr lang="it-IT" sz="1800" i="1" dirty="0" err="1">
                <a:solidFill>
                  <a:srgbClr val="FFFFFF"/>
                </a:solidFill>
                <a:latin typeface="calibri" panose="020F0502020204030204" pitchFamily="34" charset="0"/>
              </a:rPr>
              <a:t>Specialist</a:t>
            </a:r>
            <a:endParaRPr lang="en-US" sz="1800" i="1" dirty="0"/>
          </a:p>
        </p:txBody>
      </p:sp>
    </p:spTree>
    <p:extLst>
      <p:ext uri="{BB962C8B-B14F-4D97-AF65-F5344CB8AC3E}">
        <p14:creationId xmlns:p14="http://schemas.microsoft.com/office/powerpoint/2010/main" val="1880460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5CBAF8-9155-0F40-9C59-A7536BCE4E24}"/>
              </a:ext>
            </a:extLst>
          </p:cNvPr>
          <p:cNvSpPr>
            <a:spLocks noGrp="1"/>
          </p:cNvSpPr>
          <p:nvPr>
            <p:ph type="title"/>
          </p:nvPr>
        </p:nvSpPr>
        <p:spPr>
          <a:xfrm>
            <a:off x="152197" y="523457"/>
            <a:ext cx="6260585" cy="1728216"/>
          </a:xfrm>
        </p:spPr>
        <p:txBody>
          <a:bodyPr/>
          <a:lstStyle/>
          <a:p>
            <a:r>
              <a:rPr lang="en-US" sz="3200" b="1" dirty="0">
                <a:solidFill>
                  <a:schemeClr val="accent5"/>
                </a:solidFill>
              </a:rPr>
              <a:t>Vascular Access Management</a:t>
            </a:r>
            <a:br>
              <a:rPr lang="en-US" sz="3200" b="1" dirty="0">
                <a:solidFill>
                  <a:schemeClr val="accent5"/>
                </a:solidFill>
              </a:rPr>
            </a:br>
            <a:r>
              <a:rPr lang="en-US" sz="3200" b="1" dirty="0">
                <a:solidFill>
                  <a:schemeClr val="accent5"/>
                </a:solidFill>
              </a:rPr>
              <a:t>Continuum </a:t>
            </a:r>
            <a:r>
              <a:rPr lang="en-US" sz="3200" b="1" dirty="0" err="1">
                <a:solidFill>
                  <a:schemeClr val="accent5"/>
                </a:solidFill>
              </a:rPr>
              <a:t>assistenziale</a:t>
            </a:r>
            <a:r>
              <a:rPr lang="en-US" sz="3200" b="1" dirty="0">
                <a:solidFill>
                  <a:schemeClr val="accent5"/>
                </a:solidFill>
              </a:rPr>
              <a:t> </a:t>
            </a:r>
          </a:p>
        </p:txBody>
      </p:sp>
      <p:sp>
        <p:nvSpPr>
          <p:cNvPr id="5" name="Date Placeholder 4">
            <a:extLst>
              <a:ext uri="{FF2B5EF4-FFF2-40B4-BE49-F238E27FC236}">
                <a16:creationId xmlns:a16="http://schemas.microsoft.com/office/drawing/2014/main" id="{031F4FAF-2B56-3647-A9C7-066BDBD846F0}"/>
              </a:ext>
            </a:extLst>
          </p:cNvPr>
          <p:cNvSpPr>
            <a:spLocks noGrp="1"/>
          </p:cNvSpPr>
          <p:nvPr>
            <p:ph type="dt" sz="half" idx="10"/>
          </p:nvPr>
        </p:nvSpPr>
        <p:spPr/>
        <p:txBody>
          <a:bodyPr/>
          <a:lstStyle/>
          <a:p>
            <a:r>
              <a:rPr lang="it-IT" dirty="0"/>
              <a:t>11/12/2022</a:t>
            </a:r>
            <a:endParaRPr lang="en-US" dirty="0"/>
          </a:p>
        </p:txBody>
      </p:sp>
      <p:sp>
        <p:nvSpPr>
          <p:cNvPr id="6" name="Footer Placeholder 5">
            <a:extLst>
              <a:ext uri="{FF2B5EF4-FFF2-40B4-BE49-F238E27FC236}">
                <a16:creationId xmlns:a16="http://schemas.microsoft.com/office/drawing/2014/main" id="{EDF00B63-508A-5B4D-B724-C6628911B5FA}"/>
              </a:ext>
            </a:extLst>
          </p:cNvPr>
          <p:cNvSpPr>
            <a:spLocks noGrp="1"/>
          </p:cNvSpPr>
          <p:nvPr>
            <p:ph type="ftr" sz="quarter" idx="11"/>
          </p:nvPr>
        </p:nvSpPr>
        <p:spPr/>
        <p:txBody>
          <a:bodyPr/>
          <a:lstStyle/>
          <a:p>
            <a:r>
              <a:rPr lang="en-US" dirty="0"/>
              <a:t> 0-29 Concept</a:t>
            </a:r>
          </a:p>
        </p:txBody>
      </p:sp>
      <p:pic>
        <p:nvPicPr>
          <p:cNvPr id="23" name="Picture 22">
            <a:extLst>
              <a:ext uri="{FF2B5EF4-FFF2-40B4-BE49-F238E27FC236}">
                <a16:creationId xmlns:a16="http://schemas.microsoft.com/office/drawing/2014/main" id="{1199A9C2-D69E-626F-B831-10B5D212C1D1}"/>
              </a:ext>
            </a:extLst>
          </p:cNvPr>
          <p:cNvPicPr>
            <a:picLocks noChangeAspect="1"/>
          </p:cNvPicPr>
          <p:nvPr/>
        </p:nvPicPr>
        <p:blipFill>
          <a:blip r:embed="rId3"/>
          <a:stretch>
            <a:fillRect/>
          </a:stretch>
        </p:blipFill>
        <p:spPr>
          <a:xfrm>
            <a:off x="5399938" y="249062"/>
            <a:ext cx="5776062" cy="5820380"/>
          </a:xfrm>
          <a:prstGeom prst="rect">
            <a:avLst/>
          </a:prstGeom>
        </p:spPr>
      </p:pic>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2</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4" name="object 2">
            <a:extLst>
              <a:ext uri="{FF2B5EF4-FFF2-40B4-BE49-F238E27FC236}">
                <a16:creationId xmlns:a16="http://schemas.microsoft.com/office/drawing/2014/main" id="{3E79636D-48D4-2587-502D-B1DDA06F31D5}"/>
              </a:ext>
            </a:extLst>
          </p:cNvPr>
          <p:cNvSpPr txBox="1"/>
          <p:nvPr/>
        </p:nvSpPr>
        <p:spPr>
          <a:xfrm>
            <a:off x="279112" y="1509342"/>
            <a:ext cx="5483514" cy="4705231"/>
          </a:xfrm>
          <a:prstGeom prst="rect">
            <a:avLst/>
          </a:prstGeom>
        </p:spPr>
        <p:txBody>
          <a:bodyPr vert="horz" wrap="square" lIns="0" tIns="80233" rIns="0" bIns="0" rtlCol="0">
            <a:spAutoFit/>
          </a:bodyPr>
          <a:lstStyle/>
          <a:p>
            <a:pPr marL="303615" indent="-292071">
              <a:spcBef>
                <a:spcPts val="632"/>
              </a:spcBef>
              <a:buClr>
                <a:srgbClr val="F27707"/>
              </a:buClr>
              <a:buFont typeface="Arial"/>
              <a:buChar char="•"/>
              <a:tabLst>
                <a:tab pos="303615" algn="l"/>
                <a:tab pos="304192" algn="l"/>
              </a:tabLst>
            </a:pPr>
            <a:r>
              <a:rPr sz="1400" b="1" spc="9" dirty="0">
                <a:solidFill>
                  <a:srgbClr val="404041"/>
                </a:solidFill>
                <a:latin typeface="FS Albert Pro Light" panose="02000503040000020004" pitchFamily="50" charset="0"/>
                <a:cs typeface="Arial" panose="020B0604020202020204" pitchFamily="34" charset="0"/>
              </a:rPr>
              <a:t>Cos’è un</a:t>
            </a:r>
            <a:r>
              <a:rPr sz="1400" b="1" spc="-32" dirty="0">
                <a:solidFill>
                  <a:srgbClr val="404041"/>
                </a:solidFill>
                <a:latin typeface="FS Albert Pro Light" panose="02000503040000020004" pitchFamily="50" charset="0"/>
                <a:cs typeface="Arial" panose="020B0604020202020204" pitchFamily="34" charset="0"/>
              </a:rPr>
              <a:t> </a:t>
            </a:r>
            <a:r>
              <a:rPr sz="1400" b="1" spc="5" dirty="0">
                <a:solidFill>
                  <a:srgbClr val="404041"/>
                </a:solidFill>
                <a:latin typeface="FS Albert Pro Light" panose="02000503040000020004" pitchFamily="50" charset="0"/>
                <a:cs typeface="Arial" panose="020B0604020202020204" pitchFamily="34" charset="0"/>
              </a:rPr>
              <a:t>bundle?</a:t>
            </a:r>
            <a:endParaRPr sz="1400" dirty="0">
              <a:latin typeface="FS Albert Pro Light" panose="02000503040000020004" pitchFamily="50" charset="0"/>
              <a:cs typeface="Arial" panose="020B0604020202020204" pitchFamily="34" charset="0"/>
            </a:endParaRPr>
          </a:p>
          <a:p>
            <a:pPr marL="654562" marR="330744" lvl="1" indent="-285721">
              <a:lnSpc>
                <a:spcPts val="1654"/>
              </a:lnSpc>
              <a:spcBef>
                <a:spcPts val="641"/>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Un insieme di interventi di </a:t>
            </a:r>
            <a:r>
              <a:rPr sz="1400" spc="-9" dirty="0">
                <a:solidFill>
                  <a:srgbClr val="404041"/>
                </a:solidFill>
                <a:latin typeface="FS Albert Pro Light" panose="02000503040000020004" pitchFamily="50" charset="0"/>
                <a:cs typeface="Arial" panose="020B0604020202020204" pitchFamily="34" charset="0"/>
              </a:rPr>
              <a:t>comprovata </a:t>
            </a:r>
            <a:r>
              <a:rPr sz="1400" spc="-5" dirty="0">
                <a:solidFill>
                  <a:srgbClr val="404041"/>
                </a:solidFill>
                <a:latin typeface="FS Albert Pro Light" panose="02000503040000020004" pitchFamily="50" charset="0"/>
                <a:cs typeface="Arial" panose="020B0604020202020204" pitchFamily="34" charset="0"/>
              </a:rPr>
              <a:t>evidenza clinica individuale che,  utilizzati insieme, hanno </a:t>
            </a:r>
            <a:r>
              <a:rPr sz="1400" spc="-9" dirty="0">
                <a:solidFill>
                  <a:srgbClr val="404041"/>
                </a:solidFill>
                <a:latin typeface="FS Albert Pro Light" panose="02000503040000020004" pitchFamily="50" charset="0"/>
                <a:cs typeface="Arial" panose="020B0604020202020204" pitchFamily="34" charset="0"/>
              </a:rPr>
              <a:t>dimostrato </a:t>
            </a:r>
            <a:r>
              <a:rPr sz="1400" spc="-5" dirty="0">
                <a:solidFill>
                  <a:srgbClr val="404041"/>
                </a:solidFill>
                <a:latin typeface="FS Albert Pro Light" panose="02000503040000020004" pitchFamily="50" charset="0"/>
                <a:cs typeface="Arial" panose="020B0604020202020204" pitchFamily="34" charset="0"/>
              </a:rPr>
              <a:t>di </a:t>
            </a:r>
            <a:r>
              <a:rPr sz="1400" spc="-9" dirty="0">
                <a:solidFill>
                  <a:srgbClr val="404041"/>
                </a:solidFill>
                <a:latin typeface="FS Albert Pro Light" panose="02000503040000020004" pitchFamily="50" charset="0"/>
                <a:cs typeface="Arial" panose="020B0604020202020204" pitchFamily="34" charset="0"/>
              </a:rPr>
              <a:t>migliorare </a:t>
            </a:r>
            <a:r>
              <a:rPr sz="1400" spc="-5" dirty="0">
                <a:solidFill>
                  <a:srgbClr val="404041"/>
                </a:solidFill>
                <a:latin typeface="FS Albert Pro Light" panose="02000503040000020004" pitchFamily="50" charset="0"/>
                <a:cs typeface="Arial" panose="020B0604020202020204" pitchFamily="34" charset="0"/>
              </a:rPr>
              <a:t>gli esiti</a:t>
            </a:r>
            <a:r>
              <a:rPr sz="1400" spc="114" dirty="0">
                <a:solidFill>
                  <a:srgbClr val="404041"/>
                </a:solidFill>
                <a:latin typeface="FS Albert Pro Light" panose="02000503040000020004" pitchFamily="50" charset="0"/>
                <a:cs typeface="Arial" panose="020B0604020202020204" pitchFamily="34" charset="0"/>
              </a:rPr>
              <a:t> </a:t>
            </a:r>
            <a:r>
              <a:rPr sz="1400" spc="-9" dirty="0">
                <a:solidFill>
                  <a:srgbClr val="404041"/>
                </a:solidFill>
                <a:latin typeface="FS Albert Pro Light" panose="02000503040000020004" pitchFamily="50" charset="0"/>
                <a:cs typeface="Arial" panose="020B0604020202020204" pitchFamily="34" charset="0"/>
              </a:rPr>
              <a:t>assistenziali</a:t>
            </a:r>
            <a:endParaRPr sz="1400" dirty="0">
              <a:latin typeface="FS Albert Pro Light" panose="02000503040000020004" pitchFamily="50" charset="0"/>
              <a:cs typeface="Arial" panose="020B0604020202020204" pitchFamily="34" charset="0"/>
            </a:endParaRPr>
          </a:p>
          <a:p>
            <a:pPr marL="654562" marR="199139" lvl="1" indent="-285721">
              <a:lnSpc>
                <a:spcPts val="1654"/>
              </a:lnSpc>
              <a:spcBef>
                <a:spcPts val="604"/>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Nella </a:t>
            </a:r>
            <a:r>
              <a:rPr sz="1400" spc="-9" dirty="0">
                <a:solidFill>
                  <a:srgbClr val="404041"/>
                </a:solidFill>
                <a:latin typeface="FS Albert Pro Light" panose="02000503040000020004" pitchFamily="50" charset="0"/>
                <a:cs typeface="Arial" panose="020B0604020202020204" pitchFamily="34" charset="0"/>
              </a:rPr>
              <a:t>pratica </a:t>
            </a:r>
            <a:r>
              <a:rPr sz="1400" spc="-5" dirty="0">
                <a:solidFill>
                  <a:srgbClr val="404041"/>
                </a:solidFill>
                <a:latin typeface="FS Albert Pro Light" panose="02000503040000020004" pitchFamily="50" charset="0"/>
                <a:cs typeface="Arial" panose="020B0604020202020204" pitchFamily="34" charset="0"/>
              </a:rPr>
              <a:t>clinica questi interventi potrebbero non essere svolti tutti </a:t>
            </a:r>
            <a:r>
              <a:rPr sz="1400" spc="-9" dirty="0">
                <a:solidFill>
                  <a:srgbClr val="404041"/>
                </a:solidFill>
                <a:latin typeface="FS Albert Pro Light" panose="02000503040000020004" pitchFamily="50" charset="0"/>
                <a:cs typeface="Arial" panose="020B0604020202020204" pitchFamily="34" charset="0"/>
              </a:rPr>
              <a:t>in  </a:t>
            </a:r>
            <a:r>
              <a:rPr sz="1400" dirty="0">
                <a:solidFill>
                  <a:srgbClr val="404041"/>
                </a:solidFill>
                <a:latin typeface="FS Albert Pro Light" panose="02000503040000020004" pitchFamily="50" charset="0"/>
                <a:cs typeface="Arial" panose="020B0604020202020204" pitchFamily="34" charset="0"/>
              </a:rPr>
              <a:t>modo</a:t>
            </a:r>
            <a:r>
              <a:rPr sz="1400" spc="5" dirty="0">
                <a:solidFill>
                  <a:srgbClr val="404041"/>
                </a:solidFill>
                <a:latin typeface="FS Albert Pro Light" panose="02000503040000020004" pitchFamily="50" charset="0"/>
                <a:cs typeface="Arial" panose="020B0604020202020204" pitchFamily="34" charset="0"/>
              </a:rPr>
              <a:t> </a:t>
            </a:r>
            <a:r>
              <a:rPr sz="1400" spc="-5" dirty="0">
                <a:solidFill>
                  <a:srgbClr val="404041"/>
                </a:solidFill>
                <a:latin typeface="FS Albert Pro Light" panose="02000503040000020004" pitchFamily="50" charset="0"/>
                <a:cs typeface="Arial" panose="020B0604020202020204" pitchFamily="34" charset="0"/>
              </a:rPr>
              <a:t>coerente.</a:t>
            </a:r>
            <a:endParaRPr sz="1400" dirty="0">
              <a:latin typeface="FS Albert Pro Light" panose="02000503040000020004" pitchFamily="50" charset="0"/>
              <a:cs typeface="Arial" panose="020B0604020202020204" pitchFamily="34" charset="0"/>
            </a:endParaRPr>
          </a:p>
          <a:p>
            <a:pPr marL="654562" marR="4618" lvl="1" indent="-285721">
              <a:lnSpc>
                <a:spcPts val="1654"/>
              </a:lnSpc>
              <a:spcBef>
                <a:spcPts val="600"/>
              </a:spcBef>
              <a:buClr>
                <a:srgbClr val="F27707"/>
              </a:buClr>
              <a:buFont typeface="Arial"/>
              <a:buChar char="–"/>
              <a:tabLst>
                <a:tab pos="654562" algn="l"/>
                <a:tab pos="655139" algn="l"/>
              </a:tabLst>
            </a:pPr>
            <a:r>
              <a:rPr sz="1400" spc="-14" dirty="0">
                <a:solidFill>
                  <a:srgbClr val="404041"/>
                </a:solidFill>
                <a:latin typeface="FS Albert Pro Light" panose="02000503040000020004" pitchFamily="50" charset="0"/>
                <a:cs typeface="Arial" panose="020B0604020202020204" pitchFamily="34" charset="0"/>
              </a:rPr>
              <a:t>L’implementazione </a:t>
            </a:r>
            <a:r>
              <a:rPr sz="1400" spc="-5" dirty="0">
                <a:solidFill>
                  <a:srgbClr val="404041"/>
                </a:solidFill>
                <a:latin typeface="FS Albert Pro Light" panose="02000503040000020004" pitchFamily="50" charset="0"/>
                <a:cs typeface="Arial" panose="020B0604020202020204" pitchFamily="34" charset="0"/>
              </a:rPr>
              <a:t>di un bundle rende </a:t>
            </a:r>
            <a:r>
              <a:rPr sz="1400" spc="-9" dirty="0">
                <a:solidFill>
                  <a:srgbClr val="404041"/>
                </a:solidFill>
                <a:latin typeface="FS Albert Pro Light" panose="02000503040000020004" pitchFamily="50" charset="0"/>
                <a:cs typeface="Arial" panose="020B0604020202020204" pitchFamily="34" charset="0"/>
              </a:rPr>
              <a:t>questa </a:t>
            </a:r>
            <a:r>
              <a:rPr sz="1400" spc="-5" dirty="0">
                <a:solidFill>
                  <a:srgbClr val="404041"/>
                </a:solidFill>
                <a:latin typeface="FS Albert Pro Light" panose="02000503040000020004" pitchFamily="50" charset="0"/>
                <a:cs typeface="Arial" panose="020B0604020202020204" pitchFamily="34" charset="0"/>
              </a:rPr>
              <a:t>serie di interventi </a:t>
            </a:r>
            <a:r>
              <a:rPr sz="1400" spc="-9" dirty="0">
                <a:solidFill>
                  <a:srgbClr val="404041"/>
                </a:solidFill>
                <a:latin typeface="FS Albert Pro Light" panose="02000503040000020004" pitchFamily="50" charset="0"/>
                <a:cs typeface="Arial" panose="020B0604020202020204" pitchFamily="34" charset="0"/>
              </a:rPr>
              <a:t>obbligatori  </a:t>
            </a:r>
            <a:r>
              <a:rPr sz="1400" spc="-5" dirty="0">
                <a:solidFill>
                  <a:srgbClr val="404041"/>
                </a:solidFill>
                <a:latin typeface="FS Albert Pro Light" panose="02000503040000020004" pitchFamily="50" charset="0"/>
                <a:cs typeface="Arial" panose="020B0604020202020204" pitchFamily="34" charset="0"/>
              </a:rPr>
              <a:t>nella </a:t>
            </a:r>
            <a:r>
              <a:rPr sz="1400" spc="-5" dirty="0" err="1">
                <a:solidFill>
                  <a:srgbClr val="404041"/>
                </a:solidFill>
                <a:latin typeface="FS Albert Pro Light" panose="02000503040000020004" pitchFamily="50" charset="0"/>
                <a:cs typeface="Arial" panose="020B0604020202020204" pitchFamily="34" charset="0"/>
              </a:rPr>
              <a:t>quotidianità</a:t>
            </a:r>
            <a:r>
              <a:rPr sz="1400" spc="9" dirty="0">
                <a:solidFill>
                  <a:srgbClr val="404041"/>
                </a:solidFill>
                <a:latin typeface="FS Albert Pro Light" panose="02000503040000020004" pitchFamily="50" charset="0"/>
                <a:cs typeface="Arial" panose="020B0604020202020204" pitchFamily="34" charset="0"/>
              </a:rPr>
              <a:t> </a:t>
            </a:r>
            <a:r>
              <a:rPr sz="1400" spc="-9" dirty="0" err="1">
                <a:solidFill>
                  <a:srgbClr val="404041"/>
                </a:solidFill>
                <a:latin typeface="FS Albert Pro Light" panose="02000503040000020004" pitchFamily="50" charset="0"/>
                <a:cs typeface="Arial" panose="020B0604020202020204" pitchFamily="34" charset="0"/>
              </a:rPr>
              <a:t>assistenziale</a:t>
            </a:r>
            <a:endParaRPr sz="1400" dirty="0">
              <a:latin typeface="FS Albert Pro Light" panose="02000503040000020004" pitchFamily="50" charset="0"/>
              <a:cs typeface="Arial" panose="020B0604020202020204" pitchFamily="34" charset="0"/>
            </a:endParaRPr>
          </a:p>
          <a:p>
            <a:pPr marL="303615" indent="-292071">
              <a:spcBef>
                <a:spcPts val="423"/>
              </a:spcBef>
              <a:buClr>
                <a:srgbClr val="F27707"/>
              </a:buClr>
              <a:buFont typeface="Arial"/>
              <a:buChar char="•"/>
              <a:tabLst>
                <a:tab pos="303615" algn="l"/>
                <a:tab pos="304192" algn="l"/>
              </a:tabLst>
            </a:pPr>
            <a:r>
              <a:rPr sz="1400" b="1" spc="5" dirty="0">
                <a:solidFill>
                  <a:srgbClr val="404041"/>
                </a:solidFill>
                <a:latin typeface="FS Albert Pro Light" panose="02000503040000020004" pitchFamily="50" charset="0"/>
                <a:cs typeface="Arial" panose="020B0604020202020204" pitchFamily="34" charset="0"/>
              </a:rPr>
              <a:t>L’implementazione di </a:t>
            </a:r>
            <a:r>
              <a:rPr sz="1400" b="1" spc="9" dirty="0">
                <a:solidFill>
                  <a:srgbClr val="404041"/>
                </a:solidFill>
                <a:latin typeface="FS Albert Pro Light" panose="02000503040000020004" pitchFamily="50" charset="0"/>
                <a:cs typeface="Arial" panose="020B0604020202020204" pitchFamily="34" charset="0"/>
              </a:rPr>
              <a:t>un</a:t>
            </a:r>
            <a:r>
              <a:rPr sz="1400" b="1" spc="-45" dirty="0">
                <a:solidFill>
                  <a:srgbClr val="404041"/>
                </a:solidFill>
                <a:latin typeface="FS Albert Pro Light" panose="02000503040000020004" pitchFamily="50" charset="0"/>
                <a:cs typeface="Arial" panose="020B0604020202020204" pitchFamily="34" charset="0"/>
              </a:rPr>
              <a:t> </a:t>
            </a:r>
            <a:r>
              <a:rPr sz="1400" b="1" spc="5" dirty="0">
                <a:solidFill>
                  <a:srgbClr val="404041"/>
                </a:solidFill>
                <a:latin typeface="FS Albert Pro Light" panose="02000503040000020004" pitchFamily="50" charset="0"/>
                <a:cs typeface="Arial" panose="020B0604020202020204" pitchFamily="34" charset="0"/>
              </a:rPr>
              <a:t>bundle</a:t>
            </a:r>
            <a:endParaRPr sz="1400" dirty="0">
              <a:latin typeface="FS Albert Pro Light" panose="02000503040000020004" pitchFamily="50" charset="0"/>
              <a:cs typeface="Arial" panose="020B0604020202020204" pitchFamily="34" charset="0"/>
            </a:endParaRPr>
          </a:p>
          <a:p>
            <a:pPr marL="654562" lvl="1" indent="-285721">
              <a:spcBef>
                <a:spcPts val="463"/>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Non si può fare tutto</a:t>
            </a:r>
            <a:r>
              <a:rPr sz="1400" spc="5" dirty="0">
                <a:solidFill>
                  <a:srgbClr val="404041"/>
                </a:solidFill>
                <a:latin typeface="FS Albert Pro Light" panose="02000503040000020004" pitchFamily="50" charset="0"/>
                <a:cs typeface="Arial" panose="020B0604020202020204" pitchFamily="34" charset="0"/>
              </a:rPr>
              <a:t> </a:t>
            </a:r>
            <a:r>
              <a:rPr sz="1400" spc="-9" dirty="0">
                <a:solidFill>
                  <a:srgbClr val="404041"/>
                </a:solidFill>
                <a:latin typeface="FS Albert Pro Light" panose="02000503040000020004" pitchFamily="50" charset="0"/>
                <a:cs typeface="Arial" panose="020B0604020202020204" pitchFamily="34" charset="0"/>
              </a:rPr>
              <a:t>immediatamente</a:t>
            </a:r>
            <a:endParaRPr sz="1400" dirty="0">
              <a:latin typeface="FS Albert Pro Light" panose="02000503040000020004" pitchFamily="50" charset="0"/>
              <a:cs typeface="Arial" panose="020B0604020202020204" pitchFamily="34" charset="0"/>
            </a:endParaRPr>
          </a:p>
          <a:p>
            <a:pPr marL="654562" lvl="1" indent="-285721">
              <a:spcBef>
                <a:spcPts val="455"/>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Richiede </a:t>
            </a:r>
            <a:r>
              <a:rPr sz="1400" b="1" spc="-5" dirty="0">
                <a:solidFill>
                  <a:srgbClr val="F27707"/>
                </a:solidFill>
                <a:latin typeface="FS Albert Pro Light" panose="02000503040000020004" pitchFamily="50" charset="0"/>
                <a:cs typeface="Arial" panose="020B0604020202020204" pitchFamily="34" charset="0"/>
              </a:rPr>
              <a:t>pianificazione </a:t>
            </a:r>
            <a:r>
              <a:rPr sz="1400" b="1" dirty="0">
                <a:solidFill>
                  <a:srgbClr val="F27707"/>
                </a:solidFill>
                <a:latin typeface="FS Albert Pro Light" panose="02000503040000020004" pitchFamily="50" charset="0"/>
                <a:cs typeface="Arial" panose="020B0604020202020204" pitchFamily="34" charset="0"/>
              </a:rPr>
              <a:t>e</a:t>
            </a:r>
            <a:r>
              <a:rPr sz="1400" b="1" spc="-14" dirty="0">
                <a:solidFill>
                  <a:srgbClr val="F27707"/>
                </a:solidFill>
                <a:latin typeface="FS Albert Pro Light" panose="02000503040000020004" pitchFamily="50" charset="0"/>
                <a:cs typeface="Arial" panose="020B0604020202020204" pitchFamily="34" charset="0"/>
              </a:rPr>
              <a:t> </a:t>
            </a:r>
            <a:r>
              <a:rPr sz="1400" b="1" spc="-5" dirty="0">
                <a:solidFill>
                  <a:srgbClr val="F27707"/>
                </a:solidFill>
                <a:latin typeface="FS Albert Pro Light" panose="02000503040000020004" pitchFamily="50" charset="0"/>
                <a:cs typeface="Arial" panose="020B0604020202020204" pitchFamily="34" charset="0"/>
              </a:rPr>
              <a:t>collaborazione</a:t>
            </a:r>
            <a:endParaRPr sz="1400" dirty="0">
              <a:latin typeface="FS Albert Pro Light" panose="02000503040000020004" pitchFamily="50" charset="0"/>
              <a:cs typeface="Arial" panose="020B0604020202020204" pitchFamily="34" charset="0"/>
            </a:endParaRPr>
          </a:p>
          <a:p>
            <a:pPr marL="654562" lvl="1" indent="-285721">
              <a:spcBef>
                <a:spcPts val="459"/>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Necessita attività di </a:t>
            </a:r>
            <a:r>
              <a:rPr sz="1400" b="1" spc="-5" dirty="0">
                <a:solidFill>
                  <a:srgbClr val="F27707"/>
                </a:solidFill>
                <a:latin typeface="FS Albert Pro Light" panose="02000503040000020004" pitchFamily="50" charset="0"/>
                <a:cs typeface="Arial" panose="020B0604020202020204" pitchFamily="34" charset="0"/>
              </a:rPr>
              <a:t>monitoraggio </a:t>
            </a:r>
            <a:r>
              <a:rPr sz="1400" spc="-5" dirty="0">
                <a:solidFill>
                  <a:srgbClr val="404041"/>
                </a:solidFill>
                <a:latin typeface="FS Albert Pro Light" panose="02000503040000020004" pitchFamily="50" charset="0"/>
                <a:cs typeface="Arial" panose="020B0604020202020204" pitchFamily="34" charset="0"/>
              </a:rPr>
              <a:t>della</a:t>
            </a:r>
            <a:r>
              <a:rPr sz="1400" spc="14" dirty="0">
                <a:solidFill>
                  <a:srgbClr val="404041"/>
                </a:solidFill>
                <a:latin typeface="FS Albert Pro Light" panose="02000503040000020004" pitchFamily="50" charset="0"/>
                <a:cs typeface="Arial" panose="020B0604020202020204" pitchFamily="34" charset="0"/>
              </a:rPr>
              <a:t> </a:t>
            </a:r>
            <a:r>
              <a:rPr sz="1400" spc="-5" dirty="0">
                <a:solidFill>
                  <a:srgbClr val="404041"/>
                </a:solidFill>
                <a:latin typeface="FS Albert Pro Light" panose="02000503040000020004" pitchFamily="50" charset="0"/>
                <a:cs typeface="Arial" panose="020B0604020202020204" pitchFamily="34" charset="0"/>
              </a:rPr>
              <a:t>adesione</a:t>
            </a:r>
            <a:endParaRPr sz="1400" dirty="0">
              <a:latin typeface="FS Albert Pro Light" panose="02000503040000020004" pitchFamily="50" charset="0"/>
              <a:cs typeface="Arial" panose="020B0604020202020204" pitchFamily="34" charset="0"/>
            </a:endParaRPr>
          </a:p>
          <a:p>
            <a:pPr marL="654562" marR="411554" lvl="1" indent="-285721">
              <a:lnSpc>
                <a:spcPts val="1654"/>
              </a:lnSpc>
              <a:spcBef>
                <a:spcPts val="632"/>
              </a:spcBef>
              <a:buFont typeface="Arial"/>
              <a:buChar char="–"/>
              <a:tabLst>
                <a:tab pos="654562" algn="l"/>
                <a:tab pos="655139" algn="l"/>
              </a:tabLst>
            </a:pPr>
            <a:r>
              <a:rPr sz="1400" b="1" dirty="0">
                <a:solidFill>
                  <a:srgbClr val="F27707"/>
                </a:solidFill>
                <a:latin typeface="FS Albert Pro Light" panose="02000503040000020004" pitchFamily="50" charset="0"/>
                <a:cs typeface="Arial" panose="020B0604020202020204" pitchFamily="34" charset="0"/>
              </a:rPr>
              <a:t>I </a:t>
            </a:r>
            <a:r>
              <a:rPr sz="1400" b="1" spc="-5" dirty="0">
                <a:solidFill>
                  <a:srgbClr val="F27707"/>
                </a:solidFill>
                <a:latin typeface="FS Albert Pro Light" panose="02000503040000020004" pitchFamily="50" charset="0"/>
                <a:cs typeface="Arial" panose="020B0604020202020204" pitchFamily="34" charset="0"/>
              </a:rPr>
              <a:t>risultati saranno misurabili quando tutti gli interventi previsti  saranno messi in</a:t>
            </a:r>
            <a:r>
              <a:rPr sz="1400" b="1" spc="-27" dirty="0">
                <a:solidFill>
                  <a:srgbClr val="F27707"/>
                </a:solidFill>
                <a:latin typeface="FS Albert Pro Light" panose="02000503040000020004" pitchFamily="50" charset="0"/>
                <a:cs typeface="Arial" panose="020B0604020202020204" pitchFamily="34" charset="0"/>
              </a:rPr>
              <a:t> </a:t>
            </a:r>
            <a:r>
              <a:rPr sz="1400" b="1" spc="-5" dirty="0" err="1">
                <a:solidFill>
                  <a:srgbClr val="F27707"/>
                </a:solidFill>
                <a:latin typeface="FS Albert Pro Light" panose="02000503040000020004" pitchFamily="50" charset="0"/>
                <a:cs typeface="Arial" panose="020B0604020202020204" pitchFamily="34" charset="0"/>
              </a:rPr>
              <a:t>atto</a:t>
            </a:r>
            <a:endParaRPr lang="en-US" sz="1400" b="1" spc="-5" dirty="0">
              <a:solidFill>
                <a:srgbClr val="F27707"/>
              </a:solidFill>
              <a:latin typeface="FS Albert Pro Light" panose="02000503040000020004" pitchFamily="50" charset="0"/>
              <a:cs typeface="Arial" panose="020B0604020202020204" pitchFamily="34" charset="0"/>
            </a:endParaRPr>
          </a:p>
          <a:p>
            <a:pPr marL="303615" indent="-292071">
              <a:spcBef>
                <a:spcPts val="423"/>
              </a:spcBef>
              <a:buClr>
                <a:srgbClr val="F27707"/>
              </a:buClr>
              <a:buFont typeface="Arial"/>
              <a:buChar char="•"/>
              <a:tabLst>
                <a:tab pos="303615" algn="l"/>
                <a:tab pos="304192" algn="l"/>
              </a:tabLst>
            </a:pPr>
            <a:r>
              <a:rPr sz="1400" b="1" spc="9" dirty="0" err="1">
                <a:solidFill>
                  <a:srgbClr val="404041"/>
                </a:solidFill>
                <a:latin typeface="FS Albert Pro Light" panose="02000503040000020004" pitchFamily="50" charset="0"/>
                <a:cs typeface="Arial" panose="020B0604020202020204" pitchFamily="34" charset="0"/>
              </a:rPr>
              <a:t>Scopo</a:t>
            </a:r>
            <a:r>
              <a:rPr sz="1400" b="1" spc="9" dirty="0">
                <a:solidFill>
                  <a:srgbClr val="404041"/>
                </a:solidFill>
                <a:latin typeface="FS Albert Pro Light" panose="02000503040000020004" pitchFamily="50" charset="0"/>
                <a:cs typeface="Arial" panose="020B0604020202020204" pitchFamily="34" charset="0"/>
              </a:rPr>
              <a:t> </a:t>
            </a:r>
            <a:r>
              <a:rPr sz="1400" b="1" spc="5" dirty="0">
                <a:solidFill>
                  <a:srgbClr val="404041"/>
                </a:solidFill>
                <a:latin typeface="FS Albert Pro Light" panose="02000503040000020004" pitchFamily="50" charset="0"/>
                <a:cs typeface="Arial" panose="020B0604020202020204" pitchFamily="34" charset="0"/>
              </a:rPr>
              <a:t>di </a:t>
            </a:r>
            <a:r>
              <a:rPr sz="1400" b="1" spc="9" dirty="0">
                <a:solidFill>
                  <a:srgbClr val="404041"/>
                </a:solidFill>
                <a:latin typeface="FS Albert Pro Light" panose="02000503040000020004" pitchFamily="50" charset="0"/>
                <a:cs typeface="Arial" panose="020B0604020202020204" pitchFamily="34" charset="0"/>
              </a:rPr>
              <a:t>un</a:t>
            </a:r>
            <a:r>
              <a:rPr sz="1400" b="1" spc="-45" dirty="0">
                <a:solidFill>
                  <a:srgbClr val="404041"/>
                </a:solidFill>
                <a:latin typeface="FS Albert Pro Light" panose="02000503040000020004" pitchFamily="50" charset="0"/>
                <a:cs typeface="Arial" panose="020B0604020202020204" pitchFamily="34" charset="0"/>
              </a:rPr>
              <a:t> </a:t>
            </a:r>
            <a:r>
              <a:rPr sz="1400" b="1" spc="5" dirty="0">
                <a:solidFill>
                  <a:srgbClr val="404041"/>
                </a:solidFill>
                <a:latin typeface="FS Albert Pro Light" panose="02000503040000020004" pitchFamily="50" charset="0"/>
                <a:cs typeface="Arial" panose="020B0604020202020204" pitchFamily="34" charset="0"/>
              </a:rPr>
              <a:t>bundle</a:t>
            </a:r>
            <a:endParaRPr sz="1400" dirty="0">
              <a:latin typeface="FS Albert Pro Light" panose="02000503040000020004" pitchFamily="50" charset="0"/>
              <a:cs typeface="Arial" panose="020B0604020202020204" pitchFamily="34" charset="0"/>
            </a:endParaRPr>
          </a:p>
          <a:p>
            <a:pPr marL="654562" lvl="1" indent="-285721">
              <a:spcBef>
                <a:spcPts val="463"/>
              </a:spcBef>
              <a:buFont typeface="Arial"/>
              <a:buChar char="–"/>
              <a:tabLst>
                <a:tab pos="654562" algn="l"/>
                <a:tab pos="655139" algn="l"/>
              </a:tabLst>
            </a:pPr>
            <a:r>
              <a:rPr sz="1400" b="1" spc="-5" dirty="0">
                <a:solidFill>
                  <a:srgbClr val="F27707"/>
                </a:solidFill>
                <a:latin typeface="FS Albert Pro Light" panose="02000503040000020004" pitchFamily="50" charset="0"/>
                <a:cs typeface="Arial" panose="020B0604020202020204" pitchFamily="34" charset="0"/>
              </a:rPr>
              <a:t>Riduzione delle infezioni correlate</a:t>
            </a:r>
            <a:r>
              <a:rPr sz="1400" b="1" spc="18" dirty="0">
                <a:solidFill>
                  <a:srgbClr val="F27707"/>
                </a:solidFill>
                <a:latin typeface="FS Albert Pro Light" panose="02000503040000020004" pitchFamily="50" charset="0"/>
                <a:cs typeface="Arial" panose="020B0604020202020204" pitchFamily="34" charset="0"/>
              </a:rPr>
              <a:t> </a:t>
            </a:r>
            <a:r>
              <a:rPr sz="1400" b="1" spc="-5" dirty="0">
                <a:solidFill>
                  <a:srgbClr val="F27707"/>
                </a:solidFill>
                <a:latin typeface="FS Albert Pro Light" panose="02000503040000020004" pitchFamily="50" charset="0"/>
                <a:cs typeface="Arial" panose="020B0604020202020204" pitchFamily="34" charset="0"/>
              </a:rPr>
              <a:t>all’assistenza</a:t>
            </a:r>
            <a:endParaRPr sz="1400" dirty="0">
              <a:latin typeface="FS Albert Pro Light" panose="02000503040000020004" pitchFamily="50" charset="0"/>
              <a:cs typeface="Arial" panose="020B0604020202020204" pitchFamily="34" charset="0"/>
            </a:endParaRPr>
          </a:p>
          <a:p>
            <a:pPr marL="654562" lvl="1" indent="-285721">
              <a:lnSpc>
                <a:spcPts val="1727"/>
              </a:lnSpc>
              <a:spcBef>
                <a:spcPts val="455"/>
              </a:spcBef>
              <a:buClr>
                <a:srgbClr val="F27707"/>
              </a:buClr>
              <a:buFont typeface="Arial"/>
              <a:buChar char="–"/>
              <a:tabLst>
                <a:tab pos="654562" algn="l"/>
                <a:tab pos="655139" algn="l"/>
              </a:tabLst>
            </a:pPr>
            <a:r>
              <a:rPr sz="1400" spc="-5" dirty="0">
                <a:solidFill>
                  <a:srgbClr val="404041"/>
                </a:solidFill>
                <a:latin typeface="FS Albert Pro Light" panose="02000503040000020004" pitchFamily="50" charset="0"/>
                <a:cs typeface="Arial" panose="020B0604020202020204" pitchFamily="34" charset="0"/>
              </a:rPr>
              <a:t>Riduzione del </a:t>
            </a:r>
            <a:r>
              <a:rPr sz="1400" b="1" spc="-5" dirty="0">
                <a:solidFill>
                  <a:srgbClr val="F27707"/>
                </a:solidFill>
                <a:latin typeface="FS Albert Pro Light" panose="02000503040000020004" pitchFamily="50" charset="0"/>
                <a:cs typeface="Arial" panose="020B0604020202020204" pitchFamily="34" charset="0"/>
              </a:rPr>
              <a:t>numero di accessi vascolari </a:t>
            </a:r>
            <a:r>
              <a:rPr sz="1400" spc="-5" dirty="0">
                <a:solidFill>
                  <a:srgbClr val="404041"/>
                </a:solidFill>
                <a:latin typeface="FS Albert Pro Light" panose="02000503040000020004" pitchFamily="50" charset="0"/>
                <a:cs typeface="Arial" panose="020B0604020202020204" pitchFamily="34" charset="0"/>
              </a:rPr>
              <a:t>utilizzati </a:t>
            </a:r>
            <a:r>
              <a:rPr sz="1400" dirty="0">
                <a:solidFill>
                  <a:srgbClr val="404041"/>
                </a:solidFill>
                <a:latin typeface="FS Albert Pro Light" panose="02000503040000020004" pitchFamily="50" charset="0"/>
                <a:cs typeface="Arial" panose="020B0604020202020204" pitchFamily="34" charset="0"/>
              </a:rPr>
              <a:t>e </a:t>
            </a:r>
            <a:r>
              <a:rPr sz="1400" spc="-5" dirty="0">
                <a:solidFill>
                  <a:srgbClr val="404041"/>
                </a:solidFill>
                <a:latin typeface="FS Albert Pro Light" panose="02000503040000020004" pitchFamily="50" charset="0"/>
                <a:cs typeface="Arial" panose="020B0604020202020204" pitchFamily="34" charset="0"/>
              </a:rPr>
              <a:t>le</a:t>
            </a:r>
            <a:r>
              <a:rPr sz="1400" spc="41" dirty="0">
                <a:solidFill>
                  <a:srgbClr val="404041"/>
                </a:solidFill>
                <a:latin typeface="FS Albert Pro Light" panose="02000503040000020004" pitchFamily="50" charset="0"/>
                <a:cs typeface="Arial" panose="020B0604020202020204" pitchFamily="34" charset="0"/>
              </a:rPr>
              <a:t> </a:t>
            </a:r>
            <a:r>
              <a:rPr sz="1400" b="1" spc="-5" dirty="0" err="1">
                <a:solidFill>
                  <a:srgbClr val="F27707"/>
                </a:solidFill>
                <a:latin typeface="FS Albert Pro Light" panose="02000503040000020004" pitchFamily="50" charset="0"/>
                <a:cs typeface="Arial" panose="020B0604020202020204" pitchFamily="34" charset="0"/>
              </a:rPr>
              <a:t>complicanze</a:t>
            </a:r>
            <a:r>
              <a:rPr lang="it-IT" sz="1400" b="1" dirty="0">
                <a:latin typeface="FS Albert Pro Light" panose="02000503040000020004" pitchFamily="50" charset="0"/>
                <a:cs typeface="Arial" panose="020B0604020202020204" pitchFamily="34" charset="0"/>
              </a:rPr>
              <a:t> </a:t>
            </a:r>
            <a:r>
              <a:rPr sz="1400" spc="-9" dirty="0">
                <a:solidFill>
                  <a:srgbClr val="404041"/>
                </a:solidFill>
                <a:latin typeface="FS Albert Pro Light" panose="02000503040000020004" pitchFamily="50" charset="0"/>
                <a:cs typeface="Arial" panose="020B0604020202020204" pitchFamily="34" charset="0"/>
              </a:rPr>
              <a:t>associate</a:t>
            </a:r>
            <a:endParaRPr sz="1400" dirty="0">
              <a:latin typeface="FS Albert Pro Light" panose="02000503040000020004" pitchFamily="50" charset="0"/>
              <a:cs typeface="Arial" panose="020B0604020202020204" pitchFamily="34" charset="0"/>
            </a:endParaRPr>
          </a:p>
        </p:txBody>
      </p:sp>
    </p:spTree>
    <p:extLst>
      <p:ext uri="{BB962C8B-B14F-4D97-AF65-F5344CB8AC3E}">
        <p14:creationId xmlns:p14="http://schemas.microsoft.com/office/powerpoint/2010/main" val="143765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3</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pic>
        <p:nvPicPr>
          <p:cNvPr id="12" name="Picture 11">
            <a:extLst>
              <a:ext uri="{FF2B5EF4-FFF2-40B4-BE49-F238E27FC236}">
                <a16:creationId xmlns:a16="http://schemas.microsoft.com/office/drawing/2014/main" id="{E0BF8AE6-4D87-6DA3-E6D3-08F5799ECAA5}"/>
              </a:ext>
            </a:extLst>
          </p:cNvPr>
          <p:cNvPicPr>
            <a:picLocks noChangeAspect="1"/>
          </p:cNvPicPr>
          <p:nvPr/>
        </p:nvPicPr>
        <p:blipFill>
          <a:blip r:embed="rId3"/>
          <a:stretch>
            <a:fillRect/>
          </a:stretch>
        </p:blipFill>
        <p:spPr>
          <a:xfrm>
            <a:off x="263409" y="91757"/>
            <a:ext cx="4612889" cy="6067850"/>
          </a:xfrm>
          <a:prstGeom prst="rect">
            <a:avLst/>
          </a:prstGeom>
          <a:ln>
            <a:solidFill>
              <a:schemeClr val="accent6">
                <a:lumMod val="20000"/>
                <a:lumOff val="80000"/>
              </a:schemeClr>
            </a:solidFill>
          </a:ln>
          <a:effectLst>
            <a:outerShdw blurRad="50800" dist="38100" dir="2700000" algn="tl" rotWithShape="0">
              <a:prstClr val="black">
                <a:alpha val="40000"/>
              </a:prstClr>
            </a:outerShdw>
          </a:effectLst>
        </p:spPr>
      </p:pic>
      <p:sp>
        <p:nvSpPr>
          <p:cNvPr id="25" name="Rectangle: Rounded Corners 24">
            <a:extLst>
              <a:ext uri="{FF2B5EF4-FFF2-40B4-BE49-F238E27FC236}">
                <a16:creationId xmlns:a16="http://schemas.microsoft.com/office/drawing/2014/main" id="{5947BB18-EBD9-44B7-FBAD-522F554B697F}"/>
              </a:ext>
            </a:extLst>
          </p:cNvPr>
          <p:cNvSpPr/>
          <p:nvPr/>
        </p:nvSpPr>
        <p:spPr>
          <a:xfrm>
            <a:off x="5238822" y="808446"/>
            <a:ext cx="5544000" cy="439938"/>
          </a:xfrm>
          <a:prstGeom prst="roundRect">
            <a:avLst/>
          </a:prstGeom>
          <a:ln>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latin typeface="FS Albert Pro Light" panose="02000503040000020004" pitchFamily="50" charset="0"/>
                <a:cs typeface="FS Albert Arabic" panose="020B0503040502020804" pitchFamily="34" charset="-78"/>
              </a:rPr>
              <a:t>Irrinunciabili per la nostra pratica clinica</a:t>
            </a:r>
            <a:endParaRPr lang="en-US" sz="2400" dirty="0">
              <a:latin typeface="FS Albert Pro Light" panose="02000503040000020004" pitchFamily="50" charset="0"/>
              <a:cs typeface="FS Albert Arabic" panose="020B0503040502020804" pitchFamily="34" charset="-78"/>
            </a:endParaRPr>
          </a:p>
        </p:txBody>
      </p:sp>
      <p:sp>
        <p:nvSpPr>
          <p:cNvPr id="26" name="Rectangle: Rounded Corners 25">
            <a:extLst>
              <a:ext uri="{FF2B5EF4-FFF2-40B4-BE49-F238E27FC236}">
                <a16:creationId xmlns:a16="http://schemas.microsoft.com/office/drawing/2014/main" id="{5C1941CD-07AA-6063-375D-A5A4E6EDC890}"/>
              </a:ext>
            </a:extLst>
          </p:cNvPr>
          <p:cNvSpPr/>
          <p:nvPr/>
        </p:nvSpPr>
        <p:spPr>
          <a:xfrm>
            <a:off x="5238822" y="1368016"/>
            <a:ext cx="5544000" cy="439938"/>
          </a:xfrm>
          <a:prstGeom prst="roundRect">
            <a:avLst/>
          </a:prstGeom>
          <a:ln>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latin typeface="FS Albert Pro Light" panose="02000503040000020004" pitchFamily="50" charset="0"/>
                <a:cs typeface="FS Albert Arabic" panose="020B0503040502020804" pitchFamily="34" charset="-78"/>
              </a:rPr>
              <a:t>Importanti per un gran numero di pazienti</a:t>
            </a:r>
            <a:endParaRPr lang="en-US" sz="2400" dirty="0">
              <a:latin typeface="FS Albert Pro Light" panose="02000503040000020004" pitchFamily="50" charset="0"/>
              <a:cs typeface="FS Albert Arabic" panose="020B0503040502020804" pitchFamily="34" charset="-78"/>
            </a:endParaRPr>
          </a:p>
        </p:txBody>
      </p:sp>
      <p:sp>
        <p:nvSpPr>
          <p:cNvPr id="32" name="Rectangle: Rounded Corners 31">
            <a:extLst>
              <a:ext uri="{FF2B5EF4-FFF2-40B4-BE49-F238E27FC236}">
                <a16:creationId xmlns:a16="http://schemas.microsoft.com/office/drawing/2014/main" id="{375C79FF-F608-A94A-E6E5-49318E35A5C1}"/>
              </a:ext>
            </a:extLst>
          </p:cNvPr>
          <p:cNvSpPr/>
          <p:nvPr/>
        </p:nvSpPr>
        <p:spPr>
          <a:xfrm>
            <a:off x="5238822" y="1927586"/>
            <a:ext cx="5544000" cy="439938"/>
          </a:xfrm>
          <a:prstGeom prst="roundRect">
            <a:avLst/>
          </a:prstGeom>
          <a:ln>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latin typeface="FS Albert Pro Light" panose="02000503040000020004" pitchFamily="50" charset="0"/>
                <a:cs typeface="FS Albert Arabic" panose="020B0503040502020804" pitchFamily="34" charset="-78"/>
              </a:rPr>
              <a:t>Utilissimi eppure potenzialmente pericolosi</a:t>
            </a:r>
            <a:endParaRPr lang="en-US" sz="2400" dirty="0">
              <a:latin typeface="FS Albert Pro Light" panose="02000503040000020004" pitchFamily="50" charset="0"/>
              <a:cs typeface="FS Albert Arabic" panose="020B0503040502020804" pitchFamily="34" charset="-78"/>
            </a:endParaRPr>
          </a:p>
        </p:txBody>
      </p:sp>
      <p:sp>
        <p:nvSpPr>
          <p:cNvPr id="4" name="Content Placeholder 8">
            <a:extLst>
              <a:ext uri="{FF2B5EF4-FFF2-40B4-BE49-F238E27FC236}">
                <a16:creationId xmlns:a16="http://schemas.microsoft.com/office/drawing/2014/main" id="{B8252C4D-51A4-9F6E-C252-AC2019218A77}"/>
              </a:ext>
            </a:extLst>
          </p:cNvPr>
          <p:cNvSpPr>
            <a:spLocks noGrp="1"/>
          </p:cNvSpPr>
          <p:nvPr>
            <p:ph sz="half" idx="2"/>
          </p:nvPr>
        </p:nvSpPr>
        <p:spPr>
          <a:xfrm>
            <a:off x="5238822" y="2492788"/>
            <a:ext cx="5544000" cy="3069811"/>
          </a:xfrm>
          <a:prstGeom prst="roundRect">
            <a:avLst>
              <a:gd name="adj" fmla="val 5435"/>
            </a:avLst>
          </a:prstGeom>
          <a:ln>
            <a:solidFill>
              <a:schemeClr val="accent5"/>
            </a:solidFill>
          </a:ln>
        </p:spPr>
        <p:txBody>
          <a:bodyPr>
            <a:noAutofit/>
          </a:bodyPr>
          <a:lstStyle/>
          <a:p>
            <a:pPr marL="0" indent="0" algn="just">
              <a:lnSpc>
                <a:spcPct val="100000"/>
              </a:lnSpc>
              <a:spcBef>
                <a:spcPts val="0"/>
              </a:spcBef>
              <a:buNone/>
            </a:pPr>
            <a:r>
              <a:rPr lang="en-US" sz="2400" dirty="0"/>
              <a:t>Quasi il </a:t>
            </a:r>
            <a:r>
              <a:rPr lang="en-US" sz="3200" b="1" dirty="0">
                <a:solidFill>
                  <a:schemeClr val="accent5"/>
                </a:solidFill>
              </a:rPr>
              <a:t>90%</a:t>
            </a:r>
            <a:r>
              <a:rPr lang="en-US" sz="2400" dirty="0"/>
              <a:t> di tutti </a:t>
            </a:r>
            <a:r>
              <a:rPr lang="en-US" sz="2400" dirty="0" err="1"/>
              <a:t>i</a:t>
            </a:r>
            <a:r>
              <a:rPr lang="en-US" sz="2400" dirty="0"/>
              <a:t> </a:t>
            </a:r>
            <a:r>
              <a:rPr lang="en-US" sz="2400" dirty="0" err="1"/>
              <a:t>pazienti</a:t>
            </a:r>
            <a:r>
              <a:rPr lang="en-US" sz="2400" dirty="0"/>
              <a:t> </a:t>
            </a:r>
            <a:r>
              <a:rPr lang="en-US" sz="2400" dirty="0" err="1"/>
              <a:t>ospedalizzati</a:t>
            </a:r>
            <a:r>
              <a:rPr lang="en-US" sz="2400" dirty="0"/>
              <a:t> </a:t>
            </a:r>
            <a:r>
              <a:rPr lang="en-US" sz="2400" dirty="0" err="1"/>
              <a:t>riceve</a:t>
            </a:r>
            <a:r>
              <a:rPr lang="en-US" sz="2400" dirty="0"/>
              <a:t> un accesso </a:t>
            </a:r>
            <a:r>
              <a:rPr lang="en-US" sz="2400" dirty="0" err="1"/>
              <a:t>vascolare</a:t>
            </a:r>
            <a:r>
              <a:rPr lang="en-US" sz="2400" dirty="0"/>
              <a:t>, ma</a:t>
            </a:r>
          </a:p>
          <a:p>
            <a:pPr marL="0" indent="0" algn="just">
              <a:lnSpc>
                <a:spcPct val="100000"/>
              </a:lnSpc>
              <a:spcBef>
                <a:spcPts val="0"/>
              </a:spcBef>
              <a:buNone/>
            </a:pPr>
            <a:endParaRPr lang="en-US" sz="1000" dirty="0"/>
          </a:p>
          <a:p>
            <a:pPr marL="0" indent="0" algn="ctr">
              <a:lnSpc>
                <a:spcPct val="100000"/>
              </a:lnSpc>
              <a:spcBef>
                <a:spcPts val="0"/>
              </a:spcBef>
              <a:buNone/>
            </a:pPr>
            <a:r>
              <a:rPr lang="en-US" sz="4000" b="1" dirty="0">
                <a:solidFill>
                  <a:schemeClr val="accent2"/>
                </a:solidFill>
                <a:latin typeface="FS Albert Pro Light" panose="02000503040000020004" pitchFamily="50" charset="0"/>
              </a:rPr>
              <a:t>35-50%</a:t>
            </a:r>
          </a:p>
          <a:p>
            <a:pPr marL="0" indent="0" algn="ctr">
              <a:lnSpc>
                <a:spcPct val="100000"/>
              </a:lnSpc>
              <a:spcBef>
                <a:spcPts val="0"/>
              </a:spcBef>
              <a:buNone/>
            </a:pPr>
            <a:endParaRPr lang="en-US" sz="1000" b="1" dirty="0">
              <a:solidFill>
                <a:schemeClr val="accent2"/>
              </a:solidFill>
              <a:latin typeface="FS Albert Pro Light" panose="02000503040000020004" pitchFamily="50" charset="0"/>
            </a:endParaRPr>
          </a:p>
          <a:p>
            <a:pPr marL="0" indent="0" algn="just">
              <a:lnSpc>
                <a:spcPct val="100000"/>
              </a:lnSpc>
              <a:spcBef>
                <a:spcPts val="0"/>
              </a:spcBef>
              <a:buNone/>
            </a:pPr>
            <a:r>
              <a:rPr lang="en-US" sz="2000" dirty="0">
                <a:latin typeface="FS Albert Pro Light" panose="02000503040000020004" pitchFamily="50" charset="0"/>
              </a:rPr>
              <a:t> </a:t>
            </a:r>
            <a:r>
              <a:rPr lang="en-US" sz="2400" dirty="0" err="1">
                <a:latin typeface="FS Albert Pro Light" panose="02000503040000020004" pitchFamily="50" charset="0"/>
              </a:rPr>
              <a:t>degli</a:t>
            </a:r>
            <a:r>
              <a:rPr lang="en-US" sz="2400" dirty="0">
                <a:latin typeface="FS Albert Pro Light" panose="02000503040000020004" pitchFamily="50" charset="0"/>
              </a:rPr>
              <a:t> </a:t>
            </a:r>
            <a:r>
              <a:rPr lang="en-US" sz="2400" dirty="0" err="1">
                <a:latin typeface="FS Albert Pro Light" panose="02000503040000020004" pitchFamily="50" charset="0"/>
              </a:rPr>
              <a:t>accessi</a:t>
            </a:r>
            <a:r>
              <a:rPr lang="en-US" sz="2400" dirty="0">
                <a:latin typeface="FS Albert Pro Light" panose="02000503040000020004" pitchFamily="50" charset="0"/>
              </a:rPr>
              <a:t> </a:t>
            </a:r>
            <a:r>
              <a:rPr lang="en-US" sz="2400" dirty="0" err="1">
                <a:latin typeface="FS Albert Pro Light" panose="02000503040000020004" pitchFamily="50" charset="0"/>
              </a:rPr>
              <a:t>vascolari</a:t>
            </a:r>
            <a:r>
              <a:rPr lang="en-US" sz="2400" dirty="0">
                <a:latin typeface="FS Albert Pro Light" panose="02000503040000020004" pitchFamily="50" charset="0"/>
              </a:rPr>
              <a:t> </a:t>
            </a:r>
            <a:r>
              <a:rPr lang="en-US" sz="2400" dirty="0" err="1">
                <a:latin typeface="FS Albert Pro Light" panose="02000503040000020004" pitchFamily="50" charset="0"/>
              </a:rPr>
              <a:t>periferici</a:t>
            </a:r>
            <a:r>
              <a:rPr lang="en-US" sz="2400" dirty="0">
                <a:latin typeface="FS Albert Pro Light" panose="02000503040000020004" pitchFamily="50" charset="0"/>
              </a:rPr>
              <a:t> non dura per il tempo </a:t>
            </a:r>
            <a:r>
              <a:rPr lang="en-US" sz="2400" dirty="0" err="1">
                <a:latin typeface="FS Albert Pro Light" panose="02000503040000020004" pitchFamily="50" charset="0"/>
              </a:rPr>
              <a:t>previsto</a:t>
            </a:r>
            <a:endParaRPr lang="en-US" sz="2000" dirty="0">
              <a:latin typeface="FS Albert Pro Light" panose="02000503040000020004" pitchFamily="50" charset="0"/>
            </a:endParaRPr>
          </a:p>
          <a:p>
            <a:pPr marL="0" indent="0" algn="just">
              <a:lnSpc>
                <a:spcPct val="100000"/>
              </a:lnSpc>
              <a:spcBef>
                <a:spcPts val="0"/>
              </a:spcBef>
              <a:buNone/>
            </a:pPr>
            <a:endParaRPr lang="en-US" sz="2000" b="1" dirty="0"/>
          </a:p>
          <a:p>
            <a:pPr marL="0" indent="0" algn="just">
              <a:lnSpc>
                <a:spcPct val="100000"/>
              </a:lnSpc>
              <a:spcBef>
                <a:spcPts val="0"/>
              </a:spcBef>
              <a:buNone/>
            </a:pPr>
            <a:r>
              <a:rPr lang="en-US" sz="2000" dirty="0"/>
              <a:t>  </a:t>
            </a:r>
          </a:p>
        </p:txBody>
      </p:sp>
      <p:sp>
        <p:nvSpPr>
          <p:cNvPr id="2" name="Footer Placeholder 5">
            <a:extLst>
              <a:ext uri="{FF2B5EF4-FFF2-40B4-BE49-F238E27FC236}">
                <a16:creationId xmlns:a16="http://schemas.microsoft.com/office/drawing/2014/main" id="{F03CC49B-78EC-5B31-DB25-54EA03AE86BA}"/>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8" name="Date Placeholder 4">
            <a:extLst>
              <a:ext uri="{FF2B5EF4-FFF2-40B4-BE49-F238E27FC236}">
                <a16:creationId xmlns:a16="http://schemas.microsoft.com/office/drawing/2014/main" id="{859E573D-6B8E-6A9D-B156-8ED9B878983D}"/>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3168180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9" name="Content Placeholder 8">
            <a:extLst>
              <a:ext uri="{FF2B5EF4-FFF2-40B4-BE49-F238E27FC236}">
                <a16:creationId xmlns:a16="http://schemas.microsoft.com/office/drawing/2014/main" id="{512082EB-6AE6-D64E-AC6D-7A4E0773F7CA}"/>
              </a:ext>
            </a:extLst>
          </p:cNvPr>
          <p:cNvSpPr>
            <a:spLocks noGrp="1"/>
          </p:cNvSpPr>
          <p:nvPr>
            <p:ph sz="half" idx="2"/>
          </p:nvPr>
        </p:nvSpPr>
        <p:spPr>
          <a:xfrm>
            <a:off x="5738848" y="1774711"/>
            <a:ext cx="5180047" cy="888643"/>
          </a:xfrm>
        </p:spPr>
        <p:txBody>
          <a:bodyPr>
            <a:normAutofit/>
          </a:bodyPr>
          <a:lstStyle/>
          <a:p>
            <a:pPr marL="0" indent="0" algn="just">
              <a:lnSpc>
                <a:spcPct val="100000"/>
              </a:lnSpc>
              <a:spcBef>
                <a:spcPts val="0"/>
              </a:spcBef>
              <a:buNone/>
            </a:pPr>
            <a:r>
              <a:rPr lang="en-US" sz="2400" dirty="0" err="1"/>
              <a:t>Terapia</a:t>
            </a:r>
            <a:r>
              <a:rPr lang="en-US" sz="2400" dirty="0"/>
              <a:t> </a:t>
            </a:r>
            <a:r>
              <a:rPr lang="en-US" sz="2400" dirty="0" err="1"/>
              <a:t>infusionale</a:t>
            </a:r>
            <a:r>
              <a:rPr lang="en-US" sz="2400" dirty="0"/>
              <a:t> </a:t>
            </a:r>
            <a:r>
              <a:rPr lang="en-US" sz="2400" dirty="0" err="1"/>
              <a:t>attraverso</a:t>
            </a:r>
            <a:r>
              <a:rPr lang="en-US" sz="2400" dirty="0"/>
              <a:t> un </a:t>
            </a:r>
            <a:r>
              <a:rPr lang="en-US" sz="2400" dirty="0" err="1"/>
              <a:t>unico</a:t>
            </a:r>
            <a:r>
              <a:rPr lang="en-US" sz="2400" dirty="0"/>
              <a:t> </a:t>
            </a:r>
            <a:r>
              <a:rPr lang="en-US" sz="2400" dirty="0" err="1"/>
              <a:t>dispositivo</a:t>
            </a:r>
            <a:r>
              <a:rPr lang="en-US" sz="2400" dirty="0"/>
              <a:t> </a:t>
            </a:r>
            <a:r>
              <a:rPr lang="en-US" sz="2400" dirty="0" err="1"/>
              <a:t>vascolare</a:t>
            </a:r>
            <a:endParaRPr lang="en-US" sz="2400" dirty="0"/>
          </a:p>
        </p:txBody>
      </p:sp>
      <p:sp>
        <p:nvSpPr>
          <p:cNvPr id="8" name="Title 7">
            <a:extLst>
              <a:ext uri="{FF2B5EF4-FFF2-40B4-BE49-F238E27FC236}">
                <a16:creationId xmlns:a16="http://schemas.microsoft.com/office/drawing/2014/main" id="{905CBAF8-9155-0F40-9C59-A7536BCE4E24}"/>
              </a:ext>
            </a:extLst>
          </p:cNvPr>
          <p:cNvSpPr>
            <a:spLocks noGrp="1"/>
          </p:cNvSpPr>
          <p:nvPr>
            <p:ph type="title"/>
          </p:nvPr>
        </p:nvSpPr>
        <p:spPr>
          <a:xfrm>
            <a:off x="223098" y="253469"/>
            <a:ext cx="6736502" cy="760621"/>
          </a:xfrm>
        </p:spPr>
        <p:txBody>
          <a:bodyPr>
            <a:normAutofit fontScale="90000"/>
          </a:bodyPr>
          <a:lstStyle/>
          <a:p>
            <a:r>
              <a:rPr lang="en-US" sz="3600" b="1" dirty="0">
                <a:solidFill>
                  <a:schemeClr val="accent5"/>
                </a:solidFill>
              </a:rPr>
              <a:t>Il </a:t>
            </a:r>
            <a:r>
              <a:rPr lang="en-US" sz="3600" b="1" dirty="0" err="1">
                <a:solidFill>
                  <a:schemeClr val="accent5"/>
                </a:solidFill>
              </a:rPr>
              <a:t>cambiamento</a:t>
            </a:r>
            <a:r>
              <a:rPr lang="en-US" sz="3600" b="1" dirty="0">
                <a:solidFill>
                  <a:schemeClr val="accent5"/>
                </a:solidFill>
              </a:rPr>
              <a:t> </a:t>
            </a:r>
            <a:r>
              <a:rPr lang="en-US" sz="3600" b="1" dirty="0" err="1">
                <a:solidFill>
                  <a:schemeClr val="accent5"/>
                </a:solidFill>
              </a:rPr>
              <a:t>culturale</a:t>
            </a:r>
            <a:r>
              <a:rPr lang="en-US" sz="3600" b="1" dirty="0">
                <a:solidFill>
                  <a:schemeClr val="accent5"/>
                </a:solidFill>
              </a:rPr>
              <a:t> </a:t>
            </a:r>
            <a:r>
              <a:rPr lang="en-US" sz="3600" b="1" dirty="0" err="1">
                <a:solidFill>
                  <a:schemeClr val="accent5"/>
                </a:solidFill>
              </a:rPr>
              <a:t>necessario</a:t>
            </a:r>
            <a:endParaRPr lang="en-US" sz="3600" b="1" dirty="0">
              <a:solidFill>
                <a:schemeClr val="accent5"/>
              </a:solidFill>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4</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9" name="Content Placeholder 28">
            <a:extLst>
              <a:ext uri="{FF2B5EF4-FFF2-40B4-BE49-F238E27FC236}">
                <a16:creationId xmlns:a16="http://schemas.microsoft.com/office/drawing/2014/main" id="{C55686F0-4A2B-364F-8EC9-8960143A5746}"/>
              </a:ext>
            </a:extLst>
          </p:cNvPr>
          <p:cNvSpPr>
            <a:spLocks noGrp="1"/>
          </p:cNvSpPr>
          <p:nvPr>
            <p:ph sz="quarter" idx="4"/>
          </p:nvPr>
        </p:nvSpPr>
        <p:spPr>
          <a:xfrm>
            <a:off x="406400" y="1774711"/>
            <a:ext cx="5180048" cy="1382705"/>
          </a:xfrm>
          <a:solidFill>
            <a:schemeClr val="bg1"/>
          </a:solidFill>
        </p:spPr>
        <p:txBody>
          <a:bodyPr>
            <a:normAutofit/>
          </a:bodyPr>
          <a:lstStyle/>
          <a:p>
            <a:pPr marL="0" indent="0" algn="just">
              <a:lnSpc>
                <a:spcPct val="100000"/>
              </a:lnSpc>
              <a:spcBef>
                <a:spcPts val="0"/>
              </a:spcBef>
              <a:buNone/>
            </a:pPr>
            <a:r>
              <a:rPr lang="en-US" sz="2400" dirty="0" err="1"/>
              <a:t>Posizionamento</a:t>
            </a:r>
            <a:r>
              <a:rPr lang="en-US" sz="2400" dirty="0"/>
              <a:t> di un </a:t>
            </a:r>
            <a:r>
              <a:rPr lang="en-US" sz="2400" dirty="0" err="1"/>
              <a:t>catetere</a:t>
            </a:r>
            <a:r>
              <a:rPr lang="en-US" sz="2400" dirty="0"/>
              <a:t> </a:t>
            </a:r>
            <a:r>
              <a:rPr lang="en-US" sz="2400" dirty="0" err="1"/>
              <a:t>venoso</a:t>
            </a:r>
            <a:r>
              <a:rPr lang="en-US" sz="2400" dirty="0"/>
              <a:t> centrale dopo </a:t>
            </a:r>
            <a:r>
              <a:rPr lang="en-US" sz="2400" b="1" dirty="0" err="1"/>
              <a:t>esaurimento</a:t>
            </a:r>
            <a:r>
              <a:rPr lang="en-US" sz="2400" b="1" dirty="0"/>
              <a:t> del </a:t>
            </a:r>
            <a:r>
              <a:rPr lang="en-US" sz="2400" b="1" dirty="0" err="1"/>
              <a:t>patrimonio</a:t>
            </a:r>
            <a:r>
              <a:rPr lang="en-US" sz="2400" b="1" dirty="0"/>
              <a:t> </a:t>
            </a:r>
            <a:r>
              <a:rPr lang="en-US" sz="2400" b="1" dirty="0" err="1"/>
              <a:t>venoso</a:t>
            </a:r>
            <a:r>
              <a:rPr lang="en-US" sz="2400" b="1" dirty="0"/>
              <a:t> </a:t>
            </a:r>
            <a:r>
              <a:rPr lang="en-US" sz="2400" b="1" dirty="0" err="1"/>
              <a:t>periferico</a:t>
            </a:r>
            <a:endParaRPr lang="en-US" sz="2400" dirty="0"/>
          </a:p>
        </p:txBody>
      </p:sp>
      <p:pic>
        <p:nvPicPr>
          <p:cNvPr id="12" name="Picture 11">
            <a:extLst>
              <a:ext uri="{FF2B5EF4-FFF2-40B4-BE49-F238E27FC236}">
                <a16:creationId xmlns:a16="http://schemas.microsoft.com/office/drawing/2014/main" id="{72E42FFB-A518-1173-258C-B82E7DB05692}"/>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colorTemperature colorTemp="1710"/>
                    </a14:imgEffect>
                    <a14:imgEffect>
                      <a14:saturation sat="400000"/>
                    </a14:imgEffect>
                    <a14:imgEffect>
                      <a14:brightnessContrast bright="30000" contrast="31000"/>
                    </a14:imgEffect>
                  </a14:imgLayer>
                </a14:imgProps>
              </a:ext>
            </a:extLst>
          </a:blip>
          <a:srcRect l="14833"/>
          <a:stretch/>
        </p:blipFill>
        <p:spPr>
          <a:xfrm>
            <a:off x="5738848" y="2713732"/>
            <a:ext cx="3887869" cy="3414771"/>
          </a:xfrm>
          <a:prstGeom prst="rect">
            <a:avLst/>
          </a:prstGeom>
        </p:spPr>
      </p:pic>
      <p:sp>
        <p:nvSpPr>
          <p:cNvPr id="11" name="Rectangle: Rounded Corners 10">
            <a:extLst>
              <a:ext uri="{FF2B5EF4-FFF2-40B4-BE49-F238E27FC236}">
                <a16:creationId xmlns:a16="http://schemas.microsoft.com/office/drawing/2014/main" id="{93057D72-8FA5-C163-41AA-3FAB5B1E0A3B}"/>
              </a:ext>
            </a:extLst>
          </p:cNvPr>
          <p:cNvSpPr/>
          <p:nvPr/>
        </p:nvSpPr>
        <p:spPr>
          <a:xfrm>
            <a:off x="406400" y="1014090"/>
            <a:ext cx="5180048" cy="635174"/>
          </a:xfrm>
          <a:prstGeom prst="roundRect">
            <a:avLst/>
          </a:prstGeom>
          <a:solidFill>
            <a:srgbClr val="FF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338" hangingPunct="0"/>
            <a:r>
              <a:rPr lang="it-IT" sz="4000" dirty="0">
                <a:solidFill>
                  <a:schemeClr val="bg2"/>
                </a:solidFill>
                <a:latin typeface="FS Albert Pro" panose="02000503040000020004" pitchFamily="2" charset="0"/>
                <a:sym typeface="Helvetica Neue"/>
              </a:rPr>
              <a:t>Approccio </a:t>
            </a:r>
            <a:r>
              <a:rPr lang="it-IT" sz="4000" b="1" dirty="0">
                <a:solidFill>
                  <a:schemeClr val="bg2"/>
                </a:solidFill>
                <a:latin typeface="FS Albert Pro" panose="02000503040000020004" pitchFamily="2" charset="0"/>
                <a:sym typeface="Helvetica Neue"/>
              </a:rPr>
              <a:t>REATTIVO</a:t>
            </a:r>
          </a:p>
        </p:txBody>
      </p:sp>
      <p:sp>
        <p:nvSpPr>
          <p:cNvPr id="13" name="Rectangle: Rounded Corners 12">
            <a:extLst>
              <a:ext uri="{FF2B5EF4-FFF2-40B4-BE49-F238E27FC236}">
                <a16:creationId xmlns:a16="http://schemas.microsoft.com/office/drawing/2014/main" id="{8B3F40C1-AAD0-2DB2-2083-C41C9B7D0C13}"/>
              </a:ext>
            </a:extLst>
          </p:cNvPr>
          <p:cNvSpPr/>
          <p:nvPr/>
        </p:nvSpPr>
        <p:spPr>
          <a:xfrm>
            <a:off x="5738848" y="1014090"/>
            <a:ext cx="5180048" cy="635174"/>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338" hangingPunct="0"/>
            <a:r>
              <a:rPr lang="it-IT" sz="4000" dirty="0">
                <a:solidFill>
                  <a:schemeClr val="bg2"/>
                </a:solidFill>
                <a:latin typeface="FS Albert Pro" panose="02000503040000020004" pitchFamily="2" charset="0"/>
                <a:sym typeface="Helvetica Neue"/>
              </a:rPr>
              <a:t>Approccio </a:t>
            </a:r>
            <a:r>
              <a:rPr lang="it-IT" sz="4000" b="1" dirty="0">
                <a:solidFill>
                  <a:schemeClr val="bg2"/>
                </a:solidFill>
                <a:latin typeface="FS Albert Pro" panose="02000503040000020004" pitchFamily="2" charset="0"/>
                <a:sym typeface="Helvetica Neue"/>
              </a:rPr>
              <a:t>PROATTIVO</a:t>
            </a:r>
          </a:p>
        </p:txBody>
      </p:sp>
      <p:pic>
        <p:nvPicPr>
          <p:cNvPr id="15" name="Picture 14" descr="A blue and red toy cars crashed on a road&#10;&#10;Description automatically generated">
            <a:extLst>
              <a:ext uri="{FF2B5EF4-FFF2-40B4-BE49-F238E27FC236}">
                <a16:creationId xmlns:a16="http://schemas.microsoft.com/office/drawing/2014/main" id="{B4C64E6E-EB45-527C-0790-24542097C008}"/>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b="8455"/>
          <a:stretch/>
        </p:blipFill>
        <p:spPr>
          <a:xfrm>
            <a:off x="406400" y="2966236"/>
            <a:ext cx="5180048" cy="3161380"/>
          </a:xfrm>
          <a:prstGeom prst="rect">
            <a:avLst/>
          </a:prstGeom>
        </p:spPr>
      </p:pic>
      <p:sp>
        <p:nvSpPr>
          <p:cNvPr id="2" name="Footer Placeholder 5">
            <a:extLst>
              <a:ext uri="{FF2B5EF4-FFF2-40B4-BE49-F238E27FC236}">
                <a16:creationId xmlns:a16="http://schemas.microsoft.com/office/drawing/2014/main" id="{EE55803B-A07F-C099-793A-6223221F4659}"/>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4" name="Date Placeholder 4">
            <a:extLst>
              <a:ext uri="{FF2B5EF4-FFF2-40B4-BE49-F238E27FC236}">
                <a16:creationId xmlns:a16="http://schemas.microsoft.com/office/drawing/2014/main" id="{FF900A3C-C613-BC85-CC80-EA61C88AA050}"/>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818152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5" name="Date Placeholder 4">
            <a:extLst>
              <a:ext uri="{FF2B5EF4-FFF2-40B4-BE49-F238E27FC236}">
                <a16:creationId xmlns:a16="http://schemas.microsoft.com/office/drawing/2014/main" id="{031F4FAF-2B56-3647-A9C7-066BDBD846F0}"/>
              </a:ext>
            </a:extLst>
          </p:cNvPr>
          <p:cNvSpPr>
            <a:spLocks noGrp="1"/>
          </p:cNvSpPr>
          <p:nvPr>
            <p:ph type="dt" sz="half" idx="10"/>
          </p:nvPr>
        </p:nvSpPr>
        <p:spPr>
          <a:xfrm>
            <a:off x="2763157" y="5435918"/>
            <a:ext cx="819611" cy="365125"/>
          </a:xfrm>
        </p:spPr>
        <p:txBody>
          <a:bodyPr/>
          <a:lstStyle/>
          <a:p>
            <a:r>
              <a:rPr lang="it-IT" dirty="0"/>
              <a:t>07/12/2022</a:t>
            </a:r>
            <a:endParaRPr lang="en-US" dirty="0"/>
          </a:p>
        </p:txBody>
      </p:sp>
      <p:sp>
        <p:nvSpPr>
          <p:cNvPr id="6" name="Footer Placeholder 5">
            <a:extLst>
              <a:ext uri="{FF2B5EF4-FFF2-40B4-BE49-F238E27FC236}">
                <a16:creationId xmlns:a16="http://schemas.microsoft.com/office/drawing/2014/main" id="{EDF00B63-508A-5B4D-B724-C6628911B5FA}"/>
              </a:ext>
            </a:extLst>
          </p:cNvPr>
          <p:cNvSpPr>
            <a:spLocks noGrp="1"/>
          </p:cNvSpPr>
          <p:nvPr>
            <p:ph type="ftr" sz="quarter" idx="11"/>
          </p:nvPr>
        </p:nvSpPr>
        <p:spPr>
          <a:xfrm>
            <a:off x="639381" y="5435918"/>
            <a:ext cx="2134102" cy="365125"/>
          </a:xfrm>
        </p:spPr>
        <p:txBody>
          <a:bodyPr/>
          <a:lstStyle/>
          <a:p>
            <a:r>
              <a:rPr lang="en-US" dirty="0"/>
              <a:t>Progetto 0-29</a:t>
            </a: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5</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a:xfrm>
            <a:off x="4250446" y="6477810"/>
            <a:ext cx="7116054" cy="288751"/>
          </a:xfrm>
        </p:spPr>
        <p:txBody>
          <a:bodyPr/>
          <a:lstStyle/>
          <a:p>
            <a:r>
              <a:rPr lang="it-IT" sz="1000" b="1" dirty="0">
                <a:solidFill>
                  <a:schemeClr val="accent1"/>
                </a:solidFill>
                <a:latin typeface="Arial" panose="020B0604020202020204" pitchFamily="34" charset="0"/>
                <a:cs typeface="Arial" panose="020B0604020202020204" pitchFamily="34" charset="0"/>
              </a:rPr>
              <a:t>E</a:t>
            </a:r>
            <a:r>
              <a:rPr lang="it-IT" sz="1000" dirty="0">
                <a:solidFill>
                  <a:schemeClr val="accent1"/>
                </a:solidFill>
                <a:latin typeface="Arial" panose="020B0604020202020204" pitchFamily="34" charset="0"/>
                <a:cs typeface="Arial" panose="020B0604020202020204" pitchFamily="34" charset="0"/>
              </a:rPr>
              <a:t>uropean </a:t>
            </a:r>
            <a:r>
              <a:rPr lang="it-IT" sz="1000" b="1" dirty="0" err="1">
                <a:solidFill>
                  <a:schemeClr val="accent1"/>
                </a:solidFill>
                <a:latin typeface="Arial" panose="020B0604020202020204" pitchFamily="34" charset="0"/>
                <a:cs typeface="Arial" panose="020B0604020202020204" pitchFamily="34" charset="0"/>
              </a:rPr>
              <a:t>R</a:t>
            </a:r>
            <a:r>
              <a:rPr lang="it-IT" sz="1000" dirty="0" err="1">
                <a:solidFill>
                  <a:schemeClr val="accent1"/>
                </a:solidFill>
                <a:latin typeface="Arial" panose="020B0604020202020204" pitchFamily="34" charset="0"/>
                <a:cs typeface="Arial" panose="020B0604020202020204" pitchFamily="34" charset="0"/>
              </a:rPr>
              <a:t>ecommendations</a:t>
            </a:r>
            <a:r>
              <a:rPr lang="it-IT" sz="1000" dirty="0">
                <a:solidFill>
                  <a:schemeClr val="accent1"/>
                </a:solidFill>
                <a:latin typeface="Arial" panose="020B0604020202020204" pitchFamily="34" charset="0"/>
                <a:cs typeface="Arial" panose="020B0604020202020204" pitchFamily="34" charset="0"/>
              </a:rPr>
              <a:t> on the </a:t>
            </a:r>
            <a:r>
              <a:rPr lang="it-IT" sz="1000" b="1" dirty="0" err="1">
                <a:solidFill>
                  <a:schemeClr val="accent1"/>
                </a:solidFill>
                <a:latin typeface="Arial" panose="020B0604020202020204" pitchFamily="34" charset="0"/>
                <a:cs typeface="Arial" panose="020B0604020202020204" pitchFamily="34" charset="0"/>
              </a:rPr>
              <a:t>P</a:t>
            </a:r>
            <a:r>
              <a:rPr lang="it-IT" sz="1000" dirty="0" err="1">
                <a:solidFill>
                  <a:schemeClr val="accent1"/>
                </a:solidFill>
                <a:latin typeface="Arial" panose="020B0604020202020204" pitchFamily="34" charset="0"/>
                <a:cs typeface="Arial" panose="020B0604020202020204" pitchFamily="34" charset="0"/>
              </a:rPr>
              <a:t>roper</a:t>
            </a:r>
            <a:r>
              <a:rPr lang="it-IT" sz="1000" dirty="0">
                <a:solidFill>
                  <a:schemeClr val="accent1"/>
                </a:solidFill>
                <a:latin typeface="Arial" panose="020B0604020202020204" pitchFamily="34" charset="0"/>
                <a:cs typeface="Arial" panose="020B0604020202020204" pitchFamily="34" charset="0"/>
              </a:rPr>
              <a:t> </a:t>
            </a:r>
            <a:r>
              <a:rPr lang="it-IT" sz="1000" b="1" dirty="0" err="1">
                <a:solidFill>
                  <a:schemeClr val="accent1"/>
                </a:solidFill>
                <a:latin typeface="Arial" panose="020B0604020202020204" pitchFamily="34" charset="0"/>
                <a:cs typeface="Arial" panose="020B0604020202020204" pitchFamily="34" charset="0"/>
              </a:rPr>
              <a:t>I</a:t>
            </a:r>
            <a:r>
              <a:rPr lang="it-IT" sz="1000" dirty="0" err="1">
                <a:solidFill>
                  <a:schemeClr val="accent1"/>
                </a:solidFill>
                <a:latin typeface="Arial" panose="020B0604020202020204" pitchFamily="34" charset="0"/>
                <a:cs typeface="Arial" panose="020B0604020202020204" pitchFamily="34" charset="0"/>
              </a:rPr>
              <a:t>ndication</a:t>
            </a:r>
            <a:r>
              <a:rPr lang="it-IT" sz="1000" dirty="0">
                <a:solidFill>
                  <a:schemeClr val="accent1"/>
                </a:solidFill>
                <a:latin typeface="Arial" panose="020B0604020202020204" pitchFamily="34" charset="0"/>
                <a:cs typeface="Arial" panose="020B0604020202020204" pitchFamily="34" charset="0"/>
              </a:rPr>
              <a:t> and </a:t>
            </a:r>
            <a:r>
              <a:rPr lang="it-IT" sz="1000" b="1" dirty="0">
                <a:solidFill>
                  <a:schemeClr val="accent1"/>
                </a:solidFill>
                <a:latin typeface="Arial" panose="020B0604020202020204" pitchFamily="34" charset="0"/>
                <a:cs typeface="Arial" panose="020B0604020202020204" pitchFamily="34" charset="0"/>
              </a:rPr>
              <a:t>U</a:t>
            </a:r>
            <a:r>
              <a:rPr lang="it-IT" sz="1000" dirty="0">
                <a:solidFill>
                  <a:schemeClr val="accent1"/>
                </a:solidFill>
                <a:latin typeface="Arial" panose="020B0604020202020204" pitchFamily="34" charset="0"/>
                <a:cs typeface="Arial" panose="020B0604020202020204" pitchFamily="34" charset="0"/>
              </a:rPr>
              <a:t>se of </a:t>
            </a:r>
            <a:r>
              <a:rPr lang="it-IT" sz="1000" b="1" dirty="0" err="1">
                <a:solidFill>
                  <a:schemeClr val="accent1"/>
                </a:solidFill>
                <a:latin typeface="Arial" panose="020B0604020202020204" pitchFamily="34" charset="0"/>
                <a:cs typeface="Arial" panose="020B0604020202020204" pitchFamily="34" charset="0"/>
              </a:rPr>
              <a:t>P</a:t>
            </a:r>
            <a:r>
              <a:rPr lang="it-IT" sz="1000" dirty="0" err="1">
                <a:solidFill>
                  <a:schemeClr val="accent1"/>
                </a:solidFill>
                <a:latin typeface="Arial" panose="020B0604020202020204" pitchFamily="34" charset="0"/>
                <a:cs typeface="Arial" panose="020B0604020202020204" pitchFamily="34" charset="0"/>
              </a:rPr>
              <a:t>eripheral</a:t>
            </a:r>
            <a:r>
              <a:rPr lang="it-IT" sz="1000" dirty="0">
                <a:solidFill>
                  <a:schemeClr val="accent1"/>
                </a:solidFill>
                <a:latin typeface="Arial" panose="020B0604020202020204" pitchFamily="34" charset="0"/>
                <a:cs typeface="Arial" panose="020B0604020202020204" pitchFamily="34" charset="0"/>
              </a:rPr>
              <a:t> </a:t>
            </a:r>
            <a:r>
              <a:rPr lang="it-IT" sz="1000" dirty="0" err="1">
                <a:solidFill>
                  <a:schemeClr val="accent1"/>
                </a:solidFill>
                <a:latin typeface="Arial" panose="020B0604020202020204" pitchFamily="34" charset="0"/>
                <a:cs typeface="Arial" panose="020B0604020202020204" pitchFamily="34" charset="0"/>
              </a:rPr>
              <a:t>venous</a:t>
            </a:r>
            <a:r>
              <a:rPr lang="it-IT" sz="1000" dirty="0">
                <a:solidFill>
                  <a:schemeClr val="accent1"/>
                </a:solidFill>
                <a:latin typeface="Arial" panose="020B0604020202020204" pitchFamily="34" charset="0"/>
                <a:cs typeface="Arial" panose="020B0604020202020204" pitchFamily="34" charset="0"/>
              </a:rPr>
              <a:t> access devices (</a:t>
            </a:r>
            <a:r>
              <a:rPr lang="it-IT" sz="1000" i="1" dirty="0">
                <a:solidFill>
                  <a:schemeClr val="accent1"/>
                </a:solidFill>
                <a:latin typeface="Arial" panose="020B0604020202020204" pitchFamily="34" charset="0"/>
                <a:cs typeface="Arial" panose="020B0604020202020204" pitchFamily="34" charset="0"/>
              </a:rPr>
              <a:t>Consensus, 2021</a:t>
            </a:r>
            <a:r>
              <a:rPr lang="it-IT" sz="1000" dirty="0">
                <a:solidFill>
                  <a:schemeClr val="accent1"/>
                </a:solidFill>
                <a:latin typeface="Arial" panose="020B0604020202020204" pitchFamily="34" charset="0"/>
                <a:cs typeface="Arial" panose="020B0604020202020204" pitchFamily="34" charset="0"/>
              </a:rPr>
              <a:t>)</a:t>
            </a:r>
          </a:p>
        </p:txBody>
      </p:sp>
      <p:pic>
        <p:nvPicPr>
          <p:cNvPr id="19" name="Picture 4" descr="BD Nexiva Closed IV Catheter System With Dual Port | LiveActionSafety">
            <a:extLst>
              <a:ext uri="{FF2B5EF4-FFF2-40B4-BE49-F238E27FC236}">
                <a16:creationId xmlns:a16="http://schemas.microsoft.com/office/drawing/2014/main" id="{BD6D0F83-08FF-89AC-C5DE-7362D3AD6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7528" y="545876"/>
            <a:ext cx="1941241" cy="141718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BD CathenaTM">
            <a:extLst>
              <a:ext uri="{FF2B5EF4-FFF2-40B4-BE49-F238E27FC236}">
                <a16:creationId xmlns:a16="http://schemas.microsoft.com/office/drawing/2014/main" id="{350C99AD-A30C-88FF-73D2-BF2898A27B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29899">
            <a:off x="2599868" y="624113"/>
            <a:ext cx="2068150" cy="51359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Rounded Corners 20">
            <a:extLst>
              <a:ext uri="{FF2B5EF4-FFF2-40B4-BE49-F238E27FC236}">
                <a16:creationId xmlns:a16="http://schemas.microsoft.com/office/drawing/2014/main" id="{FA6B81F5-A605-7659-B4BD-04F6A9ADC9B3}"/>
              </a:ext>
            </a:extLst>
          </p:cNvPr>
          <p:cNvSpPr/>
          <p:nvPr/>
        </p:nvSpPr>
        <p:spPr>
          <a:xfrm>
            <a:off x="346529" y="482599"/>
            <a:ext cx="446314" cy="529045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it-IT" sz="2800" dirty="0">
                <a:latin typeface="Arial" panose="020B0604020202020204" pitchFamily="34" charset="0"/>
                <a:cs typeface="Arial" panose="020B0604020202020204" pitchFamily="34" charset="0"/>
              </a:rPr>
              <a:t>PERIFERICI</a:t>
            </a:r>
            <a:endParaRPr lang="en-US" sz="2800" dirty="0">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77B05049-7DC3-030B-50C0-B88704C0CD84}"/>
              </a:ext>
            </a:extLst>
          </p:cNvPr>
          <p:cNvSpPr/>
          <p:nvPr/>
        </p:nvSpPr>
        <p:spPr>
          <a:xfrm>
            <a:off x="977898" y="482599"/>
            <a:ext cx="1654628" cy="1656000"/>
          </a:xfrm>
          <a:prstGeom prst="round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it-IT" sz="2800" b="1" dirty="0">
                <a:solidFill>
                  <a:schemeClr val="accent5">
                    <a:lumMod val="75000"/>
                  </a:schemeClr>
                </a:solidFill>
                <a:latin typeface="Arial" panose="020B0604020202020204" pitchFamily="34" charset="0"/>
                <a:cs typeface="Arial" panose="020B0604020202020204" pitchFamily="34" charset="0"/>
              </a:rPr>
              <a:t>SPC</a:t>
            </a:r>
          </a:p>
          <a:p>
            <a:pPr algn="ctr"/>
            <a:r>
              <a:rPr lang="it-IT" dirty="0">
                <a:solidFill>
                  <a:schemeClr val="accent5">
                    <a:lumMod val="75000"/>
                  </a:schemeClr>
                </a:solidFill>
                <a:latin typeface="Arial" panose="020B0604020202020204" pitchFamily="34" charset="0"/>
                <a:cs typeface="Arial" panose="020B0604020202020204" pitchFamily="34" charset="0"/>
              </a:rPr>
              <a:t>Short peripheral cannula</a:t>
            </a:r>
            <a:endParaRPr lang="en-US" dirty="0">
              <a:solidFill>
                <a:schemeClr val="accent5">
                  <a:lumMod val="75000"/>
                </a:schemeClr>
              </a:solidFill>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45B5471B-10C6-D5E6-0B3F-BEF52245805F}"/>
              </a:ext>
            </a:extLst>
          </p:cNvPr>
          <p:cNvSpPr/>
          <p:nvPr/>
        </p:nvSpPr>
        <p:spPr>
          <a:xfrm>
            <a:off x="977898" y="2299827"/>
            <a:ext cx="1654628" cy="1656000"/>
          </a:xfrm>
          <a:prstGeom prst="round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it-IT" sz="2800" b="1" dirty="0">
                <a:solidFill>
                  <a:schemeClr val="accent5">
                    <a:lumMod val="75000"/>
                  </a:schemeClr>
                </a:solidFill>
                <a:latin typeface="Arial" panose="020B0604020202020204" pitchFamily="34" charset="0"/>
                <a:cs typeface="Arial" panose="020B0604020202020204" pitchFamily="34" charset="0"/>
              </a:rPr>
              <a:t>LPC</a:t>
            </a:r>
          </a:p>
          <a:p>
            <a:pPr algn="ctr"/>
            <a:r>
              <a:rPr lang="it-IT" dirty="0">
                <a:solidFill>
                  <a:schemeClr val="accent5">
                    <a:lumMod val="75000"/>
                  </a:schemeClr>
                </a:solidFill>
                <a:latin typeface="Arial" panose="020B0604020202020204" pitchFamily="34" charset="0"/>
                <a:cs typeface="Arial" panose="020B0604020202020204" pitchFamily="34" charset="0"/>
              </a:rPr>
              <a:t>Long peripheral cannula</a:t>
            </a:r>
            <a:endParaRPr lang="en-US" dirty="0">
              <a:solidFill>
                <a:schemeClr val="accent5">
                  <a:lumMod val="75000"/>
                </a:schemeClr>
              </a:solidFill>
              <a:latin typeface="Arial" panose="020B0604020202020204" pitchFamily="34"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6D0F31E3-5EAB-152F-7D53-DD7EB77C9A45}"/>
              </a:ext>
            </a:extLst>
          </p:cNvPr>
          <p:cNvSpPr/>
          <p:nvPr/>
        </p:nvSpPr>
        <p:spPr>
          <a:xfrm>
            <a:off x="977898" y="4117055"/>
            <a:ext cx="1654628" cy="1656000"/>
          </a:xfrm>
          <a:prstGeom prst="round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it-IT" sz="2800" b="1" dirty="0">
                <a:solidFill>
                  <a:schemeClr val="accent5">
                    <a:lumMod val="75000"/>
                  </a:schemeClr>
                </a:solidFill>
                <a:latin typeface="Arial" panose="020B0604020202020204" pitchFamily="34" charset="0"/>
                <a:cs typeface="Arial" panose="020B0604020202020204" pitchFamily="34" charset="0"/>
              </a:rPr>
              <a:t>MC</a:t>
            </a:r>
          </a:p>
          <a:p>
            <a:pPr algn="ctr"/>
            <a:r>
              <a:rPr lang="en-US" dirty="0">
                <a:solidFill>
                  <a:schemeClr val="accent5">
                    <a:lumMod val="75000"/>
                  </a:schemeClr>
                </a:solidFill>
                <a:latin typeface="Arial" panose="020B0604020202020204" pitchFamily="34" charset="0"/>
                <a:cs typeface="Arial" panose="020B0604020202020204" pitchFamily="34" charset="0"/>
              </a:rPr>
              <a:t>Midline catheter</a:t>
            </a:r>
          </a:p>
        </p:txBody>
      </p:sp>
      <p:pic>
        <p:nvPicPr>
          <p:cNvPr id="25" name="Picture 6">
            <a:extLst>
              <a:ext uri="{FF2B5EF4-FFF2-40B4-BE49-F238E27FC236}">
                <a16:creationId xmlns:a16="http://schemas.microsoft.com/office/drawing/2014/main" id="{CFB4AAB5-76A0-EC29-0E0F-EA9F710317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1499" b="15026"/>
          <a:stretch/>
        </p:blipFill>
        <p:spPr bwMode="auto">
          <a:xfrm rot="20948939" flipH="1">
            <a:off x="2913732" y="1311500"/>
            <a:ext cx="1380305" cy="1001044"/>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Rounded Corners 25">
            <a:extLst>
              <a:ext uri="{FF2B5EF4-FFF2-40B4-BE49-F238E27FC236}">
                <a16:creationId xmlns:a16="http://schemas.microsoft.com/office/drawing/2014/main" id="{833D9C8E-51CD-588E-0032-7A2FD3A0766D}"/>
              </a:ext>
            </a:extLst>
          </p:cNvPr>
          <p:cNvSpPr/>
          <p:nvPr/>
        </p:nvSpPr>
        <p:spPr>
          <a:xfrm>
            <a:off x="2817581" y="473082"/>
            <a:ext cx="1656000" cy="792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solidFill>
                <a:schemeClr val="accent1"/>
              </a:solidFill>
              <a:latin typeface="Arial" panose="020B0604020202020204" pitchFamily="34" charset="0"/>
              <a:cs typeface="Arial" panose="020B0604020202020204" pitchFamily="34" charset="0"/>
            </a:endParaRPr>
          </a:p>
        </p:txBody>
      </p:sp>
      <p:sp>
        <p:nvSpPr>
          <p:cNvPr id="27" name="Rectangle: Rounded Corners 26">
            <a:extLst>
              <a:ext uri="{FF2B5EF4-FFF2-40B4-BE49-F238E27FC236}">
                <a16:creationId xmlns:a16="http://schemas.microsoft.com/office/drawing/2014/main" id="{CD716794-5FBF-91D1-AA76-D59C00BACB55}"/>
              </a:ext>
            </a:extLst>
          </p:cNvPr>
          <p:cNvSpPr/>
          <p:nvPr/>
        </p:nvSpPr>
        <p:spPr>
          <a:xfrm>
            <a:off x="8533494" y="482599"/>
            <a:ext cx="1656000" cy="1656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solidFill>
                <a:schemeClr val="accent1"/>
              </a:solidFill>
              <a:latin typeface="Arial" panose="020B0604020202020204" pitchFamily="34" charset="0"/>
              <a:cs typeface="Arial" panose="020B0604020202020204" pitchFamily="34" charset="0"/>
            </a:endParaRPr>
          </a:p>
        </p:txBody>
      </p:sp>
      <p:sp>
        <p:nvSpPr>
          <p:cNvPr id="30" name="Rectangle: Rounded Corners 29">
            <a:extLst>
              <a:ext uri="{FF2B5EF4-FFF2-40B4-BE49-F238E27FC236}">
                <a16:creationId xmlns:a16="http://schemas.microsoft.com/office/drawing/2014/main" id="{C6764F20-007B-507B-F1A2-904C92EE953E}"/>
              </a:ext>
            </a:extLst>
          </p:cNvPr>
          <p:cNvSpPr/>
          <p:nvPr/>
        </p:nvSpPr>
        <p:spPr>
          <a:xfrm>
            <a:off x="2817581" y="1349984"/>
            <a:ext cx="1656000" cy="792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solidFill>
                <a:schemeClr val="accent1"/>
              </a:solidFill>
              <a:latin typeface="Arial" panose="020B0604020202020204" pitchFamily="34" charset="0"/>
              <a:cs typeface="Arial" panose="020B0604020202020204" pitchFamily="34" charset="0"/>
            </a:endParaRPr>
          </a:p>
        </p:txBody>
      </p:sp>
      <p:sp>
        <p:nvSpPr>
          <p:cNvPr id="31" name="Rectangle: Rounded Corners 30">
            <a:extLst>
              <a:ext uri="{FF2B5EF4-FFF2-40B4-BE49-F238E27FC236}">
                <a16:creationId xmlns:a16="http://schemas.microsoft.com/office/drawing/2014/main" id="{CEFE020F-3824-5AA0-C417-30C41D47CCF4}"/>
              </a:ext>
            </a:extLst>
          </p:cNvPr>
          <p:cNvSpPr/>
          <p:nvPr/>
        </p:nvSpPr>
        <p:spPr>
          <a:xfrm>
            <a:off x="4575243" y="482599"/>
            <a:ext cx="3858976" cy="1656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PUR o PTFE</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Gauge: 26 ↔ 14</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Lunghezza &lt; 5.4 cm</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Durata &lt;2/7 giorni</a:t>
            </a:r>
            <a:endParaRPr lang="en-US" sz="2400" dirty="0">
              <a:solidFill>
                <a:schemeClr val="tx1"/>
              </a:solidFill>
              <a:latin typeface="Arial" panose="020B060402020202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4D65B560-9ABE-E7BE-6A01-8B48CDF9AEB1}"/>
              </a:ext>
            </a:extLst>
          </p:cNvPr>
          <p:cNvSpPr/>
          <p:nvPr/>
        </p:nvSpPr>
        <p:spPr>
          <a:xfrm>
            <a:off x="2817581" y="2322962"/>
            <a:ext cx="3858976" cy="1656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PUR o PEBA</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Gauge: 22 ↔ 18</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Lunghezza 6 ↔ 15cm</a:t>
            </a:r>
          </a:p>
          <a:p>
            <a:pPr marL="457200" indent="-4572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Durata: 1-4 settimane</a:t>
            </a:r>
            <a:endParaRPr lang="en-US" sz="2400" dirty="0">
              <a:solidFill>
                <a:schemeClr val="tx1"/>
              </a:solidFill>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A4951FFF-FE0A-D2B5-143B-EB8395756F9A}"/>
              </a:ext>
            </a:extLst>
          </p:cNvPr>
          <p:cNvSpPr/>
          <p:nvPr/>
        </p:nvSpPr>
        <p:spPr>
          <a:xfrm>
            <a:off x="6815990" y="2322961"/>
            <a:ext cx="3373504" cy="1656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solidFill>
                <a:schemeClr val="accent1"/>
              </a:solidFill>
              <a:latin typeface="Arial" panose="020B0604020202020204" pitchFamily="34" charset="0"/>
              <a:cs typeface="Arial" panose="020B0604020202020204" pitchFamily="34" charset="0"/>
            </a:endParaRPr>
          </a:p>
        </p:txBody>
      </p:sp>
      <p:sp>
        <p:nvSpPr>
          <p:cNvPr id="34" name="object 5">
            <a:extLst>
              <a:ext uri="{FF2B5EF4-FFF2-40B4-BE49-F238E27FC236}">
                <a16:creationId xmlns:a16="http://schemas.microsoft.com/office/drawing/2014/main" id="{5F842C7B-3794-22AB-122F-078C4F58E77D}"/>
              </a:ext>
            </a:extLst>
          </p:cNvPr>
          <p:cNvSpPr/>
          <p:nvPr/>
        </p:nvSpPr>
        <p:spPr>
          <a:xfrm rot="5400000">
            <a:off x="6026907" y="2008657"/>
            <a:ext cx="1006381" cy="6671276"/>
          </a:xfrm>
          <a:prstGeom prst="rect">
            <a:avLst/>
          </a:prstGeom>
          <a:blipFill>
            <a:blip r:embed="rId6" cstate="print"/>
            <a:stretch>
              <a:fillRect l="-230381" r="-52320"/>
            </a:stretch>
          </a:blipFill>
        </p:spPr>
        <p:txBody>
          <a:bodyPr wrap="square" lIns="0" tIns="0" rIns="0" bIns="0" rtlCol="0"/>
          <a:lstStyle/>
          <a:p>
            <a:endParaRPr/>
          </a:p>
        </p:txBody>
      </p:sp>
      <p:sp>
        <p:nvSpPr>
          <p:cNvPr id="35" name="Rectangle: Rounded Corners 34">
            <a:extLst>
              <a:ext uri="{FF2B5EF4-FFF2-40B4-BE49-F238E27FC236}">
                <a16:creationId xmlns:a16="http://schemas.microsoft.com/office/drawing/2014/main" id="{DD9119FF-F018-79EA-BD52-C7A1DA303C38}"/>
              </a:ext>
            </a:extLst>
          </p:cNvPr>
          <p:cNvSpPr/>
          <p:nvPr/>
        </p:nvSpPr>
        <p:spPr>
          <a:xfrm>
            <a:off x="2817581" y="4117055"/>
            <a:ext cx="7357648" cy="792000"/>
          </a:xfrm>
          <a:prstGeom prst="roundRect">
            <a:avLst/>
          </a:prstGeom>
          <a:noFill/>
          <a:ln/>
        </p:spPr>
        <p:style>
          <a:lnRef idx="2">
            <a:schemeClr val="accent1"/>
          </a:lnRef>
          <a:fillRef idx="1">
            <a:schemeClr val="lt1"/>
          </a:fillRef>
          <a:effectRef idx="0">
            <a:schemeClr val="accent1"/>
          </a:effectRef>
          <a:fontRef idx="minor">
            <a:schemeClr val="dk1"/>
          </a:fontRef>
        </p:style>
        <p:txBody>
          <a:bodyPr numCol="2" rtlCol="0" anchor="ctr"/>
          <a:lstStyle/>
          <a:p>
            <a:pPr marL="342900" indent="-3429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Silicone o PUR</a:t>
            </a:r>
          </a:p>
          <a:p>
            <a:pPr marL="342900" indent="-3429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Lunghezza 15 ↔ 25</a:t>
            </a:r>
          </a:p>
          <a:p>
            <a:pPr marL="342900" indent="-3429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Durata: mesi</a:t>
            </a:r>
          </a:p>
          <a:p>
            <a:pPr marL="342900" indent="-342900">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Più performanti di LPC</a:t>
            </a:r>
            <a:endParaRPr lang="en-US" sz="2400" dirty="0">
              <a:solidFill>
                <a:schemeClr val="tx1"/>
              </a:solidFill>
              <a:latin typeface="Arial" panose="020B0604020202020204" pitchFamily="34" charset="0"/>
              <a:cs typeface="Arial" panose="020B0604020202020204" pitchFamily="34" charset="0"/>
            </a:endParaRPr>
          </a:p>
        </p:txBody>
      </p:sp>
      <p:sp>
        <p:nvSpPr>
          <p:cNvPr id="36" name="Rectangle: Rounded Corners 35">
            <a:extLst>
              <a:ext uri="{FF2B5EF4-FFF2-40B4-BE49-F238E27FC236}">
                <a16:creationId xmlns:a16="http://schemas.microsoft.com/office/drawing/2014/main" id="{2F389E1C-EE79-1093-6CD4-42B1755D4806}"/>
              </a:ext>
            </a:extLst>
          </p:cNvPr>
          <p:cNvSpPr/>
          <p:nvPr/>
        </p:nvSpPr>
        <p:spPr>
          <a:xfrm>
            <a:off x="2831844" y="4981055"/>
            <a:ext cx="7357649" cy="7920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solidFill>
                <a:schemeClr val="accent1"/>
              </a:solidFill>
              <a:latin typeface="Arial" panose="020B0604020202020204" pitchFamily="34" charset="0"/>
              <a:cs typeface="Arial" panose="020B0604020202020204" pitchFamily="34" charset="0"/>
            </a:endParaRPr>
          </a:p>
        </p:txBody>
      </p:sp>
      <p:pic>
        <p:nvPicPr>
          <p:cNvPr id="39" name="Picture 6" descr="CATH, POWERGLIDE, 18 GA, 10 CM.png">
            <a:extLst>
              <a:ext uri="{FF2B5EF4-FFF2-40B4-BE49-F238E27FC236}">
                <a16:creationId xmlns:a16="http://schemas.microsoft.com/office/drawing/2014/main" id="{33F4288B-EBE3-FA28-9B80-51D1AFA1436E}"/>
              </a:ext>
            </a:extLst>
          </p:cNvPr>
          <p:cNvPicPr>
            <a:picLocks noChangeAspect="1"/>
          </p:cNvPicPr>
          <p:nvPr/>
        </p:nvPicPr>
        <p:blipFill rotWithShape="1">
          <a:blip r:embed="rId7" cstate="print"/>
          <a:srcRect r="10267" b="40299"/>
          <a:stretch/>
        </p:blipFill>
        <p:spPr>
          <a:xfrm rot="16200000">
            <a:off x="8308993" y="1111717"/>
            <a:ext cx="419949" cy="3161049"/>
          </a:xfrm>
          <a:prstGeom prst="rect">
            <a:avLst/>
          </a:prstGeom>
          <a:ln>
            <a:noFill/>
          </a:ln>
          <a:effectLst>
            <a:outerShdw blurRad="190500" algn="tl" rotWithShape="0">
              <a:srgbClr val="000000">
                <a:alpha val="70000"/>
              </a:srgbClr>
            </a:outerShdw>
          </a:effectLst>
        </p:spPr>
      </p:pic>
      <p:pic>
        <p:nvPicPr>
          <p:cNvPr id="40" name="Picture 8" descr="CATH, POWERGLIDE, 20 GA, 10 CM.png">
            <a:extLst>
              <a:ext uri="{FF2B5EF4-FFF2-40B4-BE49-F238E27FC236}">
                <a16:creationId xmlns:a16="http://schemas.microsoft.com/office/drawing/2014/main" id="{4D01FDCF-5B49-BBCA-E804-534A46768F2F}"/>
              </a:ext>
            </a:extLst>
          </p:cNvPr>
          <p:cNvPicPr>
            <a:picLocks noChangeAspect="1"/>
          </p:cNvPicPr>
          <p:nvPr/>
        </p:nvPicPr>
        <p:blipFill rotWithShape="1">
          <a:blip r:embed="rId8" cstate="print"/>
          <a:srcRect l="1" r="-7770" b="42672"/>
          <a:stretch/>
        </p:blipFill>
        <p:spPr>
          <a:xfrm rot="16200000">
            <a:off x="8311390" y="1560671"/>
            <a:ext cx="419950" cy="3156250"/>
          </a:xfrm>
          <a:prstGeom prst="rect">
            <a:avLst/>
          </a:prstGeom>
          <a:ln>
            <a:noFill/>
          </a:ln>
          <a:effectLst>
            <a:outerShdw blurRad="190500" algn="tl" rotWithShape="0">
              <a:srgbClr val="000000">
                <a:alpha val="70000"/>
              </a:srgbClr>
            </a:outerShdw>
          </a:effectLst>
        </p:spPr>
      </p:pic>
      <p:pic>
        <p:nvPicPr>
          <p:cNvPr id="41" name="Picture 9" descr="CATH, POWERGLIDE, 22 GA, 8 CM.png">
            <a:extLst>
              <a:ext uri="{FF2B5EF4-FFF2-40B4-BE49-F238E27FC236}">
                <a16:creationId xmlns:a16="http://schemas.microsoft.com/office/drawing/2014/main" id="{15B5693C-F415-300E-923F-C9DE1EA61AA5}"/>
              </a:ext>
            </a:extLst>
          </p:cNvPr>
          <p:cNvPicPr>
            <a:picLocks noChangeAspect="1"/>
          </p:cNvPicPr>
          <p:nvPr/>
        </p:nvPicPr>
        <p:blipFill rotWithShape="1">
          <a:blip r:embed="rId9" cstate="print"/>
          <a:srcRect r="-7786" b="32559"/>
          <a:stretch/>
        </p:blipFill>
        <p:spPr>
          <a:xfrm rot="16200000">
            <a:off x="8273668" y="2013546"/>
            <a:ext cx="485801" cy="3156251"/>
          </a:xfrm>
          <a:prstGeom prst="rect">
            <a:avLst/>
          </a:prstGeom>
          <a:ln>
            <a:noFill/>
          </a:ln>
          <a:effectLst>
            <a:outerShdw blurRad="190500" algn="tl" rotWithShape="0">
              <a:srgbClr val="000000">
                <a:alpha val="70000"/>
              </a:srgbClr>
            </a:outerShdw>
          </a:effectLst>
        </p:spPr>
      </p:pic>
      <p:sp>
        <p:nvSpPr>
          <p:cNvPr id="2" name="Footer Placeholder 5">
            <a:extLst>
              <a:ext uri="{FF2B5EF4-FFF2-40B4-BE49-F238E27FC236}">
                <a16:creationId xmlns:a16="http://schemas.microsoft.com/office/drawing/2014/main" id="{35E65A67-4A0A-FD34-A6B6-AEF50F40775C}"/>
              </a:ext>
            </a:extLst>
          </p:cNvPr>
          <p:cNvSpPr txBox="1">
            <a:spLocks/>
          </p:cNvSpPr>
          <p:nvPr/>
        </p:nvSpPr>
        <p:spPr>
          <a:xfrm>
            <a:off x="1198181" y="6401118"/>
            <a:ext cx="2134102" cy="365125"/>
          </a:xfrm>
          <a:prstGeom prst="rect">
            <a:avLst/>
          </a:prstGeom>
        </p:spPr>
        <p:txBody>
          <a:bodyPr vert="horz" lIns="91440" tIns="45720" rIns="91440" bIns="45720" rtlCol="0" anchor="ctr"/>
          <a:lstStyle>
            <a:defPPr>
              <a:defRPr lang="en-US"/>
            </a:defPPr>
            <a:lvl1pPr marL="0" algn="r" defTabSz="914400" rtl="0" eaLnBrk="1" latinLnBrk="0" hangingPunct="1">
              <a:defRPr sz="800" b="0" i="0" kern="1200">
                <a:solidFill>
                  <a:schemeClr val="bg2"/>
                </a:solidFill>
                <a:latin typeface="FS Albert Pro" panose="0200050304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0-29 Concept</a:t>
            </a:r>
            <a:endParaRPr lang="en-US" dirty="0"/>
          </a:p>
        </p:txBody>
      </p:sp>
      <p:sp>
        <p:nvSpPr>
          <p:cNvPr id="4" name="Date Placeholder 4">
            <a:extLst>
              <a:ext uri="{FF2B5EF4-FFF2-40B4-BE49-F238E27FC236}">
                <a16:creationId xmlns:a16="http://schemas.microsoft.com/office/drawing/2014/main" id="{55BD44DC-B9FF-7F01-0717-98152446CB67}"/>
              </a:ext>
            </a:extLst>
          </p:cNvPr>
          <p:cNvSpPr txBox="1">
            <a:spLocks/>
          </p:cNvSpPr>
          <p:nvPr/>
        </p:nvSpPr>
        <p:spPr>
          <a:xfrm>
            <a:off x="3321957" y="6401118"/>
            <a:ext cx="819611" cy="365125"/>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bg2"/>
                </a:solidFill>
                <a:latin typeface="FS Albert Pro" panose="0200050304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11/12/2022</a:t>
            </a:r>
            <a:endParaRPr lang="en-US" dirty="0"/>
          </a:p>
        </p:txBody>
      </p:sp>
    </p:spTree>
    <p:extLst>
      <p:ext uri="{BB962C8B-B14F-4D97-AF65-F5344CB8AC3E}">
        <p14:creationId xmlns:p14="http://schemas.microsoft.com/office/powerpoint/2010/main" val="2531064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112375-A0A9-017A-A56A-D84CC8EDFD96}"/>
              </a:ext>
            </a:extLst>
          </p:cNvPr>
          <p:cNvPicPr>
            <a:picLocks noChangeAspect="1"/>
          </p:cNvPicPr>
          <p:nvPr/>
        </p:nvPicPr>
        <p:blipFill rotWithShape="1">
          <a:blip r:embed="rId3"/>
          <a:srcRect l="2381" t="2502" r="2857" b="2988"/>
          <a:stretch/>
        </p:blipFill>
        <p:spPr>
          <a:xfrm>
            <a:off x="1716696" y="762201"/>
            <a:ext cx="8570304" cy="5434476"/>
          </a:xfrm>
          <a:prstGeom prst="rect">
            <a:avLst/>
          </a:prstGeom>
        </p:spPr>
      </p:pic>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6</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1" name="Rectangle: Rounded Corners 20">
            <a:extLst>
              <a:ext uri="{FF2B5EF4-FFF2-40B4-BE49-F238E27FC236}">
                <a16:creationId xmlns:a16="http://schemas.microsoft.com/office/drawing/2014/main" id="{B48503BB-3CB3-E2A5-4D43-E412A90E6A22}"/>
              </a:ext>
            </a:extLst>
          </p:cNvPr>
          <p:cNvSpPr/>
          <p:nvPr/>
        </p:nvSpPr>
        <p:spPr>
          <a:xfrm>
            <a:off x="1591881" y="1309819"/>
            <a:ext cx="4564923" cy="4935884"/>
          </a:xfrm>
          <a:prstGeom prst="roundRect">
            <a:avLst/>
          </a:prstGeom>
          <a:no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4" name="Title 7">
            <a:extLst>
              <a:ext uri="{FF2B5EF4-FFF2-40B4-BE49-F238E27FC236}">
                <a16:creationId xmlns:a16="http://schemas.microsoft.com/office/drawing/2014/main" id="{E6F1599B-CB3B-5416-B30A-2869A875970F}"/>
              </a:ext>
            </a:extLst>
          </p:cNvPr>
          <p:cNvSpPr>
            <a:spLocks noGrp="1"/>
          </p:cNvSpPr>
          <p:nvPr>
            <p:ph type="title"/>
          </p:nvPr>
        </p:nvSpPr>
        <p:spPr>
          <a:xfrm>
            <a:off x="108798" y="252938"/>
            <a:ext cx="10991001" cy="1728216"/>
          </a:xfrm>
        </p:spPr>
        <p:txBody>
          <a:bodyPr/>
          <a:lstStyle/>
          <a:p>
            <a:r>
              <a:rPr lang="en-US" sz="3200" b="1" dirty="0" err="1">
                <a:solidFill>
                  <a:schemeClr val="accent5"/>
                </a:solidFill>
              </a:rPr>
              <a:t>Algoritmo</a:t>
            </a:r>
            <a:r>
              <a:rPr lang="en-US" sz="3200" b="1" dirty="0">
                <a:solidFill>
                  <a:schemeClr val="accent5"/>
                </a:solidFill>
              </a:rPr>
              <a:t> </a:t>
            </a:r>
            <a:r>
              <a:rPr lang="en-US" sz="3200" b="1" dirty="0" err="1">
                <a:solidFill>
                  <a:schemeClr val="accent5"/>
                </a:solidFill>
              </a:rPr>
              <a:t>decisionale</a:t>
            </a:r>
            <a:r>
              <a:rPr lang="en-US" sz="3200" b="1" dirty="0">
                <a:solidFill>
                  <a:schemeClr val="accent5"/>
                </a:solidFill>
              </a:rPr>
              <a:t> per la </a:t>
            </a:r>
            <a:r>
              <a:rPr lang="en-US" sz="3200" b="1" dirty="0" err="1">
                <a:solidFill>
                  <a:schemeClr val="accent5"/>
                </a:solidFill>
              </a:rPr>
              <a:t>selezione</a:t>
            </a:r>
            <a:r>
              <a:rPr lang="en-US" sz="3200" b="1" dirty="0">
                <a:solidFill>
                  <a:schemeClr val="accent5"/>
                </a:solidFill>
              </a:rPr>
              <a:t> </a:t>
            </a:r>
            <a:r>
              <a:rPr lang="en-US" sz="3200" b="1" dirty="0" err="1">
                <a:solidFill>
                  <a:schemeClr val="accent5"/>
                </a:solidFill>
              </a:rPr>
              <a:t>dell’accesso</a:t>
            </a:r>
            <a:endParaRPr lang="en-US" sz="3200" b="1" dirty="0">
              <a:solidFill>
                <a:schemeClr val="accent5"/>
              </a:solidFill>
            </a:endParaRPr>
          </a:p>
        </p:txBody>
      </p:sp>
      <p:sp>
        <p:nvSpPr>
          <p:cNvPr id="8" name="Arrow: Right 7">
            <a:extLst>
              <a:ext uri="{FF2B5EF4-FFF2-40B4-BE49-F238E27FC236}">
                <a16:creationId xmlns:a16="http://schemas.microsoft.com/office/drawing/2014/main" id="{4B1FAC7E-5933-77CE-7A37-31177476F7E2}"/>
              </a:ext>
            </a:extLst>
          </p:cNvPr>
          <p:cNvSpPr/>
          <p:nvPr/>
        </p:nvSpPr>
        <p:spPr>
          <a:xfrm>
            <a:off x="271081" y="1129003"/>
            <a:ext cx="1854200" cy="650715"/>
          </a:xfrm>
          <a:prstGeom prst="rightArrow">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2438338" hangingPunct="0"/>
            <a:r>
              <a:rPr lang="it-IT" b="1" dirty="0">
                <a:solidFill>
                  <a:schemeClr val="bg2"/>
                </a:solidFill>
                <a:latin typeface="FS Albert Pro" panose="02000503040000020004" pitchFamily="2" charset="0"/>
                <a:sym typeface="Helvetica Neue"/>
              </a:rPr>
              <a:t>TERAPIA</a:t>
            </a:r>
          </a:p>
        </p:txBody>
      </p:sp>
      <p:sp>
        <p:nvSpPr>
          <p:cNvPr id="10" name="Arrow: Right 9">
            <a:extLst>
              <a:ext uri="{FF2B5EF4-FFF2-40B4-BE49-F238E27FC236}">
                <a16:creationId xmlns:a16="http://schemas.microsoft.com/office/drawing/2014/main" id="{A3DDA626-E76E-C554-EF6E-F8DA9A1BB43C}"/>
              </a:ext>
            </a:extLst>
          </p:cNvPr>
          <p:cNvSpPr/>
          <p:nvPr/>
        </p:nvSpPr>
        <p:spPr>
          <a:xfrm>
            <a:off x="271081" y="4089468"/>
            <a:ext cx="1854200" cy="650715"/>
          </a:xfrm>
          <a:prstGeom prst="rightArrow">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2438338" hangingPunct="0"/>
            <a:r>
              <a:rPr lang="it-IT" b="1" dirty="0">
                <a:solidFill>
                  <a:schemeClr val="bg2"/>
                </a:solidFill>
                <a:latin typeface="FS Albert Pro" panose="02000503040000020004" pitchFamily="2" charset="0"/>
                <a:sym typeface="Helvetica Neue"/>
              </a:rPr>
              <a:t>PAZIENTE</a:t>
            </a:r>
          </a:p>
        </p:txBody>
      </p:sp>
      <p:sp>
        <p:nvSpPr>
          <p:cNvPr id="11" name="Arrow: Right 10">
            <a:extLst>
              <a:ext uri="{FF2B5EF4-FFF2-40B4-BE49-F238E27FC236}">
                <a16:creationId xmlns:a16="http://schemas.microsoft.com/office/drawing/2014/main" id="{94AA092F-0A79-76B7-FB39-3B7909D6E963}"/>
              </a:ext>
            </a:extLst>
          </p:cNvPr>
          <p:cNvSpPr/>
          <p:nvPr/>
        </p:nvSpPr>
        <p:spPr>
          <a:xfrm>
            <a:off x="271081" y="2632975"/>
            <a:ext cx="1854200" cy="650715"/>
          </a:xfrm>
          <a:prstGeom prst="rightArrow">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2438338" hangingPunct="0"/>
            <a:r>
              <a:rPr lang="it-IT" b="1" dirty="0">
                <a:solidFill>
                  <a:schemeClr val="bg2"/>
                </a:solidFill>
                <a:latin typeface="FS Albert Pro" panose="02000503040000020004" pitchFamily="2" charset="0"/>
                <a:sym typeface="Helvetica Neue"/>
              </a:rPr>
              <a:t>TEMPO</a:t>
            </a:r>
          </a:p>
        </p:txBody>
      </p:sp>
      <p:sp>
        <p:nvSpPr>
          <p:cNvPr id="9" name="Footer Placeholder 5">
            <a:extLst>
              <a:ext uri="{FF2B5EF4-FFF2-40B4-BE49-F238E27FC236}">
                <a16:creationId xmlns:a16="http://schemas.microsoft.com/office/drawing/2014/main" id="{9A5D1DC4-CFFA-D782-DEC4-A1A2F253A68A}"/>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12" name="Date Placeholder 4">
            <a:extLst>
              <a:ext uri="{FF2B5EF4-FFF2-40B4-BE49-F238E27FC236}">
                <a16:creationId xmlns:a16="http://schemas.microsoft.com/office/drawing/2014/main" id="{FA56451F-A753-5D71-2FA6-4E27B39337F6}"/>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1554311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go cannula bd saf-t-intima c/racc. a y - 24g 3/4, 0,7x19mm conf. 25 pz.">
            <a:extLst>
              <a:ext uri="{FF2B5EF4-FFF2-40B4-BE49-F238E27FC236}">
                <a16:creationId xmlns:a16="http://schemas.microsoft.com/office/drawing/2014/main" id="{81546DC3-1D94-807D-FE5E-54B361A049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559" y="3036410"/>
            <a:ext cx="1084056" cy="1084056"/>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7</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2" name="Title 7">
            <a:extLst>
              <a:ext uri="{FF2B5EF4-FFF2-40B4-BE49-F238E27FC236}">
                <a16:creationId xmlns:a16="http://schemas.microsoft.com/office/drawing/2014/main" id="{02B20C46-F891-7537-6AB7-0EC525E30843}"/>
              </a:ext>
            </a:extLst>
          </p:cNvPr>
          <p:cNvSpPr>
            <a:spLocks noGrp="1"/>
          </p:cNvSpPr>
          <p:nvPr>
            <p:ph type="title"/>
          </p:nvPr>
        </p:nvSpPr>
        <p:spPr>
          <a:xfrm>
            <a:off x="420694" y="88639"/>
            <a:ext cx="9615845" cy="1728216"/>
          </a:xfrm>
        </p:spPr>
        <p:txBody>
          <a:bodyPr/>
          <a:lstStyle/>
          <a:p>
            <a:r>
              <a:rPr lang="en-US" sz="3200" b="1" dirty="0" err="1">
                <a:solidFill>
                  <a:schemeClr val="accent5"/>
                </a:solidFill>
              </a:rPr>
              <a:t>L’accesso</a:t>
            </a:r>
            <a:r>
              <a:rPr lang="en-US" sz="3200" b="1" dirty="0">
                <a:solidFill>
                  <a:schemeClr val="accent5"/>
                </a:solidFill>
              </a:rPr>
              <a:t> </a:t>
            </a:r>
            <a:r>
              <a:rPr lang="en-US" sz="3200" b="1" dirty="0" err="1">
                <a:solidFill>
                  <a:schemeClr val="accent5"/>
                </a:solidFill>
              </a:rPr>
              <a:t>vascolare</a:t>
            </a:r>
            <a:r>
              <a:rPr lang="en-US" sz="3200" b="1" dirty="0">
                <a:solidFill>
                  <a:schemeClr val="accent5"/>
                </a:solidFill>
              </a:rPr>
              <a:t> </a:t>
            </a:r>
            <a:r>
              <a:rPr lang="en-US" sz="3200" b="1" dirty="0" err="1">
                <a:solidFill>
                  <a:schemeClr val="accent5"/>
                </a:solidFill>
              </a:rPr>
              <a:t>più</a:t>
            </a:r>
            <a:r>
              <a:rPr lang="en-US" sz="3200" b="1" dirty="0">
                <a:solidFill>
                  <a:schemeClr val="accent5"/>
                </a:solidFill>
              </a:rPr>
              <a:t> </a:t>
            </a:r>
            <a:r>
              <a:rPr lang="en-US" sz="3200" b="1" dirty="0" err="1">
                <a:solidFill>
                  <a:schemeClr val="accent5"/>
                </a:solidFill>
              </a:rPr>
              <a:t>appropriato</a:t>
            </a:r>
            <a:r>
              <a:rPr lang="en-US" sz="3200" b="1" dirty="0">
                <a:solidFill>
                  <a:schemeClr val="accent5"/>
                </a:solidFill>
              </a:rPr>
              <a:t> </a:t>
            </a:r>
            <a:br>
              <a:rPr lang="en-US" sz="3200" b="1" dirty="0">
                <a:solidFill>
                  <a:schemeClr val="accent5"/>
                </a:solidFill>
              </a:rPr>
            </a:br>
            <a:r>
              <a:rPr lang="en-US" sz="3200" b="1" dirty="0">
                <a:solidFill>
                  <a:schemeClr val="accent5"/>
                </a:solidFill>
              </a:rPr>
              <a:t>per </a:t>
            </a:r>
            <a:r>
              <a:rPr lang="en-US" sz="3200" b="1" dirty="0" err="1">
                <a:solidFill>
                  <a:schemeClr val="accent5"/>
                </a:solidFill>
              </a:rPr>
              <a:t>massimizzare</a:t>
            </a:r>
            <a:r>
              <a:rPr lang="en-US" sz="3200" b="1" dirty="0">
                <a:solidFill>
                  <a:schemeClr val="accent5"/>
                </a:solidFill>
              </a:rPr>
              <a:t> </a:t>
            </a:r>
            <a:r>
              <a:rPr lang="en-US" sz="3200" b="1" dirty="0" err="1">
                <a:solidFill>
                  <a:schemeClr val="accent5"/>
                </a:solidFill>
              </a:rPr>
              <a:t>gli</a:t>
            </a:r>
            <a:r>
              <a:rPr lang="en-US" sz="3200" b="1" dirty="0">
                <a:solidFill>
                  <a:schemeClr val="accent5"/>
                </a:solidFill>
              </a:rPr>
              <a:t> </a:t>
            </a:r>
            <a:r>
              <a:rPr lang="en-US" sz="3200" b="1" dirty="0" err="1">
                <a:solidFill>
                  <a:schemeClr val="accent5"/>
                </a:solidFill>
              </a:rPr>
              <a:t>esiti</a:t>
            </a:r>
            <a:r>
              <a:rPr lang="en-US" sz="3200" b="1" dirty="0">
                <a:solidFill>
                  <a:schemeClr val="accent5"/>
                </a:solidFill>
              </a:rPr>
              <a:t> </a:t>
            </a:r>
            <a:r>
              <a:rPr lang="en-US" sz="3200" b="1" dirty="0" err="1">
                <a:solidFill>
                  <a:schemeClr val="accent5"/>
                </a:solidFill>
              </a:rPr>
              <a:t>clinici</a:t>
            </a:r>
            <a:r>
              <a:rPr lang="en-US" sz="3200" b="1" dirty="0">
                <a:solidFill>
                  <a:schemeClr val="accent5"/>
                </a:solidFill>
              </a:rPr>
              <a:t> </a:t>
            </a:r>
            <a:r>
              <a:rPr lang="en-US" sz="3200" b="1" dirty="0" err="1">
                <a:solidFill>
                  <a:schemeClr val="accent5"/>
                </a:solidFill>
              </a:rPr>
              <a:t>attesi</a:t>
            </a:r>
            <a:endParaRPr lang="en-US" sz="3200" b="1" dirty="0">
              <a:solidFill>
                <a:schemeClr val="accent5"/>
              </a:solidFill>
            </a:endParaRPr>
          </a:p>
        </p:txBody>
      </p:sp>
      <p:cxnSp>
        <p:nvCxnSpPr>
          <p:cNvPr id="13" name="Straight Connector 12">
            <a:extLst>
              <a:ext uri="{FF2B5EF4-FFF2-40B4-BE49-F238E27FC236}">
                <a16:creationId xmlns:a16="http://schemas.microsoft.com/office/drawing/2014/main" id="{4E0F47CA-D427-7EEE-9306-F490C0560E9D}"/>
              </a:ext>
            </a:extLst>
          </p:cNvPr>
          <p:cNvCxnSpPr>
            <a:cxnSpLocks/>
          </p:cNvCxnSpPr>
          <p:nvPr/>
        </p:nvCxnSpPr>
        <p:spPr>
          <a:xfrm flipV="1">
            <a:off x="5343707" y="1331460"/>
            <a:ext cx="7078" cy="4579593"/>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Picture 16" descr="https://bd.picturepark.com/Website/Download.aspx?DownloadToken=4969fb07-8c9e-46e2-a5a0-85fbdb048298&amp;Purpose=AssetManager">
            <a:extLst>
              <a:ext uri="{FF2B5EF4-FFF2-40B4-BE49-F238E27FC236}">
                <a16:creationId xmlns:a16="http://schemas.microsoft.com/office/drawing/2014/main" id="{26F1AE0C-5B4F-E5F3-9095-248AF6ACBDB8}"/>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17266" t="12918" r="3748" b="24374"/>
          <a:stretch/>
        </p:blipFill>
        <p:spPr bwMode="auto">
          <a:xfrm>
            <a:off x="278597" y="2305652"/>
            <a:ext cx="1092444" cy="578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198BB1ED-D279-196F-8D13-7C51151FDCE7}"/>
              </a:ext>
            </a:extLst>
          </p:cNvPr>
          <p:cNvSpPr/>
          <p:nvPr/>
        </p:nvSpPr>
        <p:spPr>
          <a:xfrm>
            <a:off x="603779" y="1091287"/>
            <a:ext cx="1208985"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44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I</a:t>
            </a:r>
            <a:r>
              <a:rPr lang="it-IT" sz="10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settimana</a:t>
            </a:r>
            <a:endParaRPr lang="en-US" sz="10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0" name="Rectangle 19">
            <a:extLst>
              <a:ext uri="{FF2B5EF4-FFF2-40B4-BE49-F238E27FC236}">
                <a16:creationId xmlns:a16="http://schemas.microsoft.com/office/drawing/2014/main" id="{ADAFB537-D61F-5359-D4BF-EF550F6B3365}"/>
              </a:ext>
            </a:extLst>
          </p:cNvPr>
          <p:cNvSpPr/>
          <p:nvPr/>
        </p:nvSpPr>
        <p:spPr>
          <a:xfrm>
            <a:off x="2922847" y="1091287"/>
            <a:ext cx="1516761"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4400" b="1" cap="none" spc="0" dirty="0" err="1">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II</a:t>
            </a:r>
            <a:r>
              <a:rPr lang="it-IT" sz="1000" b="1" cap="none" spc="0" dirty="0" err="1">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settimana</a:t>
            </a:r>
            <a:endParaRPr lang="en-US" sz="10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0">
            <a:extLst>
              <a:ext uri="{FF2B5EF4-FFF2-40B4-BE49-F238E27FC236}">
                <a16:creationId xmlns:a16="http://schemas.microsoft.com/office/drawing/2014/main" id="{C200624D-938A-5254-847E-D3EC8C916487}"/>
              </a:ext>
            </a:extLst>
          </p:cNvPr>
          <p:cNvSpPr/>
          <p:nvPr/>
        </p:nvSpPr>
        <p:spPr>
          <a:xfrm>
            <a:off x="5292713" y="1100943"/>
            <a:ext cx="1824538"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III</a:t>
            </a:r>
            <a:r>
              <a:rPr lang="en-US" sz="10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settimana</a:t>
            </a:r>
            <a:endParaRPr lang="en-US" sz="44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2" name="Rectangle 21">
            <a:extLst>
              <a:ext uri="{FF2B5EF4-FFF2-40B4-BE49-F238E27FC236}">
                <a16:creationId xmlns:a16="http://schemas.microsoft.com/office/drawing/2014/main" id="{3E259EFE-8EC6-C474-DFF8-45E650324CD2}"/>
              </a:ext>
            </a:extLst>
          </p:cNvPr>
          <p:cNvSpPr/>
          <p:nvPr/>
        </p:nvSpPr>
        <p:spPr>
          <a:xfrm>
            <a:off x="7820013" y="1100943"/>
            <a:ext cx="1640193"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IV</a:t>
            </a:r>
            <a:r>
              <a:rPr lang="en-US" sz="1000" b="1" dirty="0" err="1">
                <a:ln/>
                <a:solidFill>
                  <a:schemeClr val="accent4"/>
                </a:solidFill>
                <a:latin typeface="Verdana" panose="020B0604030504040204" pitchFamily="34" charset="0"/>
                <a:ea typeface="Verdana" panose="020B0604030504040204" pitchFamily="34" charset="0"/>
                <a:cs typeface="Verdana" panose="020B0604030504040204" pitchFamily="34" charset="0"/>
              </a:rPr>
              <a:t>settimana</a:t>
            </a:r>
            <a:endParaRPr lang="en-US" sz="44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cxnSp>
        <p:nvCxnSpPr>
          <p:cNvPr id="23" name="Straight Connector 22">
            <a:extLst>
              <a:ext uri="{FF2B5EF4-FFF2-40B4-BE49-F238E27FC236}">
                <a16:creationId xmlns:a16="http://schemas.microsoft.com/office/drawing/2014/main" id="{072A325D-E7FD-A0CE-E85F-F2776E59D2A5}"/>
              </a:ext>
            </a:extLst>
          </p:cNvPr>
          <p:cNvCxnSpPr>
            <a:cxnSpLocks/>
          </p:cNvCxnSpPr>
          <p:nvPr/>
        </p:nvCxnSpPr>
        <p:spPr>
          <a:xfrm flipH="1" flipV="1">
            <a:off x="1829386" y="1352729"/>
            <a:ext cx="1659" cy="3925569"/>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Rectangle 23">
            <a:extLst>
              <a:ext uri="{FF2B5EF4-FFF2-40B4-BE49-F238E27FC236}">
                <a16:creationId xmlns:a16="http://schemas.microsoft.com/office/drawing/2014/main" id="{2F766551-9642-32B8-3DE2-83F363BC0DF0}"/>
              </a:ext>
            </a:extLst>
          </p:cNvPr>
          <p:cNvSpPr/>
          <p:nvPr/>
        </p:nvSpPr>
        <p:spPr>
          <a:xfrm rot="16200000">
            <a:off x="1034813" y="2278783"/>
            <a:ext cx="1075936"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Fino</a:t>
            </a:r>
            <a:r>
              <a:rPr lang="it-IT" sz="1600" b="1" dirty="0">
                <a:ln/>
                <a:solidFill>
                  <a:schemeClr val="accent4"/>
                </a:solidFill>
                <a:latin typeface="Verdana" panose="020B0604030504040204" pitchFamily="34" charset="0"/>
                <a:ea typeface="Verdana" panose="020B0604030504040204" pitchFamily="34" charset="0"/>
                <a:cs typeface="Verdana" panose="020B0604030504040204" pitchFamily="34" charset="0"/>
              </a:rPr>
              <a:t> </a:t>
            </a: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a </a:t>
            </a:r>
          </a:p>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4 giorni</a:t>
            </a:r>
            <a:endParaRPr lang="en-US"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cxnSp>
        <p:nvCxnSpPr>
          <p:cNvPr id="25" name="Straight Connector 24">
            <a:extLst>
              <a:ext uri="{FF2B5EF4-FFF2-40B4-BE49-F238E27FC236}">
                <a16:creationId xmlns:a16="http://schemas.microsoft.com/office/drawing/2014/main" id="{3BBA3F81-0CE9-182A-03A4-A09EFECEB1AE}"/>
              </a:ext>
            </a:extLst>
          </p:cNvPr>
          <p:cNvCxnSpPr>
            <a:cxnSpLocks/>
          </p:cNvCxnSpPr>
          <p:nvPr/>
        </p:nvCxnSpPr>
        <p:spPr>
          <a:xfrm flipH="1" flipV="1">
            <a:off x="2910919" y="1331462"/>
            <a:ext cx="20060" cy="4251859"/>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Rectangle 25">
            <a:extLst>
              <a:ext uri="{FF2B5EF4-FFF2-40B4-BE49-F238E27FC236}">
                <a16:creationId xmlns:a16="http://schemas.microsoft.com/office/drawing/2014/main" id="{C1BD011B-FB15-6CCB-EE8F-1F9AAEFA0E02}"/>
              </a:ext>
            </a:extLst>
          </p:cNvPr>
          <p:cNvSpPr/>
          <p:nvPr/>
        </p:nvSpPr>
        <p:spPr>
          <a:xfrm rot="16200000">
            <a:off x="2122133" y="2278782"/>
            <a:ext cx="1075936"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Fino a </a:t>
            </a:r>
          </a:p>
          <a:p>
            <a:pPr algn="ctr"/>
            <a:r>
              <a:rPr lang="it-IT" sz="1600" b="1" dirty="0">
                <a:ln/>
                <a:solidFill>
                  <a:schemeClr val="accent4"/>
                </a:solidFill>
                <a:latin typeface="Verdana" panose="020B0604030504040204" pitchFamily="34" charset="0"/>
                <a:ea typeface="Verdana" panose="020B0604030504040204" pitchFamily="34" charset="0"/>
                <a:cs typeface="Verdana" panose="020B0604030504040204" pitchFamily="34" charset="0"/>
              </a:rPr>
              <a:t>7</a:t>
            </a: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 giorni</a:t>
            </a:r>
            <a:endParaRPr lang="en-US"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cxnSp>
        <p:nvCxnSpPr>
          <p:cNvPr id="29" name="Straight Connector 28">
            <a:extLst>
              <a:ext uri="{FF2B5EF4-FFF2-40B4-BE49-F238E27FC236}">
                <a16:creationId xmlns:a16="http://schemas.microsoft.com/office/drawing/2014/main" id="{B33EB500-0AD1-DB42-8D89-068AA509B1AE}"/>
              </a:ext>
            </a:extLst>
          </p:cNvPr>
          <p:cNvCxnSpPr/>
          <p:nvPr/>
        </p:nvCxnSpPr>
        <p:spPr>
          <a:xfrm flipV="1">
            <a:off x="10341731" y="1331460"/>
            <a:ext cx="0" cy="4695693"/>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Rectangle 29">
            <a:extLst>
              <a:ext uri="{FF2B5EF4-FFF2-40B4-BE49-F238E27FC236}">
                <a16:creationId xmlns:a16="http://schemas.microsoft.com/office/drawing/2014/main" id="{F88B2159-54DD-8C32-3B2B-0B104899F2EE}"/>
              </a:ext>
            </a:extLst>
          </p:cNvPr>
          <p:cNvSpPr/>
          <p:nvPr/>
        </p:nvSpPr>
        <p:spPr>
          <a:xfrm rot="16200000">
            <a:off x="9427377" y="2264169"/>
            <a:ext cx="1221809"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Fino a </a:t>
            </a:r>
          </a:p>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29 giorni</a:t>
            </a:r>
            <a:endParaRPr lang="en-US"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pic>
        <p:nvPicPr>
          <p:cNvPr id="31" name="Picture 30">
            <a:extLst>
              <a:ext uri="{FF2B5EF4-FFF2-40B4-BE49-F238E27FC236}">
                <a16:creationId xmlns:a16="http://schemas.microsoft.com/office/drawing/2014/main" id="{77DE1A0B-A5F4-EB9E-FAEB-6A1E67D643B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985797">
            <a:off x="1350122" y="4487671"/>
            <a:ext cx="1507979" cy="1052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object 3">
            <a:extLst>
              <a:ext uri="{FF2B5EF4-FFF2-40B4-BE49-F238E27FC236}">
                <a16:creationId xmlns:a16="http://schemas.microsoft.com/office/drawing/2014/main" id="{4AD92774-C0E7-0118-AB93-6420E490DC9A}"/>
              </a:ext>
            </a:extLst>
          </p:cNvPr>
          <p:cNvSpPr/>
          <p:nvPr/>
        </p:nvSpPr>
        <p:spPr>
          <a:xfrm rot="20786626">
            <a:off x="2951606" y="3597577"/>
            <a:ext cx="4548466" cy="2057661"/>
          </a:xfrm>
          <a:prstGeom prst="rect">
            <a:avLst/>
          </a:prstGeom>
          <a:blipFill>
            <a:blip r:embed="rId6" cstate="print"/>
            <a:stretch>
              <a:fillRect/>
            </a:stretch>
          </a:blipFill>
          <a:ln>
            <a:noFill/>
          </a:ln>
          <a:effectLst>
            <a:outerShdw blurRad="50800" dist="38100" dir="16200000" rotWithShape="0">
              <a:prstClr val="black">
                <a:alpha val="40000"/>
              </a:prstClr>
            </a:outerShdw>
          </a:effectLst>
        </p:spPr>
        <p:txBody>
          <a:bodyPr wrap="square" lIns="0" tIns="0" rIns="0" bIns="0" rtlCol="0"/>
          <a:lstStyle/>
          <a:p>
            <a:endParaRPr/>
          </a:p>
        </p:txBody>
      </p:sp>
      <p:pic>
        <p:nvPicPr>
          <p:cNvPr id="33" name="Picture 2">
            <a:extLst>
              <a:ext uri="{FF2B5EF4-FFF2-40B4-BE49-F238E27FC236}">
                <a16:creationId xmlns:a16="http://schemas.microsoft.com/office/drawing/2014/main" id="{78E5D89B-9834-FC85-5483-845FD7E3C2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329" y="1734157"/>
            <a:ext cx="988946" cy="330175"/>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F6C8EC70-A232-FAAD-CB34-0FF64E419391}"/>
              </a:ext>
            </a:extLst>
          </p:cNvPr>
          <p:cNvSpPr/>
          <p:nvPr/>
        </p:nvSpPr>
        <p:spPr>
          <a:xfrm rot="16200000">
            <a:off x="4480063" y="2278782"/>
            <a:ext cx="1221809"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Fino a </a:t>
            </a:r>
          </a:p>
          <a:p>
            <a:pPr algn="ctr"/>
            <a:r>
              <a:rPr lang="it-IT"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rPr>
              <a:t>14 giorni</a:t>
            </a:r>
            <a:endParaRPr lang="en-US" sz="1600" b="1" cap="none" spc="0" dirty="0">
              <a:ln/>
              <a:solidFill>
                <a:schemeClr val="accent4"/>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5" name="Rectangle: Rounded Corners 34">
            <a:extLst>
              <a:ext uri="{FF2B5EF4-FFF2-40B4-BE49-F238E27FC236}">
                <a16:creationId xmlns:a16="http://schemas.microsoft.com/office/drawing/2014/main" id="{A3E39782-25BE-F1A8-887D-A1BD5E4AA1A8}"/>
              </a:ext>
            </a:extLst>
          </p:cNvPr>
          <p:cNvSpPr/>
          <p:nvPr/>
        </p:nvSpPr>
        <p:spPr>
          <a:xfrm>
            <a:off x="398194" y="5583098"/>
            <a:ext cx="2124000" cy="180000"/>
          </a:xfrm>
          <a:prstGeom prst="roundRect">
            <a:avLst/>
          </a:prstGeom>
          <a:solidFill>
            <a:schemeClr val="accent4">
              <a:lumMod val="20000"/>
              <a:lumOff val="80000"/>
            </a:schemeClr>
          </a:solid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dirty="0">
                <a:solidFill>
                  <a:srgbClr val="00B050"/>
                </a:solidFill>
                <a:latin typeface="FS Albert Pro Light" panose="02000503040000020004" pitchFamily="50" charset="0"/>
              </a:rPr>
              <a:t>Acuti: 6,1 gg</a:t>
            </a:r>
            <a:endParaRPr lang="en-US" sz="1200" b="1" dirty="0">
              <a:solidFill>
                <a:srgbClr val="00B050"/>
              </a:solidFill>
              <a:latin typeface="FS Albert Pro Light" panose="02000503040000020004" pitchFamily="50" charset="0"/>
            </a:endParaRPr>
          </a:p>
        </p:txBody>
      </p:sp>
      <p:sp>
        <p:nvSpPr>
          <p:cNvPr id="36" name="Rectangle: Rounded Corners 35">
            <a:extLst>
              <a:ext uri="{FF2B5EF4-FFF2-40B4-BE49-F238E27FC236}">
                <a16:creationId xmlns:a16="http://schemas.microsoft.com/office/drawing/2014/main" id="{2F15AA7D-2463-3534-E31A-BBA984E73E1B}"/>
              </a:ext>
            </a:extLst>
          </p:cNvPr>
          <p:cNvSpPr/>
          <p:nvPr/>
        </p:nvSpPr>
        <p:spPr>
          <a:xfrm>
            <a:off x="398194" y="5829300"/>
            <a:ext cx="4536000" cy="180000"/>
          </a:xfrm>
          <a:prstGeom prst="roundRect">
            <a:avLst/>
          </a:prstGeom>
          <a:solidFill>
            <a:schemeClr val="accent4">
              <a:lumMod val="20000"/>
              <a:lumOff val="80000"/>
            </a:schemeClr>
          </a:solid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a:solidFill>
                  <a:srgbClr val="00B050"/>
                </a:solidFill>
                <a:latin typeface="FS Albert Pro Light" panose="02000503040000020004" pitchFamily="50" charset="0"/>
              </a:rPr>
              <a:t>Area Medica: 13 gg</a:t>
            </a:r>
            <a:endParaRPr lang="en-US" sz="1200" b="1">
              <a:solidFill>
                <a:srgbClr val="00B050"/>
              </a:solidFill>
              <a:latin typeface="FS Albert Pro Light" panose="02000503040000020004" pitchFamily="50" charset="0"/>
            </a:endParaRPr>
          </a:p>
        </p:txBody>
      </p:sp>
      <p:sp>
        <p:nvSpPr>
          <p:cNvPr id="37" name="Rectangle: Rounded Corners 36">
            <a:extLst>
              <a:ext uri="{FF2B5EF4-FFF2-40B4-BE49-F238E27FC236}">
                <a16:creationId xmlns:a16="http://schemas.microsoft.com/office/drawing/2014/main" id="{B03BE978-2BBB-920B-8D4A-AC5E28227BAB}"/>
              </a:ext>
            </a:extLst>
          </p:cNvPr>
          <p:cNvSpPr/>
          <p:nvPr/>
        </p:nvSpPr>
        <p:spPr>
          <a:xfrm>
            <a:off x="398193" y="6076352"/>
            <a:ext cx="9108000" cy="180000"/>
          </a:xfrm>
          <a:prstGeom prst="roundRect">
            <a:avLst/>
          </a:prstGeom>
          <a:solidFill>
            <a:schemeClr val="accent4">
              <a:lumMod val="20000"/>
              <a:lumOff val="80000"/>
            </a:schemeClr>
          </a:solid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a:solidFill>
                  <a:srgbClr val="00B050"/>
                </a:solidFill>
                <a:latin typeface="FS Albert Pro Light" panose="02000503040000020004" pitchFamily="50" charset="0"/>
              </a:rPr>
              <a:t>Riabilitazione 26 gg</a:t>
            </a:r>
            <a:endParaRPr lang="en-US" sz="1200" b="1">
              <a:solidFill>
                <a:srgbClr val="00B050"/>
              </a:solidFill>
              <a:latin typeface="FS Albert Pro Light" panose="02000503040000020004" pitchFamily="50" charset="0"/>
            </a:endParaRPr>
          </a:p>
        </p:txBody>
      </p:sp>
      <p:pic>
        <p:nvPicPr>
          <p:cNvPr id="38" name="Picture 2" descr="Coronavirus, raccomandazioni ufficiali da parte del Ministero ...">
            <a:extLst>
              <a:ext uri="{FF2B5EF4-FFF2-40B4-BE49-F238E27FC236}">
                <a16:creationId xmlns:a16="http://schemas.microsoft.com/office/drawing/2014/main" id="{EAFFD76F-A9EE-C6AE-5BE0-924469B8C62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5576" b="23746"/>
          <a:stretch/>
        </p:blipFill>
        <p:spPr bwMode="auto">
          <a:xfrm rot="16200000">
            <a:off x="-252631" y="5682567"/>
            <a:ext cx="865312" cy="33753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8588A8FB-F142-A131-EA0E-63E34C6D0946}"/>
              </a:ext>
            </a:extLst>
          </p:cNvPr>
          <p:cNvPicPr>
            <a:picLocks noChangeAspect="1"/>
          </p:cNvPicPr>
          <p:nvPr/>
        </p:nvPicPr>
        <p:blipFill rotWithShape="1">
          <a:blip r:embed="rId9"/>
          <a:srcRect l="51072" t="50000" r="40958" b="13904"/>
          <a:stretch/>
        </p:blipFill>
        <p:spPr>
          <a:xfrm rot="3733736">
            <a:off x="7569415" y="2582497"/>
            <a:ext cx="1416004" cy="3714528"/>
          </a:xfrm>
          <a:prstGeom prst="rect">
            <a:avLst/>
          </a:prstGeom>
        </p:spPr>
      </p:pic>
      <p:sp>
        <p:nvSpPr>
          <p:cNvPr id="18" name="Arrow: Right 17">
            <a:extLst>
              <a:ext uri="{FF2B5EF4-FFF2-40B4-BE49-F238E27FC236}">
                <a16:creationId xmlns:a16="http://schemas.microsoft.com/office/drawing/2014/main" id="{225022BC-97E3-307E-484F-290D6342F6AC}"/>
              </a:ext>
            </a:extLst>
          </p:cNvPr>
          <p:cNvSpPr/>
          <p:nvPr/>
        </p:nvSpPr>
        <p:spPr>
          <a:xfrm rot="20551978">
            <a:off x="14161" y="3066790"/>
            <a:ext cx="10312946" cy="539438"/>
          </a:xfrm>
          <a:prstGeom prst="rightArrow">
            <a:avLst/>
          </a:prstGeom>
          <a:solidFill>
            <a:srgbClr val="ED610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a:latin typeface="Verdana" panose="020B0604030504040204" pitchFamily="34" charset="0"/>
                <a:ea typeface="Verdana" panose="020B0604030504040204" pitchFamily="34" charset="0"/>
                <a:cs typeface="Verdana" panose="020B0604030504040204" pitchFamily="34" charset="0"/>
              </a:rPr>
              <a:t>PROGETTO 0-29</a:t>
            </a:r>
            <a:endParaRPr lang="en-US"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Footer Placeholder 5">
            <a:extLst>
              <a:ext uri="{FF2B5EF4-FFF2-40B4-BE49-F238E27FC236}">
                <a16:creationId xmlns:a16="http://schemas.microsoft.com/office/drawing/2014/main" id="{07040071-08ED-0F49-24E8-753BA0269C4B}"/>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8" name="Date Placeholder 4">
            <a:extLst>
              <a:ext uri="{FF2B5EF4-FFF2-40B4-BE49-F238E27FC236}">
                <a16:creationId xmlns:a16="http://schemas.microsoft.com/office/drawing/2014/main" id="{20635BBB-87E3-E9F5-2715-1710C36C9036}"/>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3816698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1EC40-9ACD-C628-7AFC-BCEC40AE671A}"/>
              </a:ext>
            </a:extLst>
          </p:cNvPr>
          <p:cNvSpPr>
            <a:spLocks noGrp="1"/>
          </p:cNvSpPr>
          <p:nvPr>
            <p:ph type="title"/>
          </p:nvPr>
        </p:nvSpPr>
        <p:spPr/>
        <p:txBody>
          <a:bodyPr/>
          <a:lstStyle/>
          <a:p>
            <a:r>
              <a:rPr lang="en-US" sz="3200" b="1" dirty="0">
                <a:solidFill>
                  <a:schemeClr val="accent5"/>
                </a:solidFill>
              </a:rPr>
              <a:t>BD</a:t>
            </a:r>
            <a:r>
              <a:rPr lang="en-US" dirty="0"/>
              <a:t> </a:t>
            </a:r>
            <a:r>
              <a:rPr lang="en-US" sz="3200" b="1" dirty="0">
                <a:solidFill>
                  <a:schemeClr val="accent5"/>
                </a:solidFill>
              </a:rPr>
              <a:t>Nexiva</a:t>
            </a:r>
            <a:r>
              <a:rPr lang="en-US" sz="3200" b="1" baseline="30000" dirty="0">
                <a:solidFill>
                  <a:schemeClr val="accent5"/>
                </a:solidFill>
              </a:rPr>
              <a:t>TM</a:t>
            </a:r>
          </a:p>
        </p:txBody>
      </p:sp>
      <p:sp>
        <p:nvSpPr>
          <p:cNvPr id="6" name="Slide Number Placeholder 5">
            <a:extLst>
              <a:ext uri="{FF2B5EF4-FFF2-40B4-BE49-F238E27FC236}">
                <a16:creationId xmlns:a16="http://schemas.microsoft.com/office/drawing/2014/main" id="{2D3FEDBA-FF96-1332-508D-FC6A92D5A4C6}"/>
              </a:ext>
            </a:extLst>
          </p:cNvPr>
          <p:cNvSpPr>
            <a:spLocks noGrp="1"/>
          </p:cNvSpPr>
          <p:nvPr>
            <p:ph type="sldNum" sz="quarter" idx="12"/>
          </p:nvPr>
        </p:nvSpPr>
        <p:spPr/>
        <p:txBody>
          <a:bodyPr/>
          <a:lstStyle/>
          <a:p>
            <a:fld id="{E73E888A-8B14-A546-8F91-EA73F9BB568F}" type="slidenum">
              <a:rPr lang="en-US" smtClean="0"/>
              <a:t>8</a:t>
            </a:fld>
            <a:endParaRPr lang="en-US"/>
          </a:p>
        </p:txBody>
      </p:sp>
      <p:sp>
        <p:nvSpPr>
          <p:cNvPr id="7" name="Text Placeholder 6">
            <a:extLst>
              <a:ext uri="{FF2B5EF4-FFF2-40B4-BE49-F238E27FC236}">
                <a16:creationId xmlns:a16="http://schemas.microsoft.com/office/drawing/2014/main" id="{1195E23D-77EB-D0FF-3C23-F4253ED75415}"/>
              </a:ext>
            </a:extLst>
          </p:cNvPr>
          <p:cNvSpPr>
            <a:spLocks noGrp="1"/>
          </p:cNvSpPr>
          <p:nvPr>
            <p:ph type="body" sz="quarter" idx="14"/>
          </p:nvPr>
        </p:nvSpPr>
        <p:spPr/>
        <p:txBody>
          <a:bodyPr/>
          <a:lstStyle/>
          <a:p>
            <a:r>
              <a:rPr lang="en-US" dirty="0"/>
              <a:t>BD Workshop</a:t>
            </a:r>
            <a:endParaRPr lang="en-US"/>
          </a:p>
        </p:txBody>
      </p:sp>
      <p:pic>
        <p:nvPicPr>
          <p:cNvPr id="31" name="Picture 30">
            <a:extLst>
              <a:ext uri="{FF2B5EF4-FFF2-40B4-BE49-F238E27FC236}">
                <a16:creationId xmlns:a16="http://schemas.microsoft.com/office/drawing/2014/main" id="{88D2BE4C-9D76-1D47-2AD5-3CF5C3378036}"/>
              </a:ext>
            </a:extLst>
          </p:cNvPr>
          <p:cNvPicPr>
            <a:picLocks noChangeAspect="1"/>
          </p:cNvPicPr>
          <p:nvPr/>
        </p:nvPicPr>
        <p:blipFill>
          <a:blip r:embed="rId3"/>
          <a:stretch>
            <a:fillRect/>
          </a:stretch>
        </p:blipFill>
        <p:spPr>
          <a:xfrm>
            <a:off x="2457439" y="819151"/>
            <a:ext cx="6773635" cy="5162966"/>
          </a:xfrm>
          <a:prstGeom prst="rect">
            <a:avLst/>
          </a:prstGeom>
        </p:spPr>
      </p:pic>
      <p:sp>
        <p:nvSpPr>
          <p:cNvPr id="3" name="Rectangle: Rounded Corners 2">
            <a:extLst>
              <a:ext uri="{FF2B5EF4-FFF2-40B4-BE49-F238E27FC236}">
                <a16:creationId xmlns:a16="http://schemas.microsoft.com/office/drawing/2014/main" id="{9AFDD76D-5FC4-5DEA-843D-0CF47F207ABC}"/>
              </a:ext>
            </a:extLst>
          </p:cNvPr>
          <p:cNvSpPr/>
          <p:nvPr/>
        </p:nvSpPr>
        <p:spPr>
          <a:xfrm>
            <a:off x="224004" y="1027776"/>
            <a:ext cx="4072514" cy="77675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Needle Free Connector BD MaxZero</a:t>
            </a:r>
            <a:r>
              <a:rPr lang="en-US" sz="1600" baseline="30000" dirty="0">
                <a:solidFill>
                  <a:schemeClr val="accent2"/>
                </a:solidFill>
                <a:latin typeface="FS Albert Pro Light" panose="02000503040000020004" pitchFamily="50" charset="0"/>
                <a:cs typeface="Arial" panose="020B0604020202020204" pitchFamily="34" charset="0"/>
              </a:rPr>
              <a:t>TM</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Provata</a:t>
            </a:r>
            <a:r>
              <a:rPr lang="en-US" sz="1600" dirty="0">
                <a:solidFill>
                  <a:schemeClr val="tx1"/>
                </a:solidFill>
                <a:latin typeface="FS Albert Pro Light" panose="02000503040000020004" pitchFamily="50" charset="0"/>
                <a:cs typeface="Arial" panose="020B0604020202020204" pitchFamily="34" charset="0"/>
              </a:rPr>
              <a:t> la </a:t>
            </a:r>
            <a:r>
              <a:rPr lang="en-US" sz="1600" dirty="0" err="1">
                <a:solidFill>
                  <a:schemeClr val="tx1"/>
                </a:solidFill>
                <a:latin typeface="FS Albert Pro Light" panose="02000503040000020004" pitchFamily="50" charset="0"/>
                <a:cs typeface="Arial" panose="020B0604020202020204" pitchFamily="34" charset="0"/>
              </a:rPr>
              <a:t>riduzione</a:t>
            </a:r>
            <a:r>
              <a:rPr lang="en-US" sz="1600" dirty="0">
                <a:solidFill>
                  <a:schemeClr val="tx1"/>
                </a:solidFill>
                <a:latin typeface="FS Albert Pro Light" panose="02000503040000020004" pitchFamily="50" charset="0"/>
                <a:cs typeface="Arial" panose="020B0604020202020204" pitchFamily="34" charset="0"/>
              </a:rPr>
              <a:t> del 55% </a:t>
            </a:r>
            <a:r>
              <a:rPr lang="en-US" sz="1600" dirty="0" err="1">
                <a:solidFill>
                  <a:schemeClr val="tx1"/>
                </a:solidFill>
                <a:latin typeface="FS Albert Pro Light" panose="02000503040000020004" pitchFamily="50" charset="0"/>
                <a:cs typeface="Arial" panose="020B0604020202020204" pitchFamily="34" charset="0"/>
              </a:rPr>
              <a:t>delle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occlusioni</a:t>
            </a:r>
            <a:endParaRPr lang="en-US" sz="1600" dirty="0">
              <a:solidFill>
                <a:schemeClr val="tx1"/>
              </a:solidFill>
              <a:latin typeface="FS Albert Pro Light" panose="02000503040000020004" pitchFamily="50" charset="0"/>
              <a:cs typeface="Arial" panose="020B0604020202020204" pitchFamily="34" charset="0"/>
            </a:endParaRPr>
          </a:p>
          <a:p>
            <a:r>
              <a:rPr lang="en-US" sz="1600" dirty="0" err="1">
                <a:solidFill>
                  <a:schemeClr val="tx1"/>
                </a:solidFill>
                <a:latin typeface="FS Albert Pro Light" panose="02000503040000020004" pitchFamily="50" charset="0"/>
                <a:cs typeface="Arial" panose="020B0604020202020204" pitchFamily="34" charset="0"/>
              </a:rPr>
              <a:t>Resistente</a:t>
            </a:r>
            <a:r>
              <a:rPr lang="en-US" sz="1600" dirty="0">
                <a:solidFill>
                  <a:schemeClr val="tx1"/>
                </a:solidFill>
                <a:latin typeface="FS Albert Pro Light" panose="02000503040000020004" pitchFamily="50" charset="0"/>
                <a:cs typeface="Arial" panose="020B0604020202020204" pitchFamily="34" charset="0"/>
              </a:rPr>
              <a:t> alle </a:t>
            </a:r>
            <a:r>
              <a:rPr lang="en-US" sz="1600" dirty="0" err="1">
                <a:solidFill>
                  <a:schemeClr val="tx1"/>
                </a:solidFill>
                <a:latin typeface="FS Albert Pro Light" panose="02000503040000020004" pitchFamily="50" charset="0"/>
                <a:cs typeface="Arial" panose="020B0604020202020204" pitchFamily="34" charset="0"/>
              </a:rPr>
              <a:t>alte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pressioni</a:t>
            </a:r>
            <a:r>
              <a:rPr lang="en-US" sz="1600" dirty="0">
                <a:solidFill>
                  <a:schemeClr val="tx1"/>
                </a:solidFill>
                <a:latin typeface="FS Albert Pro Light" panose="02000503040000020004" pitchFamily="50" charset="0"/>
                <a:cs typeface="Arial" panose="020B0604020202020204" pitchFamily="34" charset="0"/>
              </a:rPr>
              <a:t> (300psi)</a:t>
            </a:r>
          </a:p>
        </p:txBody>
      </p:sp>
      <p:sp>
        <p:nvSpPr>
          <p:cNvPr id="8" name="Rectangle: Rounded Corners 7">
            <a:extLst>
              <a:ext uri="{FF2B5EF4-FFF2-40B4-BE49-F238E27FC236}">
                <a16:creationId xmlns:a16="http://schemas.microsoft.com/office/drawing/2014/main" id="{3AE52C8F-3961-1451-E562-4E69A3E45982}"/>
              </a:ext>
            </a:extLst>
          </p:cNvPr>
          <p:cNvSpPr/>
          <p:nvPr/>
        </p:nvSpPr>
        <p:spPr>
          <a:xfrm>
            <a:off x="6861289" y="1027776"/>
            <a:ext cx="4089590" cy="77675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Design </a:t>
            </a:r>
            <a:r>
              <a:rPr lang="en-US" sz="1600" dirty="0" err="1">
                <a:solidFill>
                  <a:schemeClr val="accent2"/>
                </a:solidFill>
                <a:latin typeface="FS Albert Pro Light" panose="02000503040000020004" pitchFamily="50" charset="0"/>
                <a:cs typeface="Arial" panose="020B0604020202020204" pitchFamily="34" charset="0"/>
              </a:rPr>
              <a:t>integrato</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Tutto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ciò</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che</a:t>
            </a:r>
            <a:r>
              <a:rPr lang="en-US" sz="1600" dirty="0">
                <a:solidFill>
                  <a:schemeClr val="tx1"/>
                </a:solidFill>
                <a:latin typeface="FS Albert Pro Light" panose="02000503040000020004" pitchFamily="50" charset="0"/>
                <a:cs typeface="Arial" panose="020B0604020202020204" pitchFamily="34" charset="0"/>
              </a:rPr>
              <a:t> serve in </a:t>
            </a:r>
            <a:r>
              <a:rPr lang="en-US" sz="1600" dirty="0" err="1">
                <a:solidFill>
                  <a:schemeClr val="tx1"/>
                </a:solidFill>
                <a:latin typeface="FS Albert Pro Light" panose="02000503040000020004" pitchFamily="50" charset="0"/>
                <a:cs typeface="Arial" panose="020B0604020202020204" pitchFamily="34" charset="0"/>
              </a:rPr>
              <a:t>una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soluzione</a:t>
            </a:r>
            <a:r>
              <a:rPr lang="en-US" sz="1600" dirty="0">
                <a:solidFill>
                  <a:schemeClr val="tx1"/>
                </a:solidFill>
                <a:latin typeface="FS Albert Pro Light" panose="02000503040000020004" pitchFamily="50" charset="0"/>
                <a:cs typeface="Arial" panose="020B0604020202020204" pitchFamily="34" charset="0"/>
              </a:rPr>
              <a:t> all-in one</a:t>
            </a:r>
          </a:p>
        </p:txBody>
      </p:sp>
      <p:sp>
        <p:nvSpPr>
          <p:cNvPr id="9" name="Rectangle: Rounded Corners 8">
            <a:extLst>
              <a:ext uri="{FF2B5EF4-FFF2-40B4-BE49-F238E27FC236}">
                <a16:creationId xmlns:a16="http://schemas.microsoft.com/office/drawing/2014/main" id="{5F391D3A-8540-397C-F522-20749FA15A80}"/>
              </a:ext>
            </a:extLst>
          </p:cNvPr>
          <p:cNvSpPr/>
          <p:nvPr/>
        </p:nvSpPr>
        <p:spPr>
          <a:xfrm>
            <a:off x="8496131" y="2167329"/>
            <a:ext cx="2816668" cy="109318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Sistema di </a:t>
            </a:r>
            <a:r>
              <a:rPr lang="en-US" sz="1600" dirty="0" err="1">
                <a:solidFill>
                  <a:schemeClr val="accent2"/>
                </a:solidFill>
                <a:latin typeface="FS Albert Pro Light" panose="02000503040000020004" pitchFamily="50" charset="0"/>
                <a:cs typeface="Arial" panose="020B0604020202020204" pitchFamily="34" charset="0"/>
              </a:rPr>
              <a:t>sicurezza</a:t>
            </a:r>
            <a:r>
              <a:rPr lang="en-US" sz="1600" dirty="0">
                <a:solidFill>
                  <a:schemeClr val="accent2"/>
                </a:solidFill>
                <a:latin typeface="FS Albert Pro Light" panose="02000503040000020004" pitchFamily="50" charset="0"/>
                <a:cs typeface="Arial" panose="020B0604020202020204" pitchFamily="34" charset="0"/>
              </a:rPr>
              <a:t> </a:t>
            </a:r>
            <a:r>
              <a:rPr lang="en-US" sz="1600" dirty="0" err="1">
                <a:solidFill>
                  <a:schemeClr val="accent2"/>
                </a:solidFill>
                <a:latin typeface="FS Albert Pro Light" panose="02000503040000020004" pitchFamily="50" charset="0"/>
                <a:cs typeface="Arial" panose="020B0604020202020204" pitchFamily="34" charset="0"/>
              </a:rPr>
              <a:t>passivo</a:t>
            </a:r>
            <a:br>
              <a:rPr lang="en-US" sz="1600" dirty="0">
                <a:solidFill>
                  <a:schemeClr val="accent6"/>
                </a:solidFill>
                <a:latin typeface="FS Albert Pro Light" panose="02000503040000020004" pitchFamily="50" charset="0"/>
                <a:cs typeface="Arial" panose="020B0604020202020204" pitchFamily="34" charset="0"/>
              </a:rPr>
            </a:br>
            <a:r>
              <a:rPr lang="en-US" sz="1600" dirty="0">
                <a:solidFill>
                  <a:schemeClr val="tx1"/>
                </a:solidFill>
                <a:latin typeface="FS Albert Pro Light" panose="02000503040000020004" pitchFamily="50" charset="0"/>
                <a:cs typeface="Arial" panose="020B0604020202020204" pitchFamily="34" charset="0"/>
              </a:rPr>
              <a:t>La </a:t>
            </a:r>
            <a:r>
              <a:rPr lang="en-US" sz="1600" dirty="0" err="1">
                <a:solidFill>
                  <a:schemeClr val="tx1"/>
                </a:solidFill>
                <a:latin typeface="FS Albert Pro Light" panose="02000503040000020004" pitchFamily="50" charset="0"/>
                <a:cs typeface="Arial" panose="020B0604020202020204" pitchFamily="34" charset="0"/>
              </a:rPr>
              <a:t>copertura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completa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dell’ago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offre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protezione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dalle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punture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accidentali</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0" name="Rectangle: Rounded Corners 9">
            <a:extLst>
              <a:ext uri="{FF2B5EF4-FFF2-40B4-BE49-F238E27FC236}">
                <a16:creationId xmlns:a16="http://schemas.microsoft.com/office/drawing/2014/main" id="{38FC50D3-5767-6194-CBA3-CBE9CB4C1541}"/>
              </a:ext>
            </a:extLst>
          </p:cNvPr>
          <p:cNvSpPr/>
          <p:nvPr/>
        </p:nvSpPr>
        <p:spPr>
          <a:xfrm>
            <a:off x="8496131" y="3648282"/>
            <a:ext cx="2816668" cy="82535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Presa </a:t>
            </a:r>
            <a:r>
              <a:rPr lang="en-US" sz="1600" dirty="0" err="1">
                <a:solidFill>
                  <a:schemeClr val="accent2"/>
                </a:solidFill>
                <a:latin typeface="FS Albert Pro Light" panose="02000503040000020004" pitchFamily="50" charset="0"/>
                <a:cs typeface="Arial" panose="020B0604020202020204" pitchFamily="34" charset="0"/>
              </a:rPr>
              <a:t>ergonomica</a:t>
            </a:r>
            <a:br>
              <a:rPr lang="en-US" sz="1600" dirty="0">
                <a:solidFill>
                  <a:schemeClr val="accent6"/>
                </a:solidFill>
                <a:latin typeface="FS Albert Pro Light" panose="02000503040000020004" pitchFamily="50" charset="0"/>
                <a:cs typeface="Arial" panose="020B0604020202020204" pitchFamily="34" charset="0"/>
              </a:rPr>
            </a:br>
            <a:r>
              <a:rPr lang="en-US" sz="1600" err="1">
                <a:solidFill>
                  <a:schemeClr val="tx1"/>
                </a:solidFill>
                <a:latin typeface="FS Albert Pro Light" panose="02000503040000020004" pitchFamily="50" charset="0"/>
                <a:cs typeface="Arial" panose="020B0604020202020204" pitchFamily="34" charset="0"/>
              </a:rPr>
              <a:t>Agevola</a:t>
            </a:r>
            <a:r>
              <a:rPr lang="en-US" sz="160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l’impugnatura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nella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fase</a:t>
            </a:r>
            <a:r>
              <a:rPr lang="en-US" sz="1600" dirty="0">
                <a:solidFill>
                  <a:schemeClr val="tx1"/>
                </a:solidFill>
                <a:latin typeface="FS Albert Pro Light" panose="02000503040000020004" pitchFamily="50" charset="0"/>
                <a:cs typeface="Arial" panose="020B0604020202020204" pitchFamily="34" charset="0"/>
              </a:rPr>
              <a:t> di </a:t>
            </a:r>
            <a:r>
              <a:rPr lang="en-US" sz="1600" dirty="0" err="1">
                <a:solidFill>
                  <a:schemeClr val="tx1"/>
                </a:solidFill>
                <a:latin typeface="FS Albert Pro Light" panose="02000503040000020004" pitchFamily="50" charset="0"/>
                <a:cs typeface="Arial" panose="020B0604020202020204" pitchFamily="34" charset="0"/>
              </a:rPr>
              <a:t>inserimento</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180B993D-68D6-B70E-BF11-81A33E03DCE2}"/>
              </a:ext>
            </a:extLst>
          </p:cNvPr>
          <p:cNvSpPr/>
          <p:nvPr/>
        </p:nvSpPr>
        <p:spPr>
          <a:xfrm>
            <a:off x="4897896" y="4837550"/>
            <a:ext cx="5293627" cy="109318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Alette di </a:t>
            </a:r>
            <a:r>
              <a:rPr lang="en-US" sz="1600" dirty="0" err="1">
                <a:solidFill>
                  <a:schemeClr val="accent2"/>
                </a:solidFill>
                <a:latin typeface="FS Albert Pro Light" panose="02000503040000020004" pitchFamily="50" charset="0"/>
                <a:cs typeface="Arial" panose="020B0604020202020204" pitchFamily="34" charset="0"/>
              </a:rPr>
              <a:t>stabilizzazione</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Minimizzano</a:t>
            </a:r>
            <a:r>
              <a:rPr lang="en-US" sz="1600" dirty="0">
                <a:solidFill>
                  <a:schemeClr val="tx1"/>
                </a:solidFill>
                <a:latin typeface="FS Albert Pro Light" panose="02000503040000020004" pitchFamily="50" charset="0"/>
                <a:cs typeface="Arial" panose="020B0604020202020204" pitchFamily="34" charset="0"/>
              </a:rPr>
              <a:t> i </a:t>
            </a:r>
            <a:r>
              <a:rPr lang="en-US" sz="1600" dirty="0" err="1">
                <a:solidFill>
                  <a:schemeClr val="tx1"/>
                </a:solidFill>
                <a:latin typeface="FS Albert Pro Light" panose="02000503040000020004" pitchFamily="50" charset="0"/>
                <a:cs typeface="Arial" panose="020B0604020202020204" pitchFamily="34" charset="0"/>
              </a:rPr>
              <a:t>movimenti</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che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possono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portare</a:t>
            </a:r>
            <a:r>
              <a:rPr lang="en-US" sz="1600" dirty="0">
                <a:solidFill>
                  <a:schemeClr val="tx1"/>
                </a:solidFill>
                <a:latin typeface="FS Albert Pro Light" panose="02000503040000020004" pitchFamily="50" charset="0"/>
                <a:cs typeface="Arial" panose="020B0604020202020204" pitchFamily="34" charset="0"/>
              </a:rPr>
              <a:t> a </a:t>
            </a:r>
            <a:r>
              <a:rPr lang="en-US" sz="1600" dirty="0" err="1">
                <a:solidFill>
                  <a:schemeClr val="tx1"/>
                </a:solidFill>
                <a:latin typeface="FS Albert Pro Light" panose="02000503040000020004" pitchFamily="50" charset="0"/>
                <a:cs typeface="Arial" panose="020B0604020202020204" pitchFamily="34" charset="0"/>
              </a:rPr>
              <a:t>complicanze</a:t>
            </a:r>
            <a:endParaRPr lang="en-US" sz="1600" dirty="0">
              <a:solidFill>
                <a:schemeClr val="tx1"/>
              </a:solidFill>
              <a:latin typeface="FS Albert Pro Light" panose="02000503040000020004" pitchFamily="50" charset="0"/>
              <a:cs typeface="Arial" panose="020B0604020202020204" pitchFamily="34" charset="0"/>
            </a:endParaRPr>
          </a:p>
          <a:p>
            <a:r>
              <a:rPr lang="en-US" sz="1600" dirty="0" err="1">
                <a:solidFill>
                  <a:schemeClr val="tx1"/>
                </a:solidFill>
                <a:latin typeface="FS Albert Pro Light" panose="02000503040000020004" pitchFamily="50" charset="0"/>
                <a:cs typeface="Arial" panose="020B0604020202020204" pitchFamily="34" charset="0"/>
              </a:rPr>
              <a:t>Riduzione</a:t>
            </a:r>
            <a:r>
              <a:rPr lang="en-US" sz="1600" dirty="0">
                <a:solidFill>
                  <a:schemeClr val="tx1"/>
                </a:solidFill>
                <a:latin typeface="FS Albert Pro Light" panose="02000503040000020004" pitchFamily="50" charset="0"/>
                <a:cs typeface="Arial" panose="020B0604020202020204" pitchFamily="34" charset="0"/>
              </a:rPr>
              <a:t> del 25% </a:t>
            </a:r>
            <a:r>
              <a:rPr lang="en-US" sz="1600" dirty="0" err="1">
                <a:solidFill>
                  <a:schemeClr val="tx1"/>
                </a:solidFill>
                <a:latin typeface="FS Albert Pro Light" panose="02000503040000020004" pitchFamily="50" charset="0"/>
                <a:cs typeface="Arial" panose="020B0604020202020204" pitchFamily="34" charset="0"/>
              </a:rPr>
              <a:t>delle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complicanze</a:t>
            </a:r>
            <a:r>
              <a:rPr lang="en-US" sz="1600" dirty="0">
                <a:solidFill>
                  <a:schemeClr val="tx1"/>
                </a:solidFill>
                <a:latin typeface="FS Albert Pro Light" panose="02000503040000020004" pitchFamily="50" charset="0"/>
                <a:cs typeface="Arial" panose="020B0604020202020204" pitchFamily="34" charset="0"/>
              </a:rPr>
              <a:t> legate al </a:t>
            </a:r>
            <a:r>
              <a:rPr lang="en-US" sz="1600" dirty="0" err="1">
                <a:solidFill>
                  <a:schemeClr val="tx1"/>
                </a:solidFill>
                <a:latin typeface="FS Albert Pro Light" panose="02000503040000020004" pitchFamily="50" charset="0"/>
                <a:cs typeface="Arial" panose="020B0604020202020204" pitchFamily="34" charset="0"/>
              </a:rPr>
              <a:t>fissaggio</a:t>
            </a:r>
            <a:r>
              <a:rPr lang="en-US" sz="1600" dirty="0">
                <a:solidFill>
                  <a:schemeClr val="tx1"/>
                </a:solidFill>
                <a:latin typeface="FS Albert Pro Light" panose="02000503040000020004" pitchFamily="50" charset="0"/>
                <a:cs typeface="Arial" panose="020B0604020202020204" pitchFamily="34" charset="0"/>
              </a:rPr>
              <a:t> del </a:t>
            </a:r>
            <a:r>
              <a:rPr lang="en-US" sz="1600" dirty="0" err="1">
                <a:solidFill>
                  <a:schemeClr val="tx1"/>
                </a:solidFill>
                <a:latin typeface="FS Albert Pro Light" panose="02000503040000020004" pitchFamily="50" charset="0"/>
                <a:cs typeface="Arial" panose="020B0604020202020204" pitchFamily="34" charset="0"/>
              </a:rPr>
              <a:t>dispositivo</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15773D38-B79D-A542-573B-4576433AE0DA}"/>
              </a:ext>
            </a:extLst>
          </p:cNvPr>
          <p:cNvSpPr/>
          <p:nvPr/>
        </p:nvSpPr>
        <p:spPr>
          <a:xfrm>
            <a:off x="224068" y="2882409"/>
            <a:ext cx="2816668" cy="77675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BD </a:t>
            </a:r>
            <a:r>
              <a:rPr lang="en-US" sz="1600" dirty="0" err="1">
                <a:solidFill>
                  <a:schemeClr val="accent2"/>
                </a:solidFill>
                <a:latin typeface="FS Albert Pro Light" panose="02000503040000020004" pitchFamily="50" charset="0"/>
                <a:cs typeface="Arial" panose="020B0604020202020204" pitchFamily="34" charset="0"/>
              </a:rPr>
              <a:t>Vialon</a:t>
            </a:r>
            <a:r>
              <a:rPr lang="en-US" sz="1600" baseline="30000" dirty="0" err="1">
                <a:solidFill>
                  <a:schemeClr val="accent2"/>
                </a:solidFill>
                <a:latin typeface="FS Albert Pro Light" panose="02000503040000020004" pitchFamily="50" charset="0"/>
                <a:cs typeface="Arial" panose="020B0604020202020204" pitchFamily="34" charset="0"/>
              </a:rPr>
              <a:t>TM</a:t>
            </a:r>
            <a:endParaRPr lang="en-US" sz="1600" baseline="30000" dirty="0">
              <a:solidFill>
                <a:schemeClr val="accent6"/>
              </a:solidFill>
              <a:latin typeface="FS Albert Pro Light" panose="02000503040000020004" pitchFamily="50" charset="0"/>
              <a:cs typeface="Arial" panose="020B0604020202020204" pitchFamily="34" charset="0"/>
            </a:endParaRPr>
          </a:p>
          <a:p>
            <a:r>
              <a:rPr lang="en-US" sz="1600" dirty="0" err="1">
                <a:solidFill>
                  <a:schemeClr val="tx1"/>
                </a:solidFill>
                <a:latin typeface="FS Albert Pro Light" panose="02000503040000020004" pitchFamily="50" charset="0"/>
                <a:cs typeface="Arial" panose="020B0604020202020204" pitchFamily="34" charset="0"/>
              </a:rPr>
              <a:t>Riduce</a:t>
            </a:r>
            <a:r>
              <a:rPr lang="en-US" sz="1600" dirty="0">
                <a:solidFill>
                  <a:schemeClr val="tx1"/>
                </a:solidFill>
                <a:latin typeface="FS Albert Pro Light" panose="02000503040000020004" pitchFamily="50" charset="0"/>
                <a:cs typeface="Arial" panose="020B0604020202020204" pitchFamily="34" charset="0"/>
              </a:rPr>
              <a:t> il </a:t>
            </a:r>
            <a:r>
              <a:rPr lang="en-US" sz="1600" dirty="0" err="1">
                <a:solidFill>
                  <a:schemeClr val="tx1"/>
                </a:solidFill>
                <a:latin typeface="FS Albert Pro Light" panose="02000503040000020004" pitchFamily="50" charset="0"/>
                <a:cs typeface="Arial" panose="020B0604020202020204" pitchFamily="34" charset="0"/>
              </a:rPr>
              <a:t>rischo</a:t>
            </a:r>
            <a:r>
              <a:rPr lang="en-US" sz="1600" dirty="0">
                <a:solidFill>
                  <a:schemeClr val="tx1"/>
                </a:solidFill>
                <a:latin typeface="FS Albert Pro Light" panose="02000503040000020004" pitchFamily="50" charset="0"/>
                <a:cs typeface="Arial" panose="020B0604020202020204" pitchFamily="34" charset="0"/>
              </a:rPr>
              <a:t> di </a:t>
            </a:r>
            <a:r>
              <a:rPr lang="en-US" sz="1600" dirty="0" err="1">
                <a:solidFill>
                  <a:schemeClr val="tx1"/>
                </a:solidFill>
                <a:latin typeface="FS Albert Pro Light" panose="02000503040000020004" pitchFamily="50" charset="0"/>
                <a:cs typeface="Arial" panose="020B0604020202020204" pitchFamily="34" charset="0"/>
              </a:rPr>
              <a:t>flebiti</a:t>
            </a:r>
            <a:r>
              <a:rPr lang="en-US" sz="1600" dirty="0">
                <a:solidFill>
                  <a:schemeClr val="tx1"/>
                </a:solidFill>
                <a:latin typeface="FS Albert Pro Light" panose="02000503040000020004" pitchFamily="50" charset="0"/>
                <a:cs typeface="Arial" panose="020B0604020202020204" pitchFamily="34" charset="0"/>
              </a:rPr>
              <a:t> del 50% rispetto ai </a:t>
            </a:r>
            <a:r>
              <a:rPr lang="en-US" sz="1600" dirty="0" err="1">
                <a:solidFill>
                  <a:schemeClr val="tx1"/>
                </a:solidFill>
                <a:latin typeface="FS Albert Pro Light" panose="02000503040000020004" pitchFamily="50" charset="0"/>
                <a:cs typeface="Arial" panose="020B0604020202020204" pitchFamily="34" charset="0"/>
              </a:rPr>
              <a:t>cateteri</a:t>
            </a:r>
            <a:r>
              <a:rPr lang="en-US" sz="1600" dirty="0">
                <a:solidFill>
                  <a:schemeClr val="tx1"/>
                </a:solidFill>
                <a:latin typeface="FS Albert Pro Light" panose="02000503040000020004" pitchFamily="50" charset="0"/>
                <a:cs typeface="Arial" panose="020B0604020202020204" pitchFamily="34" charset="0"/>
              </a:rPr>
              <a:t> </a:t>
            </a:r>
            <a:r>
              <a:rPr lang="en-US" sz="1600">
                <a:solidFill>
                  <a:schemeClr val="tx1"/>
                </a:solidFill>
                <a:latin typeface="FS Albert Pro Light" panose="02000503040000020004" pitchFamily="50" charset="0"/>
                <a:cs typeface="Arial" panose="020B0604020202020204" pitchFamily="34" charset="0"/>
              </a:rPr>
              <a:t>in FEP</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6C1A91CB-AE3A-9E50-D1B0-05E1F884CD70}"/>
              </a:ext>
            </a:extLst>
          </p:cNvPr>
          <p:cNvSpPr/>
          <p:nvPr/>
        </p:nvSpPr>
        <p:spPr>
          <a:xfrm>
            <a:off x="224068" y="5155270"/>
            <a:ext cx="4173651" cy="77546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Ago con </a:t>
            </a:r>
            <a:r>
              <a:rPr lang="en-US" sz="1600" dirty="0" err="1">
                <a:solidFill>
                  <a:schemeClr val="accent2"/>
                </a:solidFill>
                <a:latin typeface="FS Albert Pro Light" panose="02000503040000020004" pitchFamily="50" charset="0"/>
                <a:cs typeface="Arial" panose="020B0604020202020204" pitchFamily="34" charset="0"/>
              </a:rPr>
              <a:t>tecnologia</a:t>
            </a:r>
            <a:r>
              <a:rPr lang="en-US" sz="1600" dirty="0">
                <a:solidFill>
                  <a:schemeClr val="accent2"/>
                </a:solidFill>
                <a:latin typeface="FS Albert Pro Light" panose="02000503040000020004" pitchFamily="50" charset="0"/>
                <a:cs typeface="Arial" panose="020B0604020202020204" pitchFamily="34" charset="0"/>
              </a:rPr>
              <a:t> BD </a:t>
            </a:r>
            <a:r>
              <a:rPr lang="en-US" sz="1600" dirty="0" err="1">
                <a:solidFill>
                  <a:schemeClr val="accent2"/>
                </a:solidFill>
                <a:latin typeface="FS Albert Pro Light" panose="02000503040000020004" pitchFamily="50" charset="0"/>
                <a:cs typeface="Arial" panose="020B0604020202020204" pitchFamily="34" charset="0"/>
              </a:rPr>
              <a:t>Instaflash</a:t>
            </a:r>
            <a:r>
              <a:rPr lang="en-US" sz="1600" baseline="30000" dirty="0" err="1">
                <a:solidFill>
                  <a:schemeClr val="accent2"/>
                </a:solidFill>
                <a:latin typeface="FS Albert Pro Light" panose="02000503040000020004" pitchFamily="50" charset="0"/>
                <a:cs typeface="Arial" panose="020B0604020202020204" pitchFamily="34" charset="0"/>
              </a:rPr>
              <a:t>TM</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Progettato</a:t>
            </a:r>
            <a:r>
              <a:rPr lang="en-US" sz="1600" dirty="0">
                <a:solidFill>
                  <a:schemeClr val="tx1"/>
                </a:solidFill>
                <a:latin typeface="FS Albert Pro Light" panose="02000503040000020004" pitchFamily="50" charset="0"/>
                <a:cs typeface="Arial" panose="020B0604020202020204" pitchFamily="34" charset="0"/>
              </a:rPr>
              <a:t> per </a:t>
            </a:r>
            <a:r>
              <a:rPr lang="en-US" sz="1600" dirty="0" err="1">
                <a:solidFill>
                  <a:schemeClr val="tx1"/>
                </a:solidFill>
                <a:latin typeface="FS Albert Pro Light" panose="02000503040000020004" pitchFamily="50" charset="0"/>
                <a:cs typeface="Arial" panose="020B0604020202020204" pitchFamily="34" charset="0"/>
              </a:rPr>
              <a:t>aumentare</a:t>
            </a:r>
            <a:r>
              <a:rPr lang="en-US" sz="1600" dirty="0">
                <a:solidFill>
                  <a:schemeClr val="tx1"/>
                </a:solidFill>
                <a:latin typeface="FS Albert Pro Light" panose="02000503040000020004" pitchFamily="50" charset="0"/>
                <a:cs typeface="Arial" panose="020B0604020202020204" pitchFamily="34" charset="0"/>
              </a:rPr>
              <a:t> le </a:t>
            </a:r>
            <a:r>
              <a:rPr lang="en-US" sz="1600" dirty="0" err="1">
                <a:solidFill>
                  <a:schemeClr val="tx1"/>
                </a:solidFill>
                <a:latin typeface="FS Albert Pro Light" panose="02000503040000020004" pitchFamily="50" charset="0"/>
                <a:cs typeface="Arial" panose="020B0604020202020204" pitchFamily="34" charset="0"/>
              </a:rPr>
              <a:t>percentuali</a:t>
            </a:r>
            <a:r>
              <a:rPr lang="en-US" sz="1600" dirty="0">
                <a:solidFill>
                  <a:schemeClr val="tx1"/>
                </a:solidFill>
                <a:latin typeface="FS Albert Pro Light" panose="02000503040000020004" pitchFamily="50" charset="0"/>
                <a:cs typeface="Arial" panose="020B0604020202020204" pitchFamily="34" charset="0"/>
              </a:rPr>
              <a:t> di </a:t>
            </a:r>
            <a:r>
              <a:rPr lang="en-US" sz="1600" dirty="0" err="1">
                <a:solidFill>
                  <a:schemeClr val="tx1"/>
                </a:solidFill>
                <a:latin typeface="FS Albert Pro Light" panose="02000503040000020004" pitchFamily="50" charset="0"/>
                <a:cs typeface="Arial" panose="020B0604020202020204" pitchFamily="34" charset="0"/>
              </a:rPr>
              <a:t>successo</a:t>
            </a:r>
            <a:r>
              <a:rPr lang="en-US" sz="1600" dirty="0">
                <a:solidFill>
                  <a:schemeClr val="tx1"/>
                </a:solidFill>
                <a:latin typeface="FS Albert Pro Light" panose="02000503040000020004" pitchFamily="50" charset="0"/>
                <a:cs typeface="Arial" panose="020B0604020202020204" pitchFamily="34" charset="0"/>
              </a:rPr>
              <a:t> di </a:t>
            </a:r>
            <a:r>
              <a:rPr lang="en-US" sz="1600" dirty="0" err="1">
                <a:solidFill>
                  <a:schemeClr val="tx1"/>
                </a:solidFill>
                <a:latin typeface="FS Albert Pro Light" panose="02000503040000020004" pitchFamily="50" charset="0"/>
                <a:cs typeface="Arial" panose="020B0604020202020204" pitchFamily="34" charset="0"/>
              </a:rPr>
              <a:t>incannulamento</a:t>
            </a:r>
            <a:r>
              <a:rPr lang="en-US" sz="1600" dirty="0">
                <a:solidFill>
                  <a:schemeClr val="tx1"/>
                </a:solidFill>
                <a:latin typeface="FS Albert Pro Light" panose="02000503040000020004" pitchFamily="50" charset="0"/>
                <a:cs typeface="Arial" panose="020B0604020202020204" pitchFamily="34" charset="0"/>
              </a:rPr>
              <a:t> al primo </a:t>
            </a:r>
            <a:r>
              <a:rPr lang="en-US" sz="1600" dirty="0" err="1">
                <a:solidFill>
                  <a:schemeClr val="tx1"/>
                </a:solidFill>
                <a:latin typeface="FS Albert Pro Light" panose="02000503040000020004" pitchFamily="50" charset="0"/>
                <a:cs typeface="Arial" panose="020B0604020202020204" pitchFamily="34" charset="0"/>
              </a:rPr>
              <a:t>tentativo</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4" name="Graphic 2">
            <a:extLst>
              <a:ext uri="{FF2B5EF4-FFF2-40B4-BE49-F238E27FC236}">
                <a16:creationId xmlns:a16="http://schemas.microsoft.com/office/drawing/2014/main" id="{E985D8B9-4B4E-377C-58A7-5CDB1533CB20}"/>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15" name="Footer Placeholder 5">
            <a:extLst>
              <a:ext uri="{FF2B5EF4-FFF2-40B4-BE49-F238E27FC236}">
                <a16:creationId xmlns:a16="http://schemas.microsoft.com/office/drawing/2014/main" id="{13578256-548C-AD9D-C6B5-6C429228867B}"/>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16" name="Date Placeholder 4">
            <a:extLst>
              <a:ext uri="{FF2B5EF4-FFF2-40B4-BE49-F238E27FC236}">
                <a16:creationId xmlns:a16="http://schemas.microsoft.com/office/drawing/2014/main" id="{80EA84AE-E3A6-6D3E-A986-7DFB77E14C24}"/>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2847251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9</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2" name="Title 7">
            <a:extLst>
              <a:ext uri="{FF2B5EF4-FFF2-40B4-BE49-F238E27FC236}">
                <a16:creationId xmlns:a16="http://schemas.microsoft.com/office/drawing/2014/main" id="{02B20C46-F891-7537-6AB7-0EC525E30843}"/>
              </a:ext>
            </a:extLst>
          </p:cNvPr>
          <p:cNvSpPr>
            <a:spLocks noGrp="1"/>
          </p:cNvSpPr>
          <p:nvPr>
            <p:ph type="title"/>
          </p:nvPr>
        </p:nvSpPr>
        <p:spPr>
          <a:xfrm>
            <a:off x="420694" y="88639"/>
            <a:ext cx="9615845" cy="1728216"/>
          </a:xfrm>
        </p:spPr>
        <p:txBody>
          <a:bodyPr/>
          <a:lstStyle/>
          <a:p>
            <a:r>
              <a:rPr lang="en-US" sz="3200" b="1" dirty="0" err="1">
                <a:solidFill>
                  <a:schemeClr val="accent5"/>
                </a:solidFill>
              </a:rPr>
              <a:t>PowerGlide</a:t>
            </a:r>
            <a:r>
              <a:rPr lang="en-US" sz="3200" b="1" dirty="0">
                <a:solidFill>
                  <a:schemeClr val="accent5"/>
                </a:solidFill>
              </a:rPr>
              <a:t> PRO</a:t>
            </a:r>
            <a:r>
              <a:rPr lang="en-US" sz="3200" b="1" baseline="30000" dirty="0">
                <a:solidFill>
                  <a:schemeClr val="accent5"/>
                </a:solidFill>
              </a:rPr>
              <a:t>TM</a:t>
            </a:r>
          </a:p>
        </p:txBody>
      </p:sp>
      <p:sp>
        <p:nvSpPr>
          <p:cNvPr id="11" name="Rectangle: Rounded Corners 10">
            <a:extLst>
              <a:ext uri="{FF2B5EF4-FFF2-40B4-BE49-F238E27FC236}">
                <a16:creationId xmlns:a16="http://schemas.microsoft.com/office/drawing/2014/main" id="{A74402CD-93E2-4BF9-3336-FEB1AD6138AB}"/>
              </a:ext>
            </a:extLst>
          </p:cNvPr>
          <p:cNvSpPr/>
          <p:nvPr/>
        </p:nvSpPr>
        <p:spPr>
          <a:xfrm>
            <a:off x="420694" y="689601"/>
            <a:ext cx="10247306" cy="677186"/>
          </a:xfrm>
          <a:prstGeom prst="roundRect">
            <a:avLst/>
          </a:prstGeom>
          <a:solidFill>
            <a:srgbClr val="044ED7">
              <a:alpha val="69804"/>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err="1">
                <a:solidFill>
                  <a:schemeClr val="bg1"/>
                </a:solidFill>
                <a:latin typeface="FS Albert Pro Light" panose="02000503040000020004" pitchFamily="50" charset="0"/>
                <a:cs typeface="Arial" panose="020B0604020202020204" pitchFamily="34" charset="0"/>
              </a:rPr>
              <a:t>Tecnologia</a:t>
            </a:r>
            <a:r>
              <a:rPr lang="en-US" sz="4000" dirty="0">
                <a:solidFill>
                  <a:schemeClr val="bg1"/>
                </a:solidFill>
                <a:latin typeface="FS Albert Pro Light" panose="02000503040000020004" pitchFamily="50" charset="0"/>
                <a:cs typeface="Arial" panose="020B0604020202020204" pitchFamily="34" charset="0"/>
              </a:rPr>
              <a:t> ALL IN ONE</a:t>
            </a:r>
          </a:p>
        </p:txBody>
      </p:sp>
      <p:pic>
        <p:nvPicPr>
          <p:cNvPr id="12" name="PowerGlide Pro Insertion Animation 2">
            <a:hlinkClick r:id="" action="ppaction://media"/>
            <a:extLst>
              <a:ext uri="{FF2B5EF4-FFF2-40B4-BE49-F238E27FC236}">
                <a16:creationId xmlns:a16="http://schemas.microsoft.com/office/drawing/2014/main" id="{EEE1CE67-DA88-D2D3-0DD3-D58F10CEEF9C}"/>
              </a:ext>
            </a:extLst>
          </p:cNvPr>
          <p:cNvPicPr>
            <a:picLocks noChangeAspect="1"/>
          </p:cNvPicPr>
          <p:nvPr>
            <a:videoFile r:link="rId1"/>
            <p:extLst>
              <p:ext uri="{DAA4B4D4-6D71-4841-9C94-3DE7FCFB9230}">
                <p14:media xmlns:p14="http://schemas.microsoft.com/office/powerpoint/2010/main" r:embed="rId2">
                  <p14:trim st="1135" end="40478"/>
                  <p14:fade in="250" out="250"/>
                </p14:media>
              </p:ext>
            </p:extLst>
          </p:nvPr>
        </p:nvPicPr>
        <p:blipFill rotWithShape="1">
          <a:blip r:embed="rId5"/>
          <a:srcRect l="3335" t="20820" b="34228"/>
          <a:stretch>
            <a:fillRect/>
          </a:stretch>
        </p:blipFill>
        <p:spPr>
          <a:xfrm>
            <a:off x="470922" y="2456528"/>
            <a:ext cx="10146850" cy="2653954"/>
          </a:xfrm>
          <a:prstGeom prst="rect">
            <a:avLst/>
          </a:prstGeom>
        </p:spPr>
      </p:pic>
      <p:sp>
        <p:nvSpPr>
          <p:cNvPr id="15" name="Rectangle: Rounded Corners 14">
            <a:extLst>
              <a:ext uri="{FF2B5EF4-FFF2-40B4-BE49-F238E27FC236}">
                <a16:creationId xmlns:a16="http://schemas.microsoft.com/office/drawing/2014/main" id="{91B37F87-0FA6-1F10-8AA3-675C8A42B678}"/>
              </a:ext>
            </a:extLst>
          </p:cNvPr>
          <p:cNvSpPr/>
          <p:nvPr/>
        </p:nvSpPr>
        <p:spPr>
          <a:xfrm>
            <a:off x="470922" y="4968765"/>
            <a:ext cx="4249772" cy="101376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Filo in nitinol</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Fuoriesce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dalla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punta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dell’ago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avanzando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all’interno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della</a:t>
            </a:r>
            <a:r>
              <a:rPr lang="en-US" sz="1600" dirty="0">
                <a:solidFill>
                  <a:schemeClr val="tx1"/>
                </a:solidFill>
                <a:latin typeface="FS Albert Pro Light" panose="02000503040000020004" pitchFamily="50" charset="0"/>
                <a:cs typeface="Arial" panose="020B0604020202020204" pitchFamily="34" charset="0"/>
              </a:rPr>
              <a:t> vena- 3,3 cm (8 cm)- 5,3 (10 cm)</a:t>
            </a:r>
          </a:p>
        </p:txBody>
      </p:sp>
      <p:sp>
        <p:nvSpPr>
          <p:cNvPr id="16" name="Rectangle: Rounded Corners 15">
            <a:extLst>
              <a:ext uri="{FF2B5EF4-FFF2-40B4-BE49-F238E27FC236}">
                <a16:creationId xmlns:a16="http://schemas.microsoft.com/office/drawing/2014/main" id="{42B07EA5-3BF0-889A-0DE0-C8873C71865E}"/>
              </a:ext>
            </a:extLst>
          </p:cNvPr>
          <p:cNvSpPr/>
          <p:nvPr/>
        </p:nvSpPr>
        <p:spPr>
          <a:xfrm>
            <a:off x="1914322" y="1712812"/>
            <a:ext cx="1426107" cy="77675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err="1">
                <a:solidFill>
                  <a:schemeClr val="accent2"/>
                </a:solidFill>
                <a:latin typeface="FS Albert Pro Light" panose="02000503040000020004" pitchFamily="50" charset="0"/>
                <a:cs typeface="Arial" panose="020B0604020202020204" pitchFamily="34" charset="0"/>
              </a:rPr>
              <a:t>Cursore</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Avanzamento</a:t>
            </a:r>
            <a:r>
              <a:rPr lang="en-US" sz="1600" dirty="0">
                <a:solidFill>
                  <a:schemeClr val="tx1"/>
                </a:solidFill>
                <a:latin typeface="FS Albert Pro Light" panose="02000503040000020004" pitchFamily="50" charset="0"/>
                <a:cs typeface="Arial" panose="020B0604020202020204" pitchFamily="34" charset="0"/>
              </a:rPr>
              <a:t> del filo </a:t>
            </a:r>
            <a:r>
              <a:rPr lang="en-US" sz="1600" dirty="0" err="1">
                <a:solidFill>
                  <a:schemeClr val="tx1"/>
                </a:solidFill>
                <a:latin typeface="FS Albert Pro Light" panose="02000503040000020004" pitchFamily="50" charset="0"/>
                <a:cs typeface="Arial" panose="020B0604020202020204" pitchFamily="34" charset="0"/>
              </a:rPr>
              <a:t>guida</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0CC61EE4-E1D5-85F4-61B0-8D36C20481BD}"/>
              </a:ext>
            </a:extLst>
          </p:cNvPr>
          <p:cNvSpPr/>
          <p:nvPr/>
        </p:nvSpPr>
        <p:spPr>
          <a:xfrm>
            <a:off x="480641" y="2470958"/>
            <a:ext cx="1162441" cy="59585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Ago</a:t>
            </a:r>
            <a:br>
              <a:rPr lang="en-US" sz="1600" dirty="0">
                <a:solidFill>
                  <a:schemeClr val="accent6"/>
                </a:solidFill>
                <a:latin typeface="FS Albert Pro Light" panose="02000503040000020004" pitchFamily="50" charset="0"/>
                <a:cs typeface="Arial" panose="020B0604020202020204" pitchFamily="34" charset="0"/>
              </a:rPr>
            </a:br>
            <a:r>
              <a:rPr lang="en-US" sz="1600" dirty="0">
                <a:solidFill>
                  <a:schemeClr val="tx1"/>
                </a:solidFill>
                <a:latin typeface="FS Albert Pro Light" panose="02000503040000020004" pitchFamily="50" charset="0"/>
                <a:cs typeface="Arial" panose="020B0604020202020204" pitchFamily="34" charset="0"/>
              </a:rPr>
              <a:t>In </a:t>
            </a:r>
            <a:r>
              <a:rPr lang="en-US" sz="1600" dirty="0" err="1">
                <a:solidFill>
                  <a:schemeClr val="tx1"/>
                </a:solidFill>
                <a:latin typeface="FS Albert Pro Light" panose="02000503040000020004" pitchFamily="50" charset="0"/>
                <a:cs typeface="Arial" panose="020B0604020202020204" pitchFamily="34" charset="0"/>
              </a:rPr>
              <a:t>acciaio</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AC667106-0EAC-99E9-BFA8-A02EEF781A21}"/>
              </a:ext>
            </a:extLst>
          </p:cNvPr>
          <p:cNvSpPr/>
          <p:nvPr/>
        </p:nvSpPr>
        <p:spPr>
          <a:xfrm>
            <a:off x="6377707" y="4747483"/>
            <a:ext cx="4249772" cy="101376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err="1">
                <a:solidFill>
                  <a:schemeClr val="accent2"/>
                </a:solidFill>
                <a:latin typeface="FS Albert Pro Light" panose="02000503040000020004" pitchFamily="50" charset="0"/>
                <a:cs typeface="Arial" panose="020B0604020202020204" pitchFamily="34" charset="0"/>
              </a:rPr>
              <a:t>Catetere</a:t>
            </a:r>
            <a:r>
              <a:rPr lang="en-US" sz="1600" dirty="0">
                <a:solidFill>
                  <a:schemeClr val="accent2"/>
                </a:solidFill>
                <a:latin typeface="FS Albert Pro Light" panose="02000503040000020004" pitchFamily="50" charset="0"/>
                <a:cs typeface="Arial" panose="020B0604020202020204" pitchFamily="34" charset="0"/>
              </a:rPr>
              <a:t> </a:t>
            </a:r>
            <a:r>
              <a:rPr lang="en-US" sz="1600" dirty="0" err="1">
                <a:solidFill>
                  <a:schemeClr val="accent2"/>
                </a:solidFill>
                <a:latin typeface="FS Albert Pro Light" panose="02000503040000020004" pitchFamily="50" charset="0"/>
                <a:cs typeface="Arial" panose="020B0604020202020204" pitchFamily="34" charset="0"/>
              </a:rPr>
              <a:t>all’interno</a:t>
            </a:r>
            <a:r>
              <a:rPr lang="en-US" sz="1600" dirty="0">
                <a:solidFill>
                  <a:schemeClr val="accent2"/>
                </a:solidFill>
                <a:latin typeface="FS Albert Pro Light" panose="02000503040000020004" pitchFamily="50" charset="0"/>
                <a:cs typeface="Arial" panose="020B0604020202020204" pitchFamily="34" charset="0"/>
              </a:rPr>
              <a:t> del </a:t>
            </a:r>
            <a:r>
              <a:rPr lang="en-US" sz="1600" dirty="0" err="1">
                <a:solidFill>
                  <a:schemeClr val="accent2"/>
                </a:solidFill>
                <a:latin typeface="FS Albert Pro Light" panose="02000503040000020004" pitchFamily="50" charset="0"/>
                <a:cs typeface="Arial" panose="020B0604020202020204" pitchFamily="34" charset="0"/>
              </a:rPr>
              <a:t>manipolo</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Poliuretano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trasparente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termosensibile</a:t>
            </a:r>
            <a:r>
              <a:rPr lang="en-US" sz="1600" dirty="0">
                <a:solidFill>
                  <a:schemeClr val="tx1"/>
                </a:solidFill>
                <a:latin typeface="FS Albert Pro Light" panose="02000503040000020004" pitchFamily="50" charset="0"/>
                <a:cs typeface="Arial" panose="020B0604020202020204" pitchFamily="34" charset="0"/>
              </a:rPr>
              <a:t> con </a:t>
            </a:r>
            <a:r>
              <a:rPr lang="en-US" sz="1600" dirty="0" err="1">
                <a:solidFill>
                  <a:schemeClr val="tx1"/>
                </a:solidFill>
                <a:latin typeface="FS Albert Pro Light" panose="02000503040000020004" pitchFamily="50" charset="0"/>
                <a:cs typeface="Arial" panose="020B0604020202020204" pitchFamily="34" charset="0"/>
              </a:rPr>
              <a:t>banda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radioopaca</a:t>
            </a:r>
            <a:r>
              <a:rPr lang="en-US" sz="1600" dirty="0">
                <a:solidFill>
                  <a:schemeClr val="tx1"/>
                </a:solidFill>
                <a:latin typeface="FS Albert Pro Light" panose="02000503040000020004" pitchFamily="50" charset="0"/>
                <a:cs typeface="Arial" panose="020B0604020202020204" pitchFamily="34" charset="0"/>
              </a:rPr>
              <a:t> e </a:t>
            </a:r>
            <a:r>
              <a:rPr lang="en-US" sz="1600" dirty="0" err="1">
                <a:solidFill>
                  <a:schemeClr val="tx1"/>
                </a:solidFill>
                <a:latin typeface="FS Albert Pro Light" panose="02000503040000020004" pitchFamily="50" charset="0"/>
                <a:cs typeface="Arial" panose="020B0604020202020204" pitchFamily="34" charset="0"/>
              </a:rPr>
              <a:t>punta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rinforzata</a:t>
            </a:r>
            <a:r>
              <a:rPr lang="en-US" sz="1600" dirty="0">
                <a:solidFill>
                  <a:schemeClr val="tx1"/>
                </a:solidFill>
                <a:latin typeface="FS Albert Pro Light" panose="02000503040000020004" pitchFamily="50" charset="0"/>
                <a:cs typeface="Arial" panose="020B0604020202020204" pitchFamily="34" charset="0"/>
              </a:rPr>
              <a:t> per </a:t>
            </a:r>
            <a:r>
              <a:rPr lang="en-US" sz="1600" dirty="0" err="1">
                <a:solidFill>
                  <a:schemeClr val="tx1"/>
                </a:solidFill>
                <a:latin typeface="FS Albert Pro Light" panose="02000503040000020004" pitchFamily="50" charset="0"/>
                <a:cs typeface="Arial" panose="020B0604020202020204" pitchFamily="34" charset="0"/>
              </a:rPr>
              <a:t>minimizzare</a:t>
            </a:r>
            <a:r>
              <a:rPr lang="en-US" sz="1600" dirty="0">
                <a:solidFill>
                  <a:schemeClr val="tx1"/>
                </a:solidFill>
                <a:latin typeface="FS Albert Pro Light" panose="02000503040000020004" pitchFamily="50" charset="0"/>
                <a:cs typeface="Arial" panose="020B0604020202020204" pitchFamily="34" charset="0"/>
              </a:rPr>
              <a:t> il trauma </a:t>
            </a:r>
            <a:r>
              <a:rPr lang="en-US" sz="1600" dirty="0" err="1">
                <a:solidFill>
                  <a:schemeClr val="tx1"/>
                </a:solidFill>
                <a:latin typeface="FS Albert Pro Light" panose="02000503040000020004" pitchFamily="50" charset="0"/>
                <a:cs typeface="Arial" panose="020B0604020202020204" pitchFamily="34" charset="0"/>
              </a:rPr>
              <a:t>vasale</a:t>
            </a:r>
            <a:endParaRPr lang="en-US" sz="1600" dirty="0">
              <a:solidFill>
                <a:schemeClr val="tx1"/>
              </a:solidFill>
              <a:latin typeface="FS Albert Pro Light" panose="02000503040000020004" pitchFamily="50"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033B2CB0-F586-1803-4517-2EBE3A7DB883}"/>
              </a:ext>
            </a:extLst>
          </p:cNvPr>
          <p:cNvSpPr/>
          <p:nvPr/>
        </p:nvSpPr>
        <p:spPr>
          <a:xfrm>
            <a:off x="6377707" y="1682019"/>
            <a:ext cx="4249772" cy="101376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Sistema di </a:t>
            </a:r>
            <a:r>
              <a:rPr lang="en-US" sz="1600" dirty="0" err="1">
                <a:solidFill>
                  <a:schemeClr val="accent2"/>
                </a:solidFill>
                <a:latin typeface="FS Albert Pro Light" panose="02000503040000020004" pitchFamily="50" charset="0"/>
                <a:cs typeface="Arial" panose="020B0604020202020204" pitchFamily="34" charset="0"/>
              </a:rPr>
              <a:t>sicurezza</a:t>
            </a:r>
            <a:endParaRPr lang="en-US" sz="1600" dirty="0">
              <a:solidFill>
                <a:schemeClr val="accent2"/>
              </a:solidFill>
              <a:latin typeface="FS Albert Pro Light" panose="02000503040000020004" pitchFamily="50" charset="0"/>
              <a:cs typeface="Arial" panose="020B0604020202020204" pitchFamily="34" charset="0"/>
            </a:endParaRPr>
          </a:p>
          <a:p>
            <a:r>
              <a:rPr lang="en-US" sz="1600" dirty="0">
                <a:solidFill>
                  <a:schemeClr val="tx1"/>
                </a:solidFill>
                <a:latin typeface="FS Albert Pro Light" panose="02000503040000020004" pitchFamily="50" charset="0"/>
                <a:cs typeface="Arial" panose="020B0604020202020204" pitchFamily="34" charset="0"/>
              </a:rPr>
              <a:t>Sistema di </a:t>
            </a:r>
            <a:r>
              <a:rPr lang="en-US" sz="1600" dirty="0" err="1">
                <a:solidFill>
                  <a:schemeClr val="tx1"/>
                </a:solidFill>
                <a:latin typeface="FS Albert Pro Light" panose="02000503040000020004" pitchFamily="50" charset="0"/>
                <a:cs typeface="Arial" panose="020B0604020202020204" pitchFamily="34" charset="0"/>
              </a:rPr>
              <a:t>sicurezza</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automatico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che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racchiude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l’ago</a:t>
            </a:r>
            <a:r>
              <a:rPr lang="en-US" sz="1600" dirty="0">
                <a:solidFill>
                  <a:schemeClr val="tx1"/>
                </a:solidFill>
                <a:latin typeface="FS Albert Pro Light" panose="02000503040000020004" pitchFamily="50" charset="0"/>
                <a:cs typeface="Arial" panose="020B0604020202020204" pitchFamily="34" charset="0"/>
              </a:rPr>
              <a:t> al </a:t>
            </a:r>
            <a:r>
              <a:rPr lang="en-US" sz="1600" dirty="0" err="1">
                <a:solidFill>
                  <a:schemeClr val="tx1"/>
                </a:solidFill>
                <a:latin typeface="FS Albert Pro Light" panose="02000503040000020004" pitchFamily="50" charset="0"/>
                <a:cs typeface="Arial" panose="020B0604020202020204" pitchFamily="34" charset="0"/>
              </a:rPr>
              <a:t>momento</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dell’estrazione</a:t>
            </a:r>
            <a:r>
              <a:rPr lang="en-US" sz="1600" dirty="0">
                <a:solidFill>
                  <a:schemeClr val="tx1"/>
                </a:solidFill>
                <a:latin typeface="FS Albert Pro Light" panose="02000503040000020004" pitchFamily="50" charset="0"/>
                <a:cs typeface="Arial" panose="020B0604020202020204" pitchFamily="34" charset="0"/>
              </a:rPr>
              <a:t> e </a:t>
            </a:r>
            <a:r>
              <a:rPr lang="en-US" sz="1600" dirty="0" err="1">
                <a:solidFill>
                  <a:schemeClr val="tx1"/>
                </a:solidFill>
                <a:latin typeface="FS Albert Pro Light" panose="02000503040000020004" pitchFamily="50" charset="0"/>
                <a:cs typeface="Arial" panose="020B0604020202020204" pitchFamily="34" charset="0"/>
              </a:rPr>
              <a:t>protegge</a:t>
            </a:r>
            <a:r>
              <a:rPr lang="en-US" sz="1600" dirty="0">
                <a:solidFill>
                  <a:schemeClr val="tx1"/>
                </a:solidFill>
                <a:latin typeface="FS Albert Pro Light" panose="02000503040000020004" pitchFamily="50" charset="0"/>
                <a:cs typeface="Arial" panose="020B0604020202020204" pitchFamily="34" charset="0"/>
              </a:rPr>
              <a:t> dale puncture </a:t>
            </a:r>
            <a:r>
              <a:rPr lang="en-US" sz="1600" dirty="0" err="1">
                <a:solidFill>
                  <a:schemeClr val="tx1"/>
                </a:solidFill>
                <a:latin typeface="FS Albert Pro Light" panose="02000503040000020004" pitchFamily="50" charset="0"/>
                <a:cs typeface="Arial" panose="020B0604020202020204" pitchFamily="34" charset="0"/>
              </a:rPr>
              <a:t>accidentali</a:t>
            </a:r>
            <a:endParaRPr lang="en-US" sz="1600" dirty="0">
              <a:solidFill>
                <a:schemeClr val="tx1"/>
              </a:solidFill>
              <a:latin typeface="FS Albert Pro Light" panose="02000503040000020004" pitchFamily="50"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D6EA8EB3-A522-5DE5-454B-8732F6D2BA9D}"/>
              </a:ext>
            </a:extLst>
          </p:cNvPr>
          <p:cNvCxnSpPr>
            <a:cxnSpLocks/>
            <a:stCxn id="17" idx="2"/>
          </p:cNvCxnSpPr>
          <p:nvPr/>
        </p:nvCxnSpPr>
        <p:spPr>
          <a:xfrm>
            <a:off x="1061862" y="3066815"/>
            <a:ext cx="1932936" cy="7791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1" name="Straight Arrow Connector 20">
            <a:extLst>
              <a:ext uri="{FF2B5EF4-FFF2-40B4-BE49-F238E27FC236}">
                <a16:creationId xmlns:a16="http://schemas.microsoft.com/office/drawing/2014/main" id="{297C883E-6D99-F0C3-348B-D02A5BB01F15}"/>
              </a:ext>
            </a:extLst>
          </p:cNvPr>
          <p:cNvCxnSpPr>
            <a:cxnSpLocks/>
            <a:stCxn id="16" idx="2"/>
          </p:cNvCxnSpPr>
          <p:nvPr/>
        </p:nvCxnSpPr>
        <p:spPr>
          <a:xfrm>
            <a:off x="2627376" y="2489568"/>
            <a:ext cx="3644395" cy="138117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2" name="Straight Arrow Connector 21">
            <a:extLst>
              <a:ext uri="{FF2B5EF4-FFF2-40B4-BE49-F238E27FC236}">
                <a16:creationId xmlns:a16="http://schemas.microsoft.com/office/drawing/2014/main" id="{9F5A0C69-911F-73B7-EA95-ADCB8CD2B901}"/>
              </a:ext>
            </a:extLst>
          </p:cNvPr>
          <p:cNvCxnSpPr>
            <a:cxnSpLocks/>
            <a:stCxn id="15" idx="0"/>
          </p:cNvCxnSpPr>
          <p:nvPr/>
        </p:nvCxnSpPr>
        <p:spPr>
          <a:xfrm flipH="1" flipV="1">
            <a:off x="2468392" y="4140792"/>
            <a:ext cx="127416" cy="82797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2A790B65-5D56-0686-A0B9-ACD5DBD69900}"/>
              </a:ext>
            </a:extLst>
          </p:cNvPr>
          <p:cNvCxnSpPr>
            <a:cxnSpLocks/>
            <a:stCxn id="19" idx="2"/>
          </p:cNvCxnSpPr>
          <p:nvPr/>
        </p:nvCxnSpPr>
        <p:spPr>
          <a:xfrm flipH="1">
            <a:off x="7323605" y="2695784"/>
            <a:ext cx="1178988" cy="79477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24" name="Rectangle: Rounded Corners 23">
            <a:extLst>
              <a:ext uri="{FF2B5EF4-FFF2-40B4-BE49-F238E27FC236}">
                <a16:creationId xmlns:a16="http://schemas.microsoft.com/office/drawing/2014/main" id="{A8D23C67-3362-AF3F-F9CD-DFF0251401E5}"/>
              </a:ext>
            </a:extLst>
          </p:cNvPr>
          <p:cNvSpPr/>
          <p:nvPr/>
        </p:nvSpPr>
        <p:spPr>
          <a:xfrm>
            <a:off x="3713161" y="1513833"/>
            <a:ext cx="2268000" cy="95873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1600" dirty="0">
                <a:solidFill>
                  <a:schemeClr val="accent2"/>
                </a:solidFill>
                <a:latin typeface="FS Albert Pro Light" panose="02000503040000020004" pitchFamily="50" charset="0"/>
                <a:cs typeface="Arial" panose="020B0604020202020204" pitchFamily="34" charset="0"/>
              </a:rPr>
              <a:t>Alette</a:t>
            </a:r>
            <a:br>
              <a:rPr lang="en-US" sz="1600" dirty="0">
                <a:solidFill>
                  <a:schemeClr val="accent6"/>
                </a:solidFill>
                <a:latin typeface="FS Albert Pro Light" panose="02000503040000020004" pitchFamily="50" charset="0"/>
                <a:cs typeface="Arial" panose="020B0604020202020204" pitchFamily="34" charset="0"/>
              </a:rPr>
            </a:br>
            <a:r>
              <a:rPr lang="en-US" sz="1600" dirty="0" err="1">
                <a:solidFill>
                  <a:schemeClr val="tx1"/>
                </a:solidFill>
                <a:latin typeface="FS Albert Pro Light" panose="02000503040000020004" pitchFamily="50" charset="0"/>
                <a:cs typeface="Arial" panose="020B0604020202020204" pitchFamily="34" charset="0"/>
              </a:rPr>
              <a:t>Avanzamento</a:t>
            </a:r>
            <a:r>
              <a:rPr lang="en-US" sz="1600" dirty="0">
                <a:solidFill>
                  <a:schemeClr val="tx1"/>
                </a:solidFill>
                <a:latin typeface="FS Albert Pro Light" panose="02000503040000020004" pitchFamily="50" charset="0"/>
                <a:cs typeface="Arial" panose="020B0604020202020204" pitchFamily="34" charset="0"/>
              </a:rPr>
              <a:t> del </a:t>
            </a:r>
            <a:r>
              <a:rPr lang="en-US" sz="1600" dirty="0" err="1">
                <a:solidFill>
                  <a:schemeClr val="tx1"/>
                </a:solidFill>
                <a:latin typeface="FS Albert Pro Light" panose="02000503040000020004" pitchFamily="50" charset="0"/>
                <a:cs typeface="Arial" panose="020B0604020202020204" pitchFamily="34" charset="0"/>
              </a:rPr>
              <a:t>catetere</a:t>
            </a:r>
            <a:r>
              <a:rPr lang="en-US" sz="1600" dirty="0">
                <a:solidFill>
                  <a:schemeClr val="tx1"/>
                </a:solidFill>
                <a:latin typeface="FS Albert Pro Light" panose="02000503040000020004" pitchFamily="50" charset="0"/>
                <a:cs typeface="Arial" panose="020B0604020202020204" pitchFamily="34" charset="0"/>
              </a:rPr>
              <a:t>. </a:t>
            </a:r>
            <a:r>
              <a:rPr lang="en-US" sz="1600" dirty="0" err="1">
                <a:solidFill>
                  <a:schemeClr val="tx1"/>
                </a:solidFill>
                <a:latin typeface="FS Albert Pro Light" panose="02000503040000020004" pitchFamily="50" charset="0"/>
                <a:cs typeface="Arial" panose="020B0604020202020204" pitchFamily="34" charset="0"/>
              </a:rPr>
              <a:t>Codice-colore</a:t>
            </a:r>
            <a:r>
              <a:rPr lang="en-US" sz="1600" dirty="0">
                <a:solidFill>
                  <a:schemeClr val="tx1"/>
                </a:solidFill>
                <a:latin typeface="FS Albert Pro Light" panose="02000503040000020004" pitchFamily="50" charset="0"/>
                <a:cs typeface="Arial" panose="020B0604020202020204" pitchFamily="34" charset="0"/>
              </a:rPr>
              <a:t> per </a:t>
            </a:r>
            <a:r>
              <a:rPr lang="en-US" sz="1600" dirty="0" err="1">
                <a:solidFill>
                  <a:schemeClr val="tx1"/>
                </a:solidFill>
                <a:latin typeface="FS Albert Pro Light" panose="02000503040000020004" pitchFamily="50" charset="0"/>
                <a:cs typeface="Arial" panose="020B0604020202020204" pitchFamily="34" charset="0"/>
              </a:rPr>
              <a:t>identificare</a:t>
            </a:r>
            <a:r>
              <a:rPr lang="en-US" sz="1600" dirty="0">
                <a:solidFill>
                  <a:schemeClr val="tx1"/>
                </a:solidFill>
                <a:latin typeface="FS Albert Pro Light" panose="02000503040000020004" pitchFamily="50" charset="0"/>
                <a:cs typeface="Arial" panose="020B0604020202020204" pitchFamily="34" charset="0"/>
              </a:rPr>
              <a:t> il Gauge</a:t>
            </a:r>
          </a:p>
        </p:txBody>
      </p:sp>
      <p:cxnSp>
        <p:nvCxnSpPr>
          <p:cNvPr id="25" name="Straight Arrow Connector 24">
            <a:extLst>
              <a:ext uri="{FF2B5EF4-FFF2-40B4-BE49-F238E27FC236}">
                <a16:creationId xmlns:a16="http://schemas.microsoft.com/office/drawing/2014/main" id="{29A80B0B-4702-73B7-45EC-9D93E75F0E48}"/>
              </a:ext>
            </a:extLst>
          </p:cNvPr>
          <p:cNvCxnSpPr>
            <a:cxnSpLocks/>
            <a:stCxn id="24" idx="2"/>
          </p:cNvCxnSpPr>
          <p:nvPr/>
        </p:nvCxnSpPr>
        <p:spPr>
          <a:xfrm>
            <a:off x="4847161" y="2472569"/>
            <a:ext cx="1815319" cy="95643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6" name="Straight Arrow Connector 25">
            <a:extLst>
              <a:ext uri="{FF2B5EF4-FFF2-40B4-BE49-F238E27FC236}">
                <a16:creationId xmlns:a16="http://schemas.microsoft.com/office/drawing/2014/main" id="{C5A30201-677F-716A-6324-19B0D071F0F0}"/>
              </a:ext>
            </a:extLst>
          </p:cNvPr>
          <p:cNvCxnSpPr>
            <a:cxnSpLocks/>
            <a:stCxn id="18" idx="0"/>
          </p:cNvCxnSpPr>
          <p:nvPr/>
        </p:nvCxnSpPr>
        <p:spPr>
          <a:xfrm flipH="1" flipV="1">
            <a:off x="7234173" y="4367463"/>
            <a:ext cx="1268420" cy="38002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4" name="Footer Placeholder 5">
            <a:extLst>
              <a:ext uri="{FF2B5EF4-FFF2-40B4-BE49-F238E27FC236}">
                <a16:creationId xmlns:a16="http://schemas.microsoft.com/office/drawing/2014/main" id="{A5F74B93-0354-AEBF-EFFC-49B9056BF2EA}"/>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8" name="Date Placeholder 4">
            <a:extLst>
              <a:ext uri="{FF2B5EF4-FFF2-40B4-BE49-F238E27FC236}">
                <a16:creationId xmlns:a16="http://schemas.microsoft.com/office/drawing/2014/main" id="{D19AF12B-4DDD-0216-EF90-3747873AA9FF}"/>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201109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5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repeatCount="indefinite" fill="hold" display="0">
                  <p:stCondLst>
                    <p:cond delay="indefinite"/>
                  </p:stCondLst>
                </p:cTn>
                <p:tgtEl>
                  <p:spTgt spid="1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10</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 name="Title 7">
            <a:extLst>
              <a:ext uri="{FF2B5EF4-FFF2-40B4-BE49-F238E27FC236}">
                <a16:creationId xmlns:a16="http://schemas.microsoft.com/office/drawing/2014/main" id="{02B20C46-F891-7537-6AB7-0EC525E30843}"/>
              </a:ext>
            </a:extLst>
          </p:cNvPr>
          <p:cNvSpPr>
            <a:spLocks noGrp="1"/>
          </p:cNvSpPr>
          <p:nvPr>
            <p:ph type="title"/>
          </p:nvPr>
        </p:nvSpPr>
        <p:spPr>
          <a:xfrm>
            <a:off x="420694" y="88639"/>
            <a:ext cx="9615845" cy="1728216"/>
          </a:xfrm>
        </p:spPr>
        <p:txBody>
          <a:bodyPr/>
          <a:lstStyle/>
          <a:p>
            <a:r>
              <a:rPr lang="en-US" sz="3200" b="1" dirty="0" err="1">
                <a:solidFill>
                  <a:schemeClr val="accent5"/>
                </a:solidFill>
              </a:rPr>
              <a:t>Provena</a:t>
            </a:r>
            <a:r>
              <a:rPr lang="en-US" sz="3200" b="1" baseline="30000" dirty="0" err="1">
                <a:solidFill>
                  <a:schemeClr val="accent5"/>
                </a:solidFill>
              </a:rPr>
              <a:t>TM</a:t>
            </a:r>
            <a:endParaRPr lang="en-US" sz="3200" b="1" baseline="30000" dirty="0">
              <a:solidFill>
                <a:schemeClr val="accent5"/>
              </a:solidFill>
            </a:endParaRPr>
          </a:p>
        </p:txBody>
      </p:sp>
      <p:pic>
        <p:nvPicPr>
          <p:cNvPr id="4" name="Picture 3">
            <a:extLst>
              <a:ext uri="{FF2B5EF4-FFF2-40B4-BE49-F238E27FC236}">
                <a16:creationId xmlns:a16="http://schemas.microsoft.com/office/drawing/2014/main" id="{C8531AED-A6ED-3253-332E-20BFF406457B}"/>
              </a:ext>
            </a:extLst>
          </p:cNvPr>
          <p:cNvPicPr>
            <a:picLocks noChangeAspect="1"/>
          </p:cNvPicPr>
          <p:nvPr/>
        </p:nvPicPr>
        <p:blipFill rotWithShape="1">
          <a:blip r:embed="rId3"/>
          <a:srcRect l="19050" t="27815" r="23650" b="9334"/>
          <a:stretch/>
        </p:blipFill>
        <p:spPr>
          <a:xfrm>
            <a:off x="144529" y="835568"/>
            <a:ext cx="7849806" cy="4843337"/>
          </a:xfrm>
          <a:prstGeom prst="rect">
            <a:avLst/>
          </a:prstGeom>
        </p:spPr>
      </p:pic>
      <p:pic>
        <p:nvPicPr>
          <p:cNvPr id="8" name="Picture 7">
            <a:extLst>
              <a:ext uri="{FF2B5EF4-FFF2-40B4-BE49-F238E27FC236}">
                <a16:creationId xmlns:a16="http://schemas.microsoft.com/office/drawing/2014/main" id="{2F4EFBDE-000A-8066-C89D-18F163EE1913}"/>
              </a:ext>
            </a:extLst>
          </p:cNvPr>
          <p:cNvPicPr>
            <a:picLocks noChangeAspect="1"/>
          </p:cNvPicPr>
          <p:nvPr/>
        </p:nvPicPr>
        <p:blipFill rotWithShape="1">
          <a:blip r:embed="rId4"/>
          <a:srcRect l="41025" t="60254" r="27206" b="11163"/>
          <a:stretch/>
        </p:blipFill>
        <p:spPr>
          <a:xfrm>
            <a:off x="8146190" y="2505157"/>
            <a:ext cx="3936829" cy="1874346"/>
          </a:xfrm>
          <a:prstGeom prst="rect">
            <a:avLst/>
          </a:prstGeom>
        </p:spPr>
      </p:pic>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9" name="Footer Placeholder 5">
            <a:extLst>
              <a:ext uri="{FF2B5EF4-FFF2-40B4-BE49-F238E27FC236}">
                <a16:creationId xmlns:a16="http://schemas.microsoft.com/office/drawing/2014/main" id="{B5FFC2F9-F19D-56C6-0D5C-F0A9C85F7EF6}"/>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10" name="Date Placeholder 4">
            <a:extLst>
              <a:ext uri="{FF2B5EF4-FFF2-40B4-BE49-F238E27FC236}">
                <a16:creationId xmlns:a16="http://schemas.microsoft.com/office/drawing/2014/main" id="{85E88FD2-74D0-7A11-9E0D-4DD65F6C75B4}"/>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3532893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27569-5248-5EA6-0863-350C20289B68}"/>
              </a:ext>
            </a:extLst>
          </p:cNvPr>
          <p:cNvSpPr>
            <a:spLocks noGrp="1"/>
          </p:cNvSpPr>
          <p:nvPr>
            <p:ph type="title"/>
          </p:nvPr>
        </p:nvSpPr>
        <p:spPr>
          <a:xfrm>
            <a:off x="836945" y="408432"/>
            <a:ext cx="10518111" cy="2806405"/>
          </a:xfrm>
        </p:spPr>
        <p:txBody>
          <a:bodyPr>
            <a:normAutofit/>
          </a:bodyPr>
          <a:lstStyle/>
          <a:p>
            <a:r>
              <a:rPr lang="en-US" sz="6000" dirty="0" err="1"/>
              <a:t>Proattività</a:t>
            </a:r>
            <a:r>
              <a:rPr lang="en-US" sz="6000" dirty="0"/>
              <a:t> e </a:t>
            </a:r>
            <a:r>
              <a:rPr lang="en-US" sz="6000" dirty="0" err="1"/>
              <a:t>appropriatezza</a:t>
            </a:r>
            <a:r>
              <a:rPr lang="en-US" sz="6000" dirty="0"/>
              <a:t> non </a:t>
            </a:r>
            <a:r>
              <a:rPr lang="en-US" sz="6000" dirty="0" err="1"/>
              <a:t>passano</a:t>
            </a:r>
            <a:r>
              <a:rPr lang="en-US" sz="6000" dirty="0"/>
              <a:t> solo </a:t>
            </a:r>
            <a:r>
              <a:rPr lang="en-US" sz="6000" dirty="0" err="1"/>
              <a:t>attraverso</a:t>
            </a:r>
            <a:r>
              <a:rPr lang="en-US" sz="6000" dirty="0"/>
              <a:t> </a:t>
            </a:r>
            <a:r>
              <a:rPr lang="en-US" sz="6000" dirty="0" err="1"/>
              <a:t>i</a:t>
            </a:r>
            <a:r>
              <a:rPr lang="en-US" sz="6000" dirty="0"/>
              <a:t> </a:t>
            </a:r>
            <a:r>
              <a:rPr lang="en-US" sz="6000" dirty="0" err="1"/>
              <a:t>prodotti</a:t>
            </a:r>
            <a:endParaRPr lang="en-US" sz="6000" dirty="0"/>
          </a:p>
        </p:txBody>
      </p:sp>
      <p:sp>
        <p:nvSpPr>
          <p:cNvPr id="6" name="Slide Number Placeholder 5">
            <a:extLst>
              <a:ext uri="{FF2B5EF4-FFF2-40B4-BE49-F238E27FC236}">
                <a16:creationId xmlns:a16="http://schemas.microsoft.com/office/drawing/2014/main" id="{395A2E38-FF28-3357-CE54-C9C70C9A2D6E}"/>
              </a:ext>
            </a:extLst>
          </p:cNvPr>
          <p:cNvSpPr>
            <a:spLocks noGrp="1"/>
          </p:cNvSpPr>
          <p:nvPr>
            <p:ph type="sldNum" sz="quarter" idx="12"/>
          </p:nvPr>
        </p:nvSpPr>
        <p:spPr/>
        <p:txBody>
          <a:bodyPr/>
          <a:lstStyle/>
          <a:p>
            <a:fld id="{E73E888A-8B14-A546-8F91-EA73F9BB568F}" type="slidenum">
              <a:rPr lang="en-US" smtClean="0"/>
              <a:t>11</a:t>
            </a:fld>
            <a:endParaRPr lang="en-US"/>
          </a:p>
        </p:txBody>
      </p:sp>
      <p:sp>
        <p:nvSpPr>
          <p:cNvPr id="9" name="Text Placeholder 8">
            <a:extLst>
              <a:ext uri="{FF2B5EF4-FFF2-40B4-BE49-F238E27FC236}">
                <a16:creationId xmlns:a16="http://schemas.microsoft.com/office/drawing/2014/main" id="{1ED776E3-AE1C-212A-6BBB-06FBFE8E61BC}"/>
              </a:ext>
            </a:extLst>
          </p:cNvPr>
          <p:cNvSpPr>
            <a:spLocks noGrp="1"/>
          </p:cNvSpPr>
          <p:nvPr>
            <p:ph type="body" sz="quarter" idx="14"/>
          </p:nvPr>
        </p:nvSpPr>
        <p:spPr/>
        <p:txBody>
          <a:bodyPr/>
          <a:lstStyle/>
          <a:p>
            <a:r>
              <a:rPr lang="it-IT" dirty="0"/>
              <a:t>BD Workshop</a:t>
            </a:r>
            <a:endParaRPr lang="it-IT"/>
          </a:p>
        </p:txBody>
      </p:sp>
      <p:sp>
        <p:nvSpPr>
          <p:cNvPr id="3" name="Footer Placeholder 5">
            <a:extLst>
              <a:ext uri="{FF2B5EF4-FFF2-40B4-BE49-F238E27FC236}">
                <a16:creationId xmlns:a16="http://schemas.microsoft.com/office/drawing/2014/main" id="{62117829-E5E6-7914-9D47-091D5FB1BBED}"/>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7" name="Date Placeholder 4">
            <a:extLst>
              <a:ext uri="{FF2B5EF4-FFF2-40B4-BE49-F238E27FC236}">
                <a16:creationId xmlns:a16="http://schemas.microsoft.com/office/drawing/2014/main" id="{2F0A251D-BC30-F69A-11BC-24353877B7AE}"/>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2503124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8BBFA552-F390-D147-0DAC-36F62DA4D09B}"/>
              </a:ext>
            </a:extLst>
          </p:cNvPr>
          <p:cNvSpPr>
            <a:spLocks noGrp="1"/>
          </p:cNvSpPr>
          <p:nvPr>
            <p:ph type="title"/>
          </p:nvPr>
        </p:nvSpPr>
        <p:spPr>
          <a:xfrm>
            <a:off x="228602" y="228600"/>
            <a:ext cx="10441869" cy="1218281"/>
          </a:xfrm>
        </p:spPr>
        <p:txBody>
          <a:bodyPr/>
          <a:lstStyle/>
          <a:p>
            <a:r>
              <a:rPr lang="en-US" sz="3200" b="1" dirty="0">
                <a:solidFill>
                  <a:schemeClr val="accent5"/>
                </a:solidFill>
              </a:rPr>
              <a:t>HEOR: Health Economic and Outcomes Research</a:t>
            </a:r>
          </a:p>
        </p:txBody>
      </p:sp>
      <p:sp>
        <p:nvSpPr>
          <p:cNvPr id="20" name="TextBox 19">
            <a:extLst>
              <a:ext uri="{FF2B5EF4-FFF2-40B4-BE49-F238E27FC236}">
                <a16:creationId xmlns:a16="http://schemas.microsoft.com/office/drawing/2014/main" id="{66CE1AF9-08A3-6F8E-D93F-C7272558EAE1}"/>
              </a:ext>
            </a:extLst>
          </p:cNvPr>
          <p:cNvSpPr txBox="1"/>
          <p:nvPr/>
        </p:nvSpPr>
        <p:spPr>
          <a:xfrm>
            <a:off x="409225" y="1295805"/>
            <a:ext cx="3103879" cy="492443"/>
          </a:xfrm>
          <a:prstGeom prst="rect">
            <a:avLst/>
          </a:prstGeom>
          <a:solidFill>
            <a:schemeClr val="accent4"/>
          </a:solidFill>
          <a:ln w="12700">
            <a:miter lim="400000"/>
          </a:ln>
        </p:spPr>
        <p:txBody>
          <a:bodyPr wrap="square" lIns="121920" tIns="60960" rIns="121920" bIns="60960" rtlCol="0">
            <a:spAutoFit/>
          </a:bodyPr>
          <a:lstStyle/>
          <a:p>
            <a:pPr defTabSz="1100639"/>
            <a:r>
              <a:rPr lang="en-US" sz="2400" i="1" dirty="0">
                <a:solidFill>
                  <a:schemeClr val="bg1"/>
                </a:solidFill>
                <a:latin typeface="FS Albert Pro Light" panose="02000503040000020004" pitchFamily="2" charset="0"/>
                <a:ea typeface="+mj-ea"/>
                <a:cs typeface="+mj-cs"/>
                <a:sym typeface="FSAlbertPro-Light"/>
              </a:rPr>
              <a:t>Da </a:t>
            </a:r>
            <a:r>
              <a:rPr lang="en-US" sz="2400" i="1" dirty="0" err="1">
                <a:solidFill>
                  <a:schemeClr val="bg1"/>
                </a:solidFill>
                <a:latin typeface="FS Albert Pro Light" panose="02000503040000020004" pitchFamily="2" charset="0"/>
                <a:ea typeface="+mj-ea"/>
                <a:cs typeface="+mj-cs"/>
                <a:sym typeface="FSAlbertPro-Light"/>
              </a:rPr>
              <a:t>un’ottica</a:t>
            </a:r>
            <a:r>
              <a:rPr lang="en-US" sz="2400" i="1" dirty="0">
                <a:solidFill>
                  <a:schemeClr val="bg1"/>
                </a:solidFill>
                <a:latin typeface="FS Albert Pro Light" panose="02000503040000020004" pitchFamily="2" charset="0"/>
                <a:ea typeface="+mj-ea"/>
                <a:cs typeface="+mj-cs"/>
                <a:sym typeface="FSAlbertPro-Light"/>
              </a:rPr>
              <a:t> di </a:t>
            </a:r>
            <a:r>
              <a:rPr lang="en-US" sz="2400" i="1" dirty="0" err="1">
                <a:solidFill>
                  <a:schemeClr val="bg1"/>
                </a:solidFill>
                <a:latin typeface="FS Albert Pro Light" panose="02000503040000020004" pitchFamily="2" charset="0"/>
                <a:ea typeface="+mj-ea"/>
                <a:cs typeface="+mj-cs"/>
                <a:sym typeface="FSAlbertPro-Light"/>
              </a:rPr>
              <a:t>prezzo</a:t>
            </a:r>
            <a:endParaRPr lang="en-US" sz="2400" i="1" dirty="0">
              <a:solidFill>
                <a:schemeClr val="bg1"/>
              </a:solidFill>
              <a:latin typeface="FS Albert Pro Light" panose="02000503040000020004" pitchFamily="2" charset="0"/>
              <a:ea typeface="+mj-ea"/>
              <a:cs typeface="+mj-cs"/>
              <a:sym typeface="FSAlbertPro-Light"/>
            </a:endParaRPr>
          </a:p>
        </p:txBody>
      </p:sp>
      <p:sp>
        <p:nvSpPr>
          <p:cNvPr id="21" name="TextBox 20">
            <a:extLst>
              <a:ext uri="{FF2B5EF4-FFF2-40B4-BE49-F238E27FC236}">
                <a16:creationId xmlns:a16="http://schemas.microsoft.com/office/drawing/2014/main" id="{C9CCDFC2-9815-DEFA-A29F-6A1768B5770D}"/>
              </a:ext>
            </a:extLst>
          </p:cNvPr>
          <p:cNvSpPr txBox="1"/>
          <p:nvPr/>
        </p:nvSpPr>
        <p:spPr>
          <a:xfrm>
            <a:off x="3628815" y="1295805"/>
            <a:ext cx="7714261" cy="492443"/>
          </a:xfrm>
          <a:prstGeom prst="rect">
            <a:avLst/>
          </a:prstGeom>
          <a:solidFill>
            <a:schemeClr val="accent2"/>
          </a:solidFill>
          <a:ln w="12700">
            <a:miter lim="400000"/>
          </a:ln>
        </p:spPr>
        <p:txBody>
          <a:bodyPr wrap="square" lIns="121920" tIns="60960" rIns="121920" bIns="60960" rtlCol="0">
            <a:spAutoFit/>
          </a:bodyPr>
          <a:lstStyle/>
          <a:p>
            <a:pPr defTabSz="1100639"/>
            <a:r>
              <a:rPr lang="en-US" sz="2400" i="1" dirty="0">
                <a:solidFill>
                  <a:schemeClr val="bg1"/>
                </a:solidFill>
                <a:latin typeface="FS Albert Pro Light" panose="02000503040000020004" pitchFamily="2" charset="0"/>
                <a:ea typeface="+mj-ea"/>
                <a:cs typeface="+mj-cs"/>
                <a:sym typeface="FSAlbertPro-Light"/>
              </a:rPr>
              <a:t>A </a:t>
            </a:r>
            <a:r>
              <a:rPr lang="en-US" sz="2400" i="1" dirty="0" err="1">
                <a:solidFill>
                  <a:schemeClr val="bg1"/>
                </a:solidFill>
                <a:latin typeface="FS Albert Pro Light" panose="02000503040000020004" pitchFamily="2" charset="0"/>
                <a:ea typeface="+mj-ea"/>
                <a:cs typeface="+mj-cs"/>
                <a:sym typeface="FSAlbertPro-Light"/>
              </a:rPr>
              <a:t>un’ottica</a:t>
            </a:r>
            <a:r>
              <a:rPr lang="en-US" sz="2400" i="1" dirty="0">
                <a:solidFill>
                  <a:schemeClr val="bg1"/>
                </a:solidFill>
                <a:latin typeface="FS Albert Pro Light" panose="02000503040000020004" pitchFamily="2" charset="0"/>
                <a:ea typeface="+mj-ea"/>
                <a:cs typeface="+mj-cs"/>
                <a:sym typeface="FSAlbertPro-Light"/>
              </a:rPr>
              <a:t> </a:t>
            </a:r>
            <a:r>
              <a:rPr lang="en-US" sz="2400" i="1" dirty="0" err="1">
                <a:solidFill>
                  <a:schemeClr val="bg1"/>
                </a:solidFill>
                <a:latin typeface="FS Albert Pro Light" panose="02000503040000020004" pitchFamily="2" charset="0"/>
                <a:ea typeface="+mj-ea"/>
                <a:cs typeface="+mj-cs"/>
                <a:sym typeface="FSAlbertPro-Light"/>
              </a:rPr>
              <a:t>basata</a:t>
            </a:r>
            <a:r>
              <a:rPr lang="en-US" sz="2400" i="1" dirty="0">
                <a:solidFill>
                  <a:schemeClr val="bg1"/>
                </a:solidFill>
                <a:latin typeface="FS Albert Pro Light" panose="02000503040000020004" pitchFamily="2" charset="0"/>
                <a:ea typeface="+mj-ea"/>
                <a:cs typeface="+mj-cs"/>
                <a:sym typeface="FSAlbertPro-Light"/>
              </a:rPr>
              <a:t> </a:t>
            </a:r>
            <a:r>
              <a:rPr lang="en-US" sz="2400" i="1" dirty="0" err="1">
                <a:solidFill>
                  <a:schemeClr val="bg1"/>
                </a:solidFill>
                <a:latin typeface="FS Albert Pro Light" panose="02000503040000020004" pitchFamily="2" charset="0"/>
                <a:ea typeface="+mj-ea"/>
                <a:cs typeface="+mj-cs"/>
                <a:sym typeface="FSAlbertPro-Light"/>
              </a:rPr>
              <a:t>sul</a:t>
            </a:r>
            <a:r>
              <a:rPr lang="en-US" sz="2400" i="1" dirty="0">
                <a:solidFill>
                  <a:schemeClr val="bg1"/>
                </a:solidFill>
                <a:latin typeface="FS Albert Pro Light" panose="02000503040000020004" pitchFamily="2" charset="0"/>
                <a:ea typeface="+mj-ea"/>
                <a:cs typeface="+mj-cs"/>
                <a:sym typeface="FSAlbertPro-Light"/>
              </a:rPr>
              <a:t> </a:t>
            </a:r>
            <a:r>
              <a:rPr lang="en-US" sz="2400" i="1" dirty="0" err="1">
                <a:solidFill>
                  <a:schemeClr val="bg1"/>
                </a:solidFill>
                <a:latin typeface="FS Albert Pro Light" panose="02000503040000020004" pitchFamily="2" charset="0"/>
                <a:ea typeface="+mj-ea"/>
                <a:cs typeface="+mj-cs"/>
                <a:sym typeface="FSAlbertPro-Light"/>
              </a:rPr>
              <a:t>valore</a:t>
            </a:r>
            <a:r>
              <a:rPr lang="en-US" sz="2400" i="1" dirty="0">
                <a:solidFill>
                  <a:schemeClr val="bg1"/>
                </a:solidFill>
                <a:latin typeface="FS Albert Pro Light" panose="02000503040000020004" pitchFamily="2" charset="0"/>
                <a:ea typeface="+mj-ea"/>
                <a:cs typeface="+mj-cs"/>
                <a:sym typeface="FSAlbertPro-Light"/>
              </a:rPr>
              <a:t> </a:t>
            </a:r>
            <a:r>
              <a:rPr lang="en-US" sz="2400" i="1" dirty="0" err="1">
                <a:solidFill>
                  <a:schemeClr val="bg1"/>
                </a:solidFill>
                <a:latin typeface="FS Albert Pro Light" panose="02000503040000020004" pitchFamily="2" charset="0"/>
                <a:ea typeface="+mj-ea"/>
                <a:cs typeface="+mj-cs"/>
                <a:sym typeface="FSAlbertPro-Light"/>
              </a:rPr>
              <a:t>supportato</a:t>
            </a:r>
            <a:r>
              <a:rPr lang="en-US" sz="2400" i="1" dirty="0">
                <a:solidFill>
                  <a:schemeClr val="bg1"/>
                </a:solidFill>
                <a:latin typeface="FS Albert Pro Light" panose="02000503040000020004" pitchFamily="2" charset="0"/>
                <a:ea typeface="+mj-ea"/>
                <a:cs typeface="+mj-cs"/>
                <a:sym typeface="FSAlbertPro-Light"/>
              </a:rPr>
              <a:t> da </a:t>
            </a:r>
            <a:r>
              <a:rPr lang="en-US" sz="2400" i="1" dirty="0" err="1">
                <a:solidFill>
                  <a:schemeClr val="bg1"/>
                </a:solidFill>
                <a:latin typeface="FS Albert Pro Light" panose="02000503040000020004" pitchFamily="2" charset="0"/>
                <a:ea typeface="+mj-ea"/>
                <a:cs typeface="+mj-cs"/>
                <a:sym typeface="FSAlbertPro-Light"/>
              </a:rPr>
              <a:t>evidenze</a:t>
            </a:r>
            <a:endParaRPr lang="en-US" sz="2400" i="1" dirty="0">
              <a:solidFill>
                <a:schemeClr val="bg1"/>
              </a:solidFill>
              <a:latin typeface="FS Albert Pro Light" panose="02000503040000020004" pitchFamily="2" charset="0"/>
              <a:ea typeface="+mj-ea"/>
              <a:cs typeface="+mj-cs"/>
              <a:sym typeface="FSAlbertPro-Light"/>
            </a:endParaRPr>
          </a:p>
        </p:txBody>
      </p:sp>
      <p:sp>
        <p:nvSpPr>
          <p:cNvPr id="22" name="TextBox 21">
            <a:extLst>
              <a:ext uri="{FF2B5EF4-FFF2-40B4-BE49-F238E27FC236}">
                <a16:creationId xmlns:a16="http://schemas.microsoft.com/office/drawing/2014/main" id="{D67F6ABE-1211-DA17-33BE-DFF76B4EBB3A}"/>
              </a:ext>
            </a:extLst>
          </p:cNvPr>
          <p:cNvSpPr txBox="1"/>
          <p:nvPr/>
        </p:nvSpPr>
        <p:spPr>
          <a:xfrm>
            <a:off x="409225" y="2936558"/>
            <a:ext cx="3103879" cy="697755"/>
          </a:xfrm>
          <a:prstGeom prst="rect">
            <a:avLst/>
          </a:prstGeom>
          <a:solidFill>
            <a:schemeClr val="accent4"/>
          </a:solidFill>
          <a:ln w="12700">
            <a:miter lim="400000"/>
          </a:ln>
        </p:spPr>
        <p:txBody>
          <a:bodyPr wrap="square" lIns="121920" tIns="60960" rIns="121920" bIns="60960" rtlCol="0">
            <a:spAutoFit/>
          </a:bodyPr>
          <a:lstStyle/>
          <a:p>
            <a:pPr defTabSz="1100639"/>
            <a:r>
              <a:rPr lang="en-US" sz="1867" i="1" dirty="0" err="1">
                <a:solidFill>
                  <a:schemeClr val="bg1"/>
                </a:solidFill>
                <a:latin typeface="FS Albert Pro Light" panose="02000503040000020004" pitchFamily="2" charset="0"/>
                <a:ea typeface="+mj-ea"/>
                <a:cs typeface="+mj-cs"/>
                <a:sym typeface="FSAlbertPro-Light"/>
              </a:rPr>
              <a:t>Comprare</a:t>
            </a:r>
            <a:r>
              <a:rPr lang="en-US" sz="1867" i="1" dirty="0">
                <a:solidFill>
                  <a:schemeClr val="bg1"/>
                </a:solidFill>
                <a:latin typeface="FS Albert Pro Light" panose="02000503040000020004" pitchFamily="2" charset="0"/>
                <a:ea typeface="+mj-ea"/>
                <a:cs typeface="+mj-cs"/>
                <a:sym typeface="FSAlbertPro-Light"/>
              </a:rPr>
              <a:t> </a:t>
            </a:r>
            <a:r>
              <a:rPr lang="en-US" sz="1867" i="1" dirty="0" err="1">
                <a:solidFill>
                  <a:schemeClr val="bg1"/>
                </a:solidFill>
                <a:latin typeface="FS Albert Pro Light" panose="02000503040000020004" pitchFamily="2" charset="0"/>
                <a:ea typeface="+mj-ea"/>
                <a:cs typeface="+mj-cs"/>
                <a:sym typeface="FSAlbertPro-Light"/>
              </a:rPr>
              <a:t>dispositivi</a:t>
            </a:r>
            <a:r>
              <a:rPr lang="en-US" sz="1867" i="1" dirty="0">
                <a:solidFill>
                  <a:schemeClr val="bg1"/>
                </a:solidFill>
                <a:latin typeface="FS Albert Pro Light" panose="02000503040000020004" pitchFamily="2" charset="0"/>
                <a:ea typeface="+mj-ea"/>
                <a:cs typeface="+mj-cs"/>
                <a:sym typeface="FSAlbertPro-Light"/>
              </a:rPr>
              <a:t> </a:t>
            </a:r>
            <a:r>
              <a:rPr lang="en-US" sz="1867" i="1" dirty="0" err="1">
                <a:solidFill>
                  <a:schemeClr val="bg1"/>
                </a:solidFill>
                <a:latin typeface="FS Albert Pro Light" panose="02000503040000020004" pitchFamily="2" charset="0"/>
                <a:ea typeface="+mj-ea"/>
                <a:cs typeface="+mj-cs"/>
                <a:sym typeface="FSAlbertPro-Light"/>
              </a:rPr>
              <a:t>innovativi</a:t>
            </a:r>
            <a:r>
              <a:rPr lang="en-US" sz="1867" i="1" dirty="0">
                <a:solidFill>
                  <a:schemeClr val="bg1"/>
                </a:solidFill>
                <a:latin typeface="FS Albert Pro Light" panose="02000503040000020004" pitchFamily="2" charset="0"/>
                <a:ea typeface="+mj-ea"/>
                <a:cs typeface="+mj-cs"/>
                <a:sym typeface="FSAlbertPro-Light"/>
              </a:rPr>
              <a:t> costa di </a:t>
            </a:r>
            <a:r>
              <a:rPr lang="en-US" sz="1867" i="1" dirty="0" err="1">
                <a:solidFill>
                  <a:schemeClr val="bg1"/>
                </a:solidFill>
                <a:latin typeface="FS Albert Pro Light" panose="02000503040000020004" pitchFamily="2" charset="0"/>
                <a:ea typeface="+mj-ea"/>
                <a:cs typeface="+mj-cs"/>
                <a:sym typeface="FSAlbertPro-Light"/>
              </a:rPr>
              <a:t>più</a:t>
            </a:r>
            <a:r>
              <a:rPr lang="en-US" sz="1867" i="1" dirty="0">
                <a:solidFill>
                  <a:schemeClr val="bg1"/>
                </a:solidFill>
                <a:latin typeface="FS Albert Pro Light" panose="02000503040000020004" pitchFamily="2" charset="0"/>
                <a:ea typeface="+mj-ea"/>
                <a:cs typeface="+mj-cs"/>
                <a:sym typeface="FSAlbertPro-Light"/>
              </a:rPr>
              <a:t>!</a:t>
            </a:r>
          </a:p>
        </p:txBody>
      </p:sp>
      <p:sp>
        <p:nvSpPr>
          <p:cNvPr id="23" name="TextBox 22">
            <a:extLst>
              <a:ext uri="{FF2B5EF4-FFF2-40B4-BE49-F238E27FC236}">
                <a16:creationId xmlns:a16="http://schemas.microsoft.com/office/drawing/2014/main" id="{1630BCD9-BB10-1845-374B-8470B4D27160}"/>
              </a:ext>
            </a:extLst>
          </p:cNvPr>
          <p:cNvSpPr txBox="1"/>
          <p:nvPr/>
        </p:nvSpPr>
        <p:spPr>
          <a:xfrm>
            <a:off x="3843938" y="1966861"/>
            <a:ext cx="2441309" cy="410433"/>
          </a:xfrm>
          <a:prstGeom prst="rect">
            <a:avLst/>
          </a:prstGeom>
          <a:ln w="12700">
            <a:miter lim="400000"/>
          </a:ln>
        </p:spPr>
        <p:txBody>
          <a:bodyPr wrap="none" lIns="121920" tIns="60960" rIns="121920" bIns="60960" rtlCol="0">
            <a:spAutoFit/>
          </a:bodyPr>
          <a:lstStyle/>
          <a:p>
            <a:pPr defTabSz="1100639"/>
            <a:r>
              <a:rPr lang="it-IT" sz="1867" dirty="0">
                <a:solidFill>
                  <a:schemeClr val="tx2"/>
                </a:solidFill>
                <a:latin typeface="FS Albert Pro Light" panose="02000503040000020004" pitchFamily="2" charset="0"/>
                <a:ea typeface="+mj-ea"/>
                <a:cs typeface="+mj-cs"/>
                <a:sym typeface="FSAlbertPro-Light"/>
              </a:rPr>
              <a:t>N. sostituzioni catetere</a:t>
            </a:r>
          </a:p>
        </p:txBody>
      </p:sp>
      <p:sp>
        <p:nvSpPr>
          <p:cNvPr id="24" name="TextBox 23">
            <a:extLst>
              <a:ext uri="{FF2B5EF4-FFF2-40B4-BE49-F238E27FC236}">
                <a16:creationId xmlns:a16="http://schemas.microsoft.com/office/drawing/2014/main" id="{F72AEBEE-5AA3-8274-1DC5-469B1DCA18AE}"/>
              </a:ext>
            </a:extLst>
          </p:cNvPr>
          <p:cNvSpPr txBox="1"/>
          <p:nvPr/>
        </p:nvSpPr>
        <p:spPr>
          <a:xfrm>
            <a:off x="6508208" y="1977104"/>
            <a:ext cx="1740541" cy="410433"/>
          </a:xfrm>
          <a:prstGeom prst="rect">
            <a:avLst/>
          </a:prstGeom>
          <a:ln w="12700">
            <a:miter lim="400000"/>
          </a:ln>
        </p:spPr>
        <p:txBody>
          <a:bodyPr wrap="none" lIns="121920" tIns="60960" rIns="121920" bIns="60960" rtlCol="0">
            <a:spAutoFit/>
          </a:bodyPr>
          <a:lstStyle/>
          <a:p>
            <a:pPr defTabSz="1100639"/>
            <a:r>
              <a:rPr lang="it-IT" sz="1867" dirty="0">
                <a:solidFill>
                  <a:schemeClr val="tx2"/>
                </a:solidFill>
                <a:latin typeface="FS Albert Pro Light" panose="02000503040000020004" pitchFamily="2" charset="0"/>
                <a:ea typeface="+mj-ea"/>
                <a:cs typeface="+mj-cs"/>
                <a:sym typeface="FSAlbertPro-Light"/>
              </a:rPr>
              <a:t>N. Complicanze</a:t>
            </a:r>
          </a:p>
        </p:txBody>
      </p:sp>
      <p:sp>
        <p:nvSpPr>
          <p:cNvPr id="25" name="TextBox 24">
            <a:extLst>
              <a:ext uri="{FF2B5EF4-FFF2-40B4-BE49-F238E27FC236}">
                <a16:creationId xmlns:a16="http://schemas.microsoft.com/office/drawing/2014/main" id="{4B975C0F-48F9-EFC9-ED27-1441375F3A5F}"/>
              </a:ext>
            </a:extLst>
          </p:cNvPr>
          <p:cNvSpPr txBox="1"/>
          <p:nvPr/>
        </p:nvSpPr>
        <p:spPr>
          <a:xfrm>
            <a:off x="8872912" y="2939447"/>
            <a:ext cx="2526269" cy="697755"/>
          </a:xfrm>
          <a:prstGeom prst="rect">
            <a:avLst/>
          </a:prstGeom>
          <a:ln w="12700">
            <a:miter lim="400000"/>
          </a:ln>
        </p:spPr>
        <p:txBody>
          <a:bodyPr wrap="none" lIns="121920" tIns="60960" rIns="121920" bIns="60960" rtlCol="0">
            <a:spAutoFit/>
          </a:bodyPr>
          <a:lstStyle/>
          <a:p>
            <a:pPr algn="ctr" defTabSz="1100639"/>
            <a:r>
              <a:rPr lang="it-IT" sz="1867" dirty="0">
                <a:solidFill>
                  <a:schemeClr val="tx2"/>
                </a:solidFill>
                <a:latin typeface="FS Albert Pro Light" panose="02000503040000020004" pitchFamily="2" charset="0"/>
                <a:ea typeface="+mj-ea"/>
                <a:cs typeface="+mj-cs"/>
                <a:sym typeface="FSAlbertPro-Light"/>
              </a:rPr>
              <a:t>Riduzione </a:t>
            </a:r>
          </a:p>
          <a:p>
            <a:pPr algn="ctr" defTabSz="1100639"/>
            <a:r>
              <a:rPr lang="it-IT" sz="1867" dirty="0">
                <a:solidFill>
                  <a:schemeClr val="tx2"/>
                </a:solidFill>
                <a:latin typeface="FS Albert Pro Light" panose="02000503040000020004" pitchFamily="2" charset="0"/>
                <a:ea typeface="+mj-ea"/>
                <a:cs typeface="+mj-cs"/>
                <a:sym typeface="FSAlbertPro-Light"/>
              </a:rPr>
              <a:t>carichi personale clinico</a:t>
            </a:r>
            <a:endParaRPr lang="en-US" sz="1867" dirty="0">
              <a:solidFill>
                <a:schemeClr val="tx2"/>
              </a:solidFill>
              <a:latin typeface="FS Albert Pro Light" panose="02000503040000020004" pitchFamily="2" charset="0"/>
              <a:ea typeface="+mj-ea"/>
              <a:cs typeface="+mj-cs"/>
              <a:sym typeface="FSAlbertPro-Light"/>
            </a:endParaRPr>
          </a:p>
        </p:txBody>
      </p:sp>
      <p:sp>
        <p:nvSpPr>
          <p:cNvPr id="28" name="TextBox 27">
            <a:extLst>
              <a:ext uri="{FF2B5EF4-FFF2-40B4-BE49-F238E27FC236}">
                <a16:creationId xmlns:a16="http://schemas.microsoft.com/office/drawing/2014/main" id="{CBF03DBF-3DBA-535A-1B0B-0C14221B5FB0}"/>
              </a:ext>
            </a:extLst>
          </p:cNvPr>
          <p:cNvSpPr txBox="1"/>
          <p:nvPr/>
        </p:nvSpPr>
        <p:spPr>
          <a:xfrm>
            <a:off x="3908439" y="2939447"/>
            <a:ext cx="1955535" cy="697755"/>
          </a:xfrm>
          <a:prstGeom prst="rect">
            <a:avLst/>
          </a:prstGeom>
          <a:ln w="12700">
            <a:miter lim="400000"/>
          </a:ln>
        </p:spPr>
        <p:txBody>
          <a:bodyPr wrap="none" lIns="121920" tIns="60960" rIns="121920" bIns="60960" rtlCol="0">
            <a:spAutoFit/>
          </a:bodyPr>
          <a:lstStyle/>
          <a:p>
            <a:pPr algn="ctr" defTabSz="1100639"/>
            <a:r>
              <a:rPr lang="it-IT" sz="1867" dirty="0">
                <a:solidFill>
                  <a:schemeClr val="tx2"/>
                </a:solidFill>
                <a:latin typeface="FS Albert Pro Light" panose="02000503040000020004" pitchFamily="2" charset="0"/>
                <a:ea typeface="+mj-ea"/>
                <a:cs typeface="+mj-cs"/>
                <a:sym typeface="FSAlbertPro-Light"/>
              </a:rPr>
              <a:t>Riduzione</a:t>
            </a:r>
          </a:p>
          <a:p>
            <a:pPr algn="ctr" defTabSz="1100639"/>
            <a:r>
              <a:rPr lang="it-IT" sz="1867" dirty="0">
                <a:solidFill>
                  <a:schemeClr val="tx2"/>
                </a:solidFill>
                <a:latin typeface="FS Albert Pro Light" panose="02000503040000020004" pitchFamily="2" charset="0"/>
                <a:ea typeface="+mj-ea"/>
                <a:cs typeface="+mj-cs"/>
                <a:sym typeface="FSAlbertPro-Light"/>
              </a:rPr>
              <a:t>Cateteri necessari</a:t>
            </a:r>
            <a:endParaRPr lang="en-US" sz="1867" dirty="0">
              <a:solidFill>
                <a:schemeClr val="tx2"/>
              </a:solidFill>
              <a:latin typeface="FS Albert Pro Light" panose="02000503040000020004" pitchFamily="2" charset="0"/>
              <a:ea typeface="+mj-ea"/>
              <a:cs typeface="+mj-cs"/>
              <a:sym typeface="FSAlbertPro-Light"/>
            </a:endParaRPr>
          </a:p>
        </p:txBody>
      </p:sp>
      <p:sp>
        <p:nvSpPr>
          <p:cNvPr id="29" name="TextBox 28">
            <a:extLst>
              <a:ext uri="{FF2B5EF4-FFF2-40B4-BE49-F238E27FC236}">
                <a16:creationId xmlns:a16="http://schemas.microsoft.com/office/drawing/2014/main" id="{12017A63-7E2F-2AEB-9D24-AE51E8570BF4}"/>
              </a:ext>
            </a:extLst>
          </p:cNvPr>
          <p:cNvSpPr txBox="1"/>
          <p:nvPr/>
        </p:nvSpPr>
        <p:spPr>
          <a:xfrm>
            <a:off x="6330211" y="2945058"/>
            <a:ext cx="1980029" cy="697755"/>
          </a:xfrm>
          <a:prstGeom prst="rect">
            <a:avLst/>
          </a:prstGeom>
          <a:ln w="12700">
            <a:miter lim="400000"/>
          </a:ln>
        </p:spPr>
        <p:txBody>
          <a:bodyPr wrap="none" lIns="121920" tIns="60960" rIns="121920" bIns="60960" rtlCol="0">
            <a:spAutoFit/>
          </a:bodyPr>
          <a:lstStyle/>
          <a:p>
            <a:pPr algn="ctr" defTabSz="1100639"/>
            <a:r>
              <a:rPr lang="it-IT" sz="1867" dirty="0">
                <a:solidFill>
                  <a:schemeClr val="tx2"/>
                </a:solidFill>
                <a:latin typeface="FS Albert Pro Light" panose="02000503040000020004" pitchFamily="2" charset="0"/>
                <a:ea typeface="+mj-ea"/>
                <a:cs typeface="+mj-cs"/>
                <a:sym typeface="FSAlbertPro-Light"/>
              </a:rPr>
              <a:t>Riduzione </a:t>
            </a:r>
          </a:p>
          <a:p>
            <a:pPr algn="ctr" defTabSz="1100639"/>
            <a:r>
              <a:rPr lang="it-IT" sz="1867" dirty="0">
                <a:solidFill>
                  <a:schemeClr val="tx2"/>
                </a:solidFill>
                <a:latin typeface="FS Albert Pro Light" panose="02000503040000020004" pitchFamily="2" charset="0"/>
                <a:ea typeface="+mj-ea"/>
                <a:cs typeface="+mj-cs"/>
                <a:sym typeface="FSAlbertPro-Light"/>
              </a:rPr>
              <a:t>Costi complicanze</a:t>
            </a:r>
            <a:endParaRPr lang="en-US" sz="1867" dirty="0">
              <a:solidFill>
                <a:schemeClr val="tx2"/>
              </a:solidFill>
              <a:latin typeface="FS Albert Pro Light" panose="02000503040000020004" pitchFamily="2" charset="0"/>
              <a:ea typeface="+mj-ea"/>
              <a:cs typeface="+mj-cs"/>
              <a:sym typeface="FSAlbertPro-Light"/>
            </a:endParaRPr>
          </a:p>
        </p:txBody>
      </p:sp>
      <p:sp>
        <p:nvSpPr>
          <p:cNvPr id="30" name="TextBox 29">
            <a:extLst>
              <a:ext uri="{FF2B5EF4-FFF2-40B4-BE49-F238E27FC236}">
                <a16:creationId xmlns:a16="http://schemas.microsoft.com/office/drawing/2014/main" id="{D18724F1-A8DB-664C-A4F8-B3E9402D2364}"/>
              </a:ext>
            </a:extLst>
          </p:cNvPr>
          <p:cNvSpPr txBox="1"/>
          <p:nvPr/>
        </p:nvSpPr>
        <p:spPr>
          <a:xfrm>
            <a:off x="8872912" y="1960749"/>
            <a:ext cx="1910651" cy="410433"/>
          </a:xfrm>
          <a:prstGeom prst="rect">
            <a:avLst/>
          </a:prstGeom>
          <a:ln w="12700">
            <a:miter lim="400000"/>
          </a:ln>
        </p:spPr>
        <p:txBody>
          <a:bodyPr wrap="none" lIns="121920" tIns="60960" rIns="121920" bIns="60960" rtlCol="0">
            <a:spAutoFit/>
          </a:bodyPr>
          <a:lstStyle/>
          <a:p>
            <a:pPr defTabSz="1100639"/>
            <a:r>
              <a:rPr lang="it-IT" sz="1867" dirty="0">
                <a:solidFill>
                  <a:schemeClr val="tx2"/>
                </a:solidFill>
                <a:latin typeface="FS Albert Pro Light" panose="02000503040000020004" pitchFamily="2" charset="0"/>
                <a:ea typeface="+mj-ea"/>
                <a:cs typeface="+mj-cs"/>
                <a:sym typeface="FSAlbertPro-Light"/>
              </a:rPr>
              <a:t>Tempo operatore</a:t>
            </a:r>
          </a:p>
        </p:txBody>
      </p:sp>
      <p:cxnSp>
        <p:nvCxnSpPr>
          <p:cNvPr id="32" name="Straight Arrow Connector 31">
            <a:extLst>
              <a:ext uri="{FF2B5EF4-FFF2-40B4-BE49-F238E27FC236}">
                <a16:creationId xmlns:a16="http://schemas.microsoft.com/office/drawing/2014/main" id="{8E517BDC-3ACF-6A10-52CA-F8A5F893F40D}"/>
              </a:ext>
            </a:extLst>
          </p:cNvPr>
          <p:cNvCxnSpPr/>
          <p:nvPr/>
        </p:nvCxnSpPr>
        <p:spPr>
          <a:xfrm>
            <a:off x="3720976" y="3143694"/>
            <a:ext cx="0" cy="341367"/>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34" name="Straight Connector 33">
            <a:extLst>
              <a:ext uri="{FF2B5EF4-FFF2-40B4-BE49-F238E27FC236}">
                <a16:creationId xmlns:a16="http://schemas.microsoft.com/office/drawing/2014/main" id="{A9CC4D08-3891-4563-A78B-6887B0D673A4}"/>
              </a:ext>
            </a:extLst>
          </p:cNvPr>
          <p:cNvCxnSpPr/>
          <p:nvPr/>
        </p:nvCxnSpPr>
        <p:spPr>
          <a:xfrm>
            <a:off x="409224" y="5067868"/>
            <a:ext cx="11018501"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35" name="Rectangle 34">
            <a:extLst>
              <a:ext uri="{FF2B5EF4-FFF2-40B4-BE49-F238E27FC236}">
                <a16:creationId xmlns:a16="http://schemas.microsoft.com/office/drawing/2014/main" id="{4B2A0E7D-0CDB-8B30-C2FE-0000665D412F}"/>
              </a:ext>
            </a:extLst>
          </p:cNvPr>
          <p:cNvSpPr/>
          <p:nvPr/>
        </p:nvSpPr>
        <p:spPr>
          <a:xfrm>
            <a:off x="409225" y="5067868"/>
            <a:ext cx="3103879" cy="84615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noAutofit/>
          </a:bodyPr>
          <a:lstStyle/>
          <a:p>
            <a:pPr algn="ctr" defTabSz="1100639" hangingPunct="0"/>
            <a:endParaRPr lang="en-US" sz="4800" dirty="0">
              <a:solidFill>
                <a:srgbClr val="FFFFFF"/>
              </a:solidFill>
              <a:latin typeface="FS Albert Pro Light" panose="02000503040000020004" pitchFamily="2" charset="0"/>
              <a:ea typeface="Helvetica Neue Medium"/>
              <a:cs typeface="Helvetica Neue Medium"/>
              <a:sym typeface="Helvetica Neue Medium"/>
            </a:endParaRPr>
          </a:p>
        </p:txBody>
      </p:sp>
      <p:sp>
        <p:nvSpPr>
          <p:cNvPr id="36" name="TextBox 35">
            <a:extLst>
              <a:ext uri="{FF2B5EF4-FFF2-40B4-BE49-F238E27FC236}">
                <a16:creationId xmlns:a16="http://schemas.microsoft.com/office/drawing/2014/main" id="{E579BC85-15D8-EB6D-ED41-8C428B3EDBBC}"/>
              </a:ext>
            </a:extLst>
          </p:cNvPr>
          <p:cNvSpPr txBox="1"/>
          <p:nvPr/>
        </p:nvSpPr>
        <p:spPr>
          <a:xfrm>
            <a:off x="527714" y="5067867"/>
            <a:ext cx="2720453" cy="779572"/>
          </a:xfrm>
          <a:prstGeom prst="rect">
            <a:avLst/>
          </a:prstGeom>
          <a:ln w="12700">
            <a:miter lim="400000"/>
          </a:ln>
        </p:spPr>
        <p:txBody>
          <a:bodyPr wrap="square" lIns="121920" tIns="60960" rIns="121920" bIns="60960" rtlCol="0">
            <a:spAutoFit/>
          </a:bodyPr>
          <a:lstStyle/>
          <a:p>
            <a:pPr defTabSz="1100639"/>
            <a:r>
              <a:rPr lang="it-IT" sz="2133" dirty="0">
                <a:solidFill>
                  <a:schemeClr val="bg1"/>
                </a:solidFill>
                <a:latin typeface="FS Albert Pro Light" panose="02000503040000020004" pitchFamily="2" charset="0"/>
                <a:ea typeface="+mj-ea"/>
                <a:cs typeface="+mj-cs"/>
                <a:sym typeface="FSAlbertPro-Light"/>
              </a:rPr>
              <a:t>Impatto negativo sul budget</a:t>
            </a:r>
            <a:endParaRPr lang="en-US" sz="2133" dirty="0">
              <a:solidFill>
                <a:schemeClr val="bg1"/>
              </a:solidFill>
              <a:latin typeface="FS Albert Pro Light" panose="02000503040000020004" pitchFamily="2" charset="0"/>
              <a:ea typeface="+mj-ea"/>
              <a:cs typeface="+mj-cs"/>
              <a:sym typeface="FSAlbertPro-Light"/>
            </a:endParaRPr>
          </a:p>
        </p:txBody>
      </p:sp>
      <p:sp>
        <p:nvSpPr>
          <p:cNvPr id="37" name="Rectangle 36">
            <a:extLst>
              <a:ext uri="{FF2B5EF4-FFF2-40B4-BE49-F238E27FC236}">
                <a16:creationId xmlns:a16="http://schemas.microsoft.com/office/drawing/2014/main" id="{204F3F34-8282-377A-835E-6CCDB42AA6BD}"/>
              </a:ext>
            </a:extLst>
          </p:cNvPr>
          <p:cNvSpPr/>
          <p:nvPr/>
        </p:nvSpPr>
        <p:spPr>
          <a:xfrm>
            <a:off x="3513103" y="4667535"/>
            <a:ext cx="2720451" cy="400332"/>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noAutofit/>
          </a:bodyPr>
          <a:lstStyle/>
          <a:p>
            <a:pPr algn="ctr" defTabSz="1100639" hangingPunct="0"/>
            <a:endParaRPr lang="en-US" sz="4800" dirty="0">
              <a:solidFill>
                <a:srgbClr val="FFFFFF"/>
              </a:solidFill>
              <a:latin typeface="FS Albert Pro Light" panose="02000503040000020004" pitchFamily="2" charset="0"/>
              <a:ea typeface="Helvetica Neue Medium"/>
              <a:cs typeface="Helvetica Neue Medium"/>
              <a:sym typeface="Helvetica Neue Medium"/>
            </a:endParaRPr>
          </a:p>
        </p:txBody>
      </p:sp>
      <p:sp>
        <p:nvSpPr>
          <p:cNvPr id="38" name="Rectangle 37">
            <a:extLst>
              <a:ext uri="{FF2B5EF4-FFF2-40B4-BE49-F238E27FC236}">
                <a16:creationId xmlns:a16="http://schemas.microsoft.com/office/drawing/2014/main" id="{726B734E-8EE2-C597-72D1-695573F0F956}"/>
              </a:ext>
            </a:extLst>
          </p:cNvPr>
          <p:cNvSpPr/>
          <p:nvPr/>
        </p:nvSpPr>
        <p:spPr>
          <a:xfrm>
            <a:off x="6096000" y="4478885"/>
            <a:ext cx="2720451" cy="583372"/>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noAutofit/>
          </a:bodyPr>
          <a:lstStyle/>
          <a:p>
            <a:pPr algn="ctr" defTabSz="1100639" hangingPunct="0"/>
            <a:endParaRPr lang="en-US" sz="4800" dirty="0">
              <a:solidFill>
                <a:srgbClr val="FFFFFF"/>
              </a:solidFill>
              <a:latin typeface="FS Albert Pro Light" panose="02000503040000020004" pitchFamily="2" charset="0"/>
              <a:ea typeface="Helvetica Neue Medium"/>
              <a:cs typeface="Helvetica Neue Medium"/>
              <a:sym typeface="Helvetica Neue Medium"/>
            </a:endParaRPr>
          </a:p>
        </p:txBody>
      </p:sp>
      <p:sp>
        <p:nvSpPr>
          <p:cNvPr id="39" name="Rectangle 38">
            <a:extLst>
              <a:ext uri="{FF2B5EF4-FFF2-40B4-BE49-F238E27FC236}">
                <a16:creationId xmlns:a16="http://schemas.microsoft.com/office/drawing/2014/main" id="{FA30489B-8EA0-8C17-BE25-F41C2A0D843F}"/>
              </a:ext>
            </a:extLst>
          </p:cNvPr>
          <p:cNvSpPr/>
          <p:nvPr/>
        </p:nvSpPr>
        <p:spPr>
          <a:xfrm>
            <a:off x="8747768" y="4058011"/>
            <a:ext cx="2720451" cy="1001668"/>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noAutofit/>
          </a:bodyPr>
          <a:lstStyle/>
          <a:p>
            <a:pPr algn="ctr" defTabSz="1100639" hangingPunct="0"/>
            <a:endParaRPr lang="en-US" sz="4800" dirty="0">
              <a:solidFill>
                <a:srgbClr val="FFFFFF"/>
              </a:solidFill>
              <a:latin typeface="FS Albert Pro Light" panose="02000503040000020004" pitchFamily="2" charset="0"/>
              <a:ea typeface="Helvetica Neue Medium"/>
              <a:cs typeface="Helvetica Neue Medium"/>
              <a:sym typeface="Helvetica Neue Medium"/>
            </a:endParaRPr>
          </a:p>
        </p:txBody>
      </p:sp>
      <p:cxnSp>
        <p:nvCxnSpPr>
          <p:cNvPr id="40" name="Straight Arrow Connector 39">
            <a:extLst>
              <a:ext uri="{FF2B5EF4-FFF2-40B4-BE49-F238E27FC236}">
                <a16:creationId xmlns:a16="http://schemas.microsoft.com/office/drawing/2014/main" id="{41EA879D-733E-840A-D766-2649CE78118E}"/>
              </a:ext>
            </a:extLst>
          </p:cNvPr>
          <p:cNvCxnSpPr>
            <a:cxnSpLocks/>
          </p:cNvCxnSpPr>
          <p:nvPr/>
        </p:nvCxnSpPr>
        <p:spPr>
          <a:xfrm flipV="1">
            <a:off x="3720976" y="5240740"/>
            <a:ext cx="4340301" cy="606827"/>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43" name="TextBox 42">
            <a:extLst>
              <a:ext uri="{FF2B5EF4-FFF2-40B4-BE49-F238E27FC236}">
                <a16:creationId xmlns:a16="http://schemas.microsoft.com/office/drawing/2014/main" id="{A9BC001F-7228-05DA-B6E7-E3DA4180B47B}"/>
              </a:ext>
            </a:extLst>
          </p:cNvPr>
          <p:cNvSpPr txBox="1"/>
          <p:nvPr/>
        </p:nvSpPr>
        <p:spPr>
          <a:xfrm>
            <a:off x="6330211" y="5512624"/>
            <a:ext cx="5400408" cy="697755"/>
          </a:xfrm>
          <a:prstGeom prst="rect">
            <a:avLst/>
          </a:prstGeom>
          <a:ln w="12700">
            <a:miter lim="400000"/>
          </a:ln>
        </p:spPr>
        <p:txBody>
          <a:bodyPr wrap="square" lIns="121920" tIns="60960" rIns="121920" bIns="60960" rtlCol="0">
            <a:spAutoFit/>
          </a:bodyPr>
          <a:lstStyle/>
          <a:p>
            <a:pPr defTabSz="1100639"/>
            <a:r>
              <a:rPr lang="it-IT" sz="1867" dirty="0">
                <a:solidFill>
                  <a:schemeClr val="tx2"/>
                </a:solidFill>
                <a:latin typeface="FS Albert Pro Light" panose="02000503040000020004" pitchFamily="2" charset="0"/>
                <a:ea typeface="+mj-ea"/>
                <a:cs typeface="+mj-cs"/>
                <a:sym typeface="FSAlbertPro-Light"/>
              </a:rPr>
              <a:t>Reale impatto economico con benefici anche in termini di outcomes clinici e di workload</a:t>
            </a:r>
            <a:endParaRPr lang="en-US" sz="1867" dirty="0">
              <a:solidFill>
                <a:schemeClr val="tx2"/>
              </a:solidFill>
              <a:latin typeface="FS Albert Pro Light" panose="02000503040000020004" pitchFamily="2" charset="0"/>
              <a:ea typeface="+mj-ea"/>
              <a:cs typeface="+mj-cs"/>
              <a:sym typeface="FSAlbertPro-Light"/>
            </a:endParaRPr>
          </a:p>
        </p:txBody>
      </p:sp>
      <p:sp>
        <p:nvSpPr>
          <p:cNvPr id="44" name="TextBox 43">
            <a:extLst>
              <a:ext uri="{FF2B5EF4-FFF2-40B4-BE49-F238E27FC236}">
                <a16:creationId xmlns:a16="http://schemas.microsoft.com/office/drawing/2014/main" id="{1E069C46-5FD6-D689-4577-D958F1451066}"/>
              </a:ext>
            </a:extLst>
          </p:cNvPr>
          <p:cNvSpPr txBox="1"/>
          <p:nvPr/>
        </p:nvSpPr>
        <p:spPr>
          <a:xfrm>
            <a:off x="8782108" y="4137449"/>
            <a:ext cx="2720453" cy="779572"/>
          </a:xfrm>
          <a:prstGeom prst="rect">
            <a:avLst/>
          </a:prstGeom>
          <a:ln w="12700">
            <a:miter lim="400000"/>
          </a:ln>
        </p:spPr>
        <p:txBody>
          <a:bodyPr wrap="square" lIns="121920" tIns="60960" rIns="121920" bIns="60960" rtlCol="0">
            <a:spAutoFit/>
          </a:bodyPr>
          <a:lstStyle/>
          <a:p>
            <a:pPr defTabSz="1100639"/>
            <a:r>
              <a:rPr lang="it-IT" sz="2133" dirty="0">
                <a:solidFill>
                  <a:schemeClr val="bg1"/>
                </a:solidFill>
                <a:latin typeface="FS Albert Pro Light" panose="02000503040000020004" pitchFamily="2" charset="0"/>
                <a:ea typeface="+mj-ea"/>
                <a:cs typeface="+mj-cs"/>
                <a:sym typeface="FSAlbertPro-Light"/>
              </a:rPr>
              <a:t>Impatto positivo sul budget</a:t>
            </a:r>
            <a:endParaRPr lang="en-US" sz="2133" dirty="0">
              <a:solidFill>
                <a:schemeClr val="bg1"/>
              </a:solidFill>
              <a:latin typeface="FS Albert Pro Light" panose="02000503040000020004" pitchFamily="2" charset="0"/>
              <a:ea typeface="+mj-ea"/>
              <a:cs typeface="+mj-cs"/>
              <a:sym typeface="FSAlbertPro-Light"/>
            </a:endParaRPr>
          </a:p>
        </p:txBody>
      </p:sp>
      <p:sp>
        <p:nvSpPr>
          <p:cNvPr id="2" name="Footer Placeholder 5">
            <a:extLst>
              <a:ext uri="{FF2B5EF4-FFF2-40B4-BE49-F238E27FC236}">
                <a16:creationId xmlns:a16="http://schemas.microsoft.com/office/drawing/2014/main" id="{29948E04-4EFA-F2F6-A9C7-3A11445030E8}"/>
              </a:ext>
            </a:extLst>
          </p:cNvPr>
          <p:cNvSpPr txBox="1">
            <a:spLocks/>
          </p:cNvSpPr>
          <p:nvPr/>
        </p:nvSpPr>
        <p:spPr>
          <a:xfrm>
            <a:off x="1198181" y="6401118"/>
            <a:ext cx="213410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0-29 Concept</a:t>
            </a:r>
            <a:endParaRPr lang="en-US" dirty="0"/>
          </a:p>
        </p:txBody>
      </p:sp>
    </p:spTree>
    <p:extLst>
      <p:ext uri="{BB962C8B-B14F-4D97-AF65-F5344CB8AC3E}">
        <p14:creationId xmlns:p14="http://schemas.microsoft.com/office/powerpoint/2010/main" val="641050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8" grpId="0" animBg="1"/>
      <p:bldP spid="29" grpId="0" animBg="1"/>
      <p:bldP spid="30" grpId="0" animBg="1"/>
      <p:bldP spid="35" grpId="0" animBg="1"/>
      <p:bldP spid="36" grpId="0" animBg="1"/>
      <p:bldP spid="37" grpId="0" animBg="1"/>
      <p:bldP spid="38" grpId="0" animBg="1"/>
      <p:bldP spid="39" grpId="0" animBg="1"/>
      <p:bldP spid="43" grpId="0" animBg="1"/>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13</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13" name="Graphic 2">
            <a:extLst>
              <a:ext uri="{FF2B5EF4-FFF2-40B4-BE49-F238E27FC236}">
                <a16:creationId xmlns:a16="http://schemas.microsoft.com/office/drawing/2014/main" id="{99494A36-978F-644E-A388-12181953A329}"/>
              </a:ext>
            </a:extLst>
          </p:cNvPr>
          <p:cNvSpPr>
            <a:spLocks noChangeAspect="1"/>
          </p:cNvSpPr>
          <p:nvPr/>
        </p:nvSpPr>
        <p:spPr>
          <a:xfrm flipV="1">
            <a:off x="8570410" y="1970392"/>
            <a:ext cx="111742" cy="208666"/>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22" name="TextBox 21">
            <a:extLst>
              <a:ext uri="{FF2B5EF4-FFF2-40B4-BE49-F238E27FC236}">
                <a16:creationId xmlns:a16="http://schemas.microsoft.com/office/drawing/2014/main" id="{86FB377F-6A68-3D5F-D96C-6DA87E3DE30E}"/>
              </a:ext>
            </a:extLst>
          </p:cNvPr>
          <p:cNvSpPr txBox="1"/>
          <p:nvPr/>
        </p:nvSpPr>
        <p:spPr>
          <a:xfrm>
            <a:off x="8402595" y="1804086"/>
            <a:ext cx="593124" cy="457843"/>
          </a:xfrm>
          <a:prstGeom prst="rect">
            <a:avLst/>
          </a:prstGeom>
          <a:solidFill>
            <a:schemeClr val="bg1"/>
          </a:solidFill>
        </p:spPr>
        <p:txBody>
          <a:bodyPr wrap="square" rtlCol="0">
            <a:spAutoFit/>
          </a:bodyPr>
          <a:lstStyle/>
          <a:p>
            <a:endParaRPr lang="en-US" dirty="0"/>
          </a:p>
        </p:txBody>
      </p:sp>
      <p:pic>
        <p:nvPicPr>
          <p:cNvPr id="9" name="Picture 8">
            <a:extLst>
              <a:ext uri="{FF2B5EF4-FFF2-40B4-BE49-F238E27FC236}">
                <a16:creationId xmlns:a16="http://schemas.microsoft.com/office/drawing/2014/main" id="{D941D51B-FD4B-D965-8B17-582E1ED0A8F3}"/>
              </a:ext>
            </a:extLst>
          </p:cNvPr>
          <p:cNvPicPr>
            <a:picLocks noChangeAspect="1"/>
          </p:cNvPicPr>
          <p:nvPr/>
        </p:nvPicPr>
        <p:blipFill rotWithShape="1">
          <a:blip r:embed="rId3"/>
          <a:srcRect l="32422" t="16612" r="36172" b="54861"/>
          <a:stretch/>
        </p:blipFill>
        <p:spPr>
          <a:xfrm>
            <a:off x="573869" y="916721"/>
            <a:ext cx="9460468" cy="5076205"/>
          </a:xfrm>
          <a:prstGeom prst="rect">
            <a:avLst/>
          </a:prstGeom>
        </p:spPr>
      </p:pic>
      <p:sp>
        <p:nvSpPr>
          <p:cNvPr id="11" name="Title 7">
            <a:extLst>
              <a:ext uri="{FF2B5EF4-FFF2-40B4-BE49-F238E27FC236}">
                <a16:creationId xmlns:a16="http://schemas.microsoft.com/office/drawing/2014/main" id="{0070BDE3-FC56-F0B1-F49C-1C251F157352}"/>
              </a:ext>
            </a:extLst>
          </p:cNvPr>
          <p:cNvSpPr>
            <a:spLocks noGrp="1"/>
          </p:cNvSpPr>
          <p:nvPr>
            <p:ph type="title"/>
          </p:nvPr>
        </p:nvSpPr>
        <p:spPr>
          <a:xfrm>
            <a:off x="469181" y="239343"/>
            <a:ext cx="7146807" cy="924687"/>
          </a:xfrm>
        </p:spPr>
        <p:txBody>
          <a:bodyPr/>
          <a:lstStyle/>
          <a:p>
            <a:r>
              <a:rPr lang="en-US" sz="3200" b="1" dirty="0" err="1">
                <a:solidFill>
                  <a:schemeClr val="accent5"/>
                </a:solidFill>
              </a:rPr>
              <a:t>Mappare</a:t>
            </a:r>
            <a:r>
              <a:rPr lang="en-US" sz="3200" b="1" dirty="0">
                <a:solidFill>
                  <a:schemeClr val="accent5"/>
                </a:solidFill>
              </a:rPr>
              <a:t> </a:t>
            </a:r>
            <a:r>
              <a:rPr lang="en-US" sz="3200" b="1" dirty="0" err="1">
                <a:solidFill>
                  <a:schemeClr val="accent5"/>
                </a:solidFill>
              </a:rPr>
              <a:t>i</a:t>
            </a:r>
            <a:r>
              <a:rPr lang="en-US" sz="3200" b="1" dirty="0">
                <a:solidFill>
                  <a:schemeClr val="accent5"/>
                </a:solidFill>
              </a:rPr>
              <a:t> </a:t>
            </a:r>
            <a:r>
              <a:rPr lang="en-US" sz="3200" b="1" dirty="0" err="1">
                <a:solidFill>
                  <a:schemeClr val="accent5"/>
                </a:solidFill>
              </a:rPr>
              <a:t>processi</a:t>
            </a:r>
            <a:r>
              <a:rPr lang="en-US" sz="3200" b="1" dirty="0">
                <a:solidFill>
                  <a:schemeClr val="accent5"/>
                </a:solidFill>
              </a:rPr>
              <a:t>: quale </a:t>
            </a:r>
            <a:r>
              <a:rPr lang="en-US" sz="3200" b="1" dirty="0" err="1">
                <a:solidFill>
                  <a:schemeClr val="accent5"/>
                </a:solidFill>
              </a:rPr>
              <a:t>soluzione</a:t>
            </a:r>
            <a:r>
              <a:rPr lang="en-US" sz="3200" b="1" dirty="0">
                <a:solidFill>
                  <a:schemeClr val="accent5"/>
                </a:solidFill>
              </a:rPr>
              <a:t>?</a:t>
            </a:r>
          </a:p>
        </p:txBody>
      </p:sp>
      <p:sp>
        <p:nvSpPr>
          <p:cNvPr id="2" name="Rounded Rectangle 101">
            <a:extLst>
              <a:ext uri="{FF2B5EF4-FFF2-40B4-BE49-F238E27FC236}">
                <a16:creationId xmlns:a16="http://schemas.microsoft.com/office/drawing/2014/main" id="{E7C51C67-FF6B-477F-13B8-4FC7F97E7D69}"/>
              </a:ext>
            </a:extLst>
          </p:cNvPr>
          <p:cNvSpPr/>
          <p:nvPr/>
        </p:nvSpPr>
        <p:spPr>
          <a:xfrm>
            <a:off x="89663" y="5127808"/>
            <a:ext cx="10568812" cy="675679"/>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solidFill>
                  <a:schemeClr val="tx1"/>
                </a:solidFill>
                <a:latin typeface="FS Albert Arabic" panose="020B0503040502020804" pitchFamily="34" charset="-78"/>
                <a:cs typeface="FS Albert Arabic" panose="020B0503040502020804" pitchFamily="34" charset="-78"/>
              </a:rPr>
              <a:t>“</a:t>
            </a:r>
            <a:r>
              <a:rPr lang="it-IT" dirty="0">
                <a:solidFill>
                  <a:schemeClr val="tx1"/>
                </a:solidFill>
                <a:latin typeface="FS Albert Arabic" panose="020B0503040502020804" pitchFamily="34" charset="-78"/>
                <a:cs typeface="FS Albert Arabic" panose="020B0503040502020804" pitchFamily="34" charset="-78"/>
              </a:rPr>
              <a:t>Non saprai mai quanta strada hai percorso e quanto lontano sei arrivato se non sai da dove sei partito ...</a:t>
            </a:r>
            <a:r>
              <a:rPr lang="en-GB" dirty="0">
                <a:solidFill>
                  <a:schemeClr val="tx1"/>
                </a:solidFill>
                <a:latin typeface="FS Albert Arabic" panose="020B0503040502020804" pitchFamily="34" charset="-78"/>
                <a:cs typeface="FS Albert Arabic" panose="020B0503040502020804" pitchFamily="34" charset="-78"/>
              </a:rPr>
              <a:t>”</a:t>
            </a:r>
          </a:p>
        </p:txBody>
      </p:sp>
      <p:sp>
        <p:nvSpPr>
          <p:cNvPr id="4" name="Footer Placeholder 5">
            <a:extLst>
              <a:ext uri="{FF2B5EF4-FFF2-40B4-BE49-F238E27FC236}">
                <a16:creationId xmlns:a16="http://schemas.microsoft.com/office/drawing/2014/main" id="{423FE176-B356-837C-15CD-39026874C95B}"/>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8" name="Date Placeholder 4">
            <a:extLst>
              <a:ext uri="{FF2B5EF4-FFF2-40B4-BE49-F238E27FC236}">
                <a16:creationId xmlns:a16="http://schemas.microsoft.com/office/drawing/2014/main" id="{DBF31B7A-512B-0DAE-67B1-6FD63F67E500}"/>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2948611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8" name="Title 7">
            <a:extLst>
              <a:ext uri="{FF2B5EF4-FFF2-40B4-BE49-F238E27FC236}">
                <a16:creationId xmlns:a16="http://schemas.microsoft.com/office/drawing/2014/main" id="{905CBAF8-9155-0F40-9C59-A7536BCE4E24}"/>
              </a:ext>
            </a:extLst>
          </p:cNvPr>
          <p:cNvSpPr>
            <a:spLocks noGrp="1"/>
          </p:cNvSpPr>
          <p:nvPr>
            <p:ph type="title"/>
          </p:nvPr>
        </p:nvSpPr>
        <p:spPr/>
        <p:txBody>
          <a:bodyPr/>
          <a:lstStyle/>
          <a:p>
            <a:r>
              <a:rPr lang="en-US" sz="3200" b="1" dirty="0">
                <a:solidFill>
                  <a:schemeClr val="accent5"/>
                </a:solidFill>
              </a:rPr>
              <a:t>BD Practice VS Guidelines™</a:t>
            </a:r>
            <a:br>
              <a:rPr lang="en-US" sz="3200" b="1" dirty="0">
                <a:solidFill>
                  <a:schemeClr val="accent5"/>
                </a:solidFill>
              </a:rPr>
            </a:br>
            <a:endParaRPr lang="en-US" sz="3200" b="1" dirty="0">
              <a:solidFill>
                <a:schemeClr val="accent5"/>
              </a:solidFill>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14</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36" name="Oval 35">
            <a:extLst>
              <a:ext uri="{FF2B5EF4-FFF2-40B4-BE49-F238E27FC236}">
                <a16:creationId xmlns:a16="http://schemas.microsoft.com/office/drawing/2014/main" id="{E8BEE356-1BF8-A110-158D-F1406333DF5C}"/>
              </a:ext>
            </a:extLst>
          </p:cNvPr>
          <p:cNvSpPr/>
          <p:nvPr/>
        </p:nvSpPr>
        <p:spPr>
          <a:xfrm>
            <a:off x="7180615" y="3473606"/>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37" name="TextBox 36">
            <a:extLst>
              <a:ext uri="{FF2B5EF4-FFF2-40B4-BE49-F238E27FC236}">
                <a16:creationId xmlns:a16="http://schemas.microsoft.com/office/drawing/2014/main" id="{9A07A95B-667C-9DE4-1FC5-2D572A721DA3}"/>
              </a:ext>
            </a:extLst>
          </p:cNvPr>
          <p:cNvSpPr txBox="1"/>
          <p:nvPr/>
        </p:nvSpPr>
        <p:spPr>
          <a:xfrm>
            <a:off x="4390987" y="759213"/>
            <a:ext cx="5901177" cy="2441408"/>
          </a:xfrm>
          <a:prstGeom prst="roundRect">
            <a:avLst/>
          </a:prstGeom>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285750" indent="-285750">
              <a:buClr>
                <a:srgbClr val="F27707"/>
              </a:buClr>
              <a:buFont typeface="Arial" panose="020B0604020202020204" pitchFamily="34" charset="0"/>
              <a:buChar char="•"/>
              <a:defRPr sz="2400">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Aft>
                <a:spcPts val="600"/>
              </a:spcAft>
            </a:pPr>
            <a:r>
              <a:rPr lang="it-IT" sz="2000" noProof="1">
                <a:solidFill>
                  <a:schemeClr val="tx2"/>
                </a:solidFill>
                <a:latin typeface="FS Albert Pro Light" panose="02000503040000020004" pitchFamily="50" charset="0"/>
              </a:rPr>
              <a:t>Fornire strumenti per il monitoraggio delle pratiche cliniche rispetto ai protocolli esistenti</a:t>
            </a:r>
          </a:p>
          <a:p>
            <a:pPr>
              <a:spcAft>
                <a:spcPts val="600"/>
              </a:spcAft>
            </a:pPr>
            <a:r>
              <a:rPr lang="it-IT" sz="2000" dirty="0">
                <a:solidFill>
                  <a:schemeClr val="tx2"/>
                </a:solidFill>
                <a:latin typeface="FS Albert Pro Light" panose="02000503040000020004" pitchFamily="50" charset="0"/>
              </a:rPr>
              <a:t>Identificare eventuali lacune nella conformità e raccomandare un piano d'azione per correggere</a:t>
            </a:r>
            <a:endParaRPr lang="en-GB" sz="2000" dirty="0">
              <a:solidFill>
                <a:schemeClr val="tx2"/>
              </a:solidFill>
              <a:latin typeface="FS Albert Pro Light" panose="02000503040000020004" pitchFamily="50" charset="0"/>
            </a:endParaRPr>
          </a:p>
          <a:p>
            <a:pPr>
              <a:spcAft>
                <a:spcPts val="600"/>
              </a:spcAft>
            </a:pPr>
            <a:r>
              <a:rPr lang="it-IT" sz="2000" noProof="1">
                <a:solidFill>
                  <a:schemeClr val="tx2"/>
                </a:solidFill>
                <a:latin typeface="FS Albert Pro Light" panose="02000503040000020004" pitchFamily="50" charset="0"/>
              </a:rPr>
              <a:t>Supportare l’educazione clinica per migliorare le competenze infermieristiche</a:t>
            </a:r>
          </a:p>
        </p:txBody>
      </p:sp>
      <p:pic>
        <p:nvPicPr>
          <p:cNvPr id="38" name="Picture 37">
            <a:extLst>
              <a:ext uri="{FF2B5EF4-FFF2-40B4-BE49-F238E27FC236}">
                <a16:creationId xmlns:a16="http://schemas.microsoft.com/office/drawing/2014/main" id="{38265FDE-21A7-FAC6-3ACE-A4BD36F63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332" y="3567673"/>
            <a:ext cx="683392" cy="683392"/>
          </a:xfrm>
          <a:prstGeom prst="rect">
            <a:avLst/>
          </a:prstGeom>
        </p:spPr>
      </p:pic>
      <p:sp>
        <p:nvSpPr>
          <p:cNvPr id="39" name="Arrow: Right 38">
            <a:extLst>
              <a:ext uri="{FF2B5EF4-FFF2-40B4-BE49-F238E27FC236}">
                <a16:creationId xmlns:a16="http://schemas.microsoft.com/office/drawing/2014/main" id="{994A4147-0009-CB97-EBF3-26FFEFCAF220}"/>
              </a:ext>
            </a:extLst>
          </p:cNvPr>
          <p:cNvSpPr/>
          <p:nvPr/>
        </p:nvSpPr>
        <p:spPr>
          <a:xfrm>
            <a:off x="782683" y="906321"/>
            <a:ext cx="3455729" cy="965594"/>
          </a:xfrm>
          <a:prstGeom prst="rightArrow">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a:solidFill>
                  <a:schemeClr val="tx2"/>
                </a:solidFill>
                <a:effectLst>
                  <a:outerShdw blurRad="38100" dist="38100" dir="2700000" algn="tl">
                    <a:srgbClr val="000000">
                      <a:alpha val="43137"/>
                    </a:srgbClr>
                  </a:outerShdw>
                </a:effectLst>
                <a:latin typeface="FS Albert Pro Light" panose="02000503040000020004" pitchFamily="50" charset="0"/>
                <a:ea typeface="Verdana" panose="020B0604030504040204" pitchFamily="34" charset="0"/>
                <a:cs typeface="Arial" panose="020B0604020202020204" pitchFamily="34" charset="0"/>
              </a:rPr>
              <a:t>OBIETTIVO</a:t>
            </a:r>
          </a:p>
        </p:txBody>
      </p:sp>
      <p:sp>
        <p:nvSpPr>
          <p:cNvPr id="40" name="Oval 39">
            <a:extLst>
              <a:ext uri="{FF2B5EF4-FFF2-40B4-BE49-F238E27FC236}">
                <a16:creationId xmlns:a16="http://schemas.microsoft.com/office/drawing/2014/main" id="{F1BBC0FA-C5CD-EDD8-1194-25F8D499CDCD}"/>
              </a:ext>
            </a:extLst>
          </p:cNvPr>
          <p:cNvSpPr/>
          <p:nvPr/>
        </p:nvSpPr>
        <p:spPr>
          <a:xfrm>
            <a:off x="707428" y="2157917"/>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41" name="Rectangle: Rounded Corners 40">
            <a:extLst>
              <a:ext uri="{FF2B5EF4-FFF2-40B4-BE49-F238E27FC236}">
                <a16:creationId xmlns:a16="http://schemas.microsoft.com/office/drawing/2014/main" id="{DDED9D26-3234-5827-F897-6822DAE10CC5}"/>
              </a:ext>
            </a:extLst>
          </p:cNvPr>
          <p:cNvSpPr/>
          <p:nvPr/>
        </p:nvSpPr>
        <p:spPr>
          <a:xfrm>
            <a:off x="1644954" y="2180150"/>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Riepilogo delle Linee Guida nazionali ed internazionali</a:t>
            </a:r>
          </a:p>
        </p:txBody>
      </p:sp>
      <p:sp>
        <p:nvSpPr>
          <p:cNvPr id="42" name="Oval 41">
            <a:extLst>
              <a:ext uri="{FF2B5EF4-FFF2-40B4-BE49-F238E27FC236}">
                <a16:creationId xmlns:a16="http://schemas.microsoft.com/office/drawing/2014/main" id="{A58B4FF7-EBEF-A73C-3B94-C74E709A6FD0}"/>
              </a:ext>
            </a:extLst>
          </p:cNvPr>
          <p:cNvSpPr/>
          <p:nvPr/>
        </p:nvSpPr>
        <p:spPr>
          <a:xfrm>
            <a:off x="707428" y="3482048"/>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43" name="Rectangle: Rounded Corners 42">
            <a:extLst>
              <a:ext uri="{FF2B5EF4-FFF2-40B4-BE49-F238E27FC236}">
                <a16:creationId xmlns:a16="http://schemas.microsoft.com/office/drawing/2014/main" id="{9BE36C11-DCDA-F68A-3C8F-C5A24A0A8A56}"/>
              </a:ext>
            </a:extLst>
          </p:cNvPr>
          <p:cNvSpPr/>
          <p:nvPr/>
        </p:nvSpPr>
        <p:spPr>
          <a:xfrm>
            <a:off x="1644954" y="3504281"/>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Consultazione per la identificazione delle aree di intervento</a:t>
            </a:r>
          </a:p>
        </p:txBody>
      </p:sp>
      <p:sp>
        <p:nvSpPr>
          <p:cNvPr id="44" name="Oval 43">
            <a:extLst>
              <a:ext uri="{FF2B5EF4-FFF2-40B4-BE49-F238E27FC236}">
                <a16:creationId xmlns:a16="http://schemas.microsoft.com/office/drawing/2014/main" id="{4767E77E-A7BD-A17C-AD95-349A5FA423BD}"/>
              </a:ext>
            </a:extLst>
          </p:cNvPr>
          <p:cNvSpPr/>
          <p:nvPr/>
        </p:nvSpPr>
        <p:spPr>
          <a:xfrm>
            <a:off x="710369" y="4820606"/>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45" name="Rectangle: Rounded Corners 44">
            <a:extLst>
              <a:ext uri="{FF2B5EF4-FFF2-40B4-BE49-F238E27FC236}">
                <a16:creationId xmlns:a16="http://schemas.microsoft.com/office/drawing/2014/main" id="{210152F7-405D-C596-E035-5DB42AEE6EA3}"/>
              </a:ext>
            </a:extLst>
          </p:cNvPr>
          <p:cNvSpPr/>
          <p:nvPr/>
        </p:nvSpPr>
        <p:spPr>
          <a:xfrm>
            <a:off x="1647895" y="4842839"/>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Revisione della pratica (checklist e bundle)</a:t>
            </a:r>
          </a:p>
        </p:txBody>
      </p:sp>
      <p:sp>
        <p:nvSpPr>
          <p:cNvPr id="46" name="Oval 45">
            <a:extLst>
              <a:ext uri="{FF2B5EF4-FFF2-40B4-BE49-F238E27FC236}">
                <a16:creationId xmlns:a16="http://schemas.microsoft.com/office/drawing/2014/main" id="{69406294-61C3-C5C0-79D7-92BD4BEAC163}"/>
              </a:ext>
            </a:extLst>
          </p:cNvPr>
          <p:cNvSpPr/>
          <p:nvPr/>
        </p:nvSpPr>
        <p:spPr>
          <a:xfrm>
            <a:off x="3978837" y="3469075"/>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47" name="Rectangle: Rounded Corners 46">
            <a:extLst>
              <a:ext uri="{FF2B5EF4-FFF2-40B4-BE49-F238E27FC236}">
                <a16:creationId xmlns:a16="http://schemas.microsoft.com/office/drawing/2014/main" id="{744CA21F-512E-57B0-E200-35DD54F66562}"/>
              </a:ext>
            </a:extLst>
          </p:cNvPr>
          <p:cNvSpPr/>
          <p:nvPr/>
        </p:nvSpPr>
        <p:spPr>
          <a:xfrm>
            <a:off x="4916363" y="3491308"/>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Un rapporto delle raccomandazioni principali</a:t>
            </a:r>
          </a:p>
        </p:txBody>
      </p:sp>
      <p:sp>
        <p:nvSpPr>
          <p:cNvPr id="48" name="Oval 47">
            <a:extLst>
              <a:ext uri="{FF2B5EF4-FFF2-40B4-BE49-F238E27FC236}">
                <a16:creationId xmlns:a16="http://schemas.microsoft.com/office/drawing/2014/main" id="{5F893C22-63C1-92AD-EEAD-7E63A5C6091B}"/>
              </a:ext>
            </a:extLst>
          </p:cNvPr>
          <p:cNvSpPr/>
          <p:nvPr/>
        </p:nvSpPr>
        <p:spPr>
          <a:xfrm>
            <a:off x="3981778" y="4807633"/>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49" name="Rectangle: Rounded Corners 48">
            <a:extLst>
              <a:ext uri="{FF2B5EF4-FFF2-40B4-BE49-F238E27FC236}">
                <a16:creationId xmlns:a16="http://schemas.microsoft.com/office/drawing/2014/main" id="{DF26AE95-2860-47AF-E81E-2ECFDAD49AF3}"/>
              </a:ext>
            </a:extLst>
          </p:cNvPr>
          <p:cNvSpPr/>
          <p:nvPr/>
        </p:nvSpPr>
        <p:spPr>
          <a:xfrm>
            <a:off x="4919304" y="4829866"/>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Consultazione per creare un piano d’azione condiviso</a:t>
            </a:r>
          </a:p>
        </p:txBody>
      </p:sp>
      <p:sp>
        <p:nvSpPr>
          <p:cNvPr id="50" name="Rectangle: Rounded Corners 49">
            <a:extLst>
              <a:ext uri="{FF2B5EF4-FFF2-40B4-BE49-F238E27FC236}">
                <a16:creationId xmlns:a16="http://schemas.microsoft.com/office/drawing/2014/main" id="{D81C9439-F301-1321-048C-B58C6B7DE452}"/>
              </a:ext>
            </a:extLst>
          </p:cNvPr>
          <p:cNvSpPr/>
          <p:nvPr/>
        </p:nvSpPr>
        <p:spPr>
          <a:xfrm>
            <a:off x="8118141" y="3459179"/>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Consulenza a supporto dell’aggiornamento delle procedure</a:t>
            </a:r>
          </a:p>
        </p:txBody>
      </p:sp>
      <p:sp>
        <p:nvSpPr>
          <p:cNvPr id="51" name="Oval 50">
            <a:extLst>
              <a:ext uri="{FF2B5EF4-FFF2-40B4-BE49-F238E27FC236}">
                <a16:creationId xmlns:a16="http://schemas.microsoft.com/office/drawing/2014/main" id="{6E32CC8F-A22A-AEAF-F728-F098AD9D0F21}"/>
              </a:ext>
            </a:extLst>
          </p:cNvPr>
          <p:cNvSpPr/>
          <p:nvPr/>
        </p:nvSpPr>
        <p:spPr>
          <a:xfrm>
            <a:off x="7183556" y="4812164"/>
            <a:ext cx="900000" cy="900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latin typeface="FS Albert Pro Light" panose="02000503040000020004" pitchFamily="50" charset="0"/>
            </a:endParaRPr>
          </a:p>
        </p:txBody>
      </p:sp>
      <p:sp>
        <p:nvSpPr>
          <p:cNvPr id="52" name="Rectangle: Rounded Corners 51">
            <a:extLst>
              <a:ext uri="{FF2B5EF4-FFF2-40B4-BE49-F238E27FC236}">
                <a16:creationId xmlns:a16="http://schemas.microsoft.com/office/drawing/2014/main" id="{FE030FD6-4F71-34D5-5704-ADAD2085828A}"/>
              </a:ext>
            </a:extLst>
          </p:cNvPr>
          <p:cNvSpPr/>
          <p:nvPr/>
        </p:nvSpPr>
        <p:spPr>
          <a:xfrm>
            <a:off x="8121082" y="4797737"/>
            <a:ext cx="2160000" cy="1080000"/>
          </a:xfrm>
          <a:prstGeom prst="roundRect">
            <a:avLst/>
          </a:prstGeom>
          <a:solidFill>
            <a:schemeClr val="bg1"/>
          </a:solidFill>
          <a:ln w="28575">
            <a:solidFill>
              <a:schemeClr val="accent6"/>
            </a:solidFill>
          </a:ln>
          <a:effectLst>
            <a:outerShdw blurRad="107950" dist="12700" dir="5400000" algn="ctr">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dirty="0">
                <a:solidFill>
                  <a:schemeClr val="tx2"/>
                </a:solidFill>
                <a:latin typeface="FS Albert Pro Light" panose="02000503040000020004" pitchFamily="50" charset="0"/>
                <a:ea typeface="Verdana" panose="020B0604030504040204" pitchFamily="34" charset="0"/>
                <a:cs typeface="Arial" panose="020B0604020202020204" pitchFamily="34" charset="0"/>
              </a:rPr>
              <a:t>Servizi aggiuntivi</a:t>
            </a:r>
          </a:p>
        </p:txBody>
      </p:sp>
      <p:pic>
        <p:nvPicPr>
          <p:cNvPr id="53" name="Picture 52">
            <a:extLst>
              <a:ext uri="{FF2B5EF4-FFF2-40B4-BE49-F238E27FC236}">
                <a16:creationId xmlns:a16="http://schemas.microsoft.com/office/drawing/2014/main" id="{3379215C-05C7-918E-DAE2-CB87D7682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294534" y="4934525"/>
            <a:ext cx="672162" cy="672162"/>
          </a:xfrm>
          <a:prstGeom prst="rect">
            <a:avLst/>
          </a:prstGeom>
        </p:spPr>
      </p:pic>
      <p:pic>
        <p:nvPicPr>
          <p:cNvPr id="54" name="Picture 53">
            <a:extLst>
              <a:ext uri="{FF2B5EF4-FFF2-40B4-BE49-F238E27FC236}">
                <a16:creationId xmlns:a16="http://schemas.microsoft.com/office/drawing/2014/main" id="{39A173B2-5FB8-BC96-093E-205E47942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947" y="2186891"/>
            <a:ext cx="818693" cy="818693"/>
          </a:xfrm>
          <a:prstGeom prst="rect">
            <a:avLst/>
          </a:prstGeom>
        </p:spPr>
      </p:pic>
      <p:pic>
        <p:nvPicPr>
          <p:cNvPr id="55" name="Picture 54" descr="arra-bubble.png">
            <a:extLst>
              <a:ext uri="{FF2B5EF4-FFF2-40B4-BE49-F238E27FC236}">
                <a16:creationId xmlns:a16="http://schemas.microsoft.com/office/drawing/2014/main" id="{5793F80C-05C3-8B75-421C-36A76D6C81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435" y="3576373"/>
            <a:ext cx="757826" cy="757826"/>
          </a:xfrm>
          <a:prstGeom prst="rect">
            <a:avLst/>
          </a:prstGeom>
        </p:spPr>
      </p:pic>
      <p:pic>
        <p:nvPicPr>
          <p:cNvPr id="56" name="Picture 55" descr="checklist.png">
            <a:extLst>
              <a:ext uri="{FF2B5EF4-FFF2-40B4-BE49-F238E27FC236}">
                <a16:creationId xmlns:a16="http://schemas.microsoft.com/office/drawing/2014/main" id="{981AA85F-D063-E68F-75D8-0586C294A8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2683" y="4860817"/>
            <a:ext cx="769392" cy="769392"/>
          </a:xfrm>
          <a:prstGeom prst="rect">
            <a:avLst/>
          </a:prstGeom>
        </p:spPr>
      </p:pic>
      <p:pic>
        <p:nvPicPr>
          <p:cNvPr id="57" name="Picture 56" descr="check-bubbles.png">
            <a:extLst>
              <a:ext uri="{FF2B5EF4-FFF2-40B4-BE49-F238E27FC236}">
                <a16:creationId xmlns:a16="http://schemas.microsoft.com/office/drawing/2014/main" id="{617DDB81-5BBB-AD27-85EB-B6D2883A09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77427" y="4842839"/>
            <a:ext cx="702819" cy="829711"/>
          </a:xfrm>
          <a:prstGeom prst="rect">
            <a:avLst/>
          </a:prstGeom>
        </p:spPr>
      </p:pic>
      <p:pic>
        <p:nvPicPr>
          <p:cNvPr id="58" name="Picture 57" descr="suggested-lines-items.png">
            <a:extLst>
              <a:ext uri="{FF2B5EF4-FFF2-40B4-BE49-F238E27FC236}">
                <a16:creationId xmlns:a16="http://schemas.microsoft.com/office/drawing/2014/main" id="{05F49FBF-7CF0-9849-6502-C811F7A6DF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53143" y="3529119"/>
            <a:ext cx="760500" cy="760500"/>
          </a:xfrm>
          <a:prstGeom prst="rect">
            <a:avLst/>
          </a:prstGeom>
        </p:spPr>
      </p:pic>
      <p:sp>
        <p:nvSpPr>
          <p:cNvPr id="2" name="Footer Placeholder 5">
            <a:extLst>
              <a:ext uri="{FF2B5EF4-FFF2-40B4-BE49-F238E27FC236}">
                <a16:creationId xmlns:a16="http://schemas.microsoft.com/office/drawing/2014/main" id="{E3AE4922-8A94-A5DA-2483-564135121F26}"/>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4" name="Date Placeholder 4">
            <a:extLst>
              <a:ext uri="{FF2B5EF4-FFF2-40B4-BE49-F238E27FC236}">
                <a16:creationId xmlns:a16="http://schemas.microsoft.com/office/drawing/2014/main" id="{A15E918E-1EFC-E899-D61C-CE056BD89C40}"/>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3995000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8" name="Title 7">
            <a:extLst>
              <a:ext uri="{FF2B5EF4-FFF2-40B4-BE49-F238E27FC236}">
                <a16:creationId xmlns:a16="http://schemas.microsoft.com/office/drawing/2014/main" id="{905CBAF8-9155-0F40-9C59-A7536BCE4E24}"/>
              </a:ext>
            </a:extLst>
          </p:cNvPr>
          <p:cNvSpPr>
            <a:spLocks noGrp="1"/>
          </p:cNvSpPr>
          <p:nvPr>
            <p:ph type="title"/>
          </p:nvPr>
        </p:nvSpPr>
        <p:spPr/>
        <p:txBody>
          <a:bodyPr/>
          <a:lstStyle/>
          <a:p>
            <a:r>
              <a:rPr lang="en-US" sz="3200" b="1" dirty="0">
                <a:solidFill>
                  <a:schemeClr val="accent5"/>
                </a:solidFill>
              </a:rPr>
              <a:t>BD Practice </a:t>
            </a:r>
            <a:r>
              <a:rPr lang="en-US" sz="3200" b="1">
                <a:solidFill>
                  <a:schemeClr val="accent5"/>
                </a:solidFill>
              </a:rPr>
              <a:t>VS Guidelines™</a:t>
            </a:r>
            <a:br>
              <a:rPr lang="en-US" sz="3200" b="1" dirty="0">
                <a:solidFill>
                  <a:schemeClr val="accent5"/>
                </a:solidFill>
              </a:rPr>
            </a:br>
            <a:endParaRPr lang="en-US" sz="3200" b="1" dirty="0">
              <a:solidFill>
                <a:schemeClr val="accent5"/>
              </a:solidFill>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15</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graphicFrame>
        <p:nvGraphicFramePr>
          <p:cNvPr id="36" name="Content Placeholder 6">
            <a:extLst>
              <a:ext uri="{FF2B5EF4-FFF2-40B4-BE49-F238E27FC236}">
                <a16:creationId xmlns:a16="http://schemas.microsoft.com/office/drawing/2014/main" id="{1D7662E7-B339-C61D-5E23-DC9C53E463A5}"/>
              </a:ext>
            </a:extLst>
          </p:cNvPr>
          <p:cNvGraphicFramePr>
            <a:graphicFrameLocks/>
          </p:cNvGraphicFramePr>
          <p:nvPr>
            <p:extLst>
              <p:ext uri="{D42A27DB-BD31-4B8C-83A1-F6EECF244321}">
                <p14:modId xmlns:p14="http://schemas.microsoft.com/office/powerpoint/2010/main" val="824455003"/>
              </p:ext>
            </p:extLst>
          </p:nvPr>
        </p:nvGraphicFramePr>
        <p:xfrm>
          <a:off x="201474" y="761080"/>
          <a:ext cx="10638977" cy="4909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TextBox 36">
            <a:extLst>
              <a:ext uri="{FF2B5EF4-FFF2-40B4-BE49-F238E27FC236}">
                <a16:creationId xmlns:a16="http://schemas.microsoft.com/office/drawing/2014/main" id="{A08E3A9F-CD50-5D9F-C7A9-686C66923355}"/>
              </a:ext>
            </a:extLst>
          </p:cNvPr>
          <p:cNvSpPr txBox="1"/>
          <p:nvPr/>
        </p:nvSpPr>
        <p:spPr>
          <a:xfrm>
            <a:off x="525842" y="4815701"/>
            <a:ext cx="9722182" cy="523220"/>
          </a:xfrm>
          <a:prstGeom prst="rect">
            <a:avLst/>
          </a:prstGeom>
          <a:noFill/>
        </p:spPr>
        <p:txBody>
          <a:bodyPr wrap="square" rtlCol="0">
            <a:spAutoFit/>
          </a:bodyPr>
          <a:lstStyle/>
          <a:p>
            <a:pPr algn="ctr"/>
            <a:r>
              <a:rPr lang="it-IT" sz="2800" b="1" dirty="0">
                <a:solidFill>
                  <a:schemeClr val="bg1"/>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rPr>
              <a:t>SIGNATURE SOLUTION</a:t>
            </a:r>
            <a:r>
              <a:rPr lang="it-IT" sz="2800" b="1" baseline="30000" dirty="0">
                <a:solidFill>
                  <a:schemeClr val="bg1"/>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rPr>
              <a:t>TM</a:t>
            </a:r>
            <a:endParaRPr lang="en-US" sz="2800" b="1" baseline="30000" dirty="0">
              <a:solidFill>
                <a:schemeClr val="bg1"/>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endParaRPr>
          </a:p>
        </p:txBody>
      </p:sp>
      <p:sp>
        <p:nvSpPr>
          <p:cNvPr id="2" name="Footer Placeholder 5">
            <a:extLst>
              <a:ext uri="{FF2B5EF4-FFF2-40B4-BE49-F238E27FC236}">
                <a16:creationId xmlns:a16="http://schemas.microsoft.com/office/drawing/2014/main" id="{93D18607-1937-5BA9-8A4E-01866C3D5265}"/>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4" name="Date Placeholder 4">
            <a:extLst>
              <a:ext uri="{FF2B5EF4-FFF2-40B4-BE49-F238E27FC236}">
                <a16:creationId xmlns:a16="http://schemas.microsoft.com/office/drawing/2014/main" id="{A5B80F39-8EE0-1BBF-597A-8423EAE4979C}"/>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3270234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5CBAF8-9155-0F40-9C59-A7536BCE4E24}"/>
              </a:ext>
            </a:extLst>
          </p:cNvPr>
          <p:cNvSpPr>
            <a:spLocks noGrp="1"/>
          </p:cNvSpPr>
          <p:nvPr>
            <p:ph type="title"/>
          </p:nvPr>
        </p:nvSpPr>
        <p:spPr>
          <a:xfrm>
            <a:off x="152197" y="523457"/>
            <a:ext cx="6260585" cy="1728216"/>
          </a:xfrm>
        </p:spPr>
        <p:txBody>
          <a:bodyPr/>
          <a:lstStyle/>
          <a:p>
            <a:r>
              <a:rPr lang="en-US" sz="3200" b="1" dirty="0">
                <a:solidFill>
                  <a:schemeClr val="accent5"/>
                </a:solidFill>
              </a:rPr>
              <a:t>Vascular Access Management</a:t>
            </a:r>
            <a:br>
              <a:rPr lang="en-US" sz="3200" b="1" dirty="0">
                <a:solidFill>
                  <a:schemeClr val="accent5"/>
                </a:solidFill>
              </a:rPr>
            </a:br>
            <a:r>
              <a:rPr lang="en-US" sz="3200" b="1" dirty="0">
                <a:solidFill>
                  <a:schemeClr val="accent5"/>
                </a:solidFill>
              </a:rPr>
              <a:t>Continuum </a:t>
            </a:r>
            <a:r>
              <a:rPr lang="en-US" sz="3200" b="1" dirty="0" err="1">
                <a:solidFill>
                  <a:schemeClr val="accent5"/>
                </a:solidFill>
              </a:rPr>
              <a:t>assistenziale</a:t>
            </a:r>
            <a:r>
              <a:rPr lang="en-US" sz="3200" b="1" dirty="0">
                <a:solidFill>
                  <a:schemeClr val="accent5"/>
                </a:solidFill>
              </a:rPr>
              <a:t> </a:t>
            </a:r>
          </a:p>
        </p:txBody>
      </p:sp>
      <p:pic>
        <p:nvPicPr>
          <p:cNvPr id="23" name="Picture 22">
            <a:extLst>
              <a:ext uri="{FF2B5EF4-FFF2-40B4-BE49-F238E27FC236}">
                <a16:creationId xmlns:a16="http://schemas.microsoft.com/office/drawing/2014/main" id="{1199A9C2-D69E-626F-B831-10B5D212C1D1}"/>
              </a:ext>
            </a:extLst>
          </p:cNvPr>
          <p:cNvPicPr>
            <a:picLocks noChangeAspect="1"/>
          </p:cNvPicPr>
          <p:nvPr/>
        </p:nvPicPr>
        <p:blipFill>
          <a:blip r:embed="rId3"/>
          <a:stretch>
            <a:fillRect/>
          </a:stretch>
        </p:blipFill>
        <p:spPr>
          <a:xfrm>
            <a:off x="5399938" y="249062"/>
            <a:ext cx="5776062" cy="5820380"/>
          </a:xfrm>
          <a:prstGeom prst="rect">
            <a:avLst/>
          </a:prstGeom>
        </p:spPr>
      </p:pic>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16</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2" name="TextBox 32">
            <a:extLst>
              <a:ext uri="{FF2B5EF4-FFF2-40B4-BE49-F238E27FC236}">
                <a16:creationId xmlns:a16="http://schemas.microsoft.com/office/drawing/2014/main" id="{CEDD8EFC-794E-6BE1-698C-4D823C5D37C5}"/>
              </a:ext>
            </a:extLst>
          </p:cNvPr>
          <p:cNvSpPr txBox="1"/>
          <p:nvPr/>
        </p:nvSpPr>
        <p:spPr>
          <a:xfrm>
            <a:off x="940357" y="2905946"/>
            <a:ext cx="3938666" cy="520142"/>
          </a:xfrm>
          <a:prstGeom prst="rect">
            <a:avLst/>
          </a:prstGeom>
          <a:noFill/>
        </p:spPr>
        <p:txBody>
          <a:bodyPr wrap="square" rtlCol="0" anchor="ctr">
            <a:spAutoFit/>
          </a:bodyPr>
          <a:lstStyle>
            <a:defPPr>
              <a:defRPr lang="en-US"/>
            </a:defPPr>
            <a:lvl1pPr>
              <a:lnSpc>
                <a:spcPct val="90000"/>
              </a:lnSpc>
              <a:defRPr sz="1600" spc="300">
                <a:solidFill>
                  <a:srgbClr val="000000"/>
                </a:solidFill>
                <a:latin typeface="Arial" panose="020B0604020202020204" pitchFamily="34" charset="0"/>
                <a:ea typeface="Segoe UI" panose="020B0502040204020203" pitchFamily="34" charset="0"/>
                <a:cs typeface="Arial" panose="020B0604020202020204" pitchFamily="34" charset="0"/>
              </a:defRPr>
            </a:lvl1pPr>
          </a:lstStyle>
          <a:p>
            <a:pPr marL="0" marR="0" lvl="0" indent="0" algn="just" defTabSz="342900" rtl="0" eaLnBrk="1" fontAlgn="auto" latinLnBrk="0" hangingPunct="1">
              <a:lnSpc>
                <a:spcPct val="85000"/>
              </a:lnSpc>
              <a:spcBef>
                <a:spcPts val="570"/>
              </a:spcBef>
              <a:spcAft>
                <a:spcPts val="0"/>
              </a:spcAft>
              <a:buClr>
                <a:srgbClr val="00BCE9"/>
              </a:buClr>
              <a:buSzPct val="100000"/>
              <a:buFontTx/>
              <a:buNone/>
              <a:tabLst/>
              <a:defRPr/>
            </a:pP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Crea</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un mondo dove le </a:t>
            </a:r>
            <a:r>
              <a:rPr kumimoji="0" lang="en-US" b="1"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complicanze</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degli</a:t>
            </a:r>
            <a:r>
              <a:rPr lang="en-US" spc="0" dirty="0">
                <a:solidFill>
                  <a:schemeClr val="bg2">
                    <a:lumMod val="10000"/>
                  </a:schemeClr>
                </a:solidFill>
                <a:latin typeface="FS Albert Arabic" panose="020B0503040502020804" pitchFamily="34" charset="-78"/>
                <a:ea typeface="Verdana" panose="020B0604030504040204" pitchFamily="34" charset="0"/>
                <a:cs typeface="FS Albert Arabic" panose="020B0503040502020804" pitchFamily="34" charset="-78"/>
              </a:rPr>
              <a:t>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accessi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vascolari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b="1"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non </a:t>
            </a:r>
            <a:r>
              <a:rPr kumimoji="0" lang="en-US" b="1"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esistono</a:t>
            </a:r>
            <a:endParaRPr kumimoji="0" lang="en-US" b="1"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endParaRPr>
          </a:p>
        </p:txBody>
      </p:sp>
      <p:sp>
        <p:nvSpPr>
          <p:cNvPr id="4" name="TextBox 32">
            <a:extLst>
              <a:ext uri="{FF2B5EF4-FFF2-40B4-BE49-F238E27FC236}">
                <a16:creationId xmlns:a16="http://schemas.microsoft.com/office/drawing/2014/main" id="{23222D08-5D35-B862-F406-0FB9987A00A3}"/>
              </a:ext>
            </a:extLst>
          </p:cNvPr>
          <p:cNvSpPr txBox="1"/>
          <p:nvPr/>
        </p:nvSpPr>
        <p:spPr>
          <a:xfrm>
            <a:off x="940356" y="4582030"/>
            <a:ext cx="3938667" cy="729430"/>
          </a:xfrm>
          <a:prstGeom prst="rect">
            <a:avLst/>
          </a:prstGeom>
          <a:noFill/>
        </p:spPr>
        <p:txBody>
          <a:bodyPr wrap="square" rtlCol="0" anchor="ctr">
            <a:spAutoFit/>
          </a:bodyPr>
          <a:lstStyle>
            <a:defPPr>
              <a:defRPr lang="en-US"/>
            </a:defPPr>
            <a:lvl1pPr>
              <a:lnSpc>
                <a:spcPct val="90000"/>
              </a:lnSpc>
              <a:defRPr sz="1600" spc="300">
                <a:solidFill>
                  <a:srgbClr val="000000"/>
                </a:solidFill>
                <a:latin typeface="Arial" panose="020B0604020202020204" pitchFamily="34" charset="0"/>
                <a:ea typeface="Segoe UI" panose="020B0502040204020203" pitchFamily="34" charset="0"/>
                <a:cs typeface="Arial" panose="020B0604020202020204" pitchFamily="34" charset="0"/>
              </a:defRPr>
            </a:lvl1pPr>
          </a:lstStyle>
          <a:p>
            <a:pPr marL="0" marR="0" lvl="0" indent="0" algn="just" defTabSz="342900" rtl="0" eaLnBrk="1" fontAlgn="auto" latinLnBrk="0" hangingPunct="1">
              <a:lnSpc>
                <a:spcPct val="85000"/>
              </a:lnSpc>
              <a:spcBef>
                <a:spcPts val="1200"/>
              </a:spcBef>
              <a:spcAft>
                <a:spcPts val="0"/>
              </a:spcAft>
              <a:buClr>
                <a:srgbClr val="00BCE9"/>
              </a:buClr>
              <a:buSzPct val="100000"/>
              <a:buFontTx/>
              <a:buNone/>
              <a:tabLst/>
              <a:defRPr/>
            </a:pP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Sviluppa</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e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fornisci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le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migliori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b="1"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soluzioni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di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cura</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e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gestione</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per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l’accesso</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vascolare</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al fine di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migliorare</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gli</a:t>
            </a:r>
            <a:r>
              <a:rPr kumimoji="0" lang="en-US"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 </a:t>
            </a:r>
            <a:r>
              <a:rPr kumimoji="0" lang="en-US" b="1"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outcome </a:t>
            </a:r>
            <a:r>
              <a:rPr kumimoji="0" lang="en-US" b="1" i="0" u="none" strike="noStrike" kern="1200" cap="none" spc="0" normalizeH="0" baseline="0" noProof="0" dirty="0" err="1">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rPr>
              <a:t>clinici</a:t>
            </a:r>
            <a:endParaRPr kumimoji="0" lang="en-US" b="1" i="0" u="none" strike="noStrike" kern="1200" cap="none" spc="0" normalizeH="0" baseline="0" noProof="0" dirty="0">
              <a:ln>
                <a:noFill/>
              </a:ln>
              <a:solidFill>
                <a:schemeClr val="bg2">
                  <a:lumMod val="10000"/>
                </a:schemeClr>
              </a:solidFill>
              <a:effectLst/>
              <a:uLnTx/>
              <a:uFillTx/>
              <a:latin typeface="FS Albert Arabic" panose="020B0503040502020804" pitchFamily="34" charset="-78"/>
              <a:ea typeface="Verdana" panose="020B0604030504040204" pitchFamily="34" charset="0"/>
              <a:cs typeface="FS Albert Arabic" panose="020B0503040502020804" pitchFamily="34" charset="-78"/>
            </a:endParaRPr>
          </a:p>
        </p:txBody>
      </p:sp>
      <p:grpSp>
        <p:nvGrpSpPr>
          <p:cNvPr id="9" name="Group 90">
            <a:extLst>
              <a:ext uri="{FF2B5EF4-FFF2-40B4-BE49-F238E27FC236}">
                <a16:creationId xmlns:a16="http://schemas.microsoft.com/office/drawing/2014/main" id="{E1220189-3F98-8AF0-9791-7F29DD956F0F}"/>
              </a:ext>
            </a:extLst>
          </p:cNvPr>
          <p:cNvGrpSpPr/>
          <p:nvPr/>
        </p:nvGrpSpPr>
        <p:grpSpPr>
          <a:xfrm>
            <a:off x="1358760" y="2047172"/>
            <a:ext cx="3171011" cy="711200"/>
            <a:chOff x="-164592" y="1457596"/>
            <a:chExt cx="3171011" cy="711200"/>
          </a:xfrm>
        </p:grpSpPr>
        <p:sp>
          <p:nvSpPr>
            <p:cNvPr id="10" name="Rectangle: Rounded Corners 9">
              <a:extLst>
                <a:ext uri="{FF2B5EF4-FFF2-40B4-BE49-F238E27FC236}">
                  <a16:creationId xmlns:a16="http://schemas.microsoft.com/office/drawing/2014/main" id="{9DC73D0C-EDEA-EEF5-7FC6-1CFD1CAAAF2B}"/>
                </a:ext>
              </a:extLst>
            </p:cNvPr>
            <p:cNvSpPr/>
            <p:nvPr/>
          </p:nvSpPr>
          <p:spPr>
            <a:xfrm>
              <a:off x="-164592" y="1457596"/>
              <a:ext cx="3171011" cy="711200"/>
            </a:xfrm>
            <a:prstGeom prst="roundRect">
              <a:avLst>
                <a:gd name="adj" fmla="val 20686"/>
              </a:avLst>
            </a:prstGeom>
            <a:solidFill>
              <a:srgbClr val="00BCE9"/>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824" tIns="57912" rIns="115824" bIns="5791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2888"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TextBox 96">
              <a:extLst>
                <a:ext uri="{FF2B5EF4-FFF2-40B4-BE49-F238E27FC236}">
                  <a16:creationId xmlns:a16="http://schemas.microsoft.com/office/drawing/2014/main" id="{083D5CBA-5F59-66D7-CFCC-4533EF5DBDD6}"/>
                </a:ext>
              </a:extLst>
            </p:cNvPr>
            <p:cNvSpPr txBox="1"/>
            <p:nvPr/>
          </p:nvSpPr>
          <p:spPr>
            <a:xfrm>
              <a:off x="446218" y="1649305"/>
              <a:ext cx="1532001" cy="327782"/>
            </a:xfrm>
            <a:prstGeom prst="rect">
              <a:avLst/>
            </a:prstGeom>
            <a:noFill/>
          </p:spPr>
          <p:txBody>
            <a:bodyPr wrap="square" rtlCol="0" anchor="t">
              <a:spAutoFit/>
            </a:bodyPr>
            <a:lstStyle>
              <a:defPPr>
                <a:defRPr lang="en-US"/>
              </a:defPPr>
              <a:lvl1pPr algn="r">
                <a:lnSpc>
                  <a:spcPct val="85000"/>
                </a:lnSpc>
                <a:defRPr sz="1200">
                  <a:solidFill>
                    <a:srgbClr val="000000"/>
                  </a:solidFill>
                  <a:latin typeface="Arial" panose="020B0604020202020204" pitchFamily="34" charset="0"/>
                  <a:ea typeface="Segoe UI" panose="020B0502040204020203" pitchFamily="34" charset="0"/>
                  <a:cs typeface="Arial" panose="020B0604020202020204" pitchFamily="34" charset="0"/>
                </a:defRPr>
              </a:lvl1p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US" sz="1800" b="0" i="0" u="none" strike="noStrike" kern="1200" cap="none" spc="60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Vision</a:t>
              </a:r>
            </a:p>
          </p:txBody>
        </p:sp>
      </p:grpSp>
      <p:grpSp>
        <p:nvGrpSpPr>
          <p:cNvPr id="12" name="Group 97">
            <a:extLst>
              <a:ext uri="{FF2B5EF4-FFF2-40B4-BE49-F238E27FC236}">
                <a16:creationId xmlns:a16="http://schemas.microsoft.com/office/drawing/2014/main" id="{D764B8B8-9C80-D42B-E169-A92D259ADB97}"/>
              </a:ext>
            </a:extLst>
          </p:cNvPr>
          <p:cNvGrpSpPr/>
          <p:nvPr/>
        </p:nvGrpSpPr>
        <p:grpSpPr>
          <a:xfrm>
            <a:off x="1358760" y="3722997"/>
            <a:ext cx="3171011" cy="711200"/>
            <a:chOff x="-3690315" y="830132"/>
            <a:chExt cx="3171011" cy="711200"/>
          </a:xfrm>
        </p:grpSpPr>
        <p:sp>
          <p:nvSpPr>
            <p:cNvPr id="13" name="Rectangle: Rounded Corners 16">
              <a:extLst>
                <a:ext uri="{FF2B5EF4-FFF2-40B4-BE49-F238E27FC236}">
                  <a16:creationId xmlns:a16="http://schemas.microsoft.com/office/drawing/2014/main" id="{F9CDE485-A858-CB90-3FB2-8C1FA888F1A4}"/>
                </a:ext>
              </a:extLst>
            </p:cNvPr>
            <p:cNvSpPr/>
            <p:nvPr/>
          </p:nvSpPr>
          <p:spPr>
            <a:xfrm>
              <a:off x="-3690315" y="830132"/>
              <a:ext cx="3171011" cy="711200"/>
            </a:xfrm>
            <a:prstGeom prst="roundRect">
              <a:avLst>
                <a:gd name="adj" fmla="val 20686"/>
              </a:avLst>
            </a:prstGeom>
            <a:solidFill>
              <a:srgbClr val="F2692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824" tIns="57912" rIns="115824" bIns="5791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2888"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4" name="TextBox 102">
              <a:extLst>
                <a:ext uri="{FF2B5EF4-FFF2-40B4-BE49-F238E27FC236}">
                  <a16:creationId xmlns:a16="http://schemas.microsoft.com/office/drawing/2014/main" id="{A5F0A996-085A-55EF-12DD-DB9010244AA1}"/>
                </a:ext>
              </a:extLst>
            </p:cNvPr>
            <p:cNvSpPr txBox="1"/>
            <p:nvPr/>
          </p:nvSpPr>
          <p:spPr>
            <a:xfrm>
              <a:off x="-3163786" y="1049661"/>
              <a:ext cx="1703451" cy="327782"/>
            </a:xfrm>
            <a:prstGeom prst="rect">
              <a:avLst/>
            </a:prstGeom>
            <a:noFill/>
          </p:spPr>
          <p:txBody>
            <a:bodyPr wrap="square" rtlCol="0" anchor="t">
              <a:spAutoFit/>
            </a:bodyPr>
            <a:lstStyle>
              <a:defPPr>
                <a:defRPr lang="en-US"/>
              </a:defPPr>
              <a:lvl1pPr algn="r">
                <a:lnSpc>
                  <a:spcPct val="85000"/>
                </a:lnSpc>
                <a:defRPr sz="1200">
                  <a:solidFill>
                    <a:srgbClr val="000000"/>
                  </a:solidFill>
                  <a:latin typeface="Arial" panose="020B0604020202020204" pitchFamily="34" charset="0"/>
                  <a:ea typeface="Segoe UI" panose="020B0502040204020203" pitchFamily="34" charset="0"/>
                  <a:cs typeface="Arial" panose="020B0604020202020204" pitchFamily="34" charset="0"/>
                </a:defRPr>
              </a:lvl1p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US" sz="1800" b="0" i="0" u="none" strike="noStrike" kern="1200" cap="none" spc="600" normalizeH="0" baseline="0" noProof="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Mission</a:t>
              </a:r>
            </a:p>
          </p:txBody>
        </p:sp>
      </p:grpSp>
      <p:cxnSp>
        <p:nvCxnSpPr>
          <p:cNvPr id="15" name="Straight Connector 81">
            <a:extLst>
              <a:ext uri="{FF2B5EF4-FFF2-40B4-BE49-F238E27FC236}">
                <a16:creationId xmlns:a16="http://schemas.microsoft.com/office/drawing/2014/main" id="{0C073ACE-B80A-BF27-F7C9-1D17ED82C149}"/>
              </a:ext>
            </a:extLst>
          </p:cNvPr>
          <p:cNvCxnSpPr>
            <a:cxnSpLocks/>
          </p:cNvCxnSpPr>
          <p:nvPr/>
        </p:nvCxnSpPr>
        <p:spPr>
          <a:xfrm flipH="1">
            <a:off x="940356" y="3504947"/>
            <a:ext cx="3938666" cy="0"/>
          </a:xfrm>
          <a:prstGeom prst="line">
            <a:avLst/>
          </a:prstGeom>
          <a:ln w="9525" cap="flat">
            <a:solidFill>
              <a:schemeClr val="bg2">
                <a:lumMod val="10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16" name="Group 2">
            <a:extLst>
              <a:ext uri="{FF2B5EF4-FFF2-40B4-BE49-F238E27FC236}">
                <a16:creationId xmlns:a16="http://schemas.microsoft.com/office/drawing/2014/main" id="{2A88F0F7-038D-9253-E7A3-1B7C7B6AD550}"/>
              </a:ext>
            </a:extLst>
          </p:cNvPr>
          <p:cNvGrpSpPr/>
          <p:nvPr/>
        </p:nvGrpSpPr>
        <p:grpSpPr>
          <a:xfrm>
            <a:off x="3819237" y="2039799"/>
            <a:ext cx="711198" cy="711200"/>
            <a:chOff x="7964476" y="2554416"/>
            <a:chExt cx="711198" cy="711200"/>
          </a:xfrm>
        </p:grpSpPr>
        <p:sp>
          <p:nvSpPr>
            <p:cNvPr id="17" name="Rectangle: Rounded Corners 13">
              <a:extLst>
                <a:ext uri="{FF2B5EF4-FFF2-40B4-BE49-F238E27FC236}">
                  <a16:creationId xmlns:a16="http://schemas.microsoft.com/office/drawing/2014/main" id="{99A3B778-0FB0-9286-6873-C40706A7A8DE}"/>
                </a:ext>
              </a:extLst>
            </p:cNvPr>
            <p:cNvSpPr/>
            <p:nvPr/>
          </p:nvSpPr>
          <p:spPr>
            <a:xfrm>
              <a:off x="7964476" y="2554416"/>
              <a:ext cx="711198" cy="711200"/>
            </a:xfrm>
            <a:prstGeom prst="roundRect">
              <a:avLst>
                <a:gd name="adj" fmla="val 21937"/>
              </a:avLst>
            </a:prstGeom>
            <a:solidFill>
              <a:srgbClr val="0092B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824" tIns="57912" rIns="115824" bIns="5791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2888"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18" name="Graphic 14">
              <a:extLst>
                <a:ext uri="{FF2B5EF4-FFF2-40B4-BE49-F238E27FC236}">
                  <a16:creationId xmlns:a16="http://schemas.microsoft.com/office/drawing/2014/main" id="{B6AFA605-DCBC-FEC2-D8EF-2BC1BAB1DF2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8081950" y="2663750"/>
              <a:ext cx="476250" cy="476250"/>
            </a:xfrm>
            <a:prstGeom prst="rect">
              <a:avLst/>
            </a:prstGeom>
          </p:spPr>
        </p:pic>
      </p:grpSp>
      <p:grpSp>
        <p:nvGrpSpPr>
          <p:cNvPr id="19" name="Group 27">
            <a:extLst>
              <a:ext uri="{FF2B5EF4-FFF2-40B4-BE49-F238E27FC236}">
                <a16:creationId xmlns:a16="http://schemas.microsoft.com/office/drawing/2014/main" id="{90622C75-09D3-120C-FD96-E62D90D38A06}"/>
              </a:ext>
            </a:extLst>
          </p:cNvPr>
          <p:cNvGrpSpPr/>
          <p:nvPr/>
        </p:nvGrpSpPr>
        <p:grpSpPr>
          <a:xfrm>
            <a:off x="3879501" y="3718012"/>
            <a:ext cx="711198" cy="711200"/>
            <a:chOff x="10849128" y="3876807"/>
            <a:chExt cx="711198" cy="711200"/>
          </a:xfrm>
        </p:grpSpPr>
        <p:sp>
          <p:nvSpPr>
            <p:cNvPr id="20" name="Rectangle: Rounded Corners 19">
              <a:extLst>
                <a:ext uri="{FF2B5EF4-FFF2-40B4-BE49-F238E27FC236}">
                  <a16:creationId xmlns:a16="http://schemas.microsoft.com/office/drawing/2014/main" id="{2DC49C84-2C02-FF8B-1A12-90E57D180E9B}"/>
                </a:ext>
              </a:extLst>
            </p:cNvPr>
            <p:cNvSpPr/>
            <p:nvPr/>
          </p:nvSpPr>
          <p:spPr>
            <a:xfrm>
              <a:off x="10849128" y="3876807"/>
              <a:ext cx="711198" cy="711200"/>
            </a:xfrm>
            <a:prstGeom prst="roundRect">
              <a:avLst>
                <a:gd name="adj" fmla="val 21937"/>
              </a:avLst>
            </a:prstGeom>
            <a:solidFill>
              <a:srgbClr val="C4490C"/>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824" tIns="57912" rIns="115824" bIns="5791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2888"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1" name="Graphic 3">
              <a:extLst>
                <a:ext uri="{FF2B5EF4-FFF2-40B4-BE49-F238E27FC236}">
                  <a16:creationId xmlns:a16="http://schemas.microsoft.com/office/drawing/2014/main" id="{15B547A3-DC30-2F45-D59C-731BBC2D7AB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85042" y="3994130"/>
              <a:ext cx="484493" cy="484493"/>
            </a:xfrm>
            <a:prstGeom prst="rect">
              <a:avLst/>
            </a:prstGeom>
          </p:spPr>
        </p:pic>
      </p:grpSp>
      <p:sp>
        <p:nvSpPr>
          <p:cNvPr id="22" name="Footer Placeholder 5">
            <a:extLst>
              <a:ext uri="{FF2B5EF4-FFF2-40B4-BE49-F238E27FC236}">
                <a16:creationId xmlns:a16="http://schemas.microsoft.com/office/drawing/2014/main" id="{256DEB43-ACA1-8419-DF12-00C803206A7E}"/>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24" name="Date Placeholder 4">
            <a:extLst>
              <a:ext uri="{FF2B5EF4-FFF2-40B4-BE49-F238E27FC236}">
                <a16:creationId xmlns:a16="http://schemas.microsoft.com/office/drawing/2014/main" id="{4EC803D7-18D0-9E99-9A09-592CBD96BAEA}"/>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2763362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17</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26" name="TextBox 25">
            <a:extLst>
              <a:ext uri="{FF2B5EF4-FFF2-40B4-BE49-F238E27FC236}">
                <a16:creationId xmlns:a16="http://schemas.microsoft.com/office/drawing/2014/main" id="{F993F78D-3455-9BC1-32D8-22650A2E35D3}"/>
              </a:ext>
            </a:extLst>
          </p:cNvPr>
          <p:cNvSpPr txBox="1"/>
          <p:nvPr/>
        </p:nvSpPr>
        <p:spPr>
          <a:xfrm>
            <a:off x="223099" y="1182958"/>
            <a:ext cx="11152772" cy="52181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Infusion Nurses Society. “Infusion Therapy Standards of Practice.” Journal of Infusion Nursing. Volume 44. Jan/Feb 2021</a:t>
            </a:r>
          </a:p>
          <a:p>
            <a:pPr marL="285750" indent="-285750">
              <a:lnSpc>
                <a:spcPct val="150000"/>
              </a:lnSpc>
              <a:buFont typeface="Arial" panose="020B0604020202020204" pitchFamily="34" charset="0"/>
              <a:buChar char="•"/>
            </a:pPr>
            <a:r>
              <a:rPr lang="en-US" sz="1600" dirty="0">
                <a:solidFill>
                  <a:schemeClr val="accent6">
                    <a:lumMod val="10000"/>
                  </a:schemeClr>
                </a:solidFill>
                <a:latin typeface="FS Albert Pro Light" panose="02000503040000020004" pitchFamily="50" charset="0"/>
                <a:cs typeface="FS Albert Arabic" panose="020B0503040502020804" pitchFamily="34" charset="-78"/>
              </a:rPr>
              <a:t>Robert E. Helm, et al., Accepted but Unacceptable: Peripheral IV Catheter Failure, Infusion Nurses Society (2015)</a:t>
            </a:r>
            <a:endPar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endParaRPr>
          </a:p>
          <a:p>
            <a:pPr marL="285750" indent="-285750">
              <a:lnSpc>
                <a:spcPct val="150000"/>
              </a:lnSpc>
              <a:buFont typeface="Arial" panose="020B0604020202020204" pitchFamily="34" charset="0"/>
              <a:buChar char="•"/>
            </a:pPr>
            <a:r>
              <a:rPr lang="en-US" sz="1600" b="0" i="0" dirty="0" err="1">
                <a:solidFill>
                  <a:schemeClr val="accent6">
                    <a:lumMod val="10000"/>
                  </a:schemeClr>
                </a:solidFill>
                <a:effectLst/>
                <a:latin typeface="FS Albert Pro Light" panose="02000503040000020004" pitchFamily="50" charset="0"/>
                <a:cs typeface="FS Albert Arabic" panose="020B0503040502020804" pitchFamily="34" charset="-78"/>
              </a:rPr>
              <a:t>Pittiruti</a:t>
            </a: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 M, et al., European recommendations on the proper indication and use of peripheral venous access devices (the ERPIUP consensus): A </a:t>
            </a:r>
            <a:r>
              <a:rPr lang="en-US" sz="1600" b="0" i="0" dirty="0" err="1">
                <a:solidFill>
                  <a:schemeClr val="accent6">
                    <a:lumMod val="10000"/>
                  </a:schemeClr>
                </a:solidFill>
                <a:effectLst/>
                <a:latin typeface="FS Albert Pro Light" panose="02000503040000020004" pitchFamily="50" charset="0"/>
                <a:cs typeface="FS Albert Arabic" panose="020B0503040502020804" pitchFamily="34" charset="-78"/>
              </a:rPr>
              <a:t>WoCoVa</a:t>
            </a: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 project, The Journal of Vascular Access (2021)</a:t>
            </a:r>
          </a:p>
          <a:p>
            <a:pPr marL="285750" indent="-285750">
              <a:lnSpc>
                <a:spcPct val="150000"/>
              </a:lnSpc>
              <a:buFont typeface="Arial" panose="020B0604020202020204" pitchFamily="34" charset="0"/>
              <a:buChar char="•"/>
            </a:pPr>
            <a:r>
              <a:rPr lang="en-US" sz="1600" b="0" i="0" dirty="0" err="1">
                <a:solidFill>
                  <a:schemeClr val="accent6">
                    <a:lumMod val="10000"/>
                  </a:schemeClr>
                </a:solidFill>
                <a:effectLst/>
                <a:latin typeface="FS Albert Pro Light" panose="02000503040000020004" pitchFamily="50" charset="0"/>
              </a:rPr>
              <a:t>Tuffaha</a:t>
            </a:r>
            <a:r>
              <a:rPr lang="en-US" sz="1600" b="0" i="0" dirty="0">
                <a:solidFill>
                  <a:schemeClr val="accent6">
                    <a:lumMod val="10000"/>
                  </a:schemeClr>
                </a:solidFill>
                <a:effectLst/>
                <a:latin typeface="FS Albert Pro Light" panose="02000503040000020004" pitchFamily="50" charset="0"/>
              </a:rPr>
              <a:t> H. W.; Cost-Effectiveness Analysis of Clinically Indicated Versus Routine Replacement of Peripheral Intravenous Catheters; Appl Health Econ Health Policy (2014)</a:t>
            </a:r>
            <a:endPar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endParaRPr>
          </a:p>
          <a:p>
            <a:pPr marL="285750" indent="-285750">
              <a:lnSpc>
                <a:spcPct val="150000"/>
              </a:lnSpc>
              <a:buFont typeface="Arial" panose="020B0604020202020204" pitchFamily="34" charset="0"/>
              <a:buChar char="•"/>
            </a:pP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O’Grady P, et al., Guidelines for the Prevention of Intravascular Catheter-Related Infections. 2002 CDC</a:t>
            </a:r>
          </a:p>
          <a:p>
            <a:pPr marL="285750" indent="-285750">
              <a:lnSpc>
                <a:spcPct val="150000"/>
              </a:lnSpc>
              <a:buFont typeface="Arial" panose="020B0604020202020204" pitchFamily="34" charset="0"/>
              <a:buChar char="•"/>
            </a:pP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2 Maki D. The risk of BSI in adults with different intravascular devices: A systematic review of 200 prospective studies (2006)</a:t>
            </a:r>
            <a:endParaRPr lang="en-US" sz="1600" dirty="0">
              <a:solidFill>
                <a:schemeClr val="accent6">
                  <a:lumMod val="10000"/>
                </a:schemeClr>
              </a:solidFill>
              <a:latin typeface="FS Albert Pro Light" panose="02000503040000020004" pitchFamily="50" charset="0"/>
              <a:cs typeface="FS Albert Arabic" panose="020B0503040502020804" pitchFamily="34" charset="-78"/>
            </a:endParaRPr>
          </a:p>
          <a:p>
            <a:pPr marL="285750" indent="-285750">
              <a:lnSpc>
                <a:spcPct val="150000"/>
              </a:lnSpc>
              <a:buFont typeface="Arial" panose="020B0604020202020204" pitchFamily="34" charset="0"/>
              <a:buChar char="•"/>
            </a:pPr>
            <a:r>
              <a:rPr lang="en-US" sz="1600" b="0" i="0" dirty="0" err="1">
                <a:solidFill>
                  <a:schemeClr val="accent6">
                    <a:lumMod val="10000"/>
                  </a:schemeClr>
                </a:solidFill>
                <a:effectLst/>
                <a:latin typeface="FS Albert Pro Light" panose="02000503040000020004" pitchFamily="50" charset="0"/>
                <a:cs typeface="FS Albert Arabic" panose="020B0503040502020804" pitchFamily="34" charset="-78"/>
              </a:rPr>
              <a:t>Vrijens</a:t>
            </a:r>
            <a:r>
              <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rPr>
              <a:t> F, et al., Hospital-acquired, laboratory confirmed bloodstream infections: linking national surveillance data to clinical and financial hospital data to estimate increased length of stay and healthcare costs, J Hosp Infect (2010)</a:t>
            </a:r>
          </a:p>
          <a:p>
            <a:pPr marL="285750" indent="-285750">
              <a:lnSpc>
                <a:spcPct val="150000"/>
              </a:lnSpc>
              <a:buFont typeface="Arial" panose="020B0604020202020204" pitchFamily="34" charset="0"/>
              <a:buChar char="•"/>
            </a:pPr>
            <a:r>
              <a:rPr lang="en-US" sz="1600" b="0" i="0" dirty="0" err="1">
                <a:solidFill>
                  <a:schemeClr val="accent6">
                    <a:lumMod val="10000"/>
                  </a:schemeClr>
                </a:solidFill>
                <a:effectLst/>
                <a:latin typeface="FS Albert Pro Light" panose="02000503040000020004" pitchFamily="50" charset="0"/>
              </a:rPr>
              <a:t>Oyler</a:t>
            </a:r>
            <a:r>
              <a:rPr lang="en-US" sz="1600" b="0" i="0" dirty="0">
                <a:solidFill>
                  <a:schemeClr val="accent6">
                    <a:lumMod val="10000"/>
                  </a:schemeClr>
                </a:solidFill>
                <a:effectLst/>
                <a:latin typeface="FS Albert Pro Light" panose="02000503040000020004" pitchFamily="50" charset="0"/>
              </a:rPr>
              <a:t> V, et al., Improving vascular access outcomes for patients, healthcare workers, and the institution. Poster published by: University of Kansas Health System Health; 2017; Kansas City, KS.</a:t>
            </a:r>
          </a:p>
          <a:p>
            <a:pPr>
              <a:lnSpc>
                <a:spcPct val="150000"/>
              </a:lnSpc>
            </a:pPr>
            <a:endParaRPr lang="en-US" sz="1600" b="0" i="0" dirty="0">
              <a:solidFill>
                <a:schemeClr val="accent6">
                  <a:lumMod val="10000"/>
                </a:schemeClr>
              </a:solidFill>
              <a:effectLst/>
              <a:latin typeface="FS Albert Pro Light" panose="02000503040000020004" pitchFamily="50" charset="0"/>
              <a:cs typeface="FS Albert Arabic" panose="020B0503040502020804" pitchFamily="34" charset="-78"/>
            </a:endParaRPr>
          </a:p>
          <a:p>
            <a:pPr>
              <a:lnSpc>
                <a:spcPct val="150000"/>
              </a:lnSpc>
            </a:pPr>
            <a:endParaRPr lang="en-US" sz="1600" dirty="0">
              <a:solidFill>
                <a:schemeClr val="accent6">
                  <a:lumMod val="10000"/>
                </a:schemeClr>
              </a:solidFill>
              <a:latin typeface="FS Albert Pro Light" panose="02000503040000020004" pitchFamily="50" charset="0"/>
              <a:cs typeface="FS Albert Arabic" panose="020B0503040502020804" pitchFamily="34" charset="-78"/>
            </a:endParaRPr>
          </a:p>
        </p:txBody>
      </p:sp>
      <p:sp>
        <p:nvSpPr>
          <p:cNvPr id="35" name="Title 7">
            <a:extLst>
              <a:ext uri="{FF2B5EF4-FFF2-40B4-BE49-F238E27FC236}">
                <a16:creationId xmlns:a16="http://schemas.microsoft.com/office/drawing/2014/main" id="{AA895FC7-81B3-48FD-8432-7CB209DF860E}"/>
              </a:ext>
            </a:extLst>
          </p:cNvPr>
          <p:cNvSpPr>
            <a:spLocks noGrp="1"/>
          </p:cNvSpPr>
          <p:nvPr>
            <p:ph type="title"/>
          </p:nvPr>
        </p:nvSpPr>
        <p:spPr>
          <a:xfrm>
            <a:off x="223099" y="253469"/>
            <a:ext cx="5943600" cy="1728216"/>
          </a:xfrm>
        </p:spPr>
        <p:txBody>
          <a:bodyPr/>
          <a:lstStyle/>
          <a:p>
            <a:r>
              <a:rPr lang="en-US" dirty="0" err="1"/>
              <a:t>Bibliografia</a:t>
            </a:r>
            <a:endParaRPr lang="en-US" dirty="0"/>
          </a:p>
        </p:txBody>
      </p:sp>
      <p:sp>
        <p:nvSpPr>
          <p:cNvPr id="2" name="Footer Placeholder 5">
            <a:extLst>
              <a:ext uri="{FF2B5EF4-FFF2-40B4-BE49-F238E27FC236}">
                <a16:creationId xmlns:a16="http://schemas.microsoft.com/office/drawing/2014/main" id="{7E888B36-4405-8CCE-5094-4AE6DF32DF6F}"/>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4" name="Date Placeholder 4">
            <a:extLst>
              <a:ext uri="{FF2B5EF4-FFF2-40B4-BE49-F238E27FC236}">
                <a16:creationId xmlns:a16="http://schemas.microsoft.com/office/drawing/2014/main" id="{1013D278-C10B-2864-F4DA-5B9C4226AF72}"/>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1179443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raphic 2">
            <a:extLst>
              <a:ext uri="{FF2B5EF4-FFF2-40B4-BE49-F238E27FC236}">
                <a16:creationId xmlns:a16="http://schemas.microsoft.com/office/drawing/2014/main" id="{A1715362-36B0-CE46-A8BF-6E396E4D0886}"/>
              </a:ext>
            </a:extLst>
          </p:cNvPr>
          <p:cNvSpPr>
            <a:spLocks noChangeAspect="1"/>
          </p:cNvSpPr>
          <p:nvPr/>
        </p:nvSpPr>
        <p:spPr>
          <a:xfrm>
            <a:off x="8813298" y="0"/>
            <a:ext cx="3383599" cy="6318504"/>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a:latin typeface="FS Albert Pro" panose="02000503040000020004" pitchFamily="2" charset="0"/>
            </a:endParaRPr>
          </a:p>
        </p:txBody>
      </p:sp>
      <p:sp>
        <p:nvSpPr>
          <p:cNvPr id="7" name="Slide Number Placeholder 6">
            <a:extLst>
              <a:ext uri="{FF2B5EF4-FFF2-40B4-BE49-F238E27FC236}">
                <a16:creationId xmlns:a16="http://schemas.microsoft.com/office/drawing/2014/main" id="{9F47583F-3F3B-464F-BA95-ADBEC2FF90DD}"/>
              </a:ext>
            </a:extLst>
          </p:cNvPr>
          <p:cNvSpPr>
            <a:spLocks noGrp="1"/>
          </p:cNvSpPr>
          <p:nvPr>
            <p:ph type="sldNum" sz="quarter" idx="12"/>
          </p:nvPr>
        </p:nvSpPr>
        <p:spPr/>
        <p:txBody>
          <a:bodyPr/>
          <a:lstStyle/>
          <a:p>
            <a:fld id="{E73E888A-8B14-A546-8F91-EA73F9BB568F}" type="slidenum">
              <a:rPr lang="en-US" smtClean="0"/>
              <a:pPr/>
              <a:t>18</a:t>
            </a:fld>
            <a:endParaRPr lang="en-US"/>
          </a:p>
        </p:txBody>
      </p:sp>
      <p:sp>
        <p:nvSpPr>
          <p:cNvPr id="3" name="Text Placeholder 2">
            <a:extLst>
              <a:ext uri="{FF2B5EF4-FFF2-40B4-BE49-F238E27FC236}">
                <a16:creationId xmlns:a16="http://schemas.microsoft.com/office/drawing/2014/main" id="{8AD36AC2-1109-4443-ADFB-4AB8CFC4552C}"/>
              </a:ext>
            </a:extLst>
          </p:cNvPr>
          <p:cNvSpPr>
            <a:spLocks noGrp="1"/>
          </p:cNvSpPr>
          <p:nvPr>
            <p:ph type="body" sz="quarter" idx="14"/>
          </p:nvPr>
        </p:nvSpPr>
        <p:spPr/>
        <p:txBody>
          <a:bodyPr/>
          <a:lstStyle/>
          <a:p>
            <a:r>
              <a:rPr lang="it-IT" dirty="0"/>
              <a:t>BD Workshop</a:t>
            </a:r>
            <a:endParaRPr lang="en-US" dirty="0"/>
          </a:p>
        </p:txBody>
      </p:sp>
      <p:sp>
        <p:nvSpPr>
          <p:cNvPr id="35" name="Title 7">
            <a:extLst>
              <a:ext uri="{FF2B5EF4-FFF2-40B4-BE49-F238E27FC236}">
                <a16:creationId xmlns:a16="http://schemas.microsoft.com/office/drawing/2014/main" id="{AA895FC7-81B3-48FD-8432-7CB209DF860E}"/>
              </a:ext>
            </a:extLst>
          </p:cNvPr>
          <p:cNvSpPr>
            <a:spLocks noGrp="1"/>
          </p:cNvSpPr>
          <p:nvPr>
            <p:ph type="title"/>
          </p:nvPr>
        </p:nvSpPr>
        <p:spPr>
          <a:xfrm>
            <a:off x="223099" y="188155"/>
            <a:ext cx="5943600" cy="1728216"/>
          </a:xfrm>
        </p:spPr>
        <p:txBody>
          <a:bodyPr/>
          <a:lstStyle/>
          <a:p>
            <a:r>
              <a:rPr lang="en-US" dirty="0" err="1"/>
              <a:t>Riferimenti</a:t>
            </a:r>
            <a:r>
              <a:rPr lang="en-US" dirty="0"/>
              <a:t> CE</a:t>
            </a:r>
          </a:p>
        </p:txBody>
      </p:sp>
      <p:sp>
        <p:nvSpPr>
          <p:cNvPr id="13" name="Rectangle 1">
            <a:extLst>
              <a:ext uri="{FF2B5EF4-FFF2-40B4-BE49-F238E27FC236}">
                <a16:creationId xmlns:a16="http://schemas.microsoft.com/office/drawing/2014/main" id="{26147B77-6892-F50C-9A68-2DB3735E48C6}"/>
              </a:ext>
            </a:extLst>
          </p:cNvPr>
          <p:cNvSpPr>
            <a:spLocks noChangeArrowheads="1"/>
          </p:cNvSpPr>
          <p:nvPr/>
        </p:nvSpPr>
        <p:spPr bwMode="auto">
          <a:xfrm>
            <a:off x="1872844" y="1069295"/>
            <a:ext cx="2060106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 name="Table 3">
            <a:extLst>
              <a:ext uri="{FF2B5EF4-FFF2-40B4-BE49-F238E27FC236}">
                <a16:creationId xmlns:a16="http://schemas.microsoft.com/office/drawing/2014/main" id="{3DE05AAD-CCE5-37DE-E094-CAE0DD81771F}"/>
              </a:ext>
            </a:extLst>
          </p:cNvPr>
          <p:cNvGraphicFramePr>
            <a:graphicFrameLocks noGrp="1"/>
          </p:cNvGraphicFramePr>
          <p:nvPr>
            <p:extLst>
              <p:ext uri="{D42A27DB-BD31-4B8C-83A1-F6EECF244321}">
                <p14:modId xmlns:p14="http://schemas.microsoft.com/office/powerpoint/2010/main" val="1687393533"/>
              </p:ext>
            </p:extLst>
          </p:nvPr>
        </p:nvGraphicFramePr>
        <p:xfrm>
          <a:off x="366486" y="1118786"/>
          <a:ext cx="9147628" cy="4079240"/>
        </p:xfrm>
        <a:graphic>
          <a:graphicData uri="http://schemas.openxmlformats.org/drawingml/2006/table">
            <a:tbl>
              <a:tblPr firstRow="1" bandRow="1">
                <a:tableStyleId>{5C22544A-7EE6-4342-B048-85BDC9FD1C3A}</a:tableStyleId>
              </a:tblPr>
              <a:tblGrid>
                <a:gridCol w="3345543">
                  <a:extLst>
                    <a:ext uri="{9D8B030D-6E8A-4147-A177-3AD203B41FA5}">
                      <a16:colId xmlns:a16="http://schemas.microsoft.com/office/drawing/2014/main" val="1671706904"/>
                    </a:ext>
                  </a:extLst>
                </a:gridCol>
                <a:gridCol w="1175657">
                  <a:extLst>
                    <a:ext uri="{9D8B030D-6E8A-4147-A177-3AD203B41FA5}">
                      <a16:colId xmlns:a16="http://schemas.microsoft.com/office/drawing/2014/main" val="2009964932"/>
                    </a:ext>
                  </a:extLst>
                </a:gridCol>
                <a:gridCol w="2667000">
                  <a:extLst>
                    <a:ext uri="{9D8B030D-6E8A-4147-A177-3AD203B41FA5}">
                      <a16:colId xmlns:a16="http://schemas.microsoft.com/office/drawing/2014/main" val="868905448"/>
                    </a:ext>
                  </a:extLst>
                </a:gridCol>
                <a:gridCol w="1959428">
                  <a:extLst>
                    <a:ext uri="{9D8B030D-6E8A-4147-A177-3AD203B41FA5}">
                      <a16:colId xmlns:a16="http://schemas.microsoft.com/office/drawing/2014/main" val="133618403"/>
                    </a:ext>
                  </a:extLst>
                </a:gridCol>
              </a:tblGrid>
              <a:tr h="370840">
                <a:tc>
                  <a:txBody>
                    <a:bodyPr/>
                    <a:lstStyle/>
                    <a:p>
                      <a:r>
                        <a:rPr lang="en-US" dirty="0" err="1"/>
                        <a:t>Prodotto</a:t>
                      </a:r>
                      <a:endParaRPr lang="en-US" dirty="0"/>
                    </a:p>
                  </a:txBody>
                  <a:tcPr/>
                </a:tc>
                <a:tc>
                  <a:txBody>
                    <a:bodyPr/>
                    <a:lstStyle/>
                    <a:p>
                      <a:r>
                        <a:rPr lang="en-US" dirty="0"/>
                        <a:t>Slide</a:t>
                      </a:r>
                    </a:p>
                  </a:txBody>
                  <a:tcPr/>
                </a:tc>
                <a:tc>
                  <a:txBody>
                    <a:bodyPr/>
                    <a:lstStyle/>
                    <a:p>
                      <a:r>
                        <a:rPr lang="en-US" dirty="0" err="1"/>
                        <a:t>Certificato</a:t>
                      </a:r>
                      <a:r>
                        <a:rPr lang="en-US" dirty="0"/>
                        <a:t> CE</a:t>
                      </a:r>
                    </a:p>
                  </a:txBody>
                  <a:tcPr/>
                </a:tc>
                <a:tc>
                  <a:txBody>
                    <a:bodyPr/>
                    <a:lstStyle/>
                    <a:p>
                      <a:r>
                        <a:rPr lang="en-US" dirty="0"/>
                        <a:t>CE Body Number</a:t>
                      </a:r>
                    </a:p>
                  </a:txBody>
                  <a:tcPr/>
                </a:tc>
                <a:extLst>
                  <a:ext uri="{0D108BD9-81ED-4DB2-BD59-A6C34878D82A}">
                    <a16:rowId xmlns:a16="http://schemas.microsoft.com/office/drawing/2014/main" val="3666302049"/>
                  </a:ext>
                </a:extLst>
              </a:tr>
              <a:tr h="370840">
                <a:tc>
                  <a:txBody>
                    <a:bodyPr/>
                    <a:lstStyle/>
                    <a:p>
                      <a:pPr algn="l" rtl="0" fontAlgn="base"/>
                      <a:r>
                        <a:rPr lang="en-US" b="0" i="0">
                          <a:solidFill>
                            <a:srgbClr val="404041"/>
                          </a:solidFill>
                          <a:effectLst/>
                          <a:latin typeface="FS Albert Pro Light" panose="02000503040000020004" pitchFamily="50" charset="0"/>
                        </a:rPr>
                        <a:t>BD Nexiva™​</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a:solidFill>
                            <a:srgbClr val="404041"/>
                          </a:solidFill>
                          <a:effectLst/>
                          <a:latin typeface="FS Albert Pro Light" panose="02000503040000020004" pitchFamily="50" charset="0"/>
                        </a:rPr>
                        <a:t>5,7, 8</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dirty="0">
                          <a:solidFill>
                            <a:srgbClr val="404041"/>
                          </a:solidFill>
                          <a:effectLst/>
                          <a:latin typeface="FS Albert Pro Light" panose="02000503040000020004" pitchFamily="50" charset="0"/>
                        </a:rPr>
                        <a:t>CE 01738​</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2393125052"/>
                  </a:ext>
                </a:extLst>
              </a:tr>
              <a:tr h="370840">
                <a:tc>
                  <a:txBody>
                    <a:bodyPr/>
                    <a:lstStyle/>
                    <a:p>
                      <a:pPr algn="l" rtl="0" fontAlgn="base"/>
                      <a:r>
                        <a:rPr lang="en-US" b="0" i="0" dirty="0">
                          <a:solidFill>
                            <a:srgbClr val="404041"/>
                          </a:solidFill>
                          <a:effectLst/>
                          <a:latin typeface="FS Albert Pro Light" panose="02000503040000020004" pitchFamily="50" charset="0"/>
                        </a:rPr>
                        <a:t>BD Max Zero™</a:t>
                      </a:r>
                    </a:p>
                  </a:txBody>
                  <a:tcPr/>
                </a:tc>
                <a:tc>
                  <a:txBody>
                    <a:bodyPr/>
                    <a:lstStyle/>
                    <a:p>
                      <a:pPr algn="l" rtl="0" fontAlgn="base"/>
                      <a:r>
                        <a:rPr lang="en-US" b="0" i="0">
                          <a:solidFill>
                            <a:srgbClr val="404041"/>
                          </a:solidFill>
                          <a:effectLst/>
                          <a:latin typeface="FS Albert Pro Light" panose="02000503040000020004" pitchFamily="50" charset="0"/>
                        </a:rPr>
                        <a:t>​8</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dirty="0">
                          <a:solidFill>
                            <a:srgbClr val="404041"/>
                          </a:solidFill>
                          <a:effectLst/>
                          <a:latin typeface="FS Albert Pro Light" panose="02000503040000020004" pitchFamily="50" charset="0"/>
                        </a:rPr>
                        <a:t>CE 502238​</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544610870"/>
                  </a:ext>
                </a:extLst>
              </a:tr>
              <a:tr h="370840">
                <a:tc>
                  <a:txBody>
                    <a:bodyPr/>
                    <a:lstStyle/>
                    <a:p>
                      <a:pPr algn="l" rtl="0" fontAlgn="base"/>
                      <a:r>
                        <a:rPr lang="en-US" b="0" i="0" dirty="0">
                          <a:solidFill>
                            <a:srgbClr val="404041"/>
                          </a:solidFill>
                          <a:effectLst/>
                          <a:latin typeface="FS Albert Pro Light" panose="02000503040000020004" pitchFamily="50" charset="0"/>
                        </a:rPr>
                        <a:t>BD </a:t>
                      </a:r>
                      <a:r>
                        <a:rPr lang="en-US" b="0" i="0" dirty="0" err="1">
                          <a:solidFill>
                            <a:srgbClr val="404041"/>
                          </a:solidFill>
                          <a:effectLst/>
                          <a:latin typeface="FS Albert Pro Light" panose="02000503040000020004" pitchFamily="50" charset="0"/>
                        </a:rPr>
                        <a:t>Cathena</a:t>
                      </a:r>
                      <a:r>
                        <a:rPr lang="en-US" b="0" i="0" dirty="0">
                          <a:solidFill>
                            <a:srgbClr val="404041"/>
                          </a:solidFill>
                          <a:effectLst/>
                          <a:latin typeface="FS Albert Pro Light" panose="02000503040000020004" pitchFamily="50" charset="0"/>
                        </a:rPr>
                        <a:t>™ 20G</a:t>
                      </a:r>
                    </a:p>
                  </a:txBody>
                  <a:tcPr/>
                </a:tc>
                <a:tc>
                  <a:txBody>
                    <a:bodyPr/>
                    <a:lstStyle/>
                    <a:p>
                      <a:pPr algn="l" rtl="0" fontAlgn="base"/>
                      <a:r>
                        <a:rPr lang="en-US" b="0" i="0">
                          <a:solidFill>
                            <a:srgbClr val="404041"/>
                          </a:solidFill>
                          <a:effectLst/>
                          <a:latin typeface="FS Albert Pro Light" panose="02000503040000020004" pitchFamily="50" charset="0"/>
                        </a:rPr>
                        <a:t>5</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dirty="0">
                          <a:solidFill>
                            <a:srgbClr val="404041"/>
                          </a:solidFill>
                          <a:effectLst/>
                          <a:latin typeface="FS Albert Pro Light" panose="02000503040000020004" pitchFamily="50" charset="0"/>
                        </a:rPr>
                        <a:t>CE 01738​</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1591267694"/>
                  </a:ext>
                </a:extLst>
              </a:tr>
              <a:tr h="370840">
                <a:tc>
                  <a:txBody>
                    <a:bodyPr/>
                    <a:lstStyle/>
                    <a:p>
                      <a:pPr algn="l" rtl="0" fontAlgn="base"/>
                      <a:r>
                        <a:rPr lang="en-US" b="0" i="0" dirty="0">
                          <a:solidFill>
                            <a:srgbClr val="404041"/>
                          </a:solidFill>
                          <a:effectLst/>
                          <a:latin typeface="FS Albert Pro Light" panose="02000503040000020004" pitchFamily="50" charset="0"/>
                        </a:rPr>
                        <a:t>BD </a:t>
                      </a:r>
                      <a:r>
                        <a:rPr lang="en-US" b="0" i="0" dirty="0" err="1">
                          <a:solidFill>
                            <a:srgbClr val="404041"/>
                          </a:solidFill>
                          <a:effectLst/>
                          <a:latin typeface="FS Albert Pro Light" panose="02000503040000020004" pitchFamily="50" charset="0"/>
                        </a:rPr>
                        <a:t>VenflonProSafety</a:t>
                      </a:r>
                      <a:r>
                        <a:rPr lang="en-US" b="0" i="0" dirty="0">
                          <a:solidFill>
                            <a:srgbClr val="404041"/>
                          </a:solidFill>
                          <a:effectLst/>
                          <a:latin typeface="FS Albert Pro Light" panose="02000503040000020004" pitchFamily="50" charset="0"/>
                        </a:rPr>
                        <a:t>™ 18G​</a:t>
                      </a:r>
                    </a:p>
                  </a:txBody>
                  <a:tcPr/>
                </a:tc>
                <a:tc>
                  <a:txBody>
                    <a:bodyPr/>
                    <a:lstStyle/>
                    <a:p>
                      <a:pPr algn="l" rtl="0" fontAlgn="base"/>
                      <a:r>
                        <a:rPr lang="en-US" b="0" i="0">
                          <a:solidFill>
                            <a:srgbClr val="404041"/>
                          </a:solidFill>
                          <a:effectLst/>
                          <a:latin typeface="FS Albert Pro Light" panose="02000503040000020004" pitchFamily="50" charset="0"/>
                        </a:rPr>
                        <a:t>5, 7</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a:solidFill>
                            <a:srgbClr val="404041"/>
                          </a:solidFill>
                          <a:effectLst/>
                          <a:latin typeface="FS Albert Pro Light" panose="02000503040000020004" pitchFamily="50" charset="0"/>
                        </a:rPr>
                        <a:t>CE 597884​</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3511767515"/>
                  </a:ext>
                </a:extLst>
              </a:tr>
              <a:tr h="370840">
                <a:tc>
                  <a:txBody>
                    <a:bodyPr/>
                    <a:lstStyle/>
                    <a:p>
                      <a:pPr algn="l" rtl="0" fontAlgn="base"/>
                      <a:r>
                        <a:rPr lang="en-US" b="0" i="0" dirty="0">
                          <a:solidFill>
                            <a:srgbClr val="404041"/>
                          </a:solidFill>
                          <a:effectLst/>
                          <a:latin typeface="FS Albert Pro Light" panose="02000503040000020004" pitchFamily="50" charset="0"/>
                        </a:rPr>
                        <a:t>BD </a:t>
                      </a:r>
                      <a:r>
                        <a:rPr lang="en-US" b="0" i="0" dirty="0" err="1">
                          <a:solidFill>
                            <a:srgbClr val="404041"/>
                          </a:solidFill>
                          <a:effectLst/>
                          <a:latin typeface="FS Albert Pro Light" panose="02000503040000020004" pitchFamily="50" charset="0"/>
                        </a:rPr>
                        <a:t>PowerMidline</a:t>
                      </a:r>
                      <a:r>
                        <a:rPr lang="en-US" b="0" i="0" dirty="0">
                          <a:solidFill>
                            <a:srgbClr val="404041"/>
                          </a:solidFill>
                          <a:effectLst/>
                          <a:latin typeface="FS Albert Pro Light" panose="02000503040000020004" pitchFamily="50" charset="0"/>
                        </a:rPr>
                        <a:t>™ 4Fr </a:t>
                      </a:r>
                      <a:r>
                        <a:rPr lang="en-US" b="0" i="0" dirty="0" err="1">
                          <a:solidFill>
                            <a:srgbClr val="404041"/>
                          </a:solidFill>
                          <a:effectLst/>
                          <a:latin typeface="FS Albert Pro Light" panose="02000503040000020004" pitchFamily="50" charset="0"/>
                        </a:rPr>
                        <a:t>monolume</a:t>
                      </a:r>
                      <a:r>
                        <a:rPr lang="en-US" b="0" i="0" dirty="0">
                          <a:solidFill>
                            <a:srgbClr val="404041"/>
                          </a:solidFill>
                          <a:effectLst/>
                          <a:latin typeface="FS Albert Pro Light" panose="02000503040000020004" pitchFamily="50" charset="0"/>
                        </a:rPr>
                        <a:t>​</a:t>
                      </a:r>
                    </a:p>
                  </a:txBody>
                  <a:tcPr/>
                </a:tc>
                <a:tc>
                  <a:txBody>
                    <a:bodyPr/>
                    <a:lstStyle/>
                    <a:p>
                      <a:pPr algn="l" rtl="0" fontAlgn="base"/>
                      <a:r>
                        <a:rPr lang="en-US" b="0" i="0">
                          <a:solidFill>
                            <a:srgbClr val="404041"/>
                          </a:solidFill>
                          <a:effectLst/>
                          <a:latin typeface="FS Albert Pro Light" panose="02000503040000020004" pitchFamily="50" charset="0"/>
                        </a:rPr>
                        <a:t>5, 7</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a:solidFill>
                            <a:srgbClr val="404041"/>
                          </a:solidFill>
                          <a:effectLst/>
                          <a:latin typeface="FS Albert Pro Light" panose="02000503040000020004" pitchFamily="50" charset="0"/>
                        </a:rPr>
                        <a:t>CE 551333​</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2481980813"/>
                  </a:ext>
                </a:extLst>
              </a:tr>
              <a:tr h="370840">
                <a:tc>
                  <a:txBody>
                    <a:bodyPr/>
                    <a:lstStyle/>
                    <a:p>
                      <a:pPr algn="l" rtl="0" fontAlgn="base"/>
                      <a:r>
                        <a:rPr lang="en-US" b="0" i="0" dirty="0">
                          <a:solidFill>
                            <a:srgbClr val="404041"/>
                          </a:solidFill>
                          <a:effectLst/>
                          <a:latin typeface="FS Albert Pro Light" panose="02000503040000020004" pitchFamily="50" charset="0"/>
                        </a:rPr>
                        <a:t>BD </a:t>
                      </a:r>
                      <a:r>
                        <a:rPr lang="en-US" b="0" i="0" dirty="0" err="1">
                          <a:solidFill>
                            <a:srgbClr val="404041"/>
                          </a:solidFill>
                          <a:effectLst/>
                          <a:latin typeface="FS Albert Pro Light" panose="02000503040000020004" pitchFamily="50" charset="0"/>
                        </a:rPr>
                        <a:t>VenflonProSafety</a:t>
                      </a:r>
                      <a:r>
                        <a:rPr lang="en-US" b="0" i="0" dirty="0">
                          <a:solidFill>
                            <a:srgbClr val="404041"/>
                          </a:solidFill>
                          <a:effectLst/>
                          <a:latin typeface="FS Albert Pro Light" panose="02000503040000020004" pitchFamily="50" charset="0"/>
                        </a:rPr>
                        <a:t>™ 20G</a:t>
                      </a:r>
                    </a:p>
                  </a:txBody>
                  <a:tcPr/>
                </a:tc>
                <a:tc>
                  <a:txBody>
                    <a:bodyPr/>
                    <a:lstStyle/>
                    <a:p>
                      <a:pPr algn="l" rtl="0" fontAlgn="base"/>
                      <a:r>
                        <a:rPr lang="en-US" b="0" i="0" dirty="0">
                          <a:solidFill>
                            <a:srgbClr val="404041"/>
                          </a:solidFill>
                          <a:effectLst/>
                          <a:latin typeface="FS Albert Pro Light" panose="02000503040000020004" pitchFamily="50" charset="0"/>
                        </a:rPr>
                        <a:t>7</a:t>
                      </a:r>
                    </a:p>
                  </a:txBody>
                  <a:tcPr/>
                </a:tc>
                <a:tc>
                  <a:txBody>
                    <a:bodyPr/>
                    <a:lstStyle/>
                    <a:p>
                      <a:pPr algn="l" rtl="0" fontAlgn="base"/>
                      <a:r>
                        <a:rPr lang="en-US" b="0" i="0" dirty="0">
                          <a:solidFill>
                            <a:srgbClr val="404041"/>
                          </a:solidFill>
                          <a:effectLst/>
                          <a:latin typeface="FS Albert Pro Light" panose="02000503040000020004" pitchFamily="50" charset="0"/>
                        </a:rPr>
                        <a:t>CE 597884</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3878564209"/>
                  </a:ext>
                </a:extLst>
              </a:tr>
              <a:tr h="370840">
                <a:tc>
                  <a:txBody>
                    <a:bodyPr/>
                    <a:lstStyle/>
                    <a:p>
                      <a:r>
                        <a:rPr lang="en-US" dirty="0">
                          <a:latin typeface="FS Albert Pro Light" panose="02000503040000020004" pitchFamily="50" charset="0"/>
                        </a:rPr>
                        <a:t>BD </a:t>
                      </a:r>
                      <a:r>
                        <a:rPr lang="en-US" dirty="0" err="1">
                          <a:latin typeface="FS Albert Pro Light" panose="02000503040000020004" pitchFamily="50" charset="0"/>
                        </a:rPr>
                        <a:t>Saf</a:t>
                      </a:r>
                      <a:r>
                        <a:rPr lang="en-US" dirty="0">
                          <a:latin typeface="FS Albert Pro Light" panose="02000503040000020004" pitchFamily="50" charset="0"/>
                        </a:rPr>
                        <a:t> T Intima 24G</a:t>
                      </a:r>
                    </a:p>
                  </a:txBody>
                  <a:tcPr/>
                </a:tc>
                <a:tc>
                  <a:txBody>
                    <a:bodyPr/>
                    <a:lstStyle/>
                    <a:p>
                      <a:pPr algn="l"/>
                      <a:r>
                        <a:rPr lang="en-US" dirty="0">
                          <a:latin typeface="FS Albert Pro Light" panose="02000503040000020004" pitchFamily="50" charset="0"/>
                        </a:rPr>
                        <a:t>7</a:t>
                      </a:r>
                    </a:p>
                  </a:txBody>
                  <a:tcPr/>
                </a:tc>
                <a:tc>
                  <a:txBody>
                    <a:bodyPr/>
                    <a:lstStyle/>
                    <a:p>
                      <a:r>
                        <a:rPr lang="en-US" dirty="0">
                          <a:latin typeface="FS Albert Pro Light" panose="02000503040000020004" pitchFamily="50" charset="0"/>
                        </a:rPr>
                        <a:t>CE 01738</a:t>
                      </a:r>
                    </a:p>
                  </a:txBody>
                  <a:tcPr/>
                </a:tc>
                <a:tc>
                  <a:txBody>
                    <a:bodyPr/>
                    <a:lstStyle/>
                    <a:p>
                      <a:pPr algn="l"/>
                      <a:r>
                        <a:rPr lang="en-US" dirty="0">
                          <a:latin typeface="FS Albert Pro Light" panose="02000503040000020004" pitchFamily="50" charset="0"/>
                        </a:rPr>
                        <a:t>2797</a:t>
                      </a:r>
                    </a:p>
                  </a:txBody>
                  <a:tcPr/>
                </a:tc>
                <a:extLst>
                  <a:ext uri="{0D108BD9-81ED-4DB2-BD59-A6C34878D82A}">
                    <a16:rowId xmlns:a16="http://schemas.microsoft.com/office/drawing/2014/main" val="15121814"/>
                  </a:ext>
                </a:extLst>
              </a:tr>
              <a:tr h="370840">
                <a:tc>
                  <a:txBody>
                    <a:bodyPr/>
                    <a:lstStyle/>
                    <a:p>
                      <a:pPr algn="l" rtl="0" fontAlgn="base"/>
                      <a:r>
                        <a:rPr lang="en-US" b="0" i="0" dirty="0">
                          <a:solidFill>
                            <a:srgbClr val="404041"/>
                          </a:solidFill>
                          <a:effectLst/>
                          <a:latin typeface="FS Albert Pro Light" panose="02000503040000020004" pitchFamily="50" charset="0"/>
                        </a:rPr>
                        <a:t>BD PowerGlidePRO™18gG</a:t>
                      </a:r>
                    </a:p>
                  </a:txBody>
                  <a:tcPr/>
                </a:tc>
                <a:tc>
                  <a:txBody>
                    <a:bodyPr/>
                    <a:lstStyle/>
                    <a:p>
                      <a:pPr algn="l" rtl="0" fontAlgn="base"/>
                      <a:r>
                        <a:rPr lang="en-US" b="0" i="0">
                          <a:solidFill>
                            <a:srgbClr val="404041"/>
                          </a:solidFill>
                          <a:effectLst/>
                          <a:latin typeface="FS Albert Pro Light" panose="02000503040000020004" pitchFamily="50" charset="0"/>
                        </a:rPr>
                        <a:t>​5, 7, 9</a:t>
                      </a:r>
                      <a:endParaRPr lang="en-US" b="0" i="0" dirty="0">
                        <a:solidFill>
                          <a:srgbClr val="404041"/>
                        </a:solidFill>
                        <a:effectLst/>
                        <a:latin typeface="FS Albert Pro Light" panose="02000503040000020004" pitchFamily="50" charset="0"/>
                      </a:endParaRPr>
                    </a:p>
                  </a:txBody>
                  <a:tcPr/>
                </a:tc>
                <a:tc>
                  <a:txBody>
                    <a:bodyPr/>
                    <a:lstStyle/>
                    <a:p>
                      <a:pPr algn="l" rtl="0" fontAlgn="base"/>
                      <a:r>
                        <a:rPr lang="en-US" b="0" i="0" dirty="0">
                          <a:solidFill>
                            <a:srgbClr val="404041"/>
                          </a:solidFill>
                          <a:effectLst/>
                          <a:latin typeface="FS Albert Pro Light" panose="02000503040000020004" pitchFamily="50" charset="0"/>
                        </a:rPr>
                        <a:t>CE 551333​</a:t>
                      </a:r>
                    </a:p>
                  </a:txBody>
                  <a:tcPr/>
                </a:tc>
                <a:tc>
                  <a:txBody>
                    <a:bodyPr/>
                    <a:lstStyle/>
                    <a:p>
                      <a:pPr algn="l" rtl="0" fontAlgn="base"/>
                      <a:r>
                        <a:rPr lang="en-US" b="0" i="0" dirty="0">
                          <a:solidFill>
                            <a:srgbClr val="404041"/>
                          </a:solidFill>
                          <a:effectLst/>
                          <a:latin typeface="FS Albert Pro Light" panose="02000503040000020004" pitchFamily="50" charset="0"/>
                        </a:rPr>
                        <a:t>2797​</a:t>
                      </a:r>
                    </a:p>
                  </a:txBody>
                  <a:tcPr/>
                </a:tc>
                <a:extLst>
                  <a:ext uri="{0D108BD9-81ED-4DB2-BD59-A6C34878D82A}">
                    <a16:rowId xmlns:a16="http://schemas.microsoft.com/office/drawing/2014/main" val="2229982349"/>
                  </a:ext>
                </a:extLst>
              </a:tr>
              <a:tr h="370840">
                <a:tc>
                  <a:txBody>
                    <a:bodyPr/>
                    <a:lstStyle/>
                    <a:p>
                      <a:r>
                        <a:rPr lang="en-US" dirty="0">
                          <a:latin typeface="FS Albert Pro Light" panose="02000503040000020004" pitchFamily="50" charset="0"/>
                        </a:rPr>
                        <a:t>BD </a:t>
                      </a:r>
                      <a:r>
                        <a:rPr lang="en-US" dirty="0" err="1">
                          <a:latin typeface="FS Albert Pro Light" panose="02000503040000020004" pitchFamily="50" charset="0"/>
                        </a:rPr>
                        <a:t>Provena</a:t>
                      </a:r>
                      <a:r>
                        <a:rPr lang="en-US" dirty="0">
                          <a:latin typeface="FS Albert Pro Light" panose="02000503040000020004" pitchFamily="50" charset="0"/>
                        </a:rPr>
                        <a:t>™ 3FR </a:t>
                      </a:r>
                      <a:r>
                        <a:rPr lang="en-US" dirty="0" err="1">
                          <a:latin typeface="FS Albert Pro Light" panose="02000503040000020004" pitchFamily="50" charset="0"/>
                        </a:rPr>
                        <a:t>monolume</a:t>
                      </a:r>
                      <a:endParaRPr lang="en-US" dirty="0">
                        <a:latin typeface="FS Albert Pro Light" panose="02000503040000020004" pitchFamily="50" charset="0"/>
                      </a:endParaRPr>
                    </a:p>
                  </a:txBody>
                  <a:tcPr/>
                </a:tc>
                <a:tc>
                  <a:txBody>
                    <a:bodyPr/>
                    <a:lstStyle/>
                    <a:p>
                      <a:pPr algn="l"/>
                      <a:r>
                        <a:rPr lang="en-US">
                          <a:latin typeface="FS Albert Pro Light" panose="02000503040000020004" pitchFamily="50" charset="0"/>
                        </a:rPr>
                        <a:t>10</a:t>
                      </a:r>
                      <a:endParaRPr lang="en-US" dirty="0">
                        <a:latin typeface="FS Albert Pro Light" panose="02000503040000020004" pitchFamily="50" charset="0"/>
                      </a:endParaRPr>
                    </a:p>
                  </a:txBody>
                  <a:tcPr/>
                </a:tc>
                <a:tc>
                  <a:txBody>
                    <a:bodyPr/>
                    <a:lstStyle/>
                    <a:p>
                      <a:r>
                        <a:rPr lang="en-US" dirty="0">
                          <a:latin typeface="FS Albert Pro Light" panose="02000503040000020004" pitchFamily="50" charset="0"/>
                        </a:rPr>
                        <a:t>CE 551333</a:t>
                      </a:r>
                    </a:p>
                  </a:txBody>
                  <a:tcPr/>
                </a:tc>
                <a:tc>
                  <a:txBody>
                    <a:bodyPr/>
                    <a:lstStyle/>
                    <a:p>
                      <a:pPr algn="l"/>
                      <a:r>
                        <a:rPr lang="en-US" dirty="0">
                          <a:latin typeface="FS Albert Pro Light" panose="02000503040000020004" pitchFamily="50" charset="0"/>
                        </a:rPr>
                        <a:t>2797</a:t>
                      </a:r>
                    </a:p>
                  </a:txBody>
                  <a:tcPr/>
                </a:tc>
                <a:extLst>
                  <a:ext uri="{0D108BD9-81ED-4DB2-BD59-A6C34878D82A}">
                    <a16:rowId xmlns:a16="http://schemas.microsoft.com/office/drawing/2014/main" val="3630681678"/>
                  </a:ext>
                </a:extLst>
              </a:tr>
              <a:tr h="370840">
                <a:tc>
                  <a:txBody>
                    <a:bodyPr/>
                    <a:lstStyle/>
                    <a:p>
                      <a:r>
                        <a:rPr lang="en-US" dirty="0">
                          <a:latin typeface="FS Albert Pro Light" panose="02000503040000020004" pitchFamily="50" charset="0"/>
                        </a:rPr>
                        <a:t>BD </a:t>
                      </a:r>
                      <a:r>
                        <a:rPr lang="en-US" dirty="0" err="1">
                          <a:latin typeface="FS Albert Pro Light" panose="02000503040000020004" pitchFamily="50" charset="0"/>
                        </a:rPr>
                        <a:t>Provena</a:t>
                      </a:r>
                      <a:r>
                        <a:rPr lang="en-US" dirty="0">
                          <a:latin typeface="FS Albert Pro Light" panose="02000503040000020004" pitchFamily="50" charset="0"/>
                        </a:rPr>
                        <a:t>™ 4Fr </a:t>
                      </a:r>
                      <a:r>
                        <a:rPr lang="en-US" dirty="0" err="1">
                          <a:latin typeface="FS Albert Pro Light" panose="02000503040000020004" pitchFamily="50" charset="0"/>
                        </a:rPr>
                        <a:t>bilume</a:t>
                      </a:r>
                      <a:endParaRPr lang="en-US" dirty="0">
                        <a:latin typeface="FS Albert Pro Light" panose="02000503040000020004" pitchFamily="50" charset="0"/>
                      </a:endParaRPr>
                    </a:p>
                  </a:txBody>
                  <a:tcPr/>
                </a:tc>
                <a:tc>
                  <a:txBody>
                    <a:bodyPr/>
                    <a:lstStyle/>
                    <a:p>
                      <a:pPr algn="l"/>
                      <a:r>
                        <a:rPr lang="en-US">
                          <a:latin typeface="FS Albert Pro Light" panose="02000503040000020004" pitchFamily="50" charset="0"/>
                        </a:rPr>
                        <a:t>10</a:t>
                      </a:r>
                      <a:endParaRPr lang="en-US" dirty="0">
                        <a:latin typeface="FS Albert Pro Light" panose="02000503040000020004" pitchFamily="50" charset="0"/>
                      </a:endParaRPr>
                    </a:p>
                  </a:txBody>
                  <a:tcPr/>
                </a:tc>
                <a:tc>
                  <a:txBody>
                    <a:bodyPr/>
                    <a:lstStyle/>
                    <a:p>
                      <a:r>
                        <a:rPr lang="en-US" dirty="0">
                          <a:latin typeface="FS Albert Pro Light" panose="02000503040000020004" pitchFamily="50" charset="0"/>
                        </a:rPr>
                        <a:t>CE 551333</a:t>
                      </a:r>
                    </a:p>
                  </a:txBody>
                  <a:tcPr/>
                </a:tc>
                <a:tc>
                  <a:txBody>
                    <a:bodyPr/>
                    <a:lstStyle/>
                    <a:p>
                      <a:pPr algn="l"/>
                      <a:r>
                        <a:rPr lang="en-US" dirty="0">
                          <a:latin typeface="FS Albert Pro Light" panose="02000503040000020004" pitchFamily="50" charset="0"/>
                        </a:rPr>
                        <a:t>2797</a:t>
                      </a:r>
                    </a:p>
                  </a:txBody>
                  <a:tcPr/>
                </a:tc>
                <a:extLst>
                  <a:ext uri="{0D108BD9-81ED-4DB2-BD59-A6C34878D82A}">
                    <a16:rowId xmlns:a16="http://schemas.microsoft.com/office/drawing/2014/main" val="1909661428"/>
                  </a:ext>
                </a:extLst>
              </a:tr>
            </a:tbl>
          </a:graphicData>
        </a:graphic>
      </p:graphicFrame>
      <p:sp>
        <p:nvSpPr>
          <p:cNvPr id="4" name="Footer Placeholder 5">
            <a:extLst>
              <a:ext uri="{FF2B5EF4-FFF2-40B4-BE49-F238E27FC236}">
                <a16:creationId xmlns:a16="http://schemas.microsoft.com/office/drawing/2014/main" id="{2346F13D-5539-D4B6-64A9-ECD8D1B4A5BA}"/>
              </a:ext>
            </a:extLst>
          </p:cNvPr>
          <p:cNvSpPr>
            <a:spLocks noGrp="1"/>
          </p:cNvSpPr>
          <p:nvPr>
            <p:ph type="ftr" sz="quarter" idx="11"/>
          </p:nvPr>
        </p:nvSpPr>
        <p:spPr>
          <a:xfrm>
            <a:off x="1198181" y="6401118"/>
            <a:ext cx="2134102" cy="365125"/>
          </a:xfrm>
        </p:spPr>
        <p:txBody>
          <a:bodyPr/>
          <a:lstStyle/>
          <a:p>
            <a:r>
              <a:rPr lang="en-US" dirty="0"/>
              <a:t> 0-29 Concept</a:t>
            </a:r>
          </a:p>
        </p:txBody>
      </p:sp>
      <p:sp>
        <p:nvSpPr>
          <p:cNvPr id="8" name="Date Placeholder 4">
            <a:extLst>
              <a:ext uri="{FF2B5EF4-FFF2-40B4-BE49-F238E27FC236}">
                <a16:creationId xmlns:a16="http://schemas.microsoft.com/office/drawing/2014/main" id="{8E4283CC-FA03-7300-DF98-831F3AA1CA1D}"/>
              </a:ext>
            </a:extLst>
          </p:cNvPr>
          <p:cNvSpPr>
            <a:spLocks noGrp="1"/>
          </p:cNvSpPr>
          <p:nvPr>
            <p:ph type="dt" sz="half" idx="10"/>
          </p:nvPr>
        </p:nvSpPr>
        <p:spPr>
          <a:xfrm>
            <a:off x="3321957" y="6401118"/>
            <a:ext cx="819611" cy="365125"/>
          </a:xfrm>
        </p:spPr>
        <p:txBody>
          <a:bodyPr/>
          <a:lstStyle/>
          <a:p>
            <a:r>
              <a:rPr lang="it-IT" dirty="0"/>
              <a:t>11/12/2022</a:t>
            </a:r>
            <a:endParaRPr lang="en-US" dirty="0"/>
          </a:p>
        </p:txBody>
      </p:sp>
    </p:spTree>
    <p:extLst>
      <p:ext uri="{BB962C8B-B14F-4D97-AF65-F5344CB8AC3E}">
        <p14:creationId xmlns:p14="http://schemas.microsoft.com/office/powerpoint/2010/main" val="1109179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2FDF7-30C2-4840-A29E-6BB30AD917E5}"/>
              </a:ext>
            </a:extLst>
          </p:cNvPr>
          <p:cNvSpPr>
            <a:spLocks noGrp="1"/>
          </p:cNvSpPr>
          <p:nvPr>
            <p:ph type="ctrTitle"/>
          </p:nvPr>
        </p:nvSpPr>
        <p:spPr>
          <a:xfrm>
            <a:off x="180754" y="680277"/>
            <a:ext cx="9027041" cy="3663447"/>
          </a:xfrm>
        </p:spPr>
        <p:txBody>
          <a:bodyPr/>
          <a:lstStyle/>
          <a:p>
            <a:r>
              <a:rPr lang="en-US" dirty="0"/>
              <a:t>Thank you</a:t>
            </a:r>
          </a:p>
        </p:txBody>
      </p:sp>
      <p:sp>
        <p:nvSpPr>
          <p:cNvPr id="4" name="Subtitle 9">
            <a:extLst>
              <a:ext uri="{FF2B5EF4-FFF2-40B4-BE49-F238E27FC236}">
                <a16:creationId xmlns:a16="http://schemas.microsoft.com/office/drawing/2014/main" id="{6ACA34C9-563F-94DD-EC12-5027D72C097F}"/>
              </a:ext>
            </a:extLst>
          </p:cNvPr>
          <p:cNvSpPr txBox="1">
            <a:spLocks/>
          </p:cNvSpPr>
          <p:nvPr/>
        </p:nvSpPr>
        <p:spPr>
          <a:xfrm>
            <a:off x="4128091" y="5657850"/>
            <a:ext cx="4558709" cy="12255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FS Albert Pro Light" panose="02000503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FS Albert Pro Light" panose="02000503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FS Albert Pro Light" panose="02000503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S Albert Pro Light" panose="02000503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S Albert Pro Light" panose="02000503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it-IT" sz="2800" dirty="0">
                <a:solidFill>
                  <a:srgbClr val="FFFFFF"/>
                </a:solidFill>
                <a:latin typeface="calibri" panose="020F0502020204030204" pitchFamily="34" charset="0"/>
              </a:rPr>
              <a:t>rossana.rossato@bd.com</a:t>
            </a:r>
          </a:p>
          <a:p>
            <a:pPr marL="0" indent="0" algn="r">
              <a:buNone/>
            </a:pPr>
            <a:r>
              <a:rPr lang="it-IT" sz="2800" dirty="0">
                <a:solidFill>
                  <a:srgbClr val="FFFFFF"/>
                </a:solidFill>
                <a:latin typeface="calibri" panose="020F0502020204030204" pitchFamily="34" charset="0"/>
              </a:rPr>
              <a:t>adriano.torri@bd.com</a:t>
            </a:r>
          </a:p>
        </p:txBody>
      </p:sp>
    </p:spTree>
    <p:extLst>
      <p:ext uri="{BB962C8B-B14F-4D97-AF65-F5344CB8AC3E}">
        <p14:creationId xmlns:p14="http://schemas.microsoft.com/office/powerpoint/2010/main" val="2617510379"/>
      </p:ext>
    </p:extLst>
  </p:cSld>
  <p:clrMapOvr>
    <a:masterClrMapping/>
  </p:clrMapOvr>
</p:sld>
</file>

<file path=ppt/theme/theme1.xml><?xml version="1.0" encoding="utf-8"?>
<a:theme xmlns:a="http://schemas.openxmlformats.org/drawingml/2006/main" name="BD">
  <a:themeElements>
    <a:clrScheme name="Custom 1">
      <a:dk1>
        <a:srgbClr val="404041"/>
      </a:dk1>
      <a:lt1>
        <a:srgbClr val="FFFFFF"/>
      </a:lt1>
      <a:dk2>
        <a:srgbClr val="060A3C"/>
      </a:dk2>
      <a:lt2>
        <a:srgbClr val="F9F4F1"/>
      </a:lt2>
      <a:accent1>
        <a:srgbClr val="060A3C"/>
      </a:accent1>
      <a:accent2>
        <a:srgbClr val="044ED7"/>
      </a:accent2>
      <a:accent3>
        <a:srgbClr val="1D74FF"/>
      </a:accent3>
      <a:accent4>
        <a:srgbClr val="9199D8"/>
      </a:accent4>
      <a:accent5>
        <a:srgbClr val="FF6E00"/>
      </a:accent5>
      <a:accent6>
        <a:srgbClr val="DBD8D7"/>
      </a:accent6>
      <a:hlink>
        <a:srgbClr val="044DD6"/>
      </a:hlink>
      <a:folHlink>
        <a:srgbClr val="044D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l" defTabSz="2438338" hangingPunct="0">
          <a:defRPr dirty="0">
            <a:solidFill>
              <a:schemeClr val="bg2"/>
            </a:solidFill>
            <a:latin typeface="FS Albert Pro" panose="02000503040000020004" pitchFamily="2" charset="0"/>
            <a:sym typeface="Helvetica Neue"/>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D-PPT-External" id="{ADC66718-9093-7B45-8196-00AD11472307}" vid="{4DBC203A-B077-104F-9B30-3E0F6BDE1140}"/>
    </a:ext>
  </a:extLst>
</a:theme>
</file>

<file path=ppt/theme/theme2.xml><?xml version="1.0" encoding="utf-8"?>
<a:theme xmlns:a="http://schemas.openxmlformats.org/drawingml/2006/main" name="BD-PPT-Template">
  <a:themeElements>
    <a:clrScheme name="Custom 2">
      <a:dk1>
        <a:srgbClr val="404041"/>
      </a:dk1>
      <a:lt1>
        <a:srgbClr val="FFFFFF"/>
      </a:lt1>
      <a:dk2>
        <a:srgbClr val="5F6062"/>
      </a:dk2>
      <a:lt2>
        <a:srgbClr val="E6E7E9"/>
      </a:lt2>
      <a:accent1>
        <a:srgbClr val="F27707"/>
      </a:accent1>
      <a:accent2>
        <a:srgbClr val="004593"/>
      </a:accent2>
      <a:accent3>
        <a:srgbClr val="E7E5E1"/>
      </a:accent3>
      <a:accent4>
        <a:srgbClr val="BFB8B3"/>
      </a:accent4>
      <a:accent5>
        <a:srgbClr val="72635D"/>
      </a:accent5>
      <a:accent6>
        <a:srgbClr val="004593"/>
      </a:accent6>
      <a:hlink>
        <a:srgbClr val="F27707"/>
      </a:hlink>
      <a:folHlink>
        <a:srgbClr val="F68A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610B"/>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6 BD-PPT-4x3-External-WithoutAngles" id="{84D076E7-660C-F14A-9BE6-9E0C09420139}" vid="{DCCBE314-14A2-BD42-B252-14D6CAC03FEA}"/>
    </a:ext>
  </a:extLst>
</a:theme>
</file>

<file path=ppt/theme/theme3.xml><?xml version="1.0" encoding="utf-8"?>
<a:theme xmlns:a="http://schemas.openxmlformats.org/drawingml/2006/main" name="1_BD-PPT-Template">
  <a:themeElements>
    <a:clrScheme name="Custom 2">
      <a:dk1>
        <a:srgbClr val="404041"/>
      </a:dk1>
      <a:lt1>
        <a:srgbClr val="FFFFFF"/>
      </a:lt1>
      <a:dk2>
        <a:srgbClr val="5F6062"/>
      </a:dk2>
      <a:lt2>
        <a:srgbClr val="E6E7E9"/>
      </a:lt2>
      <a:accent1>
        <a:srgbClr val="F27707"/>
      </a:accent1>
      <a:accent2>
        <a:srgbClr val="004593"/>
      </a:accent2>
      <a:accent3>
        <a:srgbClr val="E7E5E1"/>
      </a:accent3>
      <a:accent4>
        <a:srgbClr val="BFB8B3"/>
      </a:accent4>
      <a:accent5>
        <a:srgbClr val="72635D"/>
      </a:accent5>
      <a:accent6>
        <a:srgbClr val="004593"/>
      </a:accent6>
      <a:hlink>
        <a:srgbClr val="F27707"/>
      </a:hlink>
      <a:folHlink>
        <a:srgbClr val="F68A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610B"/>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6 BD-PPT-4x3-Internal-OrangeAngles-HighPosition" id="{27631008-CD43-6748-AD61-50913712094D}" vid="{D568C8AF-0F47-C647-8294-BE1F905E85C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8E45018512504F82E24A16D79E9C31" ma:contentTypeVersion="9" ma:contentTypeDescription="Create a new document." ma:contentTypeScope="" ma:versionID="47928c78c3f3dfc74ca866666f1db27d">
  <xsd:schema xmlns:xsd="http://www.w3.org/2001/XMLSchema" xmlns:xs="http://www.w3.org/2001/XMLSchema" xmlns:p="http://schemas.microsoft.com/office/2006/metadata/properties" xmlns:ns2="ce2383f9-6ed3-4e52-a344-46de10c4dc25" xmlns:ns3="6a91c442-168e-4d29-9bea-06bd6c28dec2" targetNamespace="http://schemas.microsoft.com/office/2006/metadata/properties" ma:root="true" ma:fieldsID="ed99759177ef658cb22586a155cec655" ns2:_="" ns3:_="">
    <xsd:import namespace="ce2383f9-6ed3-4e52-a344-46de10c4dc25"/>
    <xsd:import namespace="6a91c442-168e-4d29-9bea-06bd6c28dec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2383f9-6ed3-4e52-a344-46de10c4dc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91c442-168e-4d29-9bea-06bd6c28dec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a91c442-168e-4d29-9bea-06bd6c28dec2">
      <UserInfo>
        <DisplayName>Nadia Santoli</DisplayName>
        <AccountId>55</AccountId>
        <AccountType/>
      </UserInfo>
      <UserInfo>
        <DisplayName>Brittany Carroll</DisplayName>
        <AccountId>9939</AccountId>
        <AccountType/>
      </UserInfo>
    </SharedWithUsers>
  </documentManagement>
</p:properties>
</file>

<file path=customXml/itemProps1.xml><?xml version="1.0" encoding="utf-8"?>
<ds:datastoreItem xmlns:ds="http://schemas.openxmlformats.org/officeDocument/2006/customXml" ds:itemID="{576A605F-0126-42FC-AE6B-7C14B6335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2383f9-6ed3-4e52-a344-46de10c4dc25"/>
    <ds:schemaRef ds:uri="6a91c442-168e-4d29-9bea-06bd6c28de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D77110-6406-46E5-8FB8-B1206A37100B}">
  <ds:schemaRefs>
    <ds:schemaRef ds:uri="http://schemas.microsoft.com/sharepoint/v3/contenttype/forms"/>
  </ds:schemaRefs>
</ds:datastoreItem>
</file>

<file path=customXml/itemProps3.xml><?xml version="1.0" encoding="utf-8"?>
<ds:datastoreItem xmlns:ds="http://schemas.openxmlformats.org/officeDocument/2006/customXml" ds:itemID="{C53A9FA1-116F-4A91-9DEE-778566F740AC}">
  <ds:schemaRefs>
    <ds:schemaRef ds:uri="http://purl.org/dc/elements/1.1/"/>
    <ds:schemaRef ds:uri="http://schemas.microsoft.com/office/2006/metadata/properties"/>
    <ds:schemaRef ds:uri="http://schemas.microsoft.com/office/2006/documentManagement/types"/>
    <ds:schemaRef ds:uri="6a91c442-168e-4d29-9bea-06bd6c28dec2"/>
    <ds:schemaRef ds:uri="http://purl.org/dc/terms/"/>
    <ds:schemaRef ds:uri="http://schemas.openxmlformats.org/package/2006/metadata/core-properties"/>
    <ds:schemaRef ds:uri="ce2383f9-6ed3-4e52-a344-46de10c4dc25"/>
    <ds:schemaRef ds:uri="http://purl.org/dc/dcmitype/"/>
    <ds:schemaRef ds:uri="http://schemas.microsoft.com/office/infopath/2007/PartnerControls"/>
    <ds:schemaRef ds:uri="http://www.w3.org/XML/1998/namespace"/>
  </ds:schemaRefs>
</ds:datastoreItem>
</file>

<file path=docMetadata/LabelInfo.xml><?xml version="1.0" encoding="utf-8"?>
<clbl:labelList xmlns:clbl="http://schemas.microsoft.com/office/2020/mipLabelMetadata">
  <clbl:label id="{feff7bc7-36fc-428c-8646-00723cb074ab}" enabled="1" method="Privileged" siteId="{94c3e67c-9e2d-4800-a6b7-635d97882165}" removed="0"/>
</clbl:labelList>
</file>

<file path=docProps/app.xml><?xml version="1.0" encoding="utf-8"?>
<Properties xmlns="http://schemas.openxmlformats.org/officeDocument/2006/extended-properties" xmlns:vt="http://schemas.openxmlformats.org/officeDocument/2006/docPropsVTypes">
  <Template>BD-PPT-External</Template>
  <TotalTime>6425</TotalTime>
  <Words>1725</Words>
  <Application>Microsoft Office PowerPoint</Application>
  <PresentationFormat>Widescreen</PresentationFormat>
  <Paragraphs>305</Paragraphs>
  <Slides>19</Slides>
  <Notes>18</Notes>
  <HiddenSlides>0</HiddenSlides>
  <MMClips>1</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Calibri</vt:lpstr>
      <vt:lpstr>Lucida Grande</vt:lpstr>
      <vt:lpstr>Wingdings</vt:lpstr>
      <vt:lpstr>Calibri</vt:lpstr>
      <vt:lpstr>FS Albert Pro Light</vt:lpstr>
      <vt:lpstr>Arial</vt:lpstr>
      <vt:lpstr>Verdana</vt:lpstr>
      <vt:lpstr>FS Albert Arabic</vt:lpstr>
      <vt:lpstr>Times New Roman</vt:lpstr>
      <vt:lpstr>FS Albert Pro</vt:lpstr>
      <vt:lpstr>BD</vt:lpstr>
      <vt:lpstr>BD-PPT-Template</vt:lpstr>
      <vt:lpstr>1_BD-PPT-Template</vt:lpstr>
      <vt:lpstr>0-29 Concept  Nuovo approccio alla terapia endovenosa periferica</vt:lpstr>
      <vt:lpstr>Vascular Access Management Continuum assistenziale </vt:lpstr>
      <vt:lpstr>PowerPoint Presentation</vt:lpstr>
      <vt:lpstr>Il cambiamento culturale necessario</vt:lpstr>
      <vt:lpstr>PowerPoint Presentation</vt:lpstr>
      <vt:lpstr>Algoritmo decisionale per la selezione dell’accesso</vt:lpstr>
      <vt:lpstr>L’accesso vascolare più appropriato  per massimizzare gli esiti clinici attesi</vt:lpstr>
      <vt:lpstr>BD NexivaTM</vt:lpstr>
      <vt:lpstr>PowerGlide PROTM</vt:lpstr>
      <vt:lpstr>ProvenaTM</vt:lpstr>
      <vt:lpstr>Proattività e appropriatezza non passano solo attraverso i prodotti</vt:lpstr>
      <vt:lpstr>HEOR: Health Economic and Outcomes Research</vt:lpstr>
      <vt:lpstr>Mappare i processi: quale soluzione?</vt:lpstr>
      <vt:lpstr>BD Practice VS Guidelines™ </vt:lpstr>
      <vt:lpstr>BD Practice VS Guidelines™ </vt:lpstr>
      <vt:lpstr>Vascular Access Management Continuum assistenziale </vt:lpstr>
      <vt:lpstr>Bibliografia</vt:lpstr>
      <vt:lpstr>Riferimenti 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Progetto 0-29</dc:title>
  <dc:creator>Francesco Morrone</dc:creator>
  <cp:lastModifiedBy>Rossana Rossato</cp:lastModifiedBy>
  <cp:revision>9</cp:revision>
  <dcterms:created xsi:type="dcterms:W3CDTF">2022-11-24T09:25:31Z</dcterms:created>
  <dcterms:modified xsi:type="dcterms:W3CDTF">2023-11-11T08:18:36Z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${If.App.PowerPoint}                                                                                                                                                                                                                                                                                                                                                                                                                                       RESTRICTED_x000d_
	${If.End}</vt:lpwstr>
  </property>
  <property fmtid="{D5CDD505-2E9C-101B-9397-08002B2CF9AE}" pid="4" name="MSIP_Label_feff7bc7-36fc-428c-8646-00723cb074ab_Enabled">
    <vt:lpwstr>true</vt:lpwstr>
  </property>
  <property fmtid="{D5CDD505-2E9C-101B-9397-08002B2CF9AE}" pid="5" name="MSIP_Label_feff7bc7-36fc-428c-8646-00723cb074ab_SetDate">
    <vt:lpwstr>2021-12-02T15:57:15Z</vt:lpwstr>
  </property>
  <property fmtid="{D5CDD505-2E9C-101B-9397-08002B2CF9AE}" pid="6" name="MSIP_Label_feff7bc7-36fc-428c-8646-00723cb074ab_Method">
    <vt:lpwstr>Privileged</vt:lpwstr>
  </property>
  <property fmtid="{D5CDD505-2E9C-101B-9397-08002B2CF9AE}" pid="7" name="MSIP_Label_feff7bc7-36fc-428c-8646-00723cb074ab_Name">
    <vt:lpwstr>Public</vt:lpwstr>
  </property>
  <property fmtid="{D5CDD505-2E9C-101B-9397-08002B2CF9AE}" pid="8" name="MSIP_Label_feff7bc7-36fc-428c-8646-00723cb074ab_SiteId">
    <vt:lpwstr>94c3e67c-9e2d-4800-a6b7-635d97882165</vt:lpwstr>
  </property>
  <property fmtid="{D5CDD505-2E9C-101B-9397-08002B2CF9AE}" pid="9" name="MSIP_Label_feff7bc7-36fc-428c-8646-00723cb074ab_ActionId">
    <vt:lpwstr>db0eb0a1-2a48-4d72-8934-a1f2707de983</vt:lpwstr>
  </property>
  <property fmtid="{D5CDD505-2E9C-101B-9397-08002B2CF9AE}" pid="10" name="MSIP_Label_feff7bc7-36fc-428c-8646-00723cb074ab_ContentBits">
    <vt:lpwstr>0</vt:lpwstr>
  </property>
  <property fmtid="{D5CDD505-2E9C-101B-9397-08002B2CF9AE}" pid="11" name="ContentTypeId">
    <vt:lpwstr>0x010100038E45018512504F82E24A16D79E9C31</vt:lpwstr>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