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4F_1E81DF77.xml" ContentType="application/vnd.ms-powerpoint.comments+xml"/>
  <Override PartName="/ppt/comments/modernComment_195_573A8C13.xml" ContentType="application/vnd.ms-powerpoint.comments+xml"/>
  <Override PartName="/ppt/comments/modernComment_56D_82463E70.xml" ContentType="application/vnd.ms-powerpoint.comments+xml"/>
  <Override PartName="/ppt/comments/modernComment_572_B5657EC2.xml" ContentType="application/vnd.ms-powerpoint.comments+xml"/>
  <Override PartName="/ppt/comments/modernComment_573_84782CB.xml" ContentType="application/vnd.ms-powerpoint.comments+xml"/>
  <Override PartName="/ppt/comments/modernComment_56B_D9EAE88.xml" ContentType="application/vnd.ms-powerpoint.comments+xml"/>
  <Override PartName="/ppt/notesSlides/notesSlide2.xml" ContentType="application/vnd.openxmlformats-officedocument.presentationml.notesSlide+xml"/>
  <Override PartName="/ppt/comments/modernComment_11F_25B6A255.xml" ContentType="application/vnd.ms-powerpoint.comments+xml"/>
  <Override PartName="/ppt/notesSlides/notesSlide3.xml" ContentType="application/vnd.openxmlformats-officedocument.presentationml.notesSlide+xml"/>
  <Override PartName="/ppt/comments/modernComment_58D_EBDADC59.xml" ContentType="application/vnd.ms-powerpoint.comments+xml"/>
  <Override PartName="/ppt/comments/modernComment_585_A457A353.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57A_6E7AC505.xml" ContentType="application/vnd.ms-powerpoint.comments+xml"/>
  <Override PartName="/ppt/comments/modernComment_1E5_E1F4BCAB.xml" ContentType="application/vnd.ms-powerpoint.comments+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omments/modernComment_246_AA505F24.xml" ContentType="application/vnd.ms-powerpoint.comments+xml"/>
  <Override PartName="/ppt/notesSlides/notesSlide5.xml" ContentType="application/vnd.openxmlformats-officedocument.presentationml.notesSlide+xml"/>
  <Override PartName="/ppt/comments/modernComment_2FF_9B19AB0.xml" ContentType="application/vnd.ms-powerpoint.comments+xml"/>
  <Override PartName="/ppt/notesSlides/notesSlide6.xml" ContentType="application/vnd.openxmlformats-officedocument.presentationml.notesSlide+xml"/>
  <Override PartName="/ppt/comments/modernComment_300_121C5818.xml" ContentType="application/vnd.ms-powerpoint.comment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comments/modernComment_301_A08D78C6.xml" ContentType="application/vnd.ms-powerpoint.comments+xml"/>
  <Override PartName="/ppt/notesSlides/notesSlide8.xml" ContentType="application/vnd.openxmlformats-officedocument.presentationml.notesSlide+xml"/>
  <Override PartName="/ppt/comments/modernComment_302_8169D59E.xml" ContentType="application/vnd.ms-powerpoint.comments+xml"/>
  <Override PartName="/ppt/charts/chart1.xml" ContentType="application/vnd.openxmlformats-officedocument.drawingml.chart+xml"/>
  <Override PartName="/ppt/notesSlides/notesSlide9.xml" ContentType="application/vnd.openxmlformats-officedocument.presentationml.notesSlide+xml"/>
  <Override PartName="/ppt/comments/modernComment_304_A4CB27B6.xml" ContentType="application/vnd.ms-powerpoint.comments+xml"/>
  <Override PartName="/ppt/comments/modernComment_314_6EBF2682.xml" ContentType="application/vnd.ms-powerpoint.comment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3"/>
  </p:sldMasterIdLst>
  <p:notesMasterIdLst>
    <p:notesMasterId r:id="rId52"/>
  </p:notesMasterIdLst>
  <p:sldIdLst>
    <p:sldId id="335" r:id="rId4"/>
    <p:sldId id="1427" r:id="rId5"/>
    <p:sldId id="1388" r:id="rId6"/>
    <p:sldId id="405" r:id="rId7"/>
    <p:sldId id="1389" r:id="rId8"/>
    <p:sldId id="1394" r:id="rId9"/>
    <p:sldId id="1395" r:id="rId10"/>
    <p:sldId id="1387" r:id="rId11"/>
    <p:sldId id="287" r:id="rId12"/>
    <p:sldId id="472" r:id="rId13"/>
    <p:sldId id="475" r:id="rId14"/>
    <p:sldId id="404" r:id="rId15"/>
    <p:sldId id="377" r:id="rId16"/>
    <p:sldId id="379" r:id="rId17"/>
    <p:sldId id="378" r:id="rId18"/>
    <p:sldId id="380" r:id="rId19"/>
    <p:sldId id="381" r:id="rId20"/>
    <p:sldId id="382" r:id="rId21"/>
    <p:sldId id="1421" r:id="rId22"/>
    <p:sldId id="399" r:id="rId23"/>
    <p:sldId id="400" r:id="rId24"/>
    <p:sldId id="1413" r:id="rId25"/>
    <p:sldId id="1400" r:id="rId26"/>
    <p:sldId id="1402" r:id="rId27"/>
    <p:sldId id="485" r:id="rId28"/>
    <p:sldId id="486" r:id="rId29"/>
    <p:sldId id="1403" r:id="rId30"/>
    <p:sldId id="581" r:id="rId31"/>
    <p:sldId id="263" r:id="rId32"/>
    <p:sldId id="582" r:id="rId33"/>
    <p:sldId id="727" r:id="rId34"/>
    <p:sldId id="334" r:id="rId35"/>
    <p:sldId id="336" r:id="rId36"/>
    <p:sldId id="297" r:id="rId37"/>
    <p:sldId id="1422" r:id="rId38"/>
    <p:sldId id="1375" r:id="rId39"/>
    <p:sldId id="767" r:id="rId40"/>
    <p:sldId id="768" r:id="rId41"/>
    <p:sldId id="769" r:id="rId42"/>
    <p:sldId id="770" r:id="rId43"/>
    <p:sldId id="772" r:id="rId44"/>
    <p:sldId id="1409" r:id="rId45"/>
    <p:sldId id="788" r:id="rId46"/>
    <p:sldId id="1419" r:id="rId47"/>
    <p:sldId id="1420" r:id="rId48"/>
    <p:sldId id="279" r:id="rId49"/>
    <p:sldId id="280" r:id="rId50"/>
    <p:sldId id="281" r:id="rId51"/>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035BB6B-1EE1-A346-41BD-C9132FF41957}" name="Kocks, Patrick" initials="KP" userId="S::patrick.kocks@teleflex.com::a056d946-f8cd-4cc2-bfad-078ca70abffc" providerId="AD"/>
  <p188:author id="{B3343D76-FF27-10BC-95F4-7F70623936BA}" name="Agresti, Francesca" initials="AF" userId="S::francesca.agresti@teleflex.com::12a1ed6b-169d-491c-b7e0-98de6f1a761f" providerId="AD"/>
  <p188:author id="{8EB6E194-9E08-3618-1EDD-5C7EBCD85BBA}" name="Piotrowicz, Karolina" initials="PK" userId="S::karolina.piotrowicz@teleflex.com::a1f378fb-d8bb-4bc2-b5f2-8c19a72736a2" providerId="AD"/>
  <p188:author id="{6AAEC5F3-2E61-E0D3-180B-3E679FBED926}" name="Haggerty, Hayleigh" initials="HH" userId="S::Hayleigh.Haggerty@teleflex.com::5c1c8486-a3cf-4f13-8af3-41510ad730d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A86DEC-86AC-4DB5-B192-DAC0B47A6343}" v="15" dt="2023-05-28T07:30:21.3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252" autoAdjust="0"/>
  </p:normalViewPr>
  <p:slideViewPr>
    <p:cSldViewPr snapToGrid="0">
      <p:cViewPr varScale="1">
        <p:scale>
          <a:sx n="88" d="100"/>
          <a:sy n="88" d="100"/>
        </p:scale>
        <p:origin x="49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2"/>
    </mc:Choice>
    <mc:Fallback>
      <c:style val="12"/>
    </mc:Fallback>
  </mc:AlternateContent>
  <c:chart>
    <c:title>
      <c:tx>
        <c:rich>
          <a:bodyPr/>
          <a:lstStyle/>
          <a:p>
            <a:pPr>
              <a:defRPr/>
            </a:pPr>
            <a:r>
              <a:rPr lang="en-US">
                <a:solidFill>
                  <a:srgbClr val="003399"/>
                </a:solidFill>
              </a:rPr>
              <a:t>PICC</a:t>
            </a:r>
          </a:p>
        </c:rich>
      </c:tx>
      <c:overlay val="0"/>
    </c:title>
    <c:autoTitleDeleted val="0"/>
    <c:plotArea>
      <c:layout/>
      <c:pieChart>
        <c:varyColors val="1"/>
        <c:ser>
          <c:idx val="0"/>
          <c:order val="0"/>
          <c:tx>
            <c:strRef>
              <c:f>Foglio1!$B$1</c:f>
              <c:strCache>
                <c:ptCount val="1"/>
                <c:pt idx="0">
                  <c:v>PICC</c:v>
                </c:pt>
              </c:strCache>
            </c:strRef>
          </c:tx>
          <c:dLbls>
            <c:dLbl>
              <c:idx val="0"/>
              <c:tx>
                <c:rich>
                  <a:bodyPr/>
                  <a:lstStyle/>
                  <a:p>
                    <a:r>
                      <a:rPr lang="en-US" b="1">
                        <a:solidFill>
                          <a:srgbClr val="003399"/>
                        </a:solidFill>
                      </a:rPr>
                      <a:t>0,4%</a:t>
                    </a:r>
                    <a:endParaRPr lang="en-US">
                      <a:solidFill>
                        <a:srgbClr val="003399"/>
                      </a:solidFill>
                    </a:endParaRPr>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0-0066-4840-ADEB-1319B65049D5}"/>
                </c:ext>
              </c:extLst>
            </c:dLbl>
            <c:dLbl>
              <c:idx val="1"/>
              <c:tx>
                <c:rich>
                  <a:bodyPr/>
                  <a:lstStyle/>
                  <a:p>
                    <a:r>
                      <a:rPr lang="en-US" b="1">
                        <a:solidFill>
                          <a:srgbClr val="003399"/>
                        </a:solidFill>
                      </a:rPr>
                      <a:t>99,6%</a:t>
                    </a:r>
                    <a:endParaRPr lang="en-US">
                      <a:solidFill>
                        <a:srgbClr val="003399"/>
                      </a:solidFill>
                    </a:endParaRPr>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1-0066-4840-ADEB-1319B65049D5}"/>
                </c:ext>
              </c:extLst>
            </c:dLbl>
            <c:spPr>
              <a:noFill/>
              <a:ln>
                <a:noFill/>
              </a:ln>
              <a:effectLst/>
            </c:spPr>
            <c:txPr>
              <a:bodyPr/>
              <a:lstStyle/>
              <a:p>
                <a:pPr>
                  <a:defRPr b="1"/>
                </a:pPr>
                <a:endParaRPr lang="it-IT"/>
              </a:p>
            </c:txPr>
            <c:showLegendKey val="0"/>
            <c:showVal val="0"/>
            <c:showCatName val="0"/>
            <c:showSerName val="0"/>
            <c:showPercent val="1"/>
            <c:showBubbleSize val="0"/>
            <c:showLeaderLines val="0"/>
            <c:extLst>
              <c:ext xmlns:c15="http://schemas.microsoft.com/office/drawing/2012/chart" uri="{CE6537A1-D6FC-4f65-9D91-7224C49458BB}"/>
            </c:extLst>
          </c:dLbls>
          <c:cat>
            <c:strRef>
              <c:f>Foglio1!$A$2:$A$3</c:f>
              <c:strCache>
                <c:ptCount val="2"/>
                <c:pt idx="0">
                  <c:v>Mal posizionati</c:v>
                </c:pt>
                <c:pt idx="1">
                  <c:v>Correttamente posizionati</c:v>
                </c:pt>
              </c:strCache>
            </c:strRef>
          </c:cat>
          <c:val>
            <c:numRef>
              <c:f>Foglio1!$B$2:$B$3</c:f>
              <c:numCache>
                <c:formatCode>General</c:formatCode>
                <c:ptCount val="2"/>
                <c:pt idx="0">
                  <c:v>2</c:v>
                </c:pt>
                <c:pt idx="1">
                  <c:v>449</c:v>
                </c:pt>
              </c:numCache>
            </c:numRef>
          </c:val>
          <c:extLst>
            <c:ext xmlns:c16="http://schemas.microsoft.com/office/drawing/2014/chart" uri="{C3380CC4-5D6E-409C-BE32-E72D297353CC}">
              <c16:uniqueId val="{00000002-0066-4840-ADEB-1319B65049D5}"/>
            </c:ext>
          </c:extLst>
        </c:ser>
        <c:dLbls>
          <c:showLegendKey val="0"/>
          <c:showVal val="0"/>
          <c:showCatName val="0"/>
          <c:showSerName val="0"/>
          <c:showPercent val="1"/>
          <c:showBubbleSize val="0"/>
          <c:showLeaderLines val="0"/>
        </c:dLbls>
        <c:firstSliceAng val="0"/>
      </c:pieChart>
    </c:plotArea>
    <c:legend>
      <c:legendPos val="r"/>
      <c:legendEntry>
        <c:idx val="0"/>
        <c:txPr>
          <a:bodyPr/>
          <a:lstStyle/>
          <a:p>
            <a:pPr>
              <a:defRPr b="1">
                <a:solidFill>
                  <a:srgbClr val="003399"/>
                </a:solidFill>
              </a:defRPr>
            </a:pPr>
            <a:endParaRPr lang="it-IT"/>
          </a:p>
        </c:txPr>
      </c:legendEntry>
      <c:legendEntry>
        <c:idx val="1"/>
        <c:txPr>
          <a:bodyPr/>
          <a:lstStyle/>
          <a:p>
            <a:pPr>
              <a:defRPr b="1">
                <a:solidFill>
                  <a:srgbClr val="003399"/>
                </a:solidFill>
              </a:defRPr>
            </a:pPr>
            <a:endParaRPr lang="it-IT"/>
          </a:p>
        </c:txPr>
      </c:legendEntry>
      <c:layout>
        <c:manualLayout>
          <c:xMode val="edge"/>
          <c:yMode val="edge"/>
          <c:x val="0.56667532897877337"/>
          <c:y val="0.35715031410960896"/>
          <c:w val="0.41530484988156036"/>
          <c:h val="0.58880844322114356"/>
        </c:manualLayout>
      </c:layout>
      <c:overlay val="0"/>
    </c:legend>
    <c:plotVisOnly val="1"/>
    <c:dispBlanksAs val="zero"/>
    <c:showDLblsOverMax val="0"/>
  </c:chart>
  <c:spPr>
    <a:ln>
      <a:noFill/>
    </a:ln>
  </c:spPr>
  <c:txPr>
    <a:bodyPr/>
    <a:lstStyle/>
    <a:p>
      <a:pPr>
        <a:defRPr sz="1800"/>
      </a:pPr>
      <a:endParaRPr lang="it-IT"/>
    </a:p>
  </c:txPr>
  <c:externalData r:id="rId1">
    <c:autoUpdate val="0"/>
  </c:externalData>
</c:chartSpace>
</file>

<file path=ppt/comments/modernComment_1E5_E1F4BCAB.xml><?xml version="1.0" encoding="utf-8"?>
<p188:cmLst xmlns:a="http://schemas.openxmlformats.org/drawingml/2006/main" xmlns:r="http://schemas.openxmlformats.org/officeDocument/2006/relationships" xmlns:p188="http://schemas.microsoft.com/office/powerpoint/2018/8/main">
  <p188:cm id="{3FA13693-1276-4CA8-BC07-7E45971DAB10}" authorId="{E035BB6B-1EE1-A346-41BD-C9132FF41957}" created="2023-05-24T21:07:59.577">
    <pc:sldMkLst xmlns:pc="http://schemas.microsoft.com/office/powerpoint/2013/main/command">
      <pc:docMk/>
      <pc:sldMk cId="3790912683" sldId="485"/>
    </pc:sldMkLst>
    <p188:replyLst>
      <p188:reply id="{1DC3E25B-71B1-4E35-B9D4-79EBE6073069}" authorId="{6AAEC5F3-2E61-E0D3-180B-3E679FBED926}" created="2023-05-28T07:34:29.071">
        <p188:txBody>
          <a:bodyPr/>
          <a:lstStyle/>
          <a:p>
            <a:r>
              <a:rPr lang="en-GB"/>
              <a:t>Done</a:t>
            </a:r>
          </a:p>
        </p188:txBody>
      </p188:reply>
    </p188:replyLst>
    <p188:txBody>
      <a:bodyPr/>
      <a:lstStyle/>
      <a:p>
        <a:r>
          <a:rPr lang="en-US"/>
          <a:t>Please add a citation to support this claim.</a:t>
        </a:r>
      </a:p>
    </p188:txBody>
  </p188:cm>
</p188:cmLst>
</file>

<file path=ppt/comments/modernComment_2FF_9B19AB0.xml><?xml version="1.0" encoding="utf-8"?>
<p188:cmLst xmlns:a="http://schemas.openxmlformats.org/drawingml/2006/main" xmlns:r="http://schemas.openxmlformats.org/officeDocument/2006/relationships" xmlns:p188="http://schemas.microsoft.com/office/powerpoint/2018/8/main">
  <p188:cm id="{0BA2B6D6-031F-4B5A-8DAA-0F76FF592044}" authorId="{8EB6E194-9E08-3618-1EDD-5C7EBCD85BBA}" created="2023-05-23T16:10:00.817">
    <ac:deMkLst xmlns:ac="http://schemas.microsoft.com/office/drawing/2013/main/command">
      <pc:docMk xmlns:pc="http://schemas.microsoft.com/office/powerpoint/2013/main/command"/>
      <pc:sldMk xmlns:pc="http://schemas.microsoft.com/office/powerpoint/2013/main/command" cId="162634416" sldId="767"/>
      <ac:picMk id="15" creationId="{8D95683A-64C1-5288-80C5-5A4C2EE21D06}"/>
    </ac:deMkLst>
    <p188:replyLst>
      <p188:reply id="{204D9813-3277-4869-90F5-C68E32F6957D}" authorId="{8EB6E194-9E08-3618-1EDD-5C7EBCD85BBA}" created="2023-05-25T13:30:25.820">
        <p188:txBody>
          <a:bodyPr/>
          <a:lstStyle/>
          <a:p>
            <a:r>
              <a:rPr lang="en-GB"/>
              <a:t>Translation provide: 
Materials and Methods:
Population, Instruments and Survey Procedure
Prospective Observational Study
Inclusion (inside first circle)
Exclusion (inside second circle)</a:t>
            </a:r>
          </a:p>
        </p188:txBody>
      </p188:reply>
    </p188:replyLst>
    <p188:txBody>
      <a:bodyPr/>
      <a:lstStyle/>
      <a:p>
        <a:r>
          <a:rPr lang="en-GB"/>
          <a:t>[@Agresti, Francesca] please translate/summarize the slide content for approvers. Thank you.</a:t>
        </a:r>
      </a:p>
    </p188:txBody>
  </p188:cm>
</p188:cmLst>
</file>

<file path=ppt/comments/modernComment_11F_25B6A255.xml><?xml version="1.0" encoding="utf-8"?>
<p188:cmLst xmlns:a="http://schemas.openxmlformats.org/drawingml/2006/main" xmlns:r="http://schemas.openxmlformats.org/officeDocument/2006/relationships" xmlns:p188="http://schemas.microsoft.com/office/powerpoint/2018/8/main">
  <p188:cm id="{ECEA32F4-5E3E-4774-AF2E-E62C21EA1E27}" authorId="{E035BB6B-1EE1-A346-41BD-C9132FF41957}" created="2023-05-24T21:01:02.389">
    <pc:sldMkLst xmlns:pc="http://schemas.microsoft.com/office/powerpoint/2013/main/command">
      <pc:docMk/>
      <pc:sldMk cId="632726101" sldId="287"/>
    </pc:sldMkLst>
    <p188:replyLst>
      <p188:reply id="{75A8DD78-30E8-4A79-9A6B-F2256ED551AB}" authorId="{6AAEC5F3-2E61-E0D3-180B-3E679FBED926}" created="2023-05-28T06:57:43.611">
        <p188:txBody>
          <a:bodyPr/>
          <a:lstStyle/>
          <a:p>
            <a:r>
              <a:rPr lang="en-GB"/>
              <a:t>Done</a:t>
            </a:r>
          </a:p>
        </p188:txBody>
      </p188:reply>
    </p188:replyLst>
    <p188:txBody>
      <a:bodyPr/>
      <a:lstStyle/>
      <a:p>
        <a:r>
          <a:rPr lang="en-US"/>
          <a:t>Please adda citation to support this claim.</a:t>
        </a:r>
      </a:p>
    </p188:txBody>
  </p188:cm>
</p188:cmLst>
</file>

<file path=ppt/comments/modernComment_14F_1E81DF77.xml><?xml version="1.0" encoding="utf-8"?>
<p188:cmLst xmlns:a="http://schemas.openxmlformats.org/drawingml/2006/main" xmlns:r="http://schemas.openxmlformats.org/officeDocument/2006/relationships" xmlns:p188="http://schemas.microsoft.com/office/powerpoint/2018/8/main">
  <p188:cm id="{5285E6A4-EAAF-484E-AB90-AF0DB8DCB671}" authorId="{E035BB6B-1EE1-A346-41BD-C9132FF41957}" created="2023-05-24T20:53:07.545">
    <pc:sldMkLst xmlns:pc="http://schemas.microsoft.com/office/powerpoint/2013/main/command">
      <pc:docMk/>
      <pc:sldMk cId="511827831" sldId="335"/>
    </pc:sldMkLst>
    <p188:replyLst>
      <p188:reply id="{24B8EA9D-3FC3-4B9C-8B66-32831FA5BBA5}" authorId="{8EB6E194-9E08-3618-1EDD-5C7EBCD85BBA}" created="2023-05-25T09:16:23.327">
        <p188:txBody>
          <a:bodyPr/>
          <a:lstStyle/>
          <a:p>
            <a:r>
              <a:rPr lang="en-GB"/>
              <a:t>COI Disclosure slide added. Thank you.</a:t>
            </a:r>
          </a:p>
        </p188:txBody>
      </p188:reply>
    </p188:replyLst>
    <p188:txBody>
      <a:bodyPr/>
      <a:lstStyle/>
      <a:p>
        <a:r>
          <a:rPr lang="en-US"/>
          <a:t>Please add conflict of interest disclosure if Mussa is a paid speaker. </a:t>
        </a:r>
      </a:p>
    </p188:txBody>
  </p188:cm>
</p188:cmLst>
</file>

<file path=ppt/comments/modernComment_56B_D9EAE88.xml><?xml version="1.0" encoding="utf-8"?>
<p188:cmLst xmlns:a="http://schemas.openxmlformats.org/drawingml/2006/main" xmlns:r="http://schemas.openxmlformats.org/officeDocument/2006/relationships" xmlns:p188="http://schemas.microsoft.com/office/powerpoint/2018/8/main">
  <p188:cm id="{9B8FCC55-52D8-4B71-93A3-B6335B32531C}" authorId="{E035BB6B-1EE1-A346-41BD-C9132FF41957}" created="2023-05-24T21:00:02.952">
    <pc:sldMkLst xmlns:pc="http://schemas.microsoft.com/office/powerpoint/2013/main/command">
      <pc:docMk/>
      <pc:sldMk cId="228503176" sldId="1387"/>
    </pc:sldMkLst>
    <p188:replyLst>
      <p188:reply id="{86F9E722-604A-4810-A177-532A09929D1A}" authorId="{6AAEC5F3-2E61-E0D3-180B-3E679FBED926}" created="2023-05-28T06:55:39.680">
        <p188:txBody>
          <a:bodyPr/>
          <a:lstStyle/>
          <a:p>
            <a:r>
              <a:rPr lang="en-GB"/>
              <a:t>Reference added</a:t>
            </a:r>
          </a:p>
        </p188:txBody>
      </p188:reply>
    </p188:replyLst>
    <p188:txBody>
      <a:bodyPr/>
      <a:lstStyle/>
      <a:p>
        <a:r>
          <a:rPr lang="en-US"/>
          <a:t>This does not seem properly referenced.</a:t>
        </a:r>
      </a:p>
    </p188:txBody>
  </p188:cm>
</p188:cmLst>
</file>

<file path=ppt/comments/modernComment_56D_82463E70.xml><?xml version="1.0" encoding="utf-8"?>
<p188:cmLst xmlns:a="http://schemas.openxmlformats.org/drawingml/2006/main" xmlns:r="http://schemas.openxmlformats.org/officeDocument/2006/relationships" xmlns:p188="http://schemas.microsoft.com/office/powerpoint/2018/8/main">
  <p188:cm id="{63006442-99DF-4E5C-BAC3-FD1EDD749F35}" authorId="{8EB6E194-9E08-3618-1EDD-5C7EBCD85BBA}" created="2023-05-23T16:19:07.332">
    <ac:deMkLst xmlns:ac="http://schemas.microsoft.com/office/drawing/2013/main/command">
      <pc:docMk xmlns:pc="http://schemas.microsoft.com/office/powerpoint/2013/main/command"/>
      <pc:sldMk xmlns:pc="http://schemas.microsoft.com/office/powerpoint/2013/main/command" cId="2185641584" sldId="1389"/>
      <ac:picMk id="1026" creationId="{55FB5664-3D35-13AC-DCC9-3E27AFDF829E}"/>
    </ac:deMkLst>
    <p188:replyLst>
      <p188:reply id="{717C8FA4-91A3-4BB2-96AA-CC1ADFEBB35C}" authorId="{8EB6E194-9E08-3618-1EDD-5C7EBCD85BBA}" created="2023-05-25T13:00:00.019">
        <p188:txBody>
          <a:bodyPr/>
          <a:lstStyle/>
          <a:p>
            <a:r>
              <a:rPr lang="en-GB"/>
              <a:t>Removed the image.
</a:t>
            </a:r>
          </a:p>
        </p188:txBody>
      </p188:reply>
    </p188:replyLst>
    <p188:txBody>
      <a:bodyPr/>
      <a:lstStyle/>
      <a:p>
        <a:r>
          <a:rPr lang="en-GB"/>
          <a:t>[@Agresti, Francesca] I suggest removing or replacing the image on this slide. It is very low resolution and unclear. Thanks.</a:t>
        </a:r>
      </a:p>
    </p188:txBody>
  </p188:cm>
  <p188:cm id="{7A20AAA3-3C68-4EDC-BDBC-00A04A27FFB6}" authorId="{E035BB6B-1EE1-A346-41BD-C9132FF41957}" created="2023-05-24T20:55:12.654">
    <pc:sldMkLst xmlns:pc="http://schemas.microsoft.com/office/powerpoint/2013/main/command">
      <pc:docMk/>
      <pc:sldMk cId="2185641584" sldId="1389"/>
    </pc:sldMkLst>
    <p188:replyLst>
      <p188:reply id="{B275BC07-6793-4ED0-B9F6-D5F86983C1EA}" authorId="{8EB6E194-9E08-3618-1EDD-5C7EBCD85BBA}" created="2023-05-25T09:17:49.066">
        <p188:txBody>
          <a:bodyPr/>
          <a:lstStyle/>
          <a:p>
            <a:r>
              <a:rPr lang="en-GB"/>
              <a:t>[@Agresti, Francesca] Please respond to Patrick's comment regarding the citation. Thank you.</a:t>
            </a:r>
          </a:p>
        </p188:txBody>
      </p188:reply>
      <p188:reply id="{BA0858B8-2522-436A-84AD-D760131966B2}" authorId="{6AAEC5F3-2E61-E0D3-180B-3E679FBED926}" created="2023-05-28T06:50:04.799">
        <p188:txBody>
          <a:bodyPr/>
          <a:lstStyle/>
          <a:p>
            <a:r>
              <a:rPr lang="en-GB"/>
              <a:t>Done</a:t>
            </a:r>
          </a:p>
        </p188:txBody>
      </p188:reply>
    </p188:replyLst>
    <p188:txBody>
      <a:bodyPr/>
      <a:lstStyle/>
      <a:p>
        <a:r>
          <a:rPr lang="en-US"/>
          <a:t>Please add a citation to support this definition. </a:t>
        </a:r>
      </a:p>
    </p188:txBody>
  </p188:cm>
</p188:cmLst>
</file>

<file path=ppt/comments/modernComment_57A_6E7AC505.xml><?xml version="1.0" encoding="utf-8"?>
<p188:cmLst xmlns:a="http://schemas.openxmlformats.org/drawingml/2006/main" xmlns:r="http://schemas.openxmlformats.org/officeDocument/2006/relationships" xmlns:p188="http://schemas.microsoft.com/office/powerpoint/2018/8/main">
  <p188:cm id="{4C4BA180-EDB1-4DEA-8CE0-7E4C215342CA}" authorId="{8EB6E194-9E08-3618-1EDD-5C7EBCD85BBA}" created="2023-05-23T15:32:33.345">
    <ac:deMkLst xmlns:ac="http://schemas.microsoft.com/office/drawing/2013/main/command">
      <pc:docMk xmlns:pc="http://schemas.microsoft.com/office/powerpoint/2013/main/command"/>
      <pc:sldMk xmlns:pc="http://schemas.microsoft.com/office/powerpoint/2013/main/command" cId="1853539589" sldId="1402"/>
      <ac:picMk id="5" creationId="{52DAB405-F6FC-51AE-A130-06957504F81C}"/>
    </ac:deMkLst>
    <p188:txBody>
      <a:bodyPr/>
      <a:lstStyle/>
      <a:p>
        <a:r>
          <a:rPr lang="en-GB"/>
          <a:t>[@Agresti, Francesca] I suggest to either remove or replace this image, it is not appropriate. Thanks.</a:t>
        </a:r>
      </a:p>
    </p188:txBody>
  </p188:cm>
  <p188:cm id="{A741D60E-6C1C-4197-A324-0DB425DF2562}" authorId="{E035BB6B-1EE1-A346-41BD-C9132FF41957}" created="2023-05-24T21:07:22.030">
    <pc:sldMkLst xmlns:pc="http://schemas.microsoft.com/office/powerpoint/2013/main/command">
      <pc:docMk/>
      <pc:sldMk cId="1853539589" sldId="1402"/>
    </pc:sldMkLst>
    <p188:replyLst>
      <p188:reply id="{7FD328AD-B426-4D85-BE62-399113D042E8}" authorId="{6AAEC5F3-2E61-E0D3-180B-3E679FBED926}" created="2023-05-28T07:34:20.928">
        <p188:txBody>
          <a:bodyPr/>
          <a:lstStyle/>
          <a:p>
            <a:r>
              <a:rPr lang="en-GB"/>
              <a:t>Done</a:t>
            </a:r>
          </a:p>
        </p188:txBody>
      </p188:reply>
    </p188:replyLst>
    <p188:txBody>
      <a:bodyPr/>
      <a:lstStyle/>
      <a:p>
        <a:r>
          <a:rPr lang="en-US"/>
          <a:t>Please add a citation to support this claim.</a:t>
        </a:r>
      </a:p>
    </p188:txBody>
  </p188:cm>
</p188:cmLst>
</file>

<file path=ppt/comments/modernComment_58D_EBDADC59.xml><?xml version="1.0" encoding="utf-8"?>
<p188:cmLst xmlns:a="http://schemas.openxmlformats.org/drawingml/2006/main" xmlns:r="http://schemas.openxmlformats.org/officeDocument/2006/relationships" xmlns:p188="http://schemas.microsoft.com/office/powerpoint/2018/8/main">
  <p188:cm id="{BA1B49C2-D378-4C0E-99B9-71A19D799891}" authorId="{E035BB6B-1EE1-A346-41BD-C9132FF41957}" created="2023-05-24T21:05:16.530">
    <pc:sldMkLst xmlns:pc="http://schemas.microsoft.com/office/powerpoint/2013/main/command">
      <pc:docMk/>
      <pc:sldMk cId="3956989017" sldId="1421"/>
    </pc:sldMkLst>
    <p188:replyLst>
      <p188:reply id="{91E4468A-8A37-4544-9749-5304ACC039AC}" authorId="{6AAEC5F3-2E61-E0D3-180B-3E679FBED926}" created="2023-05-28T07:06:45.189">
        <p188:txBody>
          <a:bodyPr/>
          <a:lstStyle/>
          <a:p>
            <a:r>
              <a:rPr lang="en-GB"/>
              <a:t>Done</a:t>
            </a:r>
          </a:p>
        </p188:txBody>
      </p188:reply>
    </p188:replyLst>
    <p188:txBody>
      <a:bodyPr/>
      <a:lstStyle/>
      <a:p>
        <a:r>
          <a:rPr lang="en-US"/>
          <a:t>Please add a citation to support this claim.</a:t>
        </a:r>
      </a:p>
    </p188:txBody>
  </p188:cm>
</p188:cmLst>
</file>

<file path=ppt/comments/modernComment_195_573A8C13.xml><?xml version="1.0" encoding="utf-8"?>
<p188:cmLst xmlns:a="http://schemas.openxmlformats.org/drawingml/2006/main" xmlns:r="http://schemas.openxmlformats.org/officeDocument/2006/relationships" xmlns:p188="http://schemas.microsoft.com/office/powerpoint/2018/8/main">
  <p188:cm id="{15E22093-C9AE-497C-AB56-0B46DA45DC92}" authorId="{E035BB6B-1EE1-A346-41BD-C9132FF41957}" created="2023-05-24T20:54:06.029">
    <pc:sldMkLst xmlns:pc="http://schemas.microsoft.com/office/powerpoint/2013/main/command">
      <pc:docMk/>
      <pc:sldMk cId="1463454739" sldId="405"/>
    </pc:sldMkLst>
    <p188:replyLst>
      <p188:reply id="{1FE88EC6-84B5-407F-B56A-0239961C06B4}" authorId="{8EB6E194-9E08-3618-1EDD-5C7EBCD85BBA}" created="2023-05-25T09:17:00.751">
        <p188:txBody>
          <a:bodyPr/>
          <a:lstStyle/>
          <a:p>
            <a:r>
              <a:rPr lang="en-GB"/>
              <a:t>[@Agresti, Francesca] Please respond to Patrick's comment. Thank you.</a:t>
            </a:r>
          </a:p>
        </p188:txBody>
      </p188:reply>
      <p188:reply id="{DC9AAF51-9357-43F5-A5D1-B535A0AC0F90}" authorId="{6AAEC5F3-2E61-E0D3-180B-3E679FBED926}" created="2023-05-28T06:49:52.212">
        <p188:txBody>
          <a:bodyPr/>
          <a:lstStyle/>
          <a:p>
            <a:r>
              <a:rPr lang="en-GB"/>
              <a:t>Done</a:t>
            </a:r>
          </a:p>
        </p188:txBody>
      </p188:reply>
    </p188:replyLst>
    <p188:txBody>
      <a:bodyPr/>
      <a:lstStyle/>
      <a:p>
        <a:r>
          <a:rPr lang="en-US"/>
          <a:t>Please add a citation to support this claim. </a:t>
        </a:r>
      </a:p>
    </p188:txBody>
  </p188:cm>
</p188:cmLst>
</file>

<file path=ppt/comments/modernComment_246_AA505F24.xml><?xml version="1.0" encoding="utf-8"?>
<p188:cmLst xmlns:a="http://schemas.openxmlformats.org/drawingml/2006/main" xmlns:r="http://schemas.openxmlformats.org/officeDocument/2006/relationships" xmlns:p188="http://schemas.microsoft.com/office/powerpoint/2018/8/main">
  <p188:cm id="{1CD3AB34-E2B8-47CD-95A6-F38DF331E62B}" authorId="{8EB6E194-9E08-3618-1EDD-5C7EBCD85BBA}" created="2023-05-23T16:02:43.759">
    <ac:deMkLst xmlns:ac="http://schemas.microsoft.com/office/drawing/2013/main/command">
      <pc:docMk xmlns:pc="http://schemas.microsoft.com/office/powerpoint/2013/main/command"/>
      <pc:sldMk xmlns:pc="http://schemas.microsoft.com/office/powerpoint/2013/main/command" cId="2857393956" sldId="582"/>
      <ac:spMk id="7" creationId="{BC0EB0AF-4D84-23B5-EB0D-791A0447E284}"/>
    </ac:deMkLst>
    <p188:replyLst>
      <p188:reply id="{7DDA0455-AA0A-4DEE-B9E1-C78958C82F74}" authorId="{8EB6E194-9E08-3618-1EDD-5C7EBCD85BBA}" created="2023-05-25T13:15:56.215">
        <p188:txBody>
          <a:bodyPr/>
          <a:lstStyle/>
          <a:p>
            <a:r>
              <a:rPr lang="en-GB"/>
              <a:t>Translation provided:
Heading: Simultaneously tip navigation and tip location. 
Expensive Logistical and organisational difficulties
The limits of radiological findings</a:t>
            </a:r>
          </a:p>
        </p188:txBody>
      </p188:reply>
    </p188:replyLst>
    <p188:txBody>
      <a:bodyPr/>
      <a:lstStyle/>
      <a:p>
        <a:r>
          <a:rPr lang="en-GB"/>
          <a:t>[@Agresti, Francesca] Please translate heading on this slide for approvers. Thank you.</a:t>
        </a:r>
      </a:p>
    </p188:txBody>
  </p188:cm>
</p188:cmLst>
</file>

<file path=ppt/comments/modernComment_300_121C5818.xml><?xml version="1.0" encoding="utf-8"?>
<p188:cmLst xmlns:a="http://schemas.openxmlformats.org/drawingml/2006/main" xmlns:r="http://schemas.openxmlformats.org/officeDocument/2006/relationships" xmlns:p188="http://schemas.microsoft.com/office/powerpoint/2018/8/main">
  <p188:cm id="{2BE83D2A-C411-4EB7-9279-64B020715538}" authorId="{8EB6E194-9E08-3618-1EDD-5C7EBCD85BBA}" created="2023-05-23T16:10:42.721">
    <ac:deMkLst xmlns:ac="http://schemas.microsoft.com/office/drawing/2013/main/command">
      <pc:docMk xmlns:pc="http://schemas.microsoft.com/office/powerpoint/2013/main/command"/>
      <pc:sldMk xmlns:pc="http://schemas.microsoft.com/office/powerpoint/2013/main/command" cId="303847448" sldId="768"/>
      <ac:graphicFrameMk id="7" creationId="{00000000-0000-0000-0000-000000000000}"/>
    </ac:deMkLst>
    <p188:replyLst>
      <p188:reply id="{35EB3B9D-3E59-4CE8-A1C8-A30E211E1E76}" authorId="{8EB6E194-9E08-3618-1EDD-5C7EBCD85BBA}" created="2023-05-25T13:32:25.888">
        <p188:txBody>
          <a:bodyPr/>
          <a:lstStyle/>
          <a:p>
            <a:r>
              <a:rPr lang="en-GB"/>
              <a:t>Translation:
Anthropometric measurement
Implant with navigation system
Control chest x-ray</a:t>
            </a:r>
          </a:p>
        </p188:txBody>
      </p188:reply>
    </p188:replyLst>
    <p188:txBody>
      <a:bodyPr/>
      <a:lstStyle/>
      <a:p>
        <a:r>
          <a:rPr lang="en-GB"/>
          <a:t>[@Agresti, Francesca] same comment as previous slide</a:t>
        </a:r>
      </a:p>
    </p188:txBody>
  </p188:cm>
</p188:cmLst>
</file>

<file path=ppt/comments/modernComment_301_A08D78C6.xml><?xml version="1.0" encoding="utf-8"?>
<p188:cmLst xmlns:a="http://schemas.openxmlformats.org/drawingml/2006/main" xmlns:r="http://schemas.openxmlformats.org/officeDocument/2006/relationships" xmlns:p188="http://schemas.microsoft.com/office/powerpoint/2018/8/main">
  <p188:cm id="{8DDA7909-8E84-4018-A7FF-23B2F524687A}" authorId="{8EB6E194-9E08-3618-1EDD-5C7EBCD85BBA}" created="2023-05-23T16:11:42.842">
    <pc:sldMkLst xmlns:pc="http://schemas.microsoft.com/office/powerpoint/2013/main/command">
      <pc:docMk/>
      <pc:sldMk cId="2693626054" sldId="769"/>
    </pc:sldMkLst>
    <p188:replyLst>
      <p188:reply id="{C8CD8ACD-DF7F-4E73-837B-83DEA2B1F575}" authorId="{8EB6E194-9E08-3618-1EDD-5C7EBCD85BBA}" created="2023-05-25T13:34:03.449">
        <p188:txBody>
          <a:bodyPr/>
          <a:lstStyle/>
          <a:p>
            <a:r>
              <a:rPr lang="en-GB"/>
              <a:t>Heading translated.
</a:t>
            </a:r>
          </a:p>
        </p188:txBody>
      </p188:reply>
      <p188:reply id="{9121BC51-5A58-4436-919C-7CEC0CE500A8}" authorId="{B3343D76-FF27-10BC-95F4-7F70623936BA}" created="2023-05-25T15:47:30.464">
        <p188:txBody>
          <a:bodyPr/>
          <a:lstStyle/>
          <a:p>
            <a:r>
              <a:rPr lang="en-US"/>
              <a:t>Tab.1 Demographics and clinica characteristic
Characteristic
Sex 451
Males 241
Femals 210
Average age 662
Avarege age males 669
Lower average age 662
Positioning side
Right 252
Left 199
PICC Tip (Chest x-ray9)
Superior Vena Cava 241, Cavo Atrial Junction 110, Right Atrio 88, Median Line1, Normopositioned 2, In situ 3, Misplaced 2, Unknow 3</a:t>
            </a:r>
          </a:p>
        </p188:txBody>
      </p188:reply>
    </p188:replyLst>
    <p188:txBody>
      <a:bodyPr/>
      <a:lstStyle/>
      <a:p>
        <a:r>
          <a:rPr lang="en-GB"/>
          <a:t>Same comment as previous slide. </a:t>
        </a:r>
      </a:p>
    </p188:txBody>
  </p188:cm>
</p188:cmLst>
</file>

<file path=ppt/comments/modernComment_302_8169D59E.xml><?xml version="1.0" encoding="utf-8"?>
<p188:cmLst xmlns:a="http://schemas.openxmlformats.org/drawingml/2006/main" xmlns:r="http://schemas.openxmlformats.org/officeDocument/2006/relationships" xmlns:p188="http://schemas.microsoft.com/office/powerpoint/2018/8/main">
  <p188:cm id="{C59FE522-CAE5-44B4-A037-712E9F5E0F54}" authorId="{8EB6E194-9E08-3618-1EDD-5C7EBCD85BBA}" created="2023-05-23T16:12:28.905">
    <pc:sldMkLst xmlns:pc="http://schemas.microsoft.com/office/powerpoint/2013/main/command">
      <pc:docMk/>
      <pc:sldMk cId="2171196830" sldId="770"/>
    </pc:sldMkLst>
    <p188:replyLst>
      <p188:reply id="{EF201014-6889-4B7F-968E-10CFA8A110A1}" authorId="{8EB6E194-9E08-3618-1EDD-5C7EBCD85BBA}" created="2023-05-25T13:34:35.444">
        <p188:txBody>
          <a:bodyPr/>
          <a:lstStyle/>
          <a:p>
            <a:r>
              <a:rPr lang="en-GB"/>
              <a:t>Heading translated. </a:t>
            </a:r>
          </a:p>
        </p188:txBody>
      </p188:reply>
      <p188:reply id="{E27EE45E-5F98-4E03-9113-003D57E320F5}" authorId="{B3343D76-FF27-10BC-95F4-7F70623936BA}" created="2023-05-25T15:34:38.136">
        <p188:txBody>
          <a:bodyPr/>
          <a:lstStyle/>
          <a:p>
            <a:r>
              <a:rPr lang="en-US"/>
              <a:t>Tab. 2 Malpositioning
Malpositioning PICC 2
Correctly Positioned PICC 449
Total PICC 451</a:t>
            </a:r>
          </a:p>
        </p188:txBody>
      </p188:reply>
    </p188:replyLst>
    <p188:txBody>
      <a:bodyPr/>
      <a:lstStyle/>
      <a:p>
        <a:r>
          <a:rPr lang="en-GB"/>
          <a:t>Same comment as previous slide</a:t>
        </a:r>
      </a:p>
    </p188:txBody>
  </p188:cm>
</p188:cmLst>
</file>

<file path=ppt/comments/modernComment_304_A4CB27B6.xml><?xml version="1.0" encoding="utf-8"?>
<p188:cmLst xmlns:a="http://schemas.openxmlformats.org/drawingml/2006/main" xmlns:r="http://schemas.openxmlformats.org/officeDocument/2006/relationships" xmlns:p188="http://schemas.microsoft.com/office/powerpoint/2018/8/main">
  <p188:cm id="{FDBF4B9D-5E1F-4800-832A-81D1C9A293F5}" authorId="{8EB6E194-9E08-3618-1EDD-5C7EBCD85BBA}" created="2023-05-23T16:12:41.498">
    <pc:sldMkLst xmlns:pc="http://schemas.microsoft.com/office/powerpoint/2013/main/command">
      <pc:docMk/>
      <pc:sldMk cId="2764777398" sldId="772"/>
    </pc:sldMkLst>
    <p188:replyLst>
      <p188:reply id="{FB93F277-F974-4843-9E0A-64F160CFC5C1}" authorId="{8EB6E194-9E08-3618-1EDD-5C7EBCD85BBA}" created="2023-05-25T13:35:40.815">
        <p188:txBody>
          <a:bodyPr/>
          <a:lstStyle/>
          <a:p>
            <a:r>
              <a:rPr lang="en-GB"/>
              <a:t>Translation provided:
the rate of malpositioning found is lower than the data in the literature using tip navigation + ECG
One case of malpositioning was disproved sal second radiographic check 
The only case of actual malpositioning was probably favoured by the presence of obesity
</a:t>
            </a:r>
          </a:p>
        </p188:txBody>
      </p188:reply>
    </p188:replyLst>
    <p188:txBody>
      <a:bodyPr/>
      <a:lstStyle/>
      <a:p>
        <a:r>
          <a:rPr lang="en-GB"/>
          <a:t>Same comment as previous slide</a:t>
        </a:r>
      </a:p>
    </p188:txBody>
  </p188:cm>
</p188:cmLst>
</file>

<file path=ppt/comments/modernComment_314_6EBF2682.xml><?xml version="1.0" encoding="utf-8"?>
<p188:cmLst xmlns:a="http://schemas.openxmlformats.org/drawingml/2006/main" xmlns:r="http://schemas.openxmlformats.org/officeDocument/2006/relationships" xmlns:p188="http://schemas.microsoft.com/office/powerpoint/2018/8/main">
  <p188:cm id="{1F621A99-133C-4CC3-B193-A6322EC37DC9}" authorId="{E035BB6B-1EE1-A346-41BD-C9132FF41957}" created="2023-05-24T21:12:36.890">
    <pc:sldMkLst xmlns:pc="http://schemas.microsoft.com/office/powerpoint/2013/main/command">
      <pc:docMk/>
      <pc:sldMk cId="1858020994" sldId="788"/>
    </pc:sldMkLst>
    <p188:replyLst>
      <p188:reply id="{1361DE9F-2A8E-4841-9CB6-FBF7B5E4F417}" authorId="{B3343D76-FF27-10BC-95F4-7F70623936BA}" created="2023-05-27T12:20:23.384">
        <p188:txBody>
          <a:bodyPr/>
          <a:lstStyle/>
          <a:p>
            <a:r>
              <a:rPr lang="it-IT"/>
              <a:t>Added by Dr. Mussa in Italian, the translation is:Ordinary Supplement to the "Official Gazett e" No. 201, August 12, 2020 - General Series</a:t>
            </a:r>
          </a:p>
        </p188:txBody>
      </p188:reply>
      <p188:reply id="{E80DF077-5E39-497A-A3E9-529A78F623C0}" authorId="{6AAEC5F3-2E61-E0D3-180B-3E679FBED926}" created="2023-05-28T07:29:55.686">
        <p188:txBody>
          <a:bodyPr/>
          <a:lstStyle/>
          <a:p>
            <a:r>
              <a:rPr lang="en-GB"/>
              <a:t>Citation added</a:t>
            </a:r>
          </a:p>
        </p188:txBody>
      </p188:reply>
    </p188:replyLst>
    <p188:txBody>
      <a:bodyPr/>
      <a:lstStyle/>
      <a:p>
        <a:r>
          <a:rPr lang="en-US"/>
          <a:t>Please add a citation to support this claim.</a:t>
        </a:r>
      </a:p>
    </p188:txBody>
  </p188:cm>
</p188:cmLst>
</file>

<file path=ppt/comments/modernComment_572_B5657EC2.xml><?xml version="1.0" encoding="utf-8"?>
<p188:cmLst xmlns:a="http://schemas.openxmlformats.org/drawingml/2006/main" xmlns:r="http://schemas.openxmlformats.org/officeDocument/2006/relationships" xmlns:p188="http://schemas.microsoft.com/office/powerpoint/2018/8/main">
  <p188:cm id="{80CABB5B-6F8E-4D65-A0F6-49BFDD5933EC}" authorId="{E035BB6B-1EE1-A346-41BD-C9132FF41957}" created="2023-05-24T20:58:52.873">
    <pc:sldMkLst xmlns:pc="http://schemas.microsoft.com/office/powerpoint/2013/main/command">
      <pc:docMk/>
      <pc:sldMk cId="3043327682" sldId="1394"/>
    </pc:sldMkLst>
    <p188:replyLst>
      <p188:reply id="{0EAB299F-5DB3-44BC-B5AD-AA00E5B082C5}" authorId="{6AAEC5F3-2E61-E0D3-180B-3E679FBED926}" created="2023-05-28T06:52:16.103">
        <p188:txBody>
          <a:bodyPr/>
          <a:lstStyle/>
          <a:p>
            <a:r>
              <a:rPr lang="en-GB"/>
              <a:t>Done</a:t>
            </a:r>
          </a:p>
        </p188:txBody>
      </p188:reply>
    </p188:replyLst>
    <p188:txBody>
      <a:bodyPr/>
      <a:lstStyle/>
      <a:p>
        <a:r>
          <a:rPr lang="en-US"/>
          <a:t>Please adda citation to support this claim.</a:t>
        </a:r>
      </a:p>
    </p188:txBody>
  </p188:cm>
</p188:cmLst>
</file>

<file path=ppt/comments/modernComment_573_84782CB.xml><?xml version="1.0" encoding="utf-8"?>
<p188:cmLst xmlns:a="http://schemas.openxmlformats.org/drawingml/2006/main" xmlns:r="http://schemas.openxmlformats.org/officeDocument/2006/relationships" xmlns:p188="http://schemas.microsoft.com/office/powerpoint/2018/8/main">
  <p188:cm id="{03BAEEFA-C2DE-470F-AE53-7FFE41DC8693}" authorId="{E035BB6B-1EE1-A346-41BD-C9132FF41957}" created="2023-05-24T20:59:13.748">
    <pc:sldMkLst xmlns:pc="http://schemas.microsoft.com/office/powerpoint/2013/main/command">
      <pc:docMk/>
      <pc:sldMk cId="138904267" sldId="1395"/>
    </pc:sldMkLst>
    <p188:replyLst>
      <p188:reply id="{5EC1E64A-0F6B-43E3-AACB-9CC46688DD67}" authorId="{6AAEC5F3-2E61-E0D3-180B-3E679FBED926}" created="2023-05-28T06:52:35.829">
        <p188:txBody>
          <a:bodyPr/>
          <a:lstStyle/>
          <a:p>
            <a:r>
              <a:rPr lang="en-GB"/>
              <a:t>Done</a:t>
            </a:r>
          </a:p>
        </p188:txBody>
      </p188:reply>
    </p188:replyLst>
    <p188:txBody>
      <a:bodyPr/>
      <a:lstStyle/>
      <a:p>
        <a:r>
          <a:rPr lang="en-US"/>
          <a:t>Please adda citation to support this claim.</a:t>
        </a:r>
      </a:p>
    </p188:txBody>
  </p188:cm>
</p188:cmLst>
</file>

<file path=ppt/comments/modernComment_585_A457A353.xml><?xml version="1.0" encoding="utf-8"?>
<p188:cmLst xmlns:a="http://schemas.openxmlformats.org/drawingml/2006/main" xmlns:r="http://schemas.openxmlformats.org/officeDocument/2006/relationships" xmlns:p188="http://schemas.microsoft.com/office/powerpoint/2018/8/main">
  <p188:cm id="{AB58990E-9DED-4559-98D3-14317FFD7DBD}" authorId="{8EB6E194-9E08-3618-1EDD-5C7EBCD85BBA}" created="2023-05-23T15:09:30.969">
    <ac:deMkLst xmlns:ac="http://schemas.microsoft.com/office/drawing/2013/main/command">
      <pc:docMk xmlns:pc="http://schemas.microsoft.com/office/powerpoint/2013/main/command"/>
      <pc:sldMk xmlns:pc="http://schemas.microsoft.com/office/powerpoint/2013/main/command" cId="2757206867" sldId="1413"/>
      <ac:picMk id="7" creationId="{3100686E-3D41-F5B1-B03B-0999312E873A}"/>
    </ac:deMkLst>
    <p188:replyLst>
      <p188:reply id="{43E191F3-5470-463A-9C21-9A96FB190666}" authorId="{8EB6E194-9E08-3618-1EDD-5C7EBCD85BBA}" created="2023-05-25T13:12:54.583">
        <p188:txBody>
          <a:bodyPr/>
          <a:lstStyle/>
          <a:p>
            <a:r>
              <a:rPr lang="en-GB"/>
              <a:t>Image removed
</a:t>
            </a:r>
          </a:p>
        </p188:txBody>
      </p188:reply>
    </p188:replyLst>
    <p188:txBody>
      <a:bodyPr/>
      <a:lstStyle/>
      <a:p>
        <a:r>
          <a:rPr lang="en-GB"/>
          <a:t>[@Agresti, Francesca] I suggest removing this image, it does not seem appropriate. Thanks.</a:t>
        </a:r>
      </a:p>
    </p188:txBody>
  </p188:cm>
</p188:cmLst>
</file>

<file path=ppt/diagrams/_rels/data4.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svg"/><Relationship Id="rId1" Type="http://schemas.openxmlformats.org/officeDocument/2006/relationships/image" Target="../media/image54.png"/><Relationship Id="rId6" Type="http://schemas.openxmlformats.org/officeDocument/2006/relationships/image" Target="../media/image59.svg"/><Relationship Id="rId5" Type="http://schemas.openxmlformats.org/officeDocument/2006/relationships/image" Target="../media/image58.png"/><Relationship Id="rId10" Type="http://schemas.openxmlformats.org/officeDocument/2006/relationships/image" Target="../media/image63.svg"/><Relationship Id="rId4" Type="http://schemas.openxmlformats.org/officeDocument/2006/relationships/image" Target="../media/image57.svg"/><Relationship Id="rId9" Type="http://schemas.openxmlformats.org/officeDocument/2006/relationships/image" Target="../media/image62.png"/></Relationships>
</file>

<file path=ppt/diagrams/_rels/drawing4.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svg"/><Relationship Id="rId1" Type="http://schemas.openxmlformats.org/officeDocument/2006/relationships/image" Target="../media/image54.png"/><Relationship Id="rId6" Type="http://schemas.openxmlformats.org/officeDocument/2006/relationships/image" Target="../media/image59.svg"/><Relationship Id="rId5" Type="http://schemas.openxmlformats.org/officeDocument/2006/relationships/image" Target="../media/image58.png"/><Relationship Id="rId10" Type="http://schemas.openxmlformats.org/officeDocument/2006/relationships/image" Target="../media/image63.svg"/><Relationship Id="rId4" Type="http://schemas.openxmlformats.org/officeDocument/2006/relationships/image" Target="../media/image57.svg"/><Relationship Id="rId9" Type="http://schemas.openxmlformats.org/officeDocument/2006/relationships/image" Target="../media/image62.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D51D15-0733-4413-952E-784B81F8AA8B}" type="doc">
      <dgm:prSet loTypeId="urn:microsoft.com/office/officeart/2005/8/layout/default" loCatId="list" qsTypeId="urn:microsoft.com/office/officeart/2005/8/quickstyle/simple2" qsCatId="simple" csTypeId="urn:microsoft.com/office/officeart/2005/8/colors/accent2_2" csCatId="accent2" phldr="1"/>
      <dgm:spPr/>
      <dgm:t>
        <a:bodyPr/>
        <a:lstStyle/>
        <a:p>
          <a:endParaRPr lang="en-US"/>
        </a:p>
      </dgm:t>
    </dgm:pt>
    <dgm:pt modelId="{1D4F6E9C-C945-487A-807E-C548B14F548A}">
      <dgm:prSet/>
      <dgm:spPr/>
      <dgm:t>
        <a:bodyPr/>
        <a:lstStyle/>
        <a:p>
          <a:r>
            <a:rPr lang="it-IT" err="1"/>
            <a:t>Useful</a:t>
          </a:r>
          <a:r>
            <a:rPr lang="it-IT"/>
            <a:t> in </a:t>
          </a:r>
          <a:r>
            <a:rPr lang="it-IT" err="1"/>
            <a:t>all</a:t>
          </a:r>
          <a:r>
            <a:rPr lang="it-IT"/>
            <a:t> </a:t>
          </a:r>
          <a:r>
            <a:rPr lang="it-IT" err="1"/>
            <a:t>contexts</a:t>
          </a:r>
          <a:r>
            <a:rPr lang="it-IT"/>
            <a:t> </a:t>
          </a:r>
          <a:endParaRPr lang="en-US"/>
        </a:p>
      </dgm:t>
    </dgm:pt>
    <dgm:pt modelId="{88B69A27-394A-4057-B661-A1049F651EA7}" type="parTrans" cxnId="{5F5E8AE6-92ED-4E0C-824D-D5EF14295761}">
      <dgm:prSet/>
      <dgm:spPr/>
      <dgm:t>
        <a:bodyPr/>
        <a:lstStyle/>
        <a:p>
          <a:endParaRPr lang="en-US"/>
        </a:p>
      </dgm:t>
    </dgm:pt>
    <dgm:pt modelId="{4E064019-4691-4272-A8B5-612BCAC29069}" type="sibTrans" cxnId="{5F5E8AE6-92ED-4E0C-824D-D5EF14295761}">
      <dgm:prSet/>
      <dgm:spPr/>
      <dgm:t>
        <a:bodyPr/>
        <a:lstStyle/>
        <a:p>
          <a:endParaRPr lang="en-US"/>
        </a:p>
      </dgm:t>
    </dgm:pt>
    <dgm:pt modelId="{2121782D-E8D8-4B38-ABE6-A7AC4EBF891C}">
      <dgm:prSet/>
      <dgm:spPr/>
      <dgm:t>
        <a:bodyPr/>
        <a:lstStyle/>
        <a:p>
          <a:r>
            <a:rPr lang="en-US"/>
            <a:t>Effectively reduce CVC-related infections in high-risk settings</a:t>
          </a:r>
        </a:p>
      </dgm:t>
    </dgm:pt>
    <dgm:pt modelId="{5C1D50FA-DB60-4F0E-8C80-A2B6B49AB541}" type="parTrans" cxnId="{71395054-7B6A-475C-BC80-901B9AFBB351}">
      <dgm:prSet/>
      <dgm:spPr/>
      <dgm:t>
        <a:bodyPr/>
        <a:lstStyle/>
        <a:p>
          <a:endParaRPr lang="en-US"/>
        </a:p>
      </dgm:t>
    </dgm:pt>
    <dgm:pt modelId="{C9AE66EA-0E97-4045-B46E-2E204D34131C}" type="sibTrans" cxnId="{71395054-7B6A-475C-BC80-901B9AFBB351}">
      <dgm:prSet/>
      <dgm:spPr/>
      <dgm:t>
        <a:bodyPr/>
        <a:lstStyle/>
        <a:p>
          <a:endParaRPr lang="en-US"/>
        </a:p>
      </dgm:t>
    </dgm:pt>
    <dgm:pt modelId="{25D551D3-EC28-40C1-9B0C-D35BD587117C}">
      <dgm:prSet/>
      <dgm:spPr/>
      <dgm:t>
        <a:bodyPr/>
        <a:lstStyle/>
        <a:p>
          <a:r>
            <a:rPr lang="en-US"/>
            <a:t>Chlorhexidine-induced reduction of platelet adhesiveness appears to reduce thrombotic risk.</a:t>
          </a:r>
        </a:p>
      </dgm:t>
    </dgm:pt>
    <dgm:pt modelId="{AA1A552B-3DCB-486D-875C-834E66B7ADEA}" type="parTrans" cxnId="{179C8072-55F2-44E0-965E-38CF079DD644}">
      <dgm:prSet/>
      <dgm:spPr/>
      <dgm:t>
        <a:bodyPr/>
        <a:lstStyle/>
        <a:p>
          <a:endParaRPr lang="en-US"/>
        </a:p>
      </dgm:t>
    </dgm:pt>
    <dgm:pt modelId="{1471B465-946C-42DD-9C96-104C46C7B6F8}" type="sibTrans" cxnId="{179C8072-55F2-44E0-965E-38CF079DD644}">
      <dgm:prSet/>
      <dgm:spPr/>
      <dgm:t>
        <a:bodyPr/>
        <a:lstStyle/>
        <a:p>
          <a:endParaRPr lang="en-US"/>
        </a:p>
      </dgm:t>
    </dgm:pt>
    <dgm:pt modelId="{2751BC4B-A5A1-45C8-B7A5-054429EE2F6A}">
      <dgm:prSet/>
      <dgm:spPr/>
      <dgm:t>
        <a:bodyPr/>
        <a:lstStyle/>
        <a:p>
          <a:r>
            <a:rPr lang="en-US"/>
            <a:t>Warning on devices with antibiotic for risk of induction of resistance and allergic risk</a:t>
          </a:r>
          <a:endParaRPr lang="it-IT"/>
        </a:p>
      </dgm:t>
    </dgm:pt>
    <dgm:pt modelId="{202B374E-D7E8-4E29-B7B9-60D1D477F335}" type="parTrans" cxnId="{71118B11-9923-4566-ACD1-5ACC4D14A25F}">
      <dgm:prSet/>
      <dgm:spPr/>
      <dgm:t>
        <a:bodyPr/>
        <a:lstStyle/>
        <a:p>
          <a:endParaRPr lang="it-IT"/>
        </a:p>
      </dgm:t>
    </dgm:pt>
    <dgm:pt modelId="{A21878C6-7913-4870-93AA-51661336994E}" type="sibTrans" cxnId="{71118B11-9923-4566-ACD1-5ACC4D14A25F}">
      <dgm:prSet/>
      <dgm:spPr/>
      <dgm:t>
        <a:bodyPr/>
        <a:lstStyle/>
        <a:p>
          <a:endParaRPr lang="it-IT"/>
        </a:p>
      </dgm:t>
    </dgm:pt>
    <dgm:pt modelId="{95BEAAE2-46E2-48AB-AFDF-9FD284B73136}">
      <dgm:prSet/>
      <dgm:spPr/>
      <dgm:t>
        <a:bodyPr/>
        <a:lstStyle/>
        <a:p>
          <a:r>
            <a:rPr lang="en-US"/>
            <a:t>Warning on silver products due to lack of efficacy over time</a:t>
          </a:r>
          <a:endParaRPr lang="it-IT"/>
        </a:p>
      </dgm:t>
    </dgm:pt>
    <dgm:pt modelId="{A83DB2EC-C979-4D62-8AD9-632C86863F9F}" type="parTrans" cxnId="{76A8118A-041F-4E3E-BB21-4AF54183339D}">
      <dgm:prSet/>
      <dgm:spPr/>
      <dgm:t>
        <a:bodyPr/>
        <a:lstStyle/>
        <a:p>
          <a:endParaRPr lang="it-IT"/>
        </a:p>
      </dgm:t>
    </dgm:pt>
    <dgm:pt modelId="{FCA4670B-6D28-4AAE-8C76-853AFB95B4D0}" type="sibTrans" cxnId="{76A8118A-041F-4E3E-BB21-4AF54183339D}">
      <dgm:prSet/>
      <dgm:spPr/>
      <dgm:t>
        <a:bodyPr/>
        <a:lstStyle/>
        <a:p>
          <a:endParaRPr lang="it-IT"/>
        </a:p>
      </dgm:t>
    </dgm:pt>
    <dgm:pt modelId="{C13AECC7-D3FF-4A19-BD95-87ABF1551373}">
      <dgm:prSet/>
      <dgm:spPr/>
      <dgm:t>
        <a:bodyPr/>
        <a:lstStyle/>
        <a:p>
          <a:r>
            <a:rPr lang="en-US"/>
            <a:t>Chlorhexidine as the antiseptic of choice for the skin and thus for cvc coating</a:t>
          </a:r>
          <a:endParaRPr lang="it-IT"/>
        </a:p>
      </dgm:t>
    </dgm:pt>
    <dgm:pt modelId="{01A6DD93-D3A0-47D1-86D2-32F078D9DEC9}" type="parTrans" cxnId="{87D486A3-0590-4CE1-B56E-70F94BBB3DDE}">
      <dgm:prSet/>
      <dgm:spPr/>
      <dgm:t>
        <a:bodyPr/>
        <a:lstStyle/>
        <a:p>
          <a:endParaRPr lang="it-IT"/>
        </a:p>
      </dgm:t>
    </dgm:pt>
    <dgm:pt modelId="{0BA02286-1A1F-4724-8073-364EECC7A5E7}" type="sibTrans" cxnId="{87D486A3-0590-4CE1-B56E-70F94BBB3DDE}">
      <dgm:prSet/>
      <dgm:spPr/>
      <dgm:t>
        <a:bodyPr/>
        <a:lstStyle/>
        <a:p>
          <a:endParaRPr lang="it-IT"/>
        </a:p>
      </dgm:t>
    </dgm:pt>
    <dgm:pt modelId="{BDF7CA00-153E-492F-9D07-F4C0A3C49BD8}">
      <dgm:prSet/>
      <dgm:spPr/>
      <dgm:t>
        <a:bodyPr/>
        <a:lstStyle/>
        <a:p>
          <a:r>
            <a:rPr lang="en-US"/>
            <a:t>Efficacy on Mycetes only in Chlorhexidine Coating</a:t>
          </a:r>
          <a:endParaRPr lang="it-IT"/>
        </a:p>
      </dgm:t>
    </dgm:pt>
    <dgm:pt modelId="{F79CB5D5-B41B-40C9-9CED-240942CE09D3}" type="parTrans" cxnId="{7C2B8FA1-BCBF-4461-914F-E16253B57A42}">
      <dgm:prSet/>
      <dgm:spPr/>
      <dgm:t>
        <a:bodyPr/>
        <a:lstStyle/>
        <a:p>
          <a:endParaRPr lang="it-IT"/>
        </a:p>
      </dgm:t>
    </dgm:pt>
    <dgm:pt modelId="{3FA23D21-F6DA-4F84-A103-70D23492C5A5}" type="sibTrans" cxnId="{7C2B8FA1-BCBF-4461-914F-E16253B57A42}">
      <dgm:prSet/>
      <dgm:spPr/>
      <dgm:t>
        <a:bodyPr/>
        <a:lstStyle/>
        <a:p>
          <a:endParaRPr lang="it-IT"/>
        </a:p>
      </dgm:t>
    </dgm:pt>
    <dgm:pt modelId="{D990E20B-AA64-40B7-8F14-DC799E74BBB7}" type="pres">
      <dgm:prSet presAssocID="{A3D51D15-0733-4413-952E-784B81F8AA8B}" presName="diagram" presStyleCnt="0">
        <dgm:presLayoutVars>
          <dgm:dir/>
          <dgm:resizeHandles val="exact"/>
        </dgm:presLayoutVars>
      </dgm:prSet>
      <dgm:spPr/>
    </dgm:pt>
    <dgm:pt modelId="{97473A6B-89C9-4570-A1C9-71C5E254DDA0}" type="pres">
      <dgm:prSet presAssocID="{1D4F6E9C-C945-487A-807E-C548B14F548A}" presName="node" presStyleLbl="node1" presStyleIdx="0" presStyleCnt="7" custLinFactNeighborX="731">
        <dgm:presLayoutVars>
          <dgm:bulletEnabled val="1"/>
        </dgm:presLayoutVars>
      </dgm:prSet>
      <dgm:spPr/>
    </dgm:pt>
    <dgm:pt modelId="{4F517B57-DBB0-4206-A7C7-D67157DACF45}" type="pres">
      <dgm:prSet presAssocID="{4E064019-4691-4272-A8B5-612BCAC29069}" presName="sibTrans" presStyleCnt="0"/>
      <dgm:spPr/>
    </dgm:pt>
    <dgm:pt modelId="{2DD1AE93-EAC7-47B3-993D-32C17FE795FE}" type="pres">
      <dgm:prSet presAssocID="{2121782D-E8D8-4B38-ABE6-A7AC4EBF891C}" presName="node" presStyleLbl="node1" presStyleIdx="1" presStyleCnt="7">
        <dgm:presLayoutVars>
          <dgm:bulletEnabled val="1"/>
        </dgm:presLayoutVars>
      </dgm:prSet>
      <dgm:spPr/>
    </dgm:pt>
    <dgm:pt modelId="{309227A8-F977-4A20-B3C7-C1C74A907160}" type="pres">
      <dgm:prSet presAssocID="{C9AE66EA-0E97-4045-B46E-2E204D34131C}" presName="sibTrans" presStyleCnt="0"/>
      <dgm:spPr/>
    </dgm:pt>
    <dgm:pt modelId="{130B61FE-9F55-47B3-B3F7-81A2B9403E35}" type="pres">
      <dgm:prSet presAssocID="{2751BC4B-A5A1-45C8-B7A5-054429EE2F6A}" presName="node" presStyleLbl="node1" presStyleIdx="2" presStyleCnt="7">
        <dgm:presLayoutVars>
          <dgm:bulletEnabled val="1"/>
        </dgm:presLayoutVars>
      </dgm:prSet>
      <dgm:spPr/>
    </dgm:pt>
    <dgm:pt modelId="{0B609795-E79E-41CD-8928-E06624D9A1FB}" type="pres">
      <dgm:prSet presAssocID="{A21878C6-7913-4870-93AA-51661336994E}" presName="sibTrans" presStyleCnt="0"/>
      <dgm:spPr/>
    </dgm:pt>
    <dgm:pt modelId="{6E28A18D-15DA-484B-B161-A328161664E6}" type="pres">
      <dgm:prSet presAssocID="{95BEAAE2-46E2-48AB-AFDF-9FD284B73136}" presName="node" presStyleLbl="node1" presStyleIdx="3" presStyleCnt="7">
        <dgm:presLayoutVars>
          <dgm:bulletEnabled val="1"/>
        </dgm:presLayoutVars>
      </dgm:prSet>
      <dgm:spPr/>
    </dgm:pt>
    <dgm:pt modelId="{838148E9-D0D6-4A99-9122-815519D269C0}" type="pres">
      <dgm:prSet presAssocID="{FCA4670B-6D28-4AAE-8C76-853AFB95B4D0}" presName="sibTrans" presStyleCnt="0"/>
      <dgm:spPr/>
    </dgm:pt>
    <dgm:pt modelId="{390577FE-ABDC-40C9-9FAC-4CEA94C18F08}" type="pres">
      <dgm:prSet presAssocID="{C13AECC7-D3FF-4A19-BD95-87ABF1551373}" presName="node" presStyleLbl="node1" presStyleIdx="4" presStyleCnt="7">
        <dgm:presLayoutVars>
          <dgm:bulletEnabled val="1"/>
        </dgm:presLayoutVars>
      </dgm:prSet>
      <dgm:spPr/>
    </dgm:pt>
    <dgm:pt modelId="{930129D1-F295-4633-8D32-9E3425FCF335}" type="pres">
      <dgm:prSet presAssocID="{0BA02286-1A1F-4724-8073-364EECC7A5E7}" presName="sibTrans" presStyleCnt="0"/>
      <dgm:spPr/>
    </dgm:pt>
    <dgm:pt modelId="{0518336B-71CD-4448-ABF1-49C169DEE936}" type="pres">
      <dgm:prSet presAssocID="{BDF7CA00-153E-492F-9D07-F4C0A3C49BD8}" presName="node" presStyleLbl="node1" presStyleIdx="5" presStyleCnt="7">
        <dgm:presLayoutVars>
          <dgm:bulletEnabled val="1"/>
        </dgm:presLayoutVars>
      </dgm:prSet>
      <dgm:spPr/>
    </dgm:pt>
    <dgm:pt modelId="{F8C81288-8B77-4FC0-A0A7-E0C6FB4C7A13}" type="pres">
      <dgm:prSet presAssocID="{3FA23D21-F6DA-4F84-A103-70D23492C5A5}" presName="sibTrans" presStyleCnt="0"/>
      <dgm:spPr/>
    </dgm:pt>
    <dgm:pt modelId="{F81A9895-2ACA-4901-88E1-FAA1DC32314A}" type="pres">
      <dgm:prSet presAssocID="{25D551D3-EC28-40C1-9B0C-D35BD587117C}" presName="node" presStyleLbl="node1" presStyleIdx="6" presStyleCnt="7" custLinFactNeighborX="-162" custLinFactNeighborY="-73">
        <dgm:presLayoutVars>
          <dgm:bulletEnabled val="1"/>
        </dgm:presLayoutVars>
      </dgm:prSet>
      <dgm:spPr/>
    </dgm:pt>
  </dgm:ptLst>
  <dgm:cxnLst>
    <dgm:cxn modelId="{490D6608-B652-47A4-93FE-124163F9F126}" type="presOf" srcId="{25D551D3-EC28-40C1-9B0C-D35BD587117C}" destId="{F81A9895-2ACA-4901-88E1-FAA1DC32314A}" srcOrd="0" destOrd="0" presId="urn:microsoft.com/office/officeart/2005/8/layout/default"/>
    <dgm:cxn modelId="{86DCE70C-7D6E-43C3-87CF-8D38479FF60B}" type="presOf" srcId="{A3D51D15-0733-4413-952E-784B81F8AA8B}" destId="{D990E20B-AA64-40B7-8F14-DC799E74BBB7}" srcOrd="0" destOrd="0" presId="urn:microsoft.com/office/officeart/2005/8/layout/default"/>
    <dgm:cxn modelId="{71118B11-9923-4566-ACD1-5ACC4D14A25F}" srcId="{A3D51D15-0733-4413-952E-784B81F8AA8B}" destId="{2751BC4B-A5A1-45C8-B7A5-054429EE2F6A}" srcOrd="2" destOrd="0" parTransId="{202B374E-D7E8-4E29-B7B9-60D1D477F335}" sibTransId="{A21878C6-7913-4870-93AA-51661336994E}"/>
    <dgm:cxn modelId="{BCEAA328-5DA2-43F4-B980-7A8FCB8E0A98}" type="presOf" srcId="{C13AECC7-D3FF-4A19-BD95-87ABF1551373}" destId="{390577FE-ABDC-40C9-9FAC-4CEA94C18F08}" srcOrd="0" destOrd="0" presId="urn:microsoft.com/office/officeart/2005/8/layout/default"/>
    <dgm:cxn modelId="{FEF1D44B-27B2-4417-98E5-0DB5B4E532E1}" type="presOf" srcId="{2751BC4B-A5A1-45C8-B7A5-054429EE2F6A}" destId="{130B61FE-9F55-47B3-B3F7-81A2B9403E35}" srcOrd="0" destOrd="0" presId="urn:microsoft.com/office/officeart/2005/8/layout/default"/>
    <dgm:cxn modelId="{179C8072-55F2-44E0-965E-38CF079DD644}" srcId="{A3D51D15-0733-4413-952E-784B81F8AA8B}" destId="{25D551D3-EC28-40C1-9B0C-D35BD587117C}" srcOrd="6" destOrd="0" parTransId="{AA1A552B-3DCB-486D-875C-834E66B7ADEA}" sibTransId="{1471B465-946C-42DD-9C96-104C46C7B6F8}"/>
    <dgm:cxn modelId="{71395054-7B6A-475C-BC80-901B9AFBB351}" srcId="{A3D51D15-0733-4413-952E-784B81F8AA8B}" destId="{2121782D-E8D8-4B38-ABE6-A7AC4EBF891C}" srcOrd="1" destOrd="0" parTransId="{5C1D50FA-DB60-4F0E-8C80-A2B6B49AB541}" sibTransId="{C9AE66EA-0E97-4045-B46E-2E204D34131C}"/>
    <dgm:cxn modelId="{76A8118A-041F-4E3E-BB21-4AF54183339D}" srcId="{A3D51D15-0733-4413-952E-784B81F8AA8B}" destId="{95BEAAE2-46E2-48AB-AFDF-9FD284B73136}" srcOrd="3" destOrd="0" parTransId="{A83DB2EC-C979-4D62-8AD9-632C86863F9F}" sibTransId="{FCA4670B-6D28-4AAE-8C76-853AFB95B4D0}"/>
    <dgm:cxn modelId="{7C2B8FA1-BCBF-4461-914F-E16253B57A42}" srcId="{A3D51D15-0733-4413-952E-784B81F8AA8B}" destId="{BDF7CA00-153E-492F-9D07-F4C0A3C49BD8}" srcOrd="5" destOrd="0" parTransId="{F79CB5D5-B41B-40C9-9CED-240942CE09D3}" sibTransId="{3FA23D21-F6DA-4F84-A103-70D23492C5A5}"/>
    <dgm:cxn modelId="{87D486A3-0590-4CE1-B56E-70F94BBB3DDE}" srcId="{A3D51D15-0733-4413-952E-784B81F8AA8B}" destId="{C13AECC7-D3FF-4A19-BD95-87ABF1551373}" srcOrd="4" destOrd="0" parTransId="{01A6DD93-D3A0-47D1-86D2-32F078D9DEC9}" sibTransId="{0BA02286-1A1F-4724-8073-364EECC7A5E7}"/>
    <dgm:cxn modelId="{FFB813B5-9FA6-42B4-B817-CE0A650EB6C3}" type="presOf" srcId="{2121782D-E8D8-4B38-ABE6-A7AC4EBF891C}" destId="{2DD1AE93-EAC7-47B3-993D-32C17FE795FE}" srcOrd="0" destOrd="0" presId="urn:microsoft.com/office/officeart/2005/8/layout/default"/>
    <dgm:cxn modelId="{37FCACB5-CD13-4D82-9941-998463ED5F97}" type="presOf" srcId="{BDF7CA00-153E-492F-9D07-F4C0A3C49BD8}" destId="{0518336B-71CD-4448-ABF1-49C169DEE936}" srcOrd="0" destOrd="0" presId="urn:microsoft.com/office/officeart/2005/8/layout/default"/>
    <dgm:cxn modelId="{5F5E8AE6-92ED-4E0C-824D-D5EF14295761}" srcId="{A3D51D15-0733-4413-952E-784B81F8AA8B}" destId="{1D4F6E9C-C945-487A-807E-C548B14F548A}" srcOrd="0" destOrd="0" parTransId="{88B69A27-394A-4057-B661-A1049F651EA7}" sibTransId="{4E064019-4691-4272-A8B5-612BCAC29069}"/>
    <dgm:cxn modelId="{955ABFEB-B4A1-4FF4-A88C-DF753D027444}" type="presOf" srcId="{95BEAAE2-46E2-48AB-AFDF-9FD284B73136}" destId="{6E28A18D-15DA-484B-B161-A328161664E6}" srcOrd="0" destOrd="0" presId="urn:microsoft.com/office/officeart/2005/8/layout/default"/>
    <dgm:cxn modelId="{71D5D6F3-0380-4EF0-9563-05E932191CBE}" type="presOf" srcId="{1D4F6E9C-C945-487A-807E-C548B14F548A}" destId="{97473A6B-89C9-4570-A1C9-71C5E254DDA0}" srcOrd="0" destOrd="0" presId="urn:microsoft.com/office/officeart/2005/8/layout/default"/>
    <dgm:cxn modelId="{2793BC4F-908F-4C33-8031-BB1FDB29B13C}" type="presParOf" srcId="{D990E20B-AA64-40B7-8F14-DC799E74BBB7}" destId="{97473A6B-89C9-4570-A1C9-71C5E254DDA0}" srcOrd="0" destOrd="0" presId="urn:microsoft.com/office/officeart/2005/8/layout/default"/>
    <dgm:cxn modelId="{0961545D-7A6D-4727-A647-F77FA45D862C}" type="presParOf" srcId="{D990E20B-AA64-40B7-8F14-DC799E74BBB7}" destId="{4F517B57-DBB0-4206-A7C7-D67157DACF45}" srcOrd="1" destOrd="0" presId="urn:microsoft.com/office/officeart/2005/8/layout/default"/>
    <dgm:cxn modelId="{F55EDEF9-1C23-422B-8568-4F9613390A27}" type="presParOf" srcId="{D990E20B-AA64-40B7-8F14-DC799E74BBB7}" destId="{2DD1AE93-EAC7-47B3-993D-32C17FE795FE}" srcOrd="2" destOrd="0" presId="urn:microsoft.com/office/officeart/2005/8/layout/default"/>
    <dgm:cxn modelId="{DD28AC12-9172-417E-98E8-9A5BCE14C667}" type="presParOf" srcId="{D990E20B-AA64-40B7-8F14-DC799E74BBB7}" destId="{309227A8-F977-4A20-B3C7-C1C74A907160}" srcOrd="3" destOrd="0" presId="urn:microsoft.com/office/officeart/2005/8/layout/default"/>
    <dgm:cxn modelId="{C62C1223-B837-4288-8FE1-4F643CFF7EFB}" type="presParOf" srcId="{D990E20B-AA64-40B7-8F14-DC799E74BBB7}" destId="{130B61FE-9F55-47B3-B3F7-81A2B9403E35}" srcOrd="4" destOrd="0" presId="urn:microsoft.com/office/officeart/2005/8/layout/default"/>
    <dgm:cxn modelId="{275BAABE-AA40-4F01-A01B-3313B0EF9EC8}" type="presParOf" srcId="{D990E20B-AA64-40B7-8F14-DC799E74BBB7}" destId="{0B609795-E79E-41CD-8928-E06624D9A1FB}" srcOrd="5" destOrd="0" presId="urn:microsoft.com/office/officeart/2005/8/layout/default"/>
    <dgm:cxn modelId="{1E59B40B-1C48-444A-90C2-09ADCA1177D8}" type="presParOf" srcId="{D990E20B-AA64-40B7-8F14-DC799E74BBB7}" destId="{6E28A18D-15DA-484B-B161-A328161664E6}" srcOrd="6" destOrd="0" presId="urn:microsoft.com/office/officeart/2005/8/layout/default"/>
    <dgm:cxn modelId="{28FCA71F-1063-4D0B-B9D1-F4B6EEBBB32A}" type="presParOf" srcId="{D990E20B-AA64-40B7-8F14-DC799E74BBB7}" destId="{838148E9-D0D6-4A99-9122-815519D269C0}" srcOrd="7" destOrd="0" presId="urn:microsoft.com/office/officeart/2005/8/layout/default"/>
    <dgm:cxn modelId="{EACD5111-8C70-49D9-983F-0CDE5769B8A9}" type="presParOf" srcId="{D990E20B-AA64-40B7-8F14-DC799E74BBB7}" destId="{390577FE-ABDC-40C9-9FAC-4CEA94C18F08}" srcOrd="8" destOrd="0" presId="urn:microsoft.com/office/officeart/2005/8/layout/default"/>
    <dgm:cxn modelId="{439DAD86-74BB-4C2D-9359-CD12FB20FB8E}" type="presParOf" srcId="{D990E20B-AA64-40B7-8F14-DC799E74BBB7}" destId="{930129D1-F295-4633-8D32-9E3425FCF335}" srcOrd="9" destOrd="0" presId="urn:microsoft.com/office/officeart/2005/8/layout/default"/>
    <dgm:cxn modelId="{916D0D16-BC08-480F-95F4-2F4A59B99DB0}" type="presParOf" srcId="{D990E20B-AA64-40B7-8F14-DC799E74BBB7}" destId="{0518336B-71CD-4448-ABF1-49C169DEE936}" srcOrd="10" destOrd="0" presId="urn:microsoft.com/office/officeart/2005/8/layout/default"/>
    <dgm:cxn modelId="{0E53056A-EDCA-4DB8-8393-F038552A6328}" type="presParOf" srcId="{D990E20B-AA64-40B7-8F14-DC799E74BBB7}" destId="{F8C81288-8B77-4FC0-A0A7-E0C6FB4C7A13}" srcOrd="11" destOrd="0" presId="urn:microsoft.com/office/officeart/2005/8/layout/default"/>
    <dgm:cxn modelId="{EA746823-19CF-46A9-A9DC-DA6BD822B923}" type="presParOf" srcId="{D990E20B-AA64-40B7-8F14-DC799E74BBB7}" destId="{F81A9895-2ACA-4901-88E1-FAA1DC32314A}"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B28323-81C3-401C-B9E4-75B871EBD378}"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5A5EFEF2-85BC-420B-99A3-1A50F5C24F0A}">
      <dgm:prSet/>
      <dgm:spPr/>
      <dgm:t>
        <a:bodyPr/>
        <a:lstStyle/>
        <a:p>
          <a:r>
            <a:rPr lang="it-IT" err="1"/>
            <a:t>Failure</a:t>
          </a:r>
          <a:r>
            <a:rPr lang="it-IT"/>
            <a:t> to </a:t>
          </a:r>
          <a:r>
            <a:rPr lang="it-IT" err="1"/>
            <a:t>cannulate</a:t>
          </a:r>
          <a:r>
            <a:rPr lang="it-IT"/>
            <a:t> the </a:t>
          </a:r>
          <a:r>
            <a:rPr lang="it-IT" err="1"/>
            <a:t>vein</a:t>
          </a:r>
          <a:endParaRPr lang="en-US"/>
        </a:p>
      </dgm:t>
    </dgm:pt>
    <dgm:pt modelId="{16C33EE3-74F7-4E9C-A612-0E275330FDCF}" type="parTrans" cxnId="{44FDE2CC-2AD4-40E2-906A-7CFFB4F8BBE0}">
      <dgm:prSet/>
      <dgm:spPr/>
      <dgm:t>
        <a:bodyPr/>
        <a:lstStyle/>
        <a:p>
          <a:endParaRPr lang="en-US"/>
        </a:p>
      </dgm:t>
    </dgm:pt>
    <dgm:pt modelId="{E9DE2A3A-CA87-4866-9371-DA6A0A2C2124}" type="sibTrans" cxnId="{44FDE2CC-2AD4-40E2-906A-7CFFB4F8BBE0}">
      <dgm:prSet/>
      <dgm:spPr/>
      <dgm:t>
        <a:bodyPr/>
        <a:lstStyle/>
        <a:p>
          <a:endParaRPr lang="en-US"/>
        </a:p>
      </dgm:t>
    </dgm:pt>
    <dgm:pt modelId="{A07D06A0-2611-41E0-8BFC-B5B139FDA301}">
      <dgm:prSet/>
      <dgm:spPr/>
      <dgm:t>
        <a:bodyPr/>
        <a:lstStyle/>
        <a:p>
          <a:r>
            <a:rPr lang="it-IT"/>
            <a:t>Non </a:t>
          </a:r>
          <a:r>
            <a:rPr lang="it-IT" err="1"/>
            <a:t>progression</a:t>
          </a:r>
          <a:r>
            <a:rPr lang="it-IT"/>
            <a:t> of the </a:t>
          </a:r>
          <a:r>
            <a:rPr lang="it-IT" err="1"/>
            <a:t>catheter</a:t>
          </a:r>
          <a:endParaRPr lang="en-US"/>
        </a:p>
      </dgm:t>
    </dgm:pt>
    <dgm:pt modelId="{5C1BEDC7-27BE-44C9-8BDD-312D1F72C72E}" type="parTrans" cxnId="{B4AF22B7-91B0-4F63-8F79-2E06906D6757}">
      <dgm:prSet/>
      <dgm:spPr/>
      <dgm:t>
        <a:bodyPr/>
        <a:lstStyle/>
        <a:p>
          <a:endParaRPr lang="en-US"/>
        </a:p>
      </dgm:t>
    </dgm:pt>
    <dgm:pt modelId="{A436E446-BDB9-4205-929C-DC0AF09263F6}" type="sibTrans" cxnId="{B4AF22B7-91B0-4F63-8F79-2E06906D6757}">
      <dgm:prSet/>
      <dgm:spPr/>
      <dgm:t>
        <a:bodyPr/>
        <a:lstStyle/>
        <a:p>
          <a:endParaRPr lang="en-US"/>
        </a:p>
      </dgm:t>
    </dgm:pt>
    <dgm:pt modelId="{BA54A45A-E12F-4760-80BE-05ADEE0D34CB}">
      <dgm:prSet/>
      <dgm:spPr/>
      <dgm:t>
        <a:bodyPr/>
        <a:lstStyle/>
        <a:p>
          <a:r>
            <a:rPr lang="en-US"/>
            <a:t>Primary malposition</a:t>
          </a:r>
        </a:p>
      </dgm:t>
    </dgm:pt>
    <dgm:pt modelId="{99771026-FA03-42CD-AA7E-4868627936B9}" type="parTrans" cxnId="{AB29645D-0258-4C23-B22F-76E5ED35C194}">
      <dgm:prSet/>
      <dgm:spPr/>
      <dgm:t>
        <a:bodyPr/>
        <a:lstStyle/>
        <a:p>
          <a:endParaRPr lang="en-US"/>
        </a:p>
      </dgm:t>
    </dgm:pt>
    <dgm:pt modelId="{04B18C92-A3C5-4985-A2C7-AEB453FC159B}" type="sibTrans" cxnId="{AB29645D-0258-4C23-B22F-76E5ED35C194}">
      <dgm:prSet/>
      <dgm:spPr/>
      <dgm:t>
        <a:bodyPr/>
        <a:lstStyle/>
        <a:p>
          <a:endParaRPr lang="en-US"/>
        </a:p>
      </dgm:t>
    </dgm:pt>
    <dgm:pt modelId="{31696BB5-4020-8944-AADA-4B2A66E58CC0}" type="pres">
      <dgm:prSet presAssocID="{54B28323-81C3-401C-B9E4-75B871EBD378}" presName="linear" presStyleCnt="0">
        <dgm:presLayoutVars>
          <dgm:animLvl val="lvl"/>
          <dgm:resizeHandles val="exact"/>
        </dgm:presLayoutVars>
      </dgm:prSet>
      <dgm:spPr/>
    </dgm:pt>
    <dgm:pt modelId="{87574AB7-5778-AA4F-974E-5DEAFBB6B58D}" type="pres">
      <dgm:prSet presAssocID="{5A5EFEF2-85BC-420B-99A3-1A50F5C24F0A}" presName="parentText" presStyleLbl="node1" presStyleIdx="0" presStyleCnt="3">
        <dgm:presLayoutVars>
          <dgm:chMax val="0"/>
          <dgm:bulletEnabled val="1"/>
        </dgm:presLayoutVars>
      </dgm:prSet>
      <dgm:spPr/>
    </dgm:pt>
    <dgm:pt modelId="{F00E4B5E-F1D9-CB47-A197-D5312523E8A3}" type="pres">
      <dgm:prSet presAssocID="{E9DE2A3A-CA87-4866-9371-DA6A0A2C2124}" presName="spacer" presStyleCnt="0"/>
      <dgm:spPr/>
    </dgm:pt>
    <dgm:pt modelId="{776B6ECB-340A-064A-80C1-2A284911227E}" type="pres">
      <dgm:prSet presAssocID="{A07D06A0-2611-41E0-8BFC-B5B139FDA301}" presName="parentText" presStyleLbl="node1" presStyleIdx="1" presStyleCnt="3">
        <dgm:presLayoutVars>
          <dgm:chMax val="0"/>
          <dgm:bulletEnabled val="1"/>
        </dgm:presLayoutVars>
      </dgm:prSet>
      <dgm:spPr/>
    </dgm:pt>
    <dgm:pt modelId="{90D11E3D-A64A-104F-9618-F1B3E05538ED}" type="pres">
      <dgm:prSet presAssocID="{A436E446-BDB9-4205-929C-DC0AF09263F6}" presName="spacer" presStyleCnt="0"/>
      <dgm:spPr/>
    </dgm:pt>
    <dgm:pt modelId="{409D0D78-DC4C-E746-93F5-E0399B58285C}" type="pres">
      <dgm:prSet presAssocID="{BA54A45A-E12F-4760-80BE-05ADEE0D34CB}" presName="parentText" presStyleLbl="node1" presStyleIdx="2" presStyleCnt="3">
        <dgm:presLayoutVars>
          <dgm:chMax val="0"/>
          <dgm:bulletEnabled val="1"/>
        </dgm:presLayoutVars>
      </dgm:prSet>
      <dgm:spPr/>
    </dgm:pt>
  </dgm:ptLst>
  <dgm:cxnLst>
    <dgm:cxn modelId="{AB29645D-0258-4C23-B22F-76E5ED35C194}" srcId="{54B28323-81C3-401C-B9E4-75B871EBD378}" destId="{BA54A45A-E12F-4760-80BE-05ADEE0D34CB}" srcOrd="2" destOrd="0" parTransId="{99771026-FA03-42CD-AA7E-4868627936B9}" sibTransId="{04B18C92-A3C5-4985-A2C7-AEB453FC159B}"/>
    <dgm:cxn modelId="{483AB376-62A9-D84D-B089-9B5A5BF2B44C}" type="presOf" srcId="{A07D06A0-2611-41E0-8BFC-B5B139FDA301}" destId="{776B6ECB-340A-064A-80C1-2A284911227E}" srcOrd="0" destOrd="0" presId="urn:microsoft.com/office/officeart/2005/8/layout/vList2"/>
    <dgm:cxn modelId="{897DC0B1-6C43-F245-8B5E-79B625F2930F}" type="presOf" srcId="{54B28323-81C3-401C-B9E4-75B871EBD378}" destId="{31696BB5-4020-8944-AADA-4B2A66E58CC0}" srcOrd="0" destOrd="0" presId="urn:microsoft.com/office/officeart/2005/8/layout/vList2"/>
    <dgm:cxn modelId="{B4AF22B7-91B0-4F63-8F79-2E06906D6757}" srcId="{54B28323-81C3-401C-B9E4-75B871EBD378}" destId="{A07D06A0-2611-41E0-8BFC-B5B139FDA301}" srcOrd="1" destOrd="0" parTransId="{5C1BEDC7-27BE-44C9-8BDD-312D1F72C72E}" sibTransId="{A436E446-BDB9-4205-929C-DC0AF09263F6}"/>
    <dgm:cxn modelId="{91374CC1-58C4-704A-A3C5-CB4748627204}" type="presOf" srcId="{BA54A45A-E12F-4760-80BE-05ADEE0D34CB}" destId="{409D0D78-DC4C-E746-93F5-E0399B58285C}" srcOrd="0" destOrd="0" presId="urn:microsoft.com/office/officeart/2005/8/layout/vList2"/>
    <dgm:cxn modelId="{44FDE2CC-2AD4-40E2-906A-7CFFB4F8BBE0}" srcId="{54B28323-81C3-401C-B9E4-75B871EBD378}" destId="{5A5EFEF2-85BC-420B-99A3-1A50F5C24F0A}" srcOrd="0" destOrd="0" parTransId="{16C33EE3-74F7-4E9C-A612-0E275330FDCF}" sibTransId="{E9DE2A3A-CA87-4866-9371-DA6A0A2C2124}"/>
    <dgm:cxn modelId="{DD3FDFE5-C98A-1648-9C52-2233E17283F4}" type="presOf" srcId="{5A5EFEF2-85BC-420B-99A3-1A50F5C24F0A}" destId="{87574AB7-5778-AA4F-974E-5DEAFBB6B58D}" srcOrd="0" destOrd="0" presId="urn:microsoft.com/office/officeart/2005/8/layout/vList2"/>
    <dgm:cxn modelId="{DB50119E-AE0A-A247-9863-B4301B4A0C64}" type="presParOf" srcId="{31696BB5-4020-8944-AADA-4B2A66E58CC0}" destId="{87574AB7-5778-AA4F-974E-5DEAFBB6B58D}" srcOrd="0" destOrd="0" presId="urn:microsoft.com/office/officeart/2005/8/layout/vList2"/>
    <dgm:cxn modelId="{6B099A9A-EF60-5446-B5EC-B297B73B8962}" type="presParOf" srcId="{31696BB5-4020-8944-AADA-4B2A66E58CC0}" destId="{F00E4B5E-F1D9-CB47-A197-D5312523E8A3}" srcOrd="1" destOrd="0" presId="urn:microsoft.com/office/officeart/2005/8/layout/vList2"/>
    <dgm:cxn modelId="{6ECC3C7B-440B-7249-8707-8E26B92048C1}" type="presParOf" srcId="{31696BB5-4020-8944-AADA-4B2A66E58CC0}" destId="{776B6ECB-340A-064A-80C1-2A284911227E}" srcOrd="2" destOrd="0" presId="urn:microsoft.com/office/officeart/2005/8/layout/vList2"/>
    <dgm:cxn modelId="{121A2C9C-36D1-6040-B5E5-2D9A9BF41459}" type="presParOf" srcId="{31696BB5-4020-8944-AADA-4B2A66E58CC0}" destId="{90D11E3D-A64A-104F-9618-F1B3E05538ED}" srcOrd="3" destOrd="0" presId="urn:microsoft.com/office/officeart/2005/8/layout/vList2"/>
    <dgm:cxn modelId="{E899D6D0-1BD4-9345-8549-44E15916885C}" type="presParOf" srcId="{31696BB5-4020-8944-AADA-4B2A66E58CC0}" destId="{409D0D78-DC4C-E746-93F5-E0399B58285C}"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A220F7-FB2D-4041-B875-5137305E849A}" type="doc">
      <dgm:prSet loTypeId="urn:microsoft.com/office/officeart/2005/8/layout/hierarchy1" loCatId="hierarchy" qsTypeId="urn:microsoft.com/office/officeart/2005/8/quickstyle/simple2" qsCatId="simple" csTypeId="urn:microsoft.com/office/officeart/2005/8/colors/accent3_2" csCatId="accent3" phldr="1"/>
      <dgm:spPr/>
      <dgm:t>
        <a:bodyPr/>
        <a:lstStyle/>
        <a:p>
          <a:endParaRPr lang="en-US"/>
        </a:p>
      </dgm:t>
    </dgm:pt>
    <dgm:pt modelId="{14BE43DC-D2B3-4BB1-93C7-C5D076766299}">
      <dgm:prSet/>
      <dgm:spPr/>
      <dgm:t>
        <a:bodyPr/>
        <a:lstStyle/>
        <a:p>
          <a:r>
            <a:rPr lang="en-US" i="1" baseline="0"/>
            <a:t>‘ Tip location' techniques make it possible to identify the correct position of the tip of the VAD if it has been run in the right </a:t>
          </a:r>
          <a:r>
            <a:rPr lang="en-US" i="1" baseline="0" err="1"/>
            <a:t>directionl</a:t>
          </a:r>
          <a:endParaRPr lang="en-US"/>
        </a:p>
      </dgm:t>
    </dgm:pt>
    <dgm:pt modelId="{8CE1D0E4-5F2A-41E7-943C-E7401346BC14}" type="parTrans" cxnId="{4C6C064D-846B-4E14-A77E-2CCA4EA76C56}">
      <dgm:prSet/>
      <dgm:spPr/>
      <dgm:t>
        <a:bodyPr/>
        <a:lstStyle/>
        <a:p>
          <a:endParaRPr lang="en-US"/>
        </a:p>
      </dgm:t>
    </dgm:pt>
    <dgm:pt modelId="{C760EB31-7A05-4B25-92E3-FD944163BAFD}" type="sibTrans" cxnId="{4C6C064D-846B-4E14-A77E-2CCA4EA76C56}">
      <dgm:prSet/>
      <dgm:spPr/>
      <dgm:t>
        <a:bodyPr/>
        <a:lstStyle/>
        <a:p>
          <a:endParaRPr lang="en-US"/>
        </a:p>
      </dgm:t>
    </dgm:pt>
    <dgm:pt modelId="{BE74261F-9B54-4A57-998D-8C093672D11F}">
      <dgm:prSet/>
      <dgm:spPr/>
      <dgm:t>
        <a:bodyPr/>
        <a:lstStyle/>
        <a:p>
          <a:r>
            <a:rPr lang="en-US" i="1" baseline="0"/>
            <a:t>‘Tip navigation' techniques allow the correct progression of the catheter whose correct tip position will be verified with an integrated 'tip location' technique</a:t>
          </a:r>
          <a:endParaRPr lang="en-US"/>
        </a:p>
      </dgm:t>
    </dgm:pt>
    <dgm:pt modelId="{BE4E033B-3ED6-44EC-95F7-0CCBA82EC91F}" type="parTrans" cxnId="{BAEC6BDF-95E1-416F-9B4F-E99A8D34B809}">
      <dgm:prSet/>
      <dgm:spPr/>
      <dgm:t>
        <a:bodyPr/>
        <a:lstStyle/>
        <a:p>
          <a:endParaRPr lang="en-US"/>
        </a:p>
      </dgm:t>
    </dgm:pt>
    <dgm:pt modelId="{265B591D-AC3F-4A4A-8902-55C9B20F870E}" type="sibTrans" cxnId="{BAEC6BDF-95E1-416F-9B4F-E99A8D34B809}">
      <dgm:prSet/>
      <dgm:spPr/>
      <dgm:t>
        <a:bodyPr/>
        <a:lstStyle/>
        <a:p>
          <a:endParaRPr lang="en-US"/>
        </a:p>
      </dgm:t>
    </dgm:pt>
    <dgm:pt modelId="{AF1100A9-462A-C046-B53D-3BBDF27410A0}" type="pres">
      <dgm:prSet presAssocID="{F2A220F7-FB2D-4041-B875-5137305E849A}" presName="hierChild1" presStyleCnt="0">
        <dgm:presLayoutVars>
          <dgm:chPref val="1"/>
          <dgm:dir/>
          <dgm:animOne val="branch"/>
          <dgm:animLvl val="lvl"/>
          <dgm:resizeHandles/>
        </dgm:presLayoutVars>
      </dgm:prSet>
      <dgm:spPr/>
    </dgm:pt>
    <dgm:pt modelId="{28CD34A2-5AED-A940-B7B4-B8BD058E1FC7}" type="pres">
      <dgm:prSet presAssocID="{14BE43DC-D2B3-4BB1-93C7-C5D076766299}" presName="hierRoot1" presStyleCnt="0"/>
      <dgm:spPr/>
    </dgm:pt>
    <dgm:pt modelId="{EF580174-F93F-264B-A18F-5981966132A7}" type="pres">
      <dgm:prSet presAssocID="{14BE43DC-D2B3-4BB1-93C7-C5D076766299}" presName="composite" presStyleCnt="0"/>
      <dgm:spPr/>
    </dgm:pt>
    <dgm:pt modelId="{B979F0E6-FD20-EE49-B983-FBC70CBD520B}" type="pres">
      <dgm:prSet presAssocID="{14BE43DC-D2B3-4BB1-93C7-C5D076766299}" presName="background" presStyleLbl="node0" presStyleIdx="0" presStyleCnt="2"/>
      <dgm:spPr/>
    </dgm:pt>
    <dgm:pt modelId="{0C1EF722-6FD7-3E43-A679-080877D51A29}" type="pres">
      <dgm:prSet presAssocID="{14BE43DC-D2B3-4BB1-93C7-C5D076766299}" presName="text" presStyleLbl="fgAcc0" presStyleIdx="0" presStyleCnt="2">
        <dgm:presLayoutVars>
          <dgm:chPref val="3"/>
        </dgm:presLayoutVars>
      </dgm:prSet>
      <dgm:spPr/>
    </dgm:pt>
    <dgm:pt modelId="{79930564-59DA-084E-98F3-D789FD0DA0AA}" type="pres">
      <dgm:prSet presAssocID="{14BE43DC-D2B3-4BB1-93C7-C5D076766299}" presName="hierChild2" presStyleCnt="0"/>
      <dgm:spPr/>
    </dgm:pt>
    <dgm:pt modelId="{14A2E72A-4054-284A-A8AF-1E6E002FBB67}" type="pres">
      <dgm:prSet presAssocID="{BE74261F-9B54-4A57-998D-8C093672D11F}" presName="hierRoot1" presStyleCnt="0"/>
      <dgm:spPr/>
    </dgm:pt>
    <dgm:pt modelId="{CF703202-56EA-9449-BBEA-3BB3F09F6EF6}" type="pres">
      <dgm:prSet presAssocID="{BE74261F-9B54-4A57-998D-8C093672D11F}" presName="composite" presStyleCnt="0"/>
      <dgm:spPr/>
    </dgm:pt>
    <dgm:pt modelId="{831ED76B-FE45-474E-8AF1-2FE20934F569}" type="pres">
      <dgm:prSet presAssocID="{BE74261F-9B54-4A57-998D-8C093672D11F}" presName="background" presStyleLbl="node0" presStyleIdx="1" presStyleCnt="2"/>
      <dgm:spPr/>
    </dgm:pt>
    <dgm:pt modelId="{57C5B8F8-5DE2-3A4D-B5B7-FC986ADDFE2A}" type="pres">
      <dgm:prSet presAssocID="{BE74261F-9B54-4A57-998D-8C093672D11F}" presName="text" presStyleLbl="fgAcc0" presStyleIdx="1" presStyleCnt="2">
        <dgm:presLayoutVars>
          <dgm:chPref val="3"/>
        </dgm:presLayoutVars>
      </dgm:prSet>
      <dgm:spPr/>
    </dgm:pt>
    <dgm:pt modelId="{89B283B2-7BD5-6548-9574-1DDDB5839BE5}" type="pres">
      <dgm:prSet presAssocID="{BE74261F-9B54-4A57-998D-8C093672D11F}" presName="hierChild2" presStyleCnt="0"/>
      <dgm:spPr/>
    </dgm:pt>
  </dgm:ptLst>
  <dgm:cxnLst>
    <dgm:cxn modelId="{AD94923A-D28A-4347-AA53-44621C1F20C5}" type="presOf" srcId="{14BE43DC-D2B3-4BB1-93C7-C5D076766299}" destId="{0C1EF722-6FD7-3E43-A679-080877D51A29}" srcOrd="0" destOrd="0" presId="urn:microsoft.com/office/officeart/2005/8/layout/hierarchy1"/>
    <dgm:cxn modelId="{4C6C064D-846B-4E14-A77E-2CCA4EA76C56}" srcId="{F2A220F7-FB2D-4041-B875-5137305E849A}" destId="{14BE43DC-D2B3-4BB1-93C7-C5D076766299}" srcOrd="0" destOrd="0" parTransId="{8CE1D0E4-5F2A-41E7-943C-E7401346BC14}" sibTransId="{C760EB31-7A05-4B25-92E3-FD944163BAFD}"/>
    <dgm:cxn modelId="{41D1B2CF-6C5E-824F-88D9-5778A38FA4A2}" type="presOf" srcId="{F2A220F7-FB2D-4041-B875-5137305E849A}" destId="{AF1100A9-462A-C046-B53D-3BBDF27410A0}" srcOrd="0" destOrd="0" presId="urn:microsoft.com/office/officeart/2005/8/layout/hierarchy1"/>
    <dgm:cxn modelId="{076388D5-F119-904E-B253-B54E27E8A56C}" type="presOf" srcId="{BE74261F-9B54-4A57-998D-8C093672D11F}" destId="{57C5B8F8-5DE2-3A4D-B5B7-FC986ADDFE2A}" srcOrd="0" destOrd="0" presId="urn:microsoft.com/office/officeart/2005/8/layout/hierarchy1"/>
    <dgm:cxn modelId="{BAEC6BDF-95E1-416F-9B4F-E99A8D34B809}" srcId="{F2A220F7-FB2D-4041-B875-5137305E849A}" destId="{BE74261F-9B54-4A57-998D-8C093672D11F}" srcOrd="1" destOrd="0" parTransId="{BE4E033B-3ED6-44EC-95F7-0CCBA82EC91F}" sibTransId="{265B591D-AC3F-4A4A-8902-55C9B20F870E}"/>
    <dgm:cxn modelId="{CFDF8A57-CAF0-CA46-AC98-5E0DE29DD930}" type="presParOf" srcId="{AF1100A9-462A-C046-B53D-3BBDF27410A0}" destId="{28CD34A2-5AED-A940-B7B4-B8BD058E1FC7}" srcOrd="0" destOrd="0" presId="urn:microsoft.com/office/officeart/2005/8/layout/hierarchy1"/>
    <dgm:cxn modelId="{79E2A7A3-A349-3E45-9CA7-D5D415792238}" type="presParOf" srcId="{28CD34A2-5AED-A940-B7B4-B8BD058E1FC7}" destId="{EF580174-F93F-264B-A18F-5981966132A7}" srcOrd="0" destOrd="0" presId="urn:microsoft.com/office/officeart/2005/8/layout/hierarchy1"/>
    <dgm:cxn modelId="{9B18FF73-EF7E-7545-9574-BEB3E53A5286}" type="presParOf" srcId="{EF580174-F93F-264B-A18F-5981966132A7}" destId="{B979F0E6-FD20-EE49-B983-FBC70CBD520B}" srcOrd="0" destOrd="0" presId="urn:microsoft.com/office/officeart/2005/8/layout/hierarchy1"/>
    <dgm:cxn modelId="{F20DC21F-4D38-0949-B021-01308F03586B}" type="presParOf" srcId="{EF580174-F93F-264B-A18F-5981966132A7}" destId="{0C1EF722-6FD7-3E43-A679-080877D51A29}" srcOrd="1" destOrd="0" presId="urn:microsoft.com/office/officeart/2005/8/layout/hierarchy1"/>
    <dgm:cxn modelId="{D7DF58EC-7C8F-C445-A1CB-78D010025516}" type="presParOf" srcId="{28CD34A2-5AED-A940-B7B4-B8BD058E1FC7}" destId="{79930564-59DA-084E-98F3-D789FD0DA0AA}" srcOrd="1" destOrd="0" presId="urn:microsoft.com/office/officeart/2005/8/layout/hierarchy1"/>
    <dgm:cxn modelId="{6147CAA1-CA82-3D4A-A21A-03DB69C11844}" type="presParOf" srcId="{AF1100A9-462A-C046-B53D-3BBDF27410A0}" destId="{14A2E72A-4054-284A-A8AF-1E6E002FBB67}" srcOrd="1" destOrd="0" presId="urn:microsoft.com/office/officeart/2005/8/layout/hierarchy1"/>
    <dgm:cxn modelId="{F6FC39D1-FC86-A545-BDAB-4D6912111DC7}" type="presParOf" srcId="{14A2E72A-4054-284A-A8AF-1E6E002FBB67}" destId="{CF703202-56EA-9449-BBEA-3BB3F09F6EF6}" srcOrd="0" destOrd="0" presId="urn:microsoft.com/office/officeart/2005/8/layout/hierarchy1"/>
    <dgm:cxn modelId="{DCFBC777-291C-7A49-BB62-3968242A3F28}" type="presParOf" srcId="{CF703202-56EA-9449-BBEA-3BB3F09F6EF6}" destId="{831ED76B-FE45-474E-8AF1-2FE20934F569}" srcOrd="0" destOrd="0" presId="urn:microsoft.com/office/officeart/2005/8/layout/hierarchy1"/>
    <dgm:cxn modelId="{A96B9491-C972-8143-A60D-4849B23212E6}" type="presParOf" srcId="{CF703202-56EA-9449-BBEA-3BB3F09F6EF6}" destId="{57C5B8F8-5DE2-3A4D-B5B7-FC986ADDFE2A}" srcOrd="1" destOrd="0" presId="urn:microsoft.com/office/officeart/2005/8/layout/hierarchy1"/>
    <dgm:cxn modelId="{02B6B1BD-9A42-E74C-8C51-B06DE7CE05C4}" type="presParOf" srcId="{14A2E72A-4054-284A-A8AF-1E6E002FBB67}" destId="{89B283B2-7BD5-6548-9574-1DDDB5839BE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32D6D47-D221-4163-B0DC-06E5CF08CFC3}"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7FB1621B-5B97-4DF9-A57C-388E8F457160}">
      <dgm:prSet/>
      <dgm:spPr/>
      <dgm:t>
        <a:bodyPr/>
        <a:lstStyle/>
        <a:p>
          <a:r>
            <a:rPr lang="en-US"/>
            <a:t>Imaging-based</a:t>
          </a:r>
        </a:p>
      </dgm:t>
    </dgm:pt>
    <dgm:pt modelId="{07EA98FE-1876-4656-AC8E-ECE1E8B32A97}" type="parTrans" cxnId="{78E8D4A6-D9A1-4749-A2F0-2392733D5119}">
      <dgm:prSet/>
      <dgm:spPr/>
      <dgm:t>
        <a:bodyPr/>
        <a:lstStyle/>
        <a:p>
          <a:endParaRPr lang="en-US"/>
        </a:p>
      </dgm:t>
    </dgm:pt>
    <dgm:pt modelId="{8C6EE4F8-7D2C-40BD-8353-3E01C4D1A5C7}" type="sibTrans" cxnId="{78E8D4A6-D9A1-4749-A2F0-2392733D5119}">
      <dgm:prSet/>
      <dgm:spPr/>
      <dgm:t>
        <a:bodyPr/>
        <a:lstStyle/>
        <a:p>
          <a:endParaRPr lang="en-US"/>
        </a:p>
      </dgm:t>
    </dgm:pt>
    <dgm:pt modelId="{EB7958A3-8DF1-43D5-83B3-044E10CD2EB7}">
      <dgm:prSet/>
      <dgm:spPr/>
      <dgm:t>
        <a:bodyPr/>
        <a:lstStyle/>
        <a:p>
          <a:r>
            <a:rPr lang="en-US"/>
            <a:t>Fluoroscopia, ecografia ed ecocardiografia</a:t>
          </a:r>
        </a:p>
      </dgm:t>
    </dgm:pt>
    <dgm:pt modelId="{228E5998-2B06-4FA9-B663-35E61ED9C9CC}" type="parTrans" cxnId="{E82B6BAB-B2CB-4645-AB79-49D359C2C772}">
      <dgm:prSet/>
      <dgm:spPr/>
      <dgm:t>
        <a:bodyPr/>
        <a:lstStyle/>
        <a:p>
          <a:endParaRPr lang="en-US"/>
        </a:p>
      </dgm:t>
    </dgm:pt>
    <dgm:pt modelId="{F0701320-CFEA-4206-9E05-8F0512EF50C5}" type="sibTrans" cxnId="{E82B6BAB-B2CB-4645-AB79-49D359C2C772}">
      <dgm:prSet/>
      <dgm:spPr/>
      <dgm:t>
        <a:bodyPr/>
        <a:lstStyle/>
        <a:p>
          <a:endParaRPr lang="en-US"/>
        </a:p>
      </dgm:t>
    </dgm:pt>
    <dgm:pt modelId="{E56D7916-96C1-4F93-A82B-CE00A4FD0499}">
      <dgm:prSet/>
      <dgm:spPr/>
      <dgm:t>
        <a:bodyPr/>
        <a:lstStyle/>
        <a:p>
          <a:r>
            <a:rPr lang="en-US"/>
            <a:t>Tracking Elettromagnetico +/- IC-ECG</a:t>
          </a:r>
        </a:p>
      </dgm:t>
    </dgm:pt>
    <dgm:pt modelId="{9177FE09-74A6-4173-A085-47DF9C453A24}" type="parTrans" cxnId="{EE13A328-5612-481C-B0A8-AF569FF64D39}">
      <dgm:prSet/>
      <dgm:spPr/>
      <dgm:t>
        <a:bodyPr/>
        <a:lstStyle/>
        <a:p>
          <a:endParaRPr lang="en-US"/>
        </a:p>
      </dgm:t>
    </dgm:pt>
    <dgm:pt modelId="{D8EEAC5B-FF34-4D89-8482-B46D06218011}" type="sibTrans" cxnId="{EE13A328-5612-481C-B0A8-AF569FF64D39}">
      <dgm:prSet/>
      <dgm:spPr/>
      <dgm:t>
        <a:bodyPr/>
        <a:lstStyle/>
        <a:p>
          <a:endParaRPr lang="en-US"/>
        </a:p>
      </dgm:t>
    </dgm:pt>
    <dgm:pt modelId="{58E42101-E054-4E26-8C41-100617B3CD13}">
      <dgm:prSet/>
      <dgm:spPr/>
      <dgm:t>
        <a:bodyPr/>
        <a:lstStyle/>
        <a:p>
          <a:r>
            <a:rPr lang="en-US"/>
            <a:t>Sherlock 3CG (Bard), VPS Rhythm (Teleflex), Navigator (Corpak), CathRite (Micronix) …</a:t>
          </a:r>
        </a:p>
      </dgm:t>
    </dgm:pt>
    <dgm:pt modelId="{DCFE67FE-5784-46F5-B8EE-09ABCB6E3E56}" type="parTrans" cxnId="{DA475C99-FC0C-48E0-A7F3-0FEDF1528B5D}">
      <dgm:prSet/>
      <dgm:spPr/>
      <dgm:t>
        <a:bodyPr/>
        <a:lstStyle/>
        <a:p>
          <a:endParaRPr lang="en-US"/>
        </a:p>
      </dgm:t>
    </dgm:pt>
    <dgm:pt modelId="{AE602404-317E-402D-B1AD-802D621B8A41}" type="sibTrans" cxnId="{DA475C99-FC0C-48E0-A7F3-0FEDF1528B5D}">
      <dgm:prSet/>
      <dgm:spPr/>
      <dgm:t>
        <a:bodyPr/>
        <a:lstStyle/>
        <a:p>
          <a:endParaRPr lang="en-US"/>
        </a:p>
      </dgm:t>
    </dgm:pt>
    <dgm:pt modelId="{3A8F0EC5-E601-484F-A986-32C96392CA06}">
      <dgm:prSet/>
      <dgm:spPr/>
      <dgm:t>
        <a:bodyPr/>
        <a:lstStyle/>
        <a:p>
          <a:r>
            <a:rPr lang="en-US"/>
            <a:t>Pressure based</a:t>
          </a:r>
        </a:p>
      </dgm:t>
    </dgm:pt>
    <dgm:pt modelId="{2A9F5D8D-3AFF-4D1D-B3B5-F01C61597908}" type="parTrans" cxnId="{DB5AE2AD-6BFD-4FD0-8497-027D050E322E}">
      <dgm:prSet/>
      <dgm:spPr/>
      <dgm:t>
        <a:bodyPr/>
        <a:lstStyle/>
        <a:p>
          <a:endParaRPr lang="en-US"/>
        </a:p>
      </dgm:t>
    </dgm:pt>
    <dgm:pt modelId="{163FF11D-41F0-4658-93F2-D9BB79828DED}" type="sibTrans" cxnId="{DB5AE2AD-6BFD-4FD0-8497-027D050E322E}">
      <dgm:prSet/>
      <dgm:spPr/>
      <dgm:t>
        <a:bodyPr/>
        <a:lstStyle/>
        <a:p>
          <a:endParaRPr lang="en-US"/>
        </a:p>
      </dgm:t>
    </dgm:pt>
    <dgm:pt modelId="{16DB0C65-032C-49D4-8D85-12D76DCC6700}">
      <dgm:prSet/>
      <dgm:spPr/>
      <dgm:t>
        <a:bodyPr/>
        <a:lstStyle/>
        <a:p>
          <a:r>
            <a:rPr lang="en-US"/>
            <a:t>Cat-Finder (Elcam)</a:t>
          </a:r>
        </a:p>
      </dgm:t>
    </dgm:pt>
    <dgm:pt modelId="{8D11B5FD-D35B-4C36-B5B2-D488C052967B}" type="parTrans" cxnId="{08429125-8EA2-4782-8A23-BCBE1D26F56E}">
      <dgm:prSet/>
      <dgm:spPr/>
      <dgm:t>
        <a:bodyPr/>
        <a:lstStyle/>
        <a:p>
          <a:endParaRPr lang="en-US"/>
        </a:p>
      </dgm:t>
    </dgm:pt>
    <dgm:pt modelId="{FE21606F-F12A-4355-8071-89F4EBD8EC7A}" type="sibTrans" cxnId="{08429125-8EA2-4782-8A23-BCBE1D26F56E}">
      <dgm:prSet/>
      <dgm:spPr/>
      <dgm:t>
        <a:bodyPr/>
        <a:lstStyle/>
        <a:p>
          <a:endParaRPr lang="en-US"/>
        </a:p>
      </dgm:t>
    </dgm:pt>
    <dgm:pt modelId="{97B0F02E-410F-410D-AA46-D8E83324C0BB}">
      <dgm:prSet/>
      <dgm:spPr/>
      <dgm:t>
        <a:bodyPr/>
        <a:lstStyle/>
        <a:p>
          <a:r>
            <a:rPr lang="en-US"/>
            <a:t>ECG-based</a:t>
          </a:r>
        </a:p>
      </dgm:t>
    </dgm:pt>
    <dgm:pt modelId="{AC92C478-6B4D-4707-B2C6-8E183D036C3D}" type="parTrans" cxnId="{5151935A-EBED-48C0-9E3A-FB379F84A07C}">
      <dgm:prSet/>
      <dgm:spPr/>
      <dgm:t>
        <a:bodyPr/>
        <a:lstStyle/>
        <a:p>
          <a:endParaRPr lang="en-US"/>
        </a:p>
      </dgm:t>
    </dgm:pt>
    <dgm:pt modelId="{8B958488-9ACE-42A4-96AE-BAA2DEC393FA}" type="sibTrans" cxnId="{5151935A-EBED-48C0-9E3A-FB379F84A07C}">
      <dgm:prSet/>
      <dgm:spPr/>
      <dgm:t>
        <a:bodyPr/>
        <a:lstStyle/>
        <a:p>
          <a:endParaRPr lang="en-US"/>
        </a:p>
      </dgm:t>
    </dgm:pt>
    <dgm:pt modelId="{0C3A76DC-0E8A-4811-B832-6207F858DEB1}">
      <dgm:prSet/>
      <dgm:spPr/>
      <dgm:t>
        <a:bodyPr/>
        <a:lstStyle/>
        <a:p>
          <a:r>
            <a:rPr lang="en-US"/>
            <a:t>Delta, Pilot (Vygon)</a:t>
          </a:r>
        </a:p>
      </dgm:t>
    </dgm:pt>
    <dgm:pt modelId="{0352EFA1-8131-4637-87F0-0D9760366FE2}" type="parTrans" cxnId="{CB227CD6-99C1-49B4-A13F-89B1A047BF4B}">
      <dgm:prSet/>
      <dgm:spPr/>
      <dgm:t>
        <a:bodyPr/>
        <a:lstStyle/>
        <a:p>
          <a:endParaRPr lang="en-US"/>
        </a:p>
      </dgm:t>
    </dgm:pt>
    <dgm:pt modelId="{C5E85ADC-6DC9-4C63-86B2-5283B8AB59E2}" type="sibTrans" cxnId="{CB227CD6-99C1-49B4-A13F-89B1A047BF4B}">
      <dgm:prSet/>
      <dgm:spPr/>
      <dgm:t>
        <a:bodyPr/>
        <a:lstStyle/>
        <a:p>
          <a:endParaRPr lang="en-US"/>
        </a:p>
      </dgm:t>
    </dgm:pt>
    <dgm:pt modelId="{5BC522EB-B30A-46F4-8321-B708450701D6}">
      <dgm:prSet/>
      <dgm:spPr/>
      <dgm:t>
        <a:bodyPr/>
        <a:lstStyle/>
        <a:p>
          <a:r>
            <a:rPr lang="en-US"/>
            <a:t>Doppler-based +/- IC-ECG</a:t>
          </a:r>
        </a:p>
      </dgm:t>
    </dgm:pt>
    <dgm:pt modelId="{D2E51751-786C-4091-8FF8-BEFCAFF292B6}" type="parTrans" cxnId="{006BD979-8541-443A-BE1B-3DF1CFFC9FF8}">
      <dgm:prSet/>
      <dgm:spPr/>
      <dgm:t>
        <a:bodyPr/>
        <a:lstStyle/>
        <a:p>
          <a:endParaRPr lang="en-US"/>
        </a:p>
      </dgm:t>
    </dgm:pt>
    <dgm:pt modelId="{FF1EA36A-7CEC-40DD-B254-528C8E1A6A8A}" type="sibTrans" cxnId="{006BD979-8541-443A-BE1B-3DF1CFFC9FF8}">
      <dgm:prSet/>
      <dgm:spPr/>
      <dgm:t>
        <a:bodyPr/>
        <a:lstStyle/>
        <a:p>
          <a:endParaRPr lang="en-US"/>
        </a:p>
      </dgm:t>
    </dgm:pt>
    <dgm:pt modelId="{79185A05-A85B-4696-AA98-B14197AB5656}">
      <dgm:prSet/>
      <dgm:spPr/>
      <dgm:t>
        <a:bodyPr/>
        <a:lstStyle/>
        <a:p>
          <a:r>
            <a:rPr lang="en-US"/>
            <a:t>Vasonova (Teleflex)</a:t>
          </a:r>
        </a:p>
      </dgm:t>
    </dgm:pt>
    <dgm:pt modelId="{289C8DB7-D2F5-42A4-9D37-22881E250223}" type="parTrans" cxnId="{C0951CEF-2F70-4400-BEA9-D4E5430B0195}">
      <dgm:prSet/>
      <dgm:spPr/>
      <dgm:t>
        <a:bodyPr/>
        <a:lstStyle/>
        <a:p>
          <a:endParaRPr lang="en-US"/>
        </a:p>
      </dgm:t>
    </dgm:pt>
    <dgm:pt modelId="{290D51C2-2BB6-476B-A4BA-7C11C4802937}" type="sibTrans" cxnId="{C0951CEF-2F70-4400-BEA9-D4E5430B0195}">
      <dgm:prSet/>
      <dgm:spPr/>
      <dgm:t>
        <a:bodyPr/>
        <a:lstStyle/>
        <a:p>
          <a:endParaRPr lang="en-US"/>
        </a:p>
      </dgm:t>
    </dgm:pt>
    <dgm:pt modelId="{1F3F2A08-4C79-4EDF-80F0-0C3D20FC8AEC}" type="pres">
      <dgm:prSet presAssocID="{E32D6D47-D221-4163-B0DC-06E5CF08CFC3}" presName="root" presStyleCnt="0">
        <dgm:presLayoutVars>
          <dgm:dir/>
          <dgm:resizeHandles val="exact"/>
        </dgm:presLayoutVars>
      </dgm:prSet>
      <dgm:spPr/>
    </dgm:pt>
    <dgm:pt modelId="{AEE21101-0B83-4314-9C6D-3CDE02F70062}" type="pres">
      <dgm:prSet presAssocID="{7FB1621B-5B97-4DF9-A57C-388E8F457160}" presName="compNode" presStyleCnt="0"/>
      <dgm:spPr/>
    </dgm:pt>
    <dgm:pt modelId="{6AE4BA79-A3E3-44CF-9B30-A6B11BF9CC99}" type="pres">
      <dgm:prSet presAssocID="{7FB1621B-5B97-4DF9-A57C-388E8F457160}" presName="bgRect" presStyleLbl="bgShp" presStyleIdx="0" presStyleCnt="5"/>
      <dgm:spPr/>
    </dgm:pt>
    <dgm:pt modelId="{3EA8B291-8D4E-40ED-93F0-E0907721424A}" type="pres">
      <dgm:prSet presAssocID="{7FB1621B-5B97-4DF9-A57C-388E8F457160}"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ttore"/>
        </a:ext>
      </dgm:extLst>
    </dgm:pt>
    <dgm:pt modelId="{8124E56D-5C31-4BBF-AC9F-599425026C2C}" type="pres">
      <dgm:prSet presAssocID="{7FB1621B-5B97-4DF9-A57C-388E8F457160}" presName="spaceRect" presStyleCnt="0"/>
      <dgm:spPr/>
    </dgm:pt>
    <dgm:pt modelId="{21EBADF5-ED75-42F9-AF4B-A5E80B23C498}" type="pres">
      <dgm:prSet presAssocID="{7FB1621B-5B97-4DF9-A57C-388E8F457160}" presName="parTx" presStyleLbl="revTx" presStyleIdx="0" presStyleCnt="10">
        <dgm:presLayoutVars>
          <dgm:chMax val="0"/>
          <dgm:chPref val="0"/>
        </dgm:presLayoutVars>
      </dgm:prSet>
      <dgm:spPr/>
    </dgm:pt>
    <dgm:pt modelId="{4C480476-A3E7-454C-BBCD-51C0A8AC34E1}" type="pres">
      <dgm:prSet presAssocID="{7FB1621B-5B97-4DF9-A57C-388E8F457160}" presName="desTx" presStyleLbl="revTx" presStyleIdx="1" presStyleCnt="10">
        <dgm:presLayoutVars/>
      </dgm:prSet>
      <dgm:spPr/>
    </dgm:pt>
    <dgm:pt modelId="{8C4B9048-B21A-494B-AD3F-AF72896A885E}" type="pres">
      <dgm:prSet presAssocID="{8C6EE4F8-7D2C-40BD-8353-3E01C4D1A5C7}" presName="sibTrans" presStyleCnt="0"/>
      <dgm:spPr/>
    </dgm:pt>
    <dgm:pt modelId="{4E2B480A-90CD-4204-AC41-73CF195873A2}" type="pres">
      <dgm:prSet presAssocID="{E56D7916-96C1-4F93-A82B-CE00A4FD0499}" presName="compNode" presStyleCnt="0"/>
      <dgm:spPr/>
    </dgm:pt>
    <dgm:pt modelId="{97921588-1195-4737-9670-699895032E9A}" type="pres">
      <dgm:prSet presAssocID="{E56D7916-96C1-4F93-A82B-CE00A4FD0499}" presName="bgRect" presStyleLbl="bgShp" presStyleIdx="1" presStyleCnt="5"/>
      <dgm:spPr/>
    </dgm:pt>
    <dgm:pt modelId="{CAE9E69D-AAB7-4BA4-AC0E-F861F4509B4E}" type="pres">
      <dgm:prSet presAssocID="{E56D7916-96C1-4F93-A82B-CE00A4FD0499}"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eni"/>
        </a:ext>
      </dgm:extLst>
    </dgm:pt>
    <dgm:pt modelId="{F455FBBF-21A5-472B-83B8-2728FD758D44}" type="pres">
      <dgm:prSet presAssocID="{E56D7916-96C1-4F93-A82B-CE00A4FD0499}" presName="spaceRect" presStyleCnt="0"/>
      <dgm:spPr/>
    </dgm:pt>
    <dgm:pt modelId="{541D1DC6-A724-4FDF-9AB8-C34597F1C62F}" type="pres">
      <dgm:prSet presAssocID="{E56D7916-96C1-4F93-A82B-CE00A4FD0499}" presName="parTx" presStyleLbl="revTx" presStyleIdx="2" presStyleCnt="10">
        <dgm:presLayoutVars>
          <dgm:chMax val="0"/>
          <dgm:chPref val="0"/>
        </dgm:presLayoutVars>
      </dgm:prSet>
      <dgm:spPr/>
    </dgm:pt>
    <dgm:pt modelId="{171694DF-DB6A-4979-A96A-415FC50F27A2}" type="pres">
      <dgm:prSet presAssocID="{E56D7916-96C1-4F93-A82B-CE00A4FD0499}" presName="desTx" presStyleLbl="revTx" presStyleIdx="3" presStyleCnt="10">
        <dgm:presLayoutVars/>
      </dgm:prSet>
      <dgm:spPr/>
    </dgm:pt>
    <dgm:pt modelId="{BDB5148F-A6B3-480C-9087-CD1FB3073643}" type="pres">
      <dgm:prSet presAssocID="{D8EEAC5B-FF34-4D89-8482-B46D06218011}" presName="sibTrans" presStyleCnt="0"/>
      <dgm:spPr/>
    </dgm:pt>
    <dgm:pt modelId="{57161B4B-BE9D-4719-A5A0-75D0C2576E15}" type="pres">
      <dgm:prSet presAssocID="{3A8F0EC5-E601-484F-A986-32C96392CA06}" presName="compNode" presStyleCnt="0"/>
      <dgm:spPr/>
    </dgm:pt>
    <dgm:pt modelId="{D9F95D2C-019D-4BE7-AD85-5D2042445BA7}" type="pres">
      <dgm:prSet presAssocID="{3A8F0EC5-E601-484F-A986-32C96392CA06}" presName="bgRect" presStyleLbl="bgShp" presStyleIdx="2" presStyleCnt="5"/>
      <dgm:spPr/>
    </dgm:pt>
    <dgm:pt modelId="{941B2CEF-8F47-460D-B1F1-4B1B72DB0194}" type="pres">
      <dgm:prSet presAssocID="{3A8F0EC5-E601-484F-A986-32C96392CA06}"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atto"/>
        </a:ext>
      </dgm:extLst>
    </dgm:pt>
    <dgm:pt modelId="{73F084EF-21EA-43FF-A9D3-4E2D931CFAB1}" type="pres">
      <dgm:prSet presAssocID="{3A8F0EC5-E601-484F-A986-32C96392CA06}" presName="spaceRect" presStyleCnt="0"/>
      <dgm:spPr/>
    </dgm:pt>
    <dgm:pt modelId="{200638C1-54F1-4093-9A14-DA4134646D89}" type="pres">
      <dgm:prSet presAssocID="{3A8F0EC5-E601-484F-A986-32C96392CA06}" presName="parTx" presStyleLbl="revTx" presStyleIdx="4" presStyleCnt="10">
        <dgm:presLayoutVars>
          <dgm:chMax val="0"/>
          <dgm:chPref val="0"/>
        </dgm:presLayoutVars>
      </dgm:prSet>
      <dgm:spPr/>
    </dgm:pt>
    <dgm:pt modelId="{BB234274-94AF-4BA0-9FA7-AAE1C5B470E7}" type="pres">
      <dgm:prSet presAssocID="{3A8F0EC5-E601-484F-A986-32C96392CA06}" presName="desTx" presStyleLbl="revTx" presStyleIdx="5" presStyleCnt="10">
        <dgm:presLayoutVars/>
      </dgm:prSet>
      <dgm:spPr/>
    </dgm:pt>
    <dgm:pt modelId="{78ECE90E-369C-414D-9F92-7F44869682C7}" type="pres">
      <dgm:prSet presAssocID="{163FF11D-41F0-4658-93F2-D9BB79828DED}" presName="sibTrans" presStyleCnt="0"/>
      <dgm:spPr/>
    </dgm:pt>
    <dgm:pt modelId="{86A460FB-6995-4CEF-BDE4-511A9DA38A52}" type="pres">
      <dgm:prSet presAssocID="{97B0F02E-410F-410D-AA46-D8E83324C0BB}" presName="compNode" presStyleCnt="0"/>
      <dgm:spPr/>
    </dgm:pt>
    <dgm:pt modelId="{F83E6F1B-5B9F-4D94-A16D-9ECBFF868A9F}" type="pres">
      <dgm:prSet presAssocID="{97B0F02E-410F-410D-AA46-D8E83324C0BB}" presName="bgRect" presStyleLbl="bgShp" presStyleIdx="3" presStyleCnt="5"/>
      <dgm:spPr/>
    </dgm:pt>
    <dgm:pt modelId="{F8F5FE14-D444-4DFF-8A19-E388E6C0E2D5}" type="pres">
      <dgm:prSet presAssocID="{97B0F02E-410F-410D-AA46-D8E83324C0BB}"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rt Organ"/>
        </a:ext>
      </dgm:extLst>
    </dgm:pt>
    <dgm:pt modelId="{D337570D-0711-4170-9535-769F178893A3}" type="pres">
      <dgm:prSet presAssocID="{97B0F02E-410F-410D-AA46-D8E83324C0BB}" presName="spaceRect" presStyleCnt="0"/>
      <dgm:spPr/>
    </dgm:pt>
    <dgm:pt modelId="{C9B08525-9416-41A2-8EC3-8C141EA9C076}" type="pres">
      <dgm:prSet presAssocID="{97B0F02E-410F-410D-AA46-D8E83324C0BB}" presName="parTx" presStyleLbl="revTx" presStyleIdx="6" presStyleCnt="10">
        <dgm:presLayoutVars>
          <dgm:chMax val="0"/>
          <dgm:chPref val="0"/>
        </dgm:presLayoutVars>
      </dgm:prSet>
      <dgm:spPr/>
    </dgm:pt>
    <dgm:pt modelId="{2B2F8A8B-3CA9-487B-9703-05930AC2B6E3}" type="pres">
      <dgm:prSet presAssocID="{97B0F02E-410F-410D-AA46-D8E83324C0BB}" presName="desTx" presStyleLbl="revTx" presStyleIdx="7" presStyleCnt="10">
        <dgm:presLayoutVars/>
      </dgm:prSet>
      <dgm:spPr/>
    </dgm:pt>
    <dgm:pt modelId="{E8AE6214-05E7-43E1-871F-78A2FF280108}" type="pres">
      <dgm:prSet presAssocID="{8B958488-9ACE-42A4-96AE-BAA2DEC393FA}" presName="sibTrans" presStyleCnt="0"/>
      <dgm:spPr/>
    </dgm:pt>
    <dgm:pt modelId="{D7D20EE0-25F0-4C62-B33C-E80C063FD0CA}" type="pres">
      <dgm:prSet presAssocID="{5BC522EB-B30A-46F4-8321-B708450701D6}" presName="compNode" presStyleCnt="0"/>
      <dgm:spPr/>
    </dgm:pt>
    <dgm:pt modelId="{E9471CCB-424F-4CB0-B760-1F566C687C8F}" type="pres">
      <dgm:prSet presAssocID="{5BC522EB-B30A-46F4-8321-B708450701D6}" presName="bgRect" presStyleLbl="bgShp" presStyleIdx="4" presStyleCnt="5"/>
      <dgm:spPr/>
    </dgm:pt>
    <dgm:pt modelId="{BA739350-C354-46B9-855B-683BDD5095D5}" type="pres">
      <dgm:prSet presAssocID="{5BC522EB-B30A-46F4-8321-B708450701D6}"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eart with Pulse"/>
        </a:ext>
      </dgm:extLst>
    </dgm:pt>
    <dgm:pt modelId="{DD783265-7C3D-4231-9EF0-0EB113087A14}" type="pres">
      <dgm:prSet presAssocID="{5BC522EB-B30A-46F4-8321-B708450701D6}" presName="spaceRect" presStyleCnt="0"/>
      <dgm:spPr/>
    </dgm:pt>
    <dgm:pt modelId="{5F29466D-5804-4DC7-B96D-487377847DA2}" type="pres">
      <dgm:prSet presAssocID="{5BC522EB-B30A-46F4-8321-B708450701D6}" presName="parTx" presStyleLbl="revTx" presStyleIdx="8" presStyleCnt="10">
        <dgm:presLayoutVars>
          <dgm:chMax val="0"/>
          <dgm:chPref val="0"/>
        </dgm:presLayoutVars>
      </dgm:prSet>
      <dgm:spPr/>
    </dgm:pt>
    <dgm:pt modelId="{153CFA9A-E2B1-4982-AA32-23220A0F119F}" type="pres">
      <dgm:prSet presAssocID="{5BC522EB-B30A-46F4-8321-B708450701D6}" presName="desTx" presStyleLbl="revTx" presStyleIdx="9" presStyleCnt="10">
        <dgm:presLayoutVars/>
      </dgm:prSet>
      <dgm:spPr/>
    </dgm:pt>
  </dgm:ptLst>
  <dgm:cxnLst>
    <dgm:cxn modelId="{90407B0B-98BD-4D8F-A8D9-453FC645977C}" type="presOf" srcId="{79185A05-A85B-4696-AA98-B14197AB5656}" destId="{153CFA9A-E2B1-4982-AA32-23220A0F119F}" srcOrd="0" destOrd="0" presId="urn:microsoft.com/office/officeart/2018/2/layout/IconVerticalSolidList"/>
    <dgm:cxn modelId="{CD87A816-89A4-4BF7-A5F3-BD7B78BE512A}" type="presOf" srcId="{E56D7916-96C1-4F93-A82B-CE00A4FD0499}" destId="{541D1DC6-A724-4FDF-9AB8-C34597F1C62F}" srcOrd="0" destOrd="0" presId="urn:microsoft.com/office/officeart/2018/2/layout/IconVerticalSolidList"/>
    <dgm:cxn modelId="{08429125-8EA2-4782-8A23-BCBE1D26F56E}" srcId="{3A8F0EC5-E601-484F-A986-32C96392CA06}" destId="{16DB0C65-032C-49D4-8D85-12D76DCC6700}" srcOrd="0" destOrd="0" parTransId="{8D11B5FD-D35B-4C36-B5B2-D488C052967B}" sibTransId="{FE21606F-F12A-4355-8071-89F4EBD8EC7A}"/>
    <dgm:cxn modelId="{EE13A328-5612-481C-B0A8-AF569FF64D39}" srcId="{E32D6D47-D221-4163-B0DC-06E5CF08CFC3}" destId="{E56D7916-96C1-4F93-A82B-CE00A4FD0499}" srcOrd="1" destOrd="0" parTransId="{9177FE09-74A6-4173-A085-47DF9C453A24}" sibTransId="{D8EEAC5B-FF34-4D89-8482-B46D06218011}"/>
    <dgm:cxn modelId="{4B48A52A-C56F-423B-B53A-92A66EA197DC}" type="presOf" srcId="{58E42101-E054-4E26-8C41-100617B3CD13}" destId="{171694DF-DB6A-4979-A96A-415FC50F27A2}" srcOrd="0" destOrd="0" presId="urn:microsoft.com/office/officeart/2018/2/layout/IconVerticalSolidList"/>
    <dgm:cxn modelId="{49423E3C-ED5A-45D1-B169-034E7735E871}" type="presOf" srcId="{0C3A76DC-0E8A-4811-B832-6207F858DEB1}" destId="{2B2F8A8B-3CA9-487B-9703-05930AC2B6E3}" srcOrd="0" destOrd="0" presId="urn:microsoft.com/office/officeart/2018/2/layout/IconVerticalSolidList"/>
    <dgm:cxn modelId="{CD9EAD3F-C35E-421B-8D22-54EAD8B37D8B}" type="presOf" srcId="{7FB1621B-5B97-4DF9-A57C-388E8F457160}" destId="{21EBADF5-ED75-42F9-AF4B-A5E80B23C498}" srcOrd="0" destOrd="0" presId="urn:microsoft.com/office/officeart/2018/2/layout/IconVerticalSolidList"/>
    <dgm:cxn modelId="{83C37567-A1B7-40A0-9BC3-6991BC44D53E}" type="presOf" srcId="{E32D6D47-D221-4163-B0DC-06E5CF08CFC3}" destId="{1F3F2A08-4C79-4EDF-80F0-0C3D20FC8AEC}" srcOrd="0" destOrd="0" presId="urn:microsoft.com/office/officeart/2018/2/layout/IconVerticalSolidList"/>
    <dgm:cxn modelId="{A11F036F-4CD1-4910-9A62-58017FF98C31}" type="presOf" srcId="{5BC522EB-B30A-46F4-8321-B708450701D6}" destId="{5F29466D-5804-4DC7-B96D-487377847DA2}" srcOrd="0" destOrd="0" presId="urn:microsoft.com/office/officeart/2018/2/layout/IconVerticalSolidList"/>
    <dgm:cxn modelId="{954BBF58-EBB0-4165-8611-A01E553F2A6A}" type="presOf" srcId="{16DB0C65-032C-49D4-8D85-12D76DCC6700}" destId="{BB234274-94AF-4BA0-9FA7-AAE1C5B470E7}" srcOrd="0" destOrd="0" presId="urn:microsoft.com/office/officeart/2018/2/layout/IconVerticalSolidList"/>
    <dgm:cxn modelId="{006BD979-8541-443A-BE1B-3DF1CFFC9FF8}" srcId="{E32D6D47-D221-4163-B0DC-06E5CF08CFC3}" destId="{5BC522EB-B30A-46F4-8321-B708450701D6}" srcOrd="4" destOrd="0" parTransId="{D2E51751-786C-4091-8FF8-BEFCAFF292B6}" sibTransId="{FF1EA36A-7CEC-40DD-B254-528C8E1A6A8A}"/>
    <dgm:cxn modelId="{5151935A-EBED-48C0-9E3A-FB379F84A07C}" srcId="{E32D6D47-D221-4163-B0DC-06E5CF08CFC3}" destId="{97B0F02E-410F-410D-AA46-D8E83324C0BB}" srcOrd="3" destOrd="0" parTransId="{AC92C478-6B4D-4707-B2C6-8E183D036C3D}" sibTransId="{8B958488-9ACE-42A4-96AE-BAA2DEC393FA}"/>
    <dgm:cxn modelId="{01B4B77C-26B5-4334-B3A0-0D8C83729DE9}" type="presOf" srcId="{97B0F02E-410F-410D-AA46-D8E83324C0BB}" destId="{C9B08525-9416-41A2-8EC3-8C141EA9C076}" srcOrd="0" destOrd="0" presId="urn:microsoft.com/office/officeart/2018/2/layout/IconVerticalSolidList"/>
    <dgm:cxn modelId="{DA475C99-FC0C-48E0-A7F3-0FEDF1528B5D}" srcId="{E56D7916-96C1-4F93-A82B-CE00A4FD0499}" destId="{58E42101-E054-4E26-8C41-100617B3CD13}" srcOrd="0" destOrd="0" parTransId="{DCFE67FE-5784-46F5-B8EE-09ABCB6E3E56}" sibTransId="{AE602404-317E-402D-B1AD-802D621B8A41}"/>
    <dgm:cxn modelId="{78E8D4A6-D9A1-4749-A2F0-2392733D5119}" srcId="{E32D6D47-D221-4163-B0DC-06E5CF08CFC3}" destId="{7FB1621B-5B97-4DF9-A57C-388E8F457160}" srcOrd="0" destOrd="0" parTransId="{07EA98FE-1876-4656-AC8E-ECE1E8B32A97}" sibTransId="{8C6EE4F8-7D2C-40BD-8353-3E01C4D1A5C7}"/>
    <dgm:cxn modelId="{E82B6BAB-B2CB-4645-AB79-49D359C2C772}" srcId="{7FB1621B-5B97-4DF9-A57C-388E8F457160}" destId="{EB7958A3-8DF1-43D5-83B3-044E10CD2EB7}" srcOrd="0" destOrd="0" parTransId="{228E5998-2B06-4FA9-B663-35E61ED9C9CC}" sibTransId="{F0701320-CFEA-4206-9E05-8F0512EF50C5}"/>
    <dgm:cxn modelId="{C6B5C2AD-B640-4AB7-90EA-EA2932F122E9}" type="presOf" srcId="{EB7958A3-8DF1-43D5-83B3-044E10CD2EB7}" destId="{4C480476-A3E7-454C-BBCD-51C0A8AC34E1}" srcOrd="0" destOrd="0" presId="urn:microsoft.com/office/officeart/2018/2/layout/IconVerticalSolidList"/>
    <dgm:cxn modelId="{DB5AE2AD-6BFD-4FD0-8497-027D050E322E}" srcId="{E32D6D47-D221-4163-B0DC-06E5CF08CFC3}" destId="{3A8F0EC5-E601-484F-A986-32C96392CA06}" srcOrd="2" destOrd="0" parTransId="{2A9F5D8D-3AFF-4D1D-B3B5-F01C61597908}" sibTransId="{163FF11D-41F0-4658-93F2-D9BB79828DED}"/>
    <dgm:cxn modelId="{C686FAD5-499E-4F9A-8F4C-2DB56FD5E41E}" type="presOf" srcId="{3A8F0EC5-E601-484F-A986-32C96392CA06}" destId="{200638C1-54F1-4093-9A14-DA4134646D89}" srcOrd="0" destOrd="0" presId="urn:microsoft.com/office/officeart/2018/2/layout/IconVerticalSolidList"/>
    <dgm:cxn modelId="{CB227CD6-99C1-49B4-A13F-89B1A047BF4B}" srcId="{97B0F02E-410F-410D-AA46-D8E83324C0BB}" destId="{0C3A76DC-0E8A-4811-B832-6207F858DEB1}" srcOrd="0" destOrd="0" parTransId="{0352EFA1-8131-4637-87F0-0D9760366FE2}" sibTransId="{C5E85ADC-6DC9-4C63-86B2-5283B8AB59E2}"/>
    <dgm:cxn modelId="{C0951CEF-2F70-4400-BEA9-D4E5430B0195}" srcId="{5BC522EB-B30A-46F4-8321-B708450701D6}" destId="{79185A05-A85B-4696-AA98-B14197AB5656}" srcOrd="0" destOrd="0" parTransId="{289C8DB7-D2F5-42A4-9D37-22881E250223}" sibTransId="{290D51C2-2BB6-476B-A4BA-7C11C4802937}"/>
    <dgm:cxn modelId="{C2AB2507-DB1D-4E39-B0D0-86F353209A01}" type="presParOf" srcId="{1F3F2A08-4C79-4EDF-80F0-0C3D20FC8AEC}" destId="{AEE21101-0B83-4314-9C6D-3CDE02F70062}" srcOrd="0" destOrd="0" presId="urn:microsoft.com/office/officeart/2018/2/layout/IconVerticalSolidList"/>
    <dgm:cxn modelId="{A5867BAE-1C57-479F-8AA6-329642E5967D}" type="presParOf" srcId="{AEE21101-0B83-4314-9C6D-3CDE02F70062}" destId="{6AE4BA79-A3E3-44CF-9B30-A6B11BF9CC99}" srcOrd="0" destOrd="0" presId="urn:microsoft.com/office/officeart/2018/2/layout/IconVerticalSolidList"/>
    <dgm:cxn modelId="{3EC3149F-A14C-47B0-801F-047CBFA3C824}" type="presParOf" srcId="{AEE21101-0B83-4314-9C6D-3CDE02F70062}" destId="{3EA8B291-8D4E-40ED-93F0-E0907721424A}" srcOrd="1" destOrd="0" presId="urn:microsoft.com/office/officeart/2018/2/layout/IconVerticalSolidList"/>
    <dgm:cxn modelId="{34993718-4959-44F9-87E6-379AE2FC04BD}" type="presParOf" srcId="{AEE21101-0B83-4314-9C6D-3CDE02F70062}" destId="{8124E56D-5C31-4BBF-AC9F-599425026C2C}" srcOrd="2" destOrd="0" presId="urn:microsoft.com/office/officeart/2018/2/layout/IconVerticalSolidList"/>
    <dgm:cxn modelId="{418D5E8A-1DCD-4B4C-BF1D-8EC0B398BFFA}" type="presParOf" srcId="{AEE21101-0B83-4314-9C6D-3CDE02F70062}" destId="{21EBADF5-ED75-42F9-AF4B-A5E80B23C498}" srcOrd="3" destOrd="0" presId="urn:microsoft.com/office/officeart/2018/2/layout/IconVerticalSolidList"/>
    <dgm:cxn modelId="{D4C42654-645E-4CEE-99D2-1DDB00F4D071}" type="presParOf" srcId="{AEE21101-0B83-4314-9C6D-3CDE02F70062}" destId="{4C480476-A3E7-454C-BBCD-51C0A8AC34E1}" srcOrd="4" destOrd="0" presId="urn:microsoft.com/office/officeart/2018/2/layout/IconVerticalSolidList"/>
    <dgm:cxn modelId="{1A8E856C-DBD1-468A-8DF9-EF702F45EFA6}" type="presParOf" srcId="{1F3F2A08-4C79-4EDF-80F0-0C3D20FC8AEC}" destId="{8C4B9048-B21A-494B-AD3F-AF72896A885E}" srcOrd="1" destOrd="0" presId="urn:microsoft.com/office/officeart/2018/2/layout/IconVerticalSolidList"/>
    <dgm:cxn modelId="{D8AE0107-D1C7-4837-A9C6-C3F1CD8A5F36}" type="presParOf" srcId="{1F3F2A08-4C79-4EDF-80F0-0C3D20FC8AEC}" destId="{4E2B480A-90CD-4204-AC41-73CF195873A2}" srcOrd="2" destOrd="0" presId="urn:microsoft.com/office/officeart/2018/2/layout/IconVerticalSolidList"/>
    <dgm:cxn modelId="{5FDED625-C84A-4C0E-B24C-16CF137CC4D6}" type="presParOf" srcId="{4E2B480A-90CD-4204-AC41-73CF195873A2}" destId="{97921588-1195-4737-9670-699895032E9A}" srcOrd="0" destOrd="0" presId="urn:microsoft.com/office/officeart/2018/2/layout/IconVerticalSolidList"/>
    <dgm:cxn modelId="{0A1B0F64-D5CA-4744-AD33-BAB5B32D2FAD}" type="presParOf" srcId="{4E2B480A-90CD-4204-AC41-73CF195873A2}" destId="{CAE9E69D-AAB7-4BA4-AC0E-F861F4509B4E}" srcOrd="1" destOrd="0" presId="urn:microsoft.com/office/officeart/2018/2/layout/IconVerticalSolidList"/>
    <dgm:cxn modelId="{2B957F83-C47B-4287-AA32-EAF6FD0AA2F1}" type="presParOf" srcId="{4E2B480A-90CD-4204-AC41-73CF195873A2}" destId="{F455FBBF-21A5-472B-83B8-2728FD758D44}" srcOrd="2" destOrd="0" presId="urn:microsoft.com/office/officeart/2018/2/layout/IconVerticalSolidList"/>
    <dgm:cxn modelId="{DE748C30-4336-472F-AC6D-44ECD0B088C4}" type="presParOf" srcId="{4E2B480A-90CD-4204-AC41-73CF195873A2}" destId="{541D1DC6-A724-4FDF-9AB8-C34597F1C62F}" srcOrd="3" destOrd="0" presId="urn:microsoft.com/office/officeart/2018/2/layout/IconVerticalSolidList"/>
    <dgm:cxn modelId="{271B9062-F4B5-4E53-9367-FF46BDAA842A}" type="presParOf" srcId="{4E2B480A-90CD-4204-AC41-73CF195873A2}" destId="{171694DF-DB6A-4979-A96A-415FC50F27A2}" srcOrd="4" destOrd="0" presId="urn:microsoft.com/office/officeart/2018/2/layout/IconVerticalSolidList"/>
    <dgm:cxn modelId="{2DF01EEA-C3BB-4A91-8B83-1998FB86387B}" type="presParOf" srcId="{1F3F2A08-4C79-4EDF-80F0-0C3D20FC8AEC}" destId="{BDB5148F-A6B3-480C-9087-CD1FB3073643}" srcOrd="3" destOrd="0" presId="urn:microsoft.com/office/officeart/2018/2/layout/IconVerticalSolidList"/>
    <dgm:cxn modelId="{3B7A698C-A25D-48A3-968F-55FCD869AE2A}" type="presParOf" srcId="{1F3F2A08-4C79-4EDF-80F0-0C3D20FC8AEC}" destId="{57161B4B-BE9D-4719-A5A0-75D0C2576E15}" srcOrd="4" destOrd="0" presId="urn:microsoft.com/office/officeart/2018/2/layout/IconVerticalSolidList"/>
    <dgm:cxn modelId="{70AAC9D9-B3EB-4D50-9E16-B28A9176439D}" type="presParOf" srcId="{57161B4B-BE9D-4719-A5A0-75D0C2576E15}" destId="{D9F95D2C-019D-4BE7-AD85-5D2042445BA7}" srcOrd="0" destOrd="0" presId="urn:microsoft.com/office/officeart/2018/2/layout/IconVerticalSolidList"/>
    <dgm:cxn modelId="{78B211F1-25AA-4659-ACD3-4F5A21924A31}" type="presParOf" srcId="{57161B4B-BE9D-4719-A5A0-75D0C2576E15}" destId="{941B2CEF-8F47-460D-B1F1-4B1B72DB0194}" srcOrd="1" destOrd="0" presId="urn:microsoft.com/office/officeart/2018/2/layout/IconVerticalSolidList"/>
    <dgm:cxn modelId="{74193A26-009B-4451-AD1D-C79644672DC3}" type="presParOf" srcId="{57161B4B-BE9D-4719-A5A0-75D0C2576E15}" destId="{73F084EF-21EA-43FF-A9D3-4E2D931CFAB1}" srcOrd="2" destOrd="0" presId="urn:microsoft.com/office/officeart/2018/2/layout/IconVerticalSolidList"/>
    <dgm:cxn modelId="{0BDCC6C4-CFB1-45DD-AB2F-DD64FE63AE4B}" type="presParOf" srcId="{57161B4B-BE9D-4719-A5A0-75D0C2576E15}" destId="{200638C1-54F1-4093-9A14-DA4134646D89}" srcOrd="3" destOrd="0" presId="urn:microsoft.com/office/officeart/2018/2/layout/IconVerticalSolidList"/>
    <dgm:cxn modelId="{8A1FEF27-0895-4AA7-A006-7470A6B4BBF1}" type="presParOf" srcId="{57161B4B-BE9D-4719-A5A0-75D0C2576E15}" destId="{BB234274-94AF-4BA0-9FA7-AAE1C5B470E7}" srcOrd="4" destOrd="0" presId="urn:microsoft.com/office/officeart/2018/2/layout/IconVerticalSolidList"/>
    <dgm:cxn modelId="{153E203A-1B4D-4985-BCB8-1F51826A0A06}" type="presParOf" srcId="{1F3F2A08-4C79-4EDF-80F0-0C3D20FC8AEC}" destId="{78ECE90E-369C-414D-9F92-7F44869682C7}" srcOrd="5" destOrd="0" presId="urn:microsoft.com/office/officeart/2018/2/layout/IconVerticalSolidList"/>
    <dgm:cxn modelId="{72C1ADD1-5721-4691-A558-6E4DD4277D8C}" type="presParOf" srcId="{1F3F2A08-4C79-4EDF-80F0-0C3D20FC8AEC}" destId="{86A460FB-6995-4CEF-BDE4-511A9DA38A52}" srcOrd="6" destOrd="0" presId="urn:microsoft.com/office/officeart/2018/2/layout/IconVerticalSolidList"/>
    <dgm:cxn modelId="{A8C84126-16EF-410E-80C8-DEB7E10DD1B6}" type="presParOf" srcId="{86A460FB-6995-4CEF-BDE4-511A9DA38A52}" destId="{F83E6F1B-5B9F-4D94-A16D-9ECBFF868A9F}" srcOrd="0" destOrd="0" presId="urn:microsoft.com/office/officeart/2018/2/layout/IconVerticalSolidList"/>
    <dgm:cxn modelId="{99C0009A-89EF-4235-BC7B-DBAB65FDB80F}" type="presParOf" srcId="{86A460FB-6995-4CEF-BDE4-511A9DA38A52}" destId="{F8F5FE14-D444-4DFF-8A19-E388E6C0E2D5}" srcOrd="1" destOrd="0" presId="urn:microsoft.com/office/officeart/2018/2/layout/IconVerticalSolidList"/>
    <dgm:cxn modelId="{0B7B47A2-ACDF-47DD-8270-1C2462F74203}" type="presParOf" srcId="{86A460FB-6995-4CEF-BDE4-511A9DA38A52}" destId="{D337570D-0711-4170-9535-769F178893A3}" srcOrd="2" destOrd="0" presId="urn:microsoft.com/office/officeart/2018/2/layout/IconVerticalSolidList"/>
    <dgm:cxn modelId="{9782D9BC-8528-44AE-9D00-235AA0871F5F}" type="presParOf" srcId="{86A460FB-6995-4CEF-BDE4-511A9DA38A52}" destId="{C9B08525-9416-41A2-8EC3-8C141EA9C076}" srcOrd="3" destOrd="0" presId="urn:microsoft.com/office/officeart/2018/2/layout/IconVerticalSolidList"/>
    <dgm:cxn modelId="{E6689CF2-9BEF-4CBF-B1EE-07C1D78E9173}" type="presParOf" srcId="{86A460FB-6995-4CEF-BDE4-511A9DA38A52}" destId="{2B2F8A8B-3CA9-487B-9703-05930AC2B6E3}" srcOrd="4" destOrd="0" presId="urn:microsoft.com/office/officeart/2018/2/layout/IconVerticalSolidList"/>
    <dgm:cxn modelId="{2003E832-5EC6-456D-8A37-81C40C4CA170}" type="presParOf" srcId="{1F3F2A08-4C79-4EDF-80F0-0C3D20FC8AEC}" destId="{E8AE6214-05E7-43E1-871F-78A2FF280108}" srcOrd="7" destOrd="0" presId="urn:microsoft.com/office/officeart/2018/2/layout/IconVerticalSolidList"/>
    <dgm:cxn modelId="{D36BD457-53C4-489D-8519-6B1102CFDD4C}" type="presParOf" srcId="{1F3F2A08-4C79-4EDF-80F0-0C3D20FC8AEC}" destId="{D7D20EE0-25F0-4C62-B33C-E80C063FD0CA}" srcOrd="8" destOrd="0" presId="urn:microsoft.com/office/officeart/2018/2/layout/IconVerticalSolidList"/>
    <dgm:cxn modelId="{18E396C2-7FC5-4B1A-9351-5F509EBEEE5D}" type="presParOf" srcId="{D7D20EE0-25F0-4C62-B33C-E80C063FD0CA}" destId="{E9471CCB-424F-4CB0-B760-1F566C687C8F}" srcOrd="0" destOrd="0" presId="urn:microsoft.com/office/officeart/2018/2/layout/IconVerticalSolidList"/>
    <dgm:cxn modelId="{0EF381C2-4A5B-4F43-893E-A0BE61AB8192}" type="presParOf" srcId="{D7D20EE0-25F0-4C62-B33C-E80C063FD0CA}" destId="{BA739350-C354-46B9-855B-683BDD5095D5}" srcOrd="1" destOrd="0" presId="urn:microsoft.com/office/officeart/2018/2/layout/IconVerticalSolidList"/>
    <dgm:cxn modelId="{8D996738-2117-4ED0-ACD4-6E8355C4F2A6}" type="presParOf" srcId="{D7D20EE0-25F0-4C62-B33C-E80C063FD0CA}" destId="{DD783265-7C3D-4231-9EF0-0EB113087A14}" srcOrd="2" destOrd="0" presId="urn:microsoft.com/office/officeart/2018/2/layout/IconVerticalSolidList"/>
    <dgm:cxn modelId="{6CCB24E8-52BB-421A-A183-5101A28F48EC}" type="presParOf" srcId="{D7D20EE0-25F0-4C62-B33C-E80C063FD0CA}" destId="{5F29466D-5804-4DC7-B96D-487377847DA2}" srcOrd="3" destOrd="0" presId="urn:microsoft.com/office/officeart/2018/2/layout/IconVerticalSolidList"/>
    <dgm:cxn modelId="{3312FCC1-4E9D-4DEA-831F-94F226D65E20}" type="presParOf" srcId="{D7D20EE0-25F0-4C62-B33C-E80C063FD0CA}" destId="{153CFA9A-E2B1-4982-AA32-23220A0F119F}"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BF5CBC1-E5AE-4A67-8FE7-9EBAF97B2D5E}" type="doc">
      <dgm:prSet loTypeId="urn:microsoft.com/office/officeart/2005/8/layout/hProcess9" loCatId="process" qsTypeId="urn:microsoft.com/office/officeart/2005/8/quickstyle/simple1" qsCatId="simple" csTypeId="urn:microsoft.com/office/officeart/2005/8/colors/accent2_1" csCatId="accent2" phldr="1"/>
      <dgm:spPr/>
    </dgm:pt>
    <dgm:pt modelId="{C4A61ABD-086D-4107-A37E-423B586FC341}">
      <dgm:prSet phldrT="[Testo]" custT="1"/>
      <dgm:spPr/>
      <dgm:t>
        <a:bodyPr/>
        <a:lstStyle/>
        <a:p>
          <a:r>
            <a:rPr lang="it-IT" sz="1600">
              <a:solidFill>
                <a:srgbClr val="003399"/>
              </a:solidFill>
              <a:latin typeface="Verdana" pitchFamily="34" charset="0"/>
              <a:ea typeface="Verdana" pitchFamily="34" charset="0"/>
              <a:cs typeface="Verdana" pitchFamily="34" charset="0"/>
            </a:rPr>
            <a:t>Misurazione Antropometrica</a:t>
          </a:r>
        </a:p>
      </dgm:t>
    </dgm:pt>
    <dgm:pt modelId="{7EE8A694-8985-46A7-AF6D-AEBF29DA2C88}" type="parTrans" cxnId="{2771A66F-59EF-445F-89B7-A40D90F4EE9B}">
      <dgm:prSet/>
      <dgm:spPr/>
      <dgm:t>
        <a:bodyPr/>
        <a:lstStyle/>
        <a:p>
          <a:endParaRPr lang="it-IT"/>
        </a:p>
      </dgm:t>
    </dgm:pt>
    <dgm:pt modelId="{876FA8B6-68A6-4154-A44A-DEDF90159924}" type="sibTrans" cxnId="{2771A66F-59EF-445F-89B7-A40D90F4EE9B}">
      <dgm:prSet/>
      <dgm:spPr/>
      <dgm:t>
        <a:bodyPr/>
        <a:lstStyle/>
        <a:p>
          <a:endParaRPr lang="it-IT"/>
        </a:p>
      </dgm:t>
    </dgm:pt>
    <dgm:pt modelId="{AD26C6AF-9846-4A51-9FF0-CE434164C064}">
      <dgm:prSet phldrT="[Testo]" custT="1"/>
      <dgm:spPr/>
      <dgm:t>
        <a:bodyPr/>
        <a:lstStyle/>
        <a:p>
          <a:r>
            <a:rPr lang="it-IT" sz="1600">
              <a:solidFill>
                <a:srgbClr val="003399"/>
              </a:solidFill>
              <a:latin typeface="Verdana" pitchFamily="34" charset="0"/>
              <a:ea typeface="Verdana" pitchFamily="34" charset="0"/>
              <a:cs typeface="Verdana" pitchFamily="34" charset="0"/>
            </a:rPr>
            <a:t>Impianto con sistema Tip Navigation Ecg</a:t>
          </a:r>
        </a:p>
      </dgm:t>
    </dgm:pt>
    <dgm:pt modelId="{3CDEA6AC-8E46-4DAC-8F7F-7F688B26E6F7}" type="parTrans" cxnId="{07C2ACD3-0AAE-4AEF-8CDF-4F158367258F}">
      <dgm:prSet/>
      <dgm:spPr/>
      <dgm:t>
        <a:bodyPr/>
        <a:lstStyle/>
        <a:p>
          <a:endParaRPr lang="it-IT"/>
        </a:p>
      </dgm:t>
    </dgm:pt>
    <dgm:pt modelId="{ECC8CC28-F315-4261-A20C-A52AEA50CE82}" type="sibTrans" cxnId="{07C2ACD3-0AAE-4AEF-8CDF-4F158367258F}">
      <dgm:prSet/>
      <dgm:spPr/>
      <dgm:t>
        <a:bodyPr/>
        <a:lstStyle/>
        <a:p>
          <a:endParaRPr lang="it-IT"/>
        </a:p>
      </dgm:t>
    </dgm:pt>
    <dgm:pt modelId="{04566BF1-0921-425F-9CF4-AC13D1952DC6}">
      <dgm:prSet phldrT="[Testo]" custT="1"/>
      <dgm:spPr/>
      <dgm:t>
        <a:bodyPr/>
        <a:lstStyle/>
        <a:p>
          <a:r>
            <a:rPr lang="it-IT" sz="1600" err="1">
              <a:solidFill>
                <a:srgbClr val="003399"/>
              </a:solidFill>
              <a:latin typeface="Verdana" pitchFamily="34" charset="0"/>
              <a:ea typeface="Verdana" pitchFamily="34" charset="0"/>
              <a:cs typeface="Verdana" pitchFamily="34" charset="0"/>
            </a:rPr>
            <a:t>Rx</a:t>
          </a:r>
          <a:r>
            <a:rPr lang="it-IT" sz="1600">
              <a:solidFill>
                <a:srgbClr val="003399"/>
              </a:solidFill>
              <a:latin typeface="Verdana" pitchFamily="34" charset="0"/>
              <a:ea typeface="Verdana" pitchFamily="34" charset="0"/>
              <a:cs typeface="Verdana" pitchFamily="34" charset="0"/>
            </a:rPr>
            <a:t> Torace di controllo</a:t>
          </a:r>
        </a:p>
      </dgm:t>
    </dgm:pt>
    <dgm:pt modelId="{C06D954A-689E-4C14-9414-E448B71C671F}" type="parTrans" cxnId="{3CC76BB3-527E-4593-9120-7EB11318F37B}">
      <dgm:prSet/>
      <dgm:spPr/>
      <dgm:t>
        <a:bodyPr/>
        <a:lstStyle/>
        <a:p>
          <a:endParaRPr lang="it-IT"/>
        </a:p>
      </dgm:t>
    </dgm:pt>
    <dgm:pt modelId="{1F2572C0-FFD0-4CE1-A2CB-73811022D97E}" type="sibTrans" cxnId="{3CC76BB3-527E-4593-9120-7EB11318F37B}">
      <dgm:prSet/>
      <dgm:spPr/>
      <dgm:t>
        <a:bodyPr/>
        <a:lstStyle/>
        <a:p>
          <a:endParaRPr lang="it-IT"/>
        </a:p>
      </dgm:t>
    </dgm:pt>
    <dgm:pt modelId="{1D421B61-1E7F-45BC-A167-8FD2DB80AA81}" type="pres">
      <dgm:prSet presAssocID="{ABF5CBC1-E5AE-4A67-8FE7-9EBAF97B2D5E}" presName="CompostProcess" presStyleCnt="0">
        <dgm:presLayoutVars>
          <dgm:dir/>
          <dgm:resizeHandles val="exact"/>
        </dgm:presLayoutVars>
      </dgm:prSet>
      <dgm:spPr/>
    </dgm:pt>
    <dgm:pt modelId="{C22050A3-C144-4ABE-A467-A61116A888D3}" type="pres">
      <dgm:prSet presAssocID="{ABF5CBC1-E5AE-4A67-8FE7-9EBAF97B2D5E}" presName="arrow" presStyleLbl="bgShp" presStyleIdx="0" presStyleCnt="1"/>
      <dgm:spPr>
        <a:solidFill>
          <a:srgbClr val="003399"/>
        </a:solidFill>
      </dgm:spPr>
    </dgm:pt>
    <dgm:pt modelId="{9FE4459D-D632-4CFA-9851-0F6014DA6F83}" type="pres">
      <dgm:prSet presAssocID="{ABF5CBC1-E5AE-4A67-8FE7-9EBAF97B2D5E}" presName="linearProcess" presStyleCnt="0"/>
      <dgm:spPr/>
    </dgm:pt>
    <dgm:pt modelId="{983FA781-28BF-4DB2-8066-BDE1C5B6EBEF}" type="pres">
      <dgm:prSet presAssocID="{C4A61ABD-086D-4107-A37E-423B586FC341}" presName="textNode" presStyleLbl="node1" presStyleIdx="0" presStyleCnt="3">
        <dgm:presLayoutVars>
          <dgm:bulletEnabled val="1"/>
        </dgm:presLayoutVars>
      </dgm:prSet>
      <dgm:spPr/>
    </dgm:pt>
    <dgm:pt modelId="{581314C2-2CDA-4448-8699-EB3414F00593}" type="pres">
      <dgm:prSet presAssocID="{876FA8B6-68A6-4154-A44A-DEDF90159924}" presName="sibTrans" presStyleCnt="0"/>
      <dgm:spPr/>
    </dgm:pt>
    <dgm:pt modelId="{69F4ECEA-2612-42B2-A005-028F5B873B9B}" type="pres">
      <dgm:prSet presAssocID="{AD26C6AF-9846-4A51-9FF0-CE434164C064}" presName="textNode" presStyleLbl="node1" presStyleIdx="1" presStyleCnt="3">
        <dgm:presLayoutVars>
          <dgm:bulletEnabled val="1"/>
        </dgm:presLayoutVars>
      </dgm:prSet>
      <dgm:spPr/>
    </dgm:pt>
    <dgm:pt modelId="{B5FA5550-299D-4FB0-87B9-16044CF556EA}" type="pres">
      <dgm:prSet presAssocID="{ECC8CC28-F315-4261-A20C-A52AEA50CE82}" presName="sibTrans" presStyleCnt="0"/>
      <dgm:spPr/>
    </dgm:pt>
    <dgm:pt modelId="{67B7F6F2-6A4E-4DA9-84A1-3492BBD250E4}" type="pres">
      <dgm:prSet presAssocID="{04566BF1-0921-425F-9CF4-AC13D1952DC6}" presName="textNode" presStyleLbl="node1" presStyleIdx="2" presStyleCnt="3">
        <dgm:presLayoutVars>
          <dgm:bulletEnabled val="1"/>
        </dgm:presLayoutVars>
      </dgm:prSet>
      <dgm:spPr/>
    </dgm:pt>
  </dgm:ptLst>
  <dgm:cxnLst>
    <dgm:cxn modelId="{2771A66F-59EF-445F-89B7-A40D90F4EE9B}" srcId="{ABF5CBC1-E5AE-4A67-8FE7-9EBAF97B2D5E}" destId="{C4A61ABD-086D-4107-A37E-423B586FC341}" srcOrd="0" destOrd="0" parTransId="{7EE8A694-8985-46A7-AF6D-AEBF29DA2C88}" sibTransId="{876FA8B6-68A6-4154-A44A-DEDF90159924}"/>
    <dgm:cxn modelId="{A7C9159D-C876-4CA5-886D-8DEDFCAA8E80}" type="presOf" srcId="{ABF5CBC1-E5AE-4A67-8FE7-9EBAF97B2D5E}" destId="{1D421B61-1E7F-45BC-A167-8FD2DB80AA81}" srcOrd="0" destOrd="0" presId="urn:microsoft.com/office/officeart/2005/8/layout/hProcess9"/>
    <dgm:cxn modelId="{3CC76BB3-527E-4593-9120-7EB11318F37B}" srcId="{ABF5CBC1-E5AE-4A67-8FE7-9EBAF97B2D5E}" destId="{04566BF1-0921-425F-9CF4-AC13D1952DC6}" srcOrd="2" destOrd="0" parTransId="{C06D954A-689E-4C14-9414-E448B71C671F}" sibTransId="{1F2572C0-FFD0-4CE1-A2CB-73811022D97E}"/>
    <dgm:cxn modelId="{F373CDB3-110C-44A6-97AB-E77EC321E4AC}" type="presOf" srcId="{AD26C6AF-9846-4A51-9FF0-CE434164C064}" destId="{69F4ECEA-2612-42B2-A005-028F5B873B9B}" srcOrd="0" destOrd="0" presId="urn:microsoft.com/office/officeart/2005/8/layout/hProcess9"/>
    <dgm:cxn modelId="{DAB1D5B7-EDD0-435F-B1FE-EAFCFCD788ED}" type="presOf" srcId="{C4A61ABD-086D-4107-A37E-423B586FC341}" destId="{983FA781-28BF-4DB2-8066-BDE1C5B6EBEF}" srcOrd="0" destOrd="0" presId="urn:microsoft.com/office/officeart/2005/8/layout/hProcess9"/>
    <dgm:cxn modelId="{051D76BD-121B-4702-BB58-DF51FFE46DE0}" type="presOf" srcId="{04566BF1-0921-425F-9CF4-AC13D1952DC6}" destId="{67B7F6F2-6A4E-4DA9-84A1-3492BBD250E4}" srcOrd="0" destOrd="0" presId="urn:microsoft.com/office/officeart/2005/8/layout/hProcess9"/>
    <dgm:cxn modelId="{07C2ACD3-0AAE-4AEF-8CDF-4F158367258F}" srcId="{ABF5CBC1-E5AE-4A67-8FE7-9EBAF97B2D5E}" destId="{AD26C6AF-9846-4A51-9FF0-CE434164C064}" srcOrd="1" destOrd="0" parTransId="{3CDEA6AC-8E46-4DAC-8F7F-7F688B26E6F7}" sibTransId="{ECC8CC28-F315-4261-A20C-A52AEA50CE82}"/>
    <dgm:cxn modelId="{53D2D87D-F1C6-4D5F-A038-1A9AAF61A101}" type="presParOf" srcId="{1D421B61-1E7F-45BC-A167-8FD2DB80AA81}" destId="{C22050A3-C144-4ABE-A467-A61116A888D3}" srcOrd="0" destOrd="0" presId="urn:microsoft.com/office/officeart/2005/8/layout/hProcess9"/>
    <dgm:cxn modelId="{52F3EDD6-58A8-4A92-A846-903B5CBFC609}" type="presParOf" srcId="{1D421B61-1E7F-45BC-A167-8FD2DB80AA81}" destId="{9FE4459D-D632-4CFA-9851-0F6014DA6F83}" srcOrd="1" destOrd="0" presId="urn:microsoft.com/office/officeart/2005/8/layout/hProcess9"/>
    <dgm:cxn modelId="{7563AAC6-8931-420F-8658-609CC84A153E}" type="presParOf" srcId="{9FE4459D-D632-4CFA-9851-0F6014DA6F83}" destId="{983FA781-28BF-4DB2-8066-BDE1C5B6EBEF}" srcOrd="0" destOrd="0" presId="urn:microsoft.com/office/officeart/2005/8/layout/hProcess9"/>
    <dgm:cxn modelId="{6C6961B0-7D7C-4B66-AAB5-3FF211686850}" type="presParOf" srcId="{9FE4459D-D632-4CFA-9851-0F6014DA6F83}" destId="{581314C2-2CDA-4448-8699-EB3414F00593}" srcOrd="1" destOrd="0" presId="urn:microsoft.com/office/officeart/2005/8/layout/hProcess9"/>
    <dgm:cxn modelId="{B9A7E349-FCBD-4102-8271-5F2890468FB8}" type="presParOf" srcId="{9FE4459D-D632-4CFA-9851-0F6014DA6F83}" destId="{69F4ECEA-2612-42B2-A005-028F5B873B9B}" srcOrd="2" destOrd="0" presId="urn:microsoft.com/office/officeart/2005/8/layout/hProcess9"/>
    <dgm:cxn modelId="{9B0E368E-CCD2-4214-BA9D-5778AA9DD335}" type="presParOf" srcId="{9FE4459D-D632-4CFA-9851-0F6014DA6F83}" destId="{B5FA5550-299D-4FB0-87B9-16044CF556EA}" srcOrd="3" destOrd="0" presId="urn:microsoft.com/office/officeart/2005/8/layout/hProcess9"/>
    <dgm:cxn modelId="{3B0CF8EE-F9FD-401A-A9B6-9340A4A07DFC}" type="presParOf" srcId="{9FE4459D-D632-4CFA-9851-0F6014DA6F83}" destId="{67B7F6F2-6A4E-4DA9-84A1-3492BBD250E4}" srcOrd="4" destOrd="0" presId="urn:microsoft.com/office/officeart/2005/8/layout/hProcess9"/>
  </dgm:cxnLst>
  <dgm:bg>
    <a:noFill/>
  </dgm:bg>
  <dgm:whole>
    <a:ln>
      <a:noFill/>
    </a:ln>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F07B8C8-B8F5-4F9F-B018-65B8866655AD}" type="doc">
      <dgm:prSet loTypeId="urn:microsoft.com/office/officeart/2005/8/layout/process1" loCatId="process" qsTypeId="urn:microsoft.com/office/officeart/2005/8/quickstyle/simple4" qsCatId="simple" csTypeId="urn:microsoft.com/office/officeart/2005/8/colors/colorful5" csCatId="colorful" phldr="1"/>
      <dgm:spPr/>
      <dgm:t>
        <a:bodyPr/>
        <a:lstStyle/>
        <a:p>
          <a:endParaRPr lang="en-US"/>
        </a:p>
      </dgm:t>
    </dgm:pt>
    <dgm:pt modelId="{2454FB24-1479-41C7-A9C5-79855361C9E1}">
      <dgm:prSet/>
      <dgm:spPr/>
      <dgm:t>
        <a:bodyPr/>
        <a:lstStyle/>
        <a:p>
          <a:r>
            <a:rPr lang="en-US">
              <a:solidFill>
                <a:schemeClr val="tx1"/>
              </a:solidFill>
            </a:rPr>
            <a:t>The first articles of Legislative Decree 101/2020 state, as before, that the principles
on which radiation protection is based are: justification, </a:t>
          </a:r>
          <a:r>
            <a:rPr lang="en-US" err="1">
              <a:solidFill>
                <a:schemeClr val="tx1"/>
              </a:solidFill>
            </a:rPr>
            <a:t>optimisation</a:t>
          </a:r>
          <a:r>
            <a:rPr lang="en-US">
              <a:solidFill>
                <a:schemeClr val="tx1"/>
              </a:solidFill>
            </a:rPr>
            <a:t> and
dose limitation, with some novelties</a:t>
          </a:r>
          <a:r>
            <a:rPr lang="it-IT">
              <a:solidFill>
                <a:schemeClr val="tx1"/>
              </a:solidFill>
            </a:rPr>
            <a:t>e</a:t>
          </a:r>
          <a:endParaRPr lang="en-US">
            <a:solidFill>
              <a:schemeClr val="tx1"/>
            </a:solidFill>
          </a:endParaRPr>
        </a:p>
      </dgm:t>
    </dgm:pt>
    <dgm:pt modelId="{FFA80758-B883-4777-9C63-D8B1C55D9BB5}" type="parTrans" cxnId="{07DC0AD4-AE8E-44F7-AABC-7F62625CDDA1}">
      <dgm:prSet/>
      <dgm:spPr/>
      <dgm:t>
        <a:bodyPr/>
        <a:lstStyle/>
        <a:p>
          <a:endParaRPr lang="en-US"/>
        </a:p>
      </dgm:t>
    </dgm:pt>
    <dgm:pt modelId="{8EAA120E-29DE-4611-A719-B8EBEE337D64}" type="sibTrans" cxnId="{07DC0AD4-AE8E-44F7-AABC-7F62625CDDA1}">
      <dgm:prSet/>
      <dgm:spPr/>
      <dgm:t>
        <a:bodyPr/>
        <a:lstStyle/>
        <a:p>
          <a:endParaRPr lang="en-US"/>
        </a:p>
      </dgm:t>
    </dgm:pt>
    <dgm:pt modelId="{9A45B4D6-E110-4BD6-B1B2-7E85E669835B}">
      <dgm:prSet/>
      <dgm:spPr/>
      <dgm:t>
        <a:bodyPr/>
        <a:lstStyle/>
        <a:p>
          <a:r>
            <a:rPr lang="en-US">
              <a:solidFill>
                <a:schemeClr val="tx1"/>
              </a:solidFill>
            </a:rPr>
            <a:t>the justification process must take into account "the results of
scientific research and </a:t>
          </a:r>
          <a:r>
            <a:rPr lang="en-US" err="1">
              <a:solidFill>
                <a:schemeClr val="tx1"/>
              </a:solidFill>
            </a:rPr>
            <a:t>recognised</a:t>
          </a:r>
          <a:r>
            <a:rPr lang="en-US">
              <a:solidFill>
                <a:schemeClr val="tx1"/>
              </a:solidFill>
            </a:rPr>
            <a:t> guidelines within the framework of the National System referred to in the
law no. 24 of 8 March 2017"</a:t>
          </a:r>
        </a:p>
      </dgm:t>
    </dgm:pt>
    <dgm:pt modelId="{320087F4-BFAD-42CA-A59F-5F1F7D774DF5}" type="parTrans" cxnId="{665C7DD2-A9C0-4390-B8EF-B730155641DA}">
      <dgm:prSet/>
      <dgm:spPr/>
      <dgm:t>
        <a:bodyPr/>
        <a:lstStyle/>
        <a:p>
          <a:endParaRPr lang="en-US"/>
        </a:p>
      </dgm:t>
    </dgm:pt>
    <dgm:pt modelId="{AA511531-FEDD-4B5D-AA00-8A8931F200D9}" type="sibTrans" cxnId="{665C7DD2-A9C0-4390-B8EF-B730155641DA}">
      <dgm:prSet/>
      <dgm:spPr/>
      <dgm:t>
        <a:bodyPr/>
        <a:lstStyle/>
        <a:p>
          <a:endParaRPr lang="en-US"/>
        </a:p>
      </dgm:t>
    </dgm:pt>
    <dgm:pt modelId="{20B90036-4B8D-4B4E-8BD6-CF4AE4B9DC5B}">
      <dgm:prSet/>
      <dgm:spPr/>
      <dgm:t>
        <a:bodyPr/>
        <a:lstStyle/>
        <a:p>
          <a:r>
            <a:rPr lang="en-US">
              <a:solidFill>
                <a:schemeClr val="tx1"/>
              </a:solidFill>
            </a:rPr>
            <a:t>Exposure to radiation for diagnostic purposes should be avoided if an alternative of equal or greater effectiveness is available</a:t>
          </a:r>
        </a:p>
      </dgm:t>
    </dgm:pt>
    <dgm:pt modelId="{579CB6D0-E29E-4F93-86F2-631CF4238111}" type="parTrans" cxnId="{7FD8AE02-A3CB-4ADA-8AFE-8B2F8A43E222}">
      <dgm:prSet/>
      <dgm:spPr/>
      <dgm:t>
        <a:bodyPr/>
        <a:lstStyle/>
        <a:p>
          <a:endParaRPr lang="en-US"/>
        </a:p>
      </dgm:t>
    </dgm:pt>
    <dgm:pt modelId="{859243EB-D71A-41BF-8ACB-DEA63BE62CA5}" type="sibTrans" cxnId="{7FD8AE02-A3CB-4ADA-8AFE-8B2F8A43E222}">
      <dgm:prSet/>
      <dgm:spPr/>
      <dgm:t>
        <a:bodyPr/>
        <a:lstStyle/>
        <a:p>
          <a:endParaRPr lang="en-US"/>
        </a:p>
      </dgm:t>
    </dgm:pt>
    <dgm:pt modelId="{51D0065E-8F89-8A42-ACE6-E8AE0A91D706}" type="pres">
      <dgm:prSet presAssocID="{DF07B8C8-B8F5-4F9F-B018-65B8866655AD}" presName="Name0" presStyleCnt="0">
        <dgm:presLayoutVars>
          <dgm:dir/>
          <dgm:resizeHandles val="exact"/>
        </dgm:presLayoutVars>
      </dgm:prSet>
      <dgm:spPr/>
    </dgm:pt>
    <dgm:pt modelId="{D3049105-41E0-E048-84E8-46370BAAFAF0}" type="pres">
      <dgm:prSet presAssocID="{2454FB24-1479-41C7-A9C5-79855361C9E1}" presName="node" presStyleLbl="node1" presStyleIdx="0" presStyleCnt="3">
        <dgm:presLayoutVars>
          <dgm:bulletEnabled val="1"/>
        </dgm:presLayoutVars>
      </dgm:prSet>
      <dgm:spPr/>
    </dgm:pt>
    <dgm:pt modelId="{215DD4B3-ABD2-C74B-8A7F-CD6596E6E72C}" type="pres">
      <dgm:prSet presAssocID="{8EAA120E-29DE-4611-A719-B8EBEE337D64}" presName="sibTrans" presStyleLbl="sibTrans2D1" presStyleIdx="0" presStyleCnt="2"/>
      <dgm:spPr/>
    </dgm:pt>
    <dgm:pt modelId="{9252665F-0EEF-394D-BA7C-BBBB494E9440}" type="pres">
      <dgm:prSet presAssocID="{8EAA120E-29DE-4611-A719-B8EBEE337D64}" presName="connectorText" presStyleLbl="sibTrans2D1" presStyleIdx="0" presStyleCnt="2"/>
      <dgm:spPr/>
    </dgm:pt>
    <dgm:pt modelId="{146754CA-6482-2844-AA1B-928A596E2E7B}" type="pres">
      <dgm:prSet presAssocID="{9A45B4D6-E110-4BD6-B1B2-7E85E669835B}" presName="node" presStyleLbl="node1" presStyleIdx="1" presStyleCnt="3">
        <dgm:presLayoutVars>
          <dgm:bulletEnabled val="1"/>
        </dgm:presLayoutVars>
      </dgm:prSet>
      <dgm:spPr/>
    </dgm:pt>
    <dgm:pt modelId="{7E422684-21EC-524F-8795-EA1B32CF7ACE}" type="pres">
      <dgm:prSet presAssocID="{AA511531-FEDD-4B5D-AA00-8A8931F200D9}" presName="sibTrans" presStyleLbl="sibTrans2D1" presStyleIdx="1" presStyleCnt="2"/>
      <dgm:spPr/>
    </dgm:pt>
    <dgm:pt modelId="{A55964C6-B5C6-8243-B4E8-E59AB011B9E2}" type="pres">
      <dgm:prSet presAssocID="{AA511531-FEDD-4B5D-AA00-8A8931F200D9}" presName="connectorText" presStyleLbl="sibTrans2D1" presStyleIdx="1" presStyleCnt="2"/>
      <dgm:spPr/>
    </dgm:pt>
    <dgm:pt modelId="{E3C3C3FB-3375-AD4C-B83C-6493DE9044C9}" type="pres">
      <dgm:prSet presAssocID="{20B90036-4B8D-4B4E-8BD6-CF4AE4B9DC5B}" presName="node" presStyleLbl="node1" presStyleIdx="2" presStyleCnt="3">
        <dgm:presLayoutVars>
          <dgm:bulletEnabled val="1"/>
        </dgm:presLayoutVars>
      </dgm:prSet>
      <dgm:spPr/>
    </dgm:pt>
  </dgm:ptLst>
  <dgm:cxnLst>
    <dgm:cxn modelId="{7FD8AE02-A3CB-4ADA-8AFE-8B2F8A43E222}" srcId="{DF07B8C8-B8F5-4F9F-B018-65B8866655AD}" destId="{20B90036-4B8D-4B4E-8BD6-CF4AE4B9DC5B}" srcOrd="2" destOrd="0" parTransId="{579CB6D0-E29E-4F93-86F2-631CF4238111}" sibTransId="{859243EB-D71A-41BF-8ACB-DEA63BE62CA5}"/>
    <dgm:cxn modelId="{FB19FD24-C3AF-A648-8366-3003C0E93E76}" type="presOf" srcId="{AA511531-FEDD-4B5D-AA00-8A8931F200D9}" destId="{7E422684-21EC-524F-8795-EA1B32CF7ACE}" srcOrd="0" destOrd="0" presId="urn:microsoft.com/office/officeart/2005/8/layout/process1"/>
    <dgm:cxn modelId="{36EE5429-CA56-BB49-BC55-5363A474BCAA}" type="presOf" srcId="{DF07B8C8-B8F5-4F9F-B018-65B8866655AD}" destId="{51D0065E-8F89-8A42-ACE6-E8AE0A91D706}" srcOrd="0" destOrd="0" presId="urn:microsoft.com/office/officeart/2005/8/layout/process1"/>
    <dgm:cxn modelId="{F54B202B-07A2-B140-9F42-D7EA87845832}" type="presOf" srcId="{8EAA120E-29DE-4611-A719-B8EBEE337D64}" destId="{9252665F-0EEF-394D-BA7C-BBBB494E9440}" srcOrd="1" destOrd="0" presId="urn:microsoft.com/office/officeart/2005/8/layout/process1"/>
    <dgm:cxn modelId="{D5E0BC31-C7AE-2C40-85F9-DC1FF40F5A42}" type="presOf" srcId="{AA511531-FEDD-4B5D-AA00-8A8931F200D9}" destId="{A55964C6-B5C6-8243-B4E8-E59AB011B9E2}" srcOrd="1" destOrd="0" presId="urn:microsoft.com/office/officeart/2005/8/layout/process1"/>
    <dgm:cxn modelId="{96A3AC7F-C940-684D-808D-BBFF770FDF59}" type="presOf" srcId="{2454FB24-1479-41C7-A9C5-79855361C9E1}" destId="{D3049105-41E0-E048-84E8-46370BAAFAF0}" srcOrd="0" destOrd="0" presId="urn:microsoft.com/office/officeart/2005/8/layout/process1"/>
    <dgm:cxn modelId="{A41EC4B5-E874-F249-8157-CB682D48D21A}" type="presOf" srcId="{9A45B4D6-E110-4BD6-B1B2-7E85E669835B}" destId="{146754CA-6482-2844-AA1B-928A596E2E7B}" srcOrd="0" destOrd="0" presId="urn:microsoft.com/office/officeart/2005/8/layout/process1"/>
    <dgm:cxn modelId="{42EB17D0-909C-9F43-84A0-B6A991119DAD}" type="presOf" srcId="{8EAA120E-29DE-4611-A719-B8EBEE337D64}" destId="{215DD4B3-ABD2-C74B-8A7F-CD6596E6E72C}" srcOrd="0" destOrd="0" presId="urn:microsoft.com/office/officeart/2005/8/layout/process1"/>
    <dgm:cxn modelId="{665C7DD2-A9C0-4390-B8EF-B730155641DA}" srcId="{DF07B8C8-B8F5-4F9F-B018-65B8866655AD}" destId="{9A45B4D6-E110-4BD6-B1B2-7E85E669835B}" srcOrd="1" destOrd="0" parTransId="{320087F4-BFAD-42CA-A59F-5F1F7D774DF5}" sibTransId="{AA511531-FEDD-4B5D-AA00-8A8931F200D9}"/>
    <dgm:cxn modelId="{F2BEDED3-1D89-9443-9D73-275FCF47EB07}" type="presOf" srcId="{20B90036-4B8D-4B4E-8BD6-CF4AE4B9DC5B}" destId="{E3C3C3FB-3375-AD4C-B83C-6493DE9044C9}" srcOrd="0" destOrd="0" presId="urn:microsoft.com/office/officeart/2005/8/layout/process1"/>
    <dgm:cxn modelId="{07DC0AD4-AE8E-44F7-AABC-7F62625CDDA1}" srcId="{DF07B8C8-B8F5-4F9F-B018-65B8866655AD}" destId="{2454FB24-1479-41C7-A9C5-79855361C9E1}" srcOrd="0" destOrd="0" parTransId="{FFA80758-B883-4777-9C63-D8B1C55D9BB5}" sibTransId="{8EAA120E-29DE-4611-A719-B8EBEE337D64}"/>
    <dgm:cxn modelId="{7DF1C9CE-4F4B-624E-9D6E-75DE37737AA1}" type="presParOf" srcId="{51D0065E-8F89-8A42-ACE6-E8AE0A91D706}" destId="{D3049105-41E0-E048-84E8-46370BAAFAF0}" srcOrd="0" destOrd="0" presId="urn:microsoft.com/office/officeart/2005/8/layout/process1"/>
    <dgm:cxn modelId="{A9C9B6C6-F4C2-C344-8178-D72E162C7C70}" type="presParOf" srcId="{51D0065E-8F89-8A42-ACE6-E8AE0A91D706}" destId="{215DD4B3-ABD2-C74B-8A7F-CD6596E6E72C}" srcOrd="1" destOrd="0" presId="urn:microsoft.com/office/officeart/2005/8/layout/process1"/>
    <dgm:cxn modelId="{80DA5DFD-00D7-B64E-A543-5DE2E9D462AD}" type="presParOf" srcId="{215DD4B3-ABD2-C74B-8A7F-CD6596E6E72C}" destId="{9252665F-0EEF-394D-BA7C-BBBB494E9440}" srcOrd="0" destOrd="0" presId="urn:microsoft.com/office/officeart/2005/8/layout/process1"/>
    <dgm:cxn modelId="{F2C74A1F-76FF-6541-8E6A-1775BAEE1925}" type="presParOf" srcId="{51D0065E-8F89-8A42-ACE6-E8AE0A91D706}" destId="{146754CA-6482-2844-AA1B-928A596E2E7B}" srcOrd="2" destOrd="0" presId="urn:microsoft.com/office/officeart/2005/8/layout/process1"/>
    <dgm:cxn modelId="{D1F70D8A-61EA-BE43-A88A-9BAAD0129DC3}" type="presParOf" srcId="{51D0065E-8F89-8A42-ACE6-E8AE0A91D706}" destId="{7E422684-21EC-524F-8795-EA1B32CF7ACE}" srcOrd="3" destOrd="0" presId="urn:microsoft.com/office/officeart/2005/8/layout/process1"/>
    <dgm:cxn modelId="{0C9B1BBE-FFEF-6F4F-94A8-26BFC5FC2C9E}" type="presParOf" srcId="{7E422684-21EC-524F-8795-EA1B32CF7ACE}" destId="{A55964C6-B5C6-8243-B4E8-E59AB011B9E2}" srcOrd="0" destOrd="0" presId="urn:microsoft.com/office/officeart/2005/8/layout/process1"/>
    <dgm:cxn modelId="{191400A3-64B5-CF48-B15B-E1B1C20320BB}" type="presParOf" srcId="{51D0065E-8F89-8A42-ACE6-E8AE0A91D706}" destId="{E3C3C3FB-3375-AD4C-B83C-6493DE9044C9}"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473A6B-89C9-4570-A1C9-71C5E254DDA0}">
      <dsp:nvSpPr>
        <dsp:cNvPr id="0" name=""/>
        <dsp:cNvSpPr/>
      </dsp:nvSpPr>
      <dsp:spPr>
        <a:xfrm>
          <a:off x="17929" y="17153"/>
          <a:ext cx="2452687" cy="1471612"/>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kern="1200" err="1"/>
            <a:t>Useful</a:t>
          </a:r>
          <a:r>
            <a:rPr lang="it-IT" sz="1800" kern="1200"/>
            <a:t> in </a:t>
          </a:r>
          <a:r>
            <a:rPr lang="it-IT" sz="1800" kern="1200" err="1"/>
            <a:t>all</a:t>
          </a:r>
          <a:r>
            <a:rPr lang="it-IT" sz="1800" kern="1200"/>
            <a:t> </a:t>
          </a:r>
          <a:r>
            <a:rPr lang="it-IT" sz="1800" kern="1200" err="1"/>
            <a:t>contexts</a:t>
          </a:r>
          <a:r>
            <a:rPr lang="it-IT" sz="1800" kern="1200"/>
            <a:t> </a:t>
          </a:r>
          <a:endParaRPr lang="en-US" sz="1800" kern="1200"/>
        </a:p>
      </dsp:txBody>
      <dsp:txXfrm>
        <a:off x="17929" y="17153"/>
        <a:ext cx="2452687" cy="1471612"/>
      </dsp:txXfrm>
    </dsp:sp>
    <dsp:sp modelId="{2DD1AE93-EAC7-47B3-993D-32C17FE795FE}">
      <dsp:nvSpPr>
        <dsp:cNvPr id="0" name=""/>
        <dsp:cNvSpPr/>
      </dsp:nvSpPr>
      <dsp:spPr>
        <a:xfrm>
          <a:off x="2697955" y="17153"/>
          <a:ext cx="2452687" cy="1471612"/>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Effectively reduce CVC-related infections in high-risk settings</a:t>
          </a:r>
        </a:p>
      </dsp:txBody>
      <dsp:txXfrm>
        <a:off x="2697955" y="17153"/>
        <a:ext cx="2452687" cy="1471612"/>
      </dsp:txXfrm>
    </dsp:sp>
    <dsp:sp modelId="{130B61FE-9F55-47B3-B3F7-81A2B9403E35}">
      <dsp:nvSpPr>
        <dsp:cNvPr id="0" name=""/>
        <dsp:cNvSpPr/>
      </dsp:nvSpPr>
      <dsp:spPr>
        <a:xfrm>
          <a:off x="5395911" y="17153"/>
          <a:ext cx="2452687" cy="1471612"/>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Warning on devices with antibiotic for risk of induction of resistance and allergic risk</a:t>
          </a:r>
          <a:endParaRPr lang="it-IT" sz="1800" kern="1200"/>
        </a:p>
      </dsp:txBody>
      <dsp:txXfrm>
        <a:off x="5395911" y="17153"/>
        <a:ext cx="2452687" cy="1471612"/>
      </dsp:txXfrm>
    </dsp:sp>
    <dsp:sp modelId="{6E28A18D-15DA-484B-B161-A328161664E6}">
      <dsp:nvSpPr>
        <dsp:cNvPr id="0" name=""/>
        <dsp:cNvSpPr/>
      </dsp:nvSpPr>
      <dsp:spPr>
        <a:xfrm>
          <a:off x="0" y="1734034"/>
          <a:ext cx="2452687" cy="1471612"/>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Warning on silver products due to lack of efficacy over time</a:t>
          </a:r>
          <a:endParaRPr lang="it-IT" sz="1800" kern="1200"/>
        </a:p>
      </dsp:txBody>
      <dsp:txXfrm>
        <a:off x="0" y="1734034"/>
        <a:ext cx="2452687" cy="1471612"/>
      </dsp:txXfrm>
    </dsp:sp>
    <dsp:sp modelId="{390577FE-ABDC-40C9-9FAC-4CEA94C18F08}">
      <dsp:nvSpPr>
        <dsp:cNvPr id="0" name=""/>
        <dsp:cNvSpPr/>
      </dsp:nvSpPr>
      <dsp:spPr>
        <a:xfrm>
          <a:off x="2697955" y="1734034"/>
          <a:ext cx="2452687" cy="1471612"/>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Chlorhexidine as the antiseptic of choice for the skin and thus for cvc coating</a:t>
          </a:r>
          <a:endParaRPr lang="it-IT" sz="1800" kern="1200"/>
        </a:p>
      </dsp:txBody>
      <dsp:txXfrm>
        <a:off x="2697955" y="1734034"/>
        <a:ext cx="2452687" cy="1471612"/>
      </dsp:txXfrm>
    </dsp:sp>
    <dsp:sp modelId="{0518336B-71CD-4448-ABF1-49C169DEE936}">
      <dsp:nvSpPr>
        <dsp:cNvPr id="0" name=""/>
        <dsp:cNvSpPr/>
      </dsp:nvSpPr>
      <dsp:spPr>
        <a:xfrm>
          <a:off x="5395911" y="1734034"/>
          <a:ext cx="2452687" cy="1471612"/>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Efficacy on Mycetes only in Chlorhexidine Coating</a:t>
          </a:r>
          <a:endParaRPr lang="it-IT" sz="1800" kern="1200"/>
        </a:p>
      </dsp:txBody>
      <dsp:txXfrm>
        <a:off x="5395911" y="1734034"/>
        <a:ext cx="2452687" cy="1471612"/>
      </dsp:txXfrm>
    </dsp:sp>
    <dsp:sp modelId="{F81A9895-2ACA-4901-88E1-FAA1DC32314A}">
      <dsp:nvSpPr>
        <dsp:cNvPr id="0" name=""/>
        <dsp:cNvSpPr/>
      </dsp:nvSpPr>
      <dsp:spPr>
        <a:xfrm>
          <a:off x="2693982" y="3449841"/>
          <a:ext cx="2452687" cy="1471612"/>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Chlorhexidine-induced reduction of platelet adhesiveness appears to reduce thrombotic risk.</a:t>
          </a:r>
        </a:p>
      </dsp:txBody>
      <dsp:txXfrm>
        <a:off x="2693982" y="3449841"/>
        <a:ext cx="2452687" cy="14716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574AB7-5778-AA4F-974E-5DEAFBB6B58D}">
      <dsp:nvSpPr>
        <dsp:cNvPr id="0" name=""/>
        <dsp:cNvSpPr/>
      </dsp:nvSpPr>
      <dsp:spPr>
        <a:xfrm>
          <a:off x="0" y="670535"/>
          <a:ext cx="8295041" cy="10296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it-IT" sz="4400" kern="1200" err="1"/>
            <a:t>Failure</a:t>
          </a:r>
          <a:r>
            <a:rPr lang="it-IT" sz="4400" kern="1200"/>
            <a:t> to </a:t>
          </a:r>
          <a:r>
            <a:rPr lang="it-IT" sz="4400" kern="1200" err="1"/>
            <a:t>cannulate</a:t>
          </a:r>
          <a:r>
            <a:rPr lang="it-IT" sz="4400" kern="1200"/>
            <a:t> the </a:t>
          </a:r>
          <a:r>
            <a:rPr lang="it-IT" sz="4400" kern="1200" err="1"/>
            <a:t>vein</a:t>
          </a:r>
          <a:endParaRPr lang="en-US" sz="4400" kern="1200"/>
        </a:p>
      </dsp:txBody>
      <dsp:txXfrm>
        <a:off x="50261" y="720796"/>
        <a:ext cx="8194519" cy="929078"/>
      </dsp:txXfrm>
    </dsp:sp>
    <dsp:sp modelId="{776B6ECB-340A-064A-80C1-2A284911227E}">
      <dsp:nvSpPr>
        <dsp:cNvPr id="0" name=""/>
        <dsp:cNvSpPr/>
      </dsp:nvSpPr>
      <dsp:spPr>
        <a:xfrm>
          <a:off x="0" y="1826856"/>
          <a:ext cx="8295041" cy="10296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it-IT" sz="4400" kern="1200"/>
            <a:t>Non </a:t>
          </a:r>
          <a:r>
            <a:rPr lang="it-IT" sz="4400" kern="1200" err="1"/>
            <a:t>progression</a:t>
          </a:r>
          <a:r>
            <a:rPr lang="it-IT" sz="4400" kern="1200"/>
            <a:t> of the </a:t>
          </a:r>
          <a:r>
            <a:rPr lang="it-IT" sz="4400" kern="1200" err="1"/>
            <a:t>catheter</a:t>
          </a:r>
          <a:endParaRPr lang="en-US" sz="4400" kern="1200"/>
        </a:p>
      </dsp:txBody>
      <dsp:txXfrm>
        <a:off x="50261" y="1877117"/>
        <a:ext cx="8194519" cy="929078"/>
      </dsp:txXfrm>
    </dsp:sp>
    <dsp:sp modelId="{409D0D78-DC4C-E746-93F5-E0399B58285C}">
      <dsp:nvSpPr>
        <dsp:cNvPr id="0" name=""/>
        <dsp:cNvSpPr/>
      </dsp:nvSpPr>
      <dsp:spPr>
        <a:xfrm>
          <a:off x="0" y="2983176"/>
          <a:ext cx="8295041" cy="10296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a:t>Primary malposition</a:t>
          </a:r>
        </a:p>
      </dsp:txBody>
      <dsp:txXfrm>
        <a:off x="50261" y="3033437"/>
        <a:ext cx="8194519" cy="9290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79F0E6-FD20-EE49-B983-FBC70CBD520B}">
      <dsp:nvSpPr>
        <dsp:cNvPr id="0" name=""/>
        <dsp:cNvSpPr/>
      </dsp:nvSpPr>
      <dsp:spPr>
        <a:xfrm>
          <a:off x="1012" y="1025633"/>
          <a:ext cx="3554149" cy="2256885"/>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0C1EF722-6FD7-3E43-A679-080877D51A29}">
      <dsp:nvSpPr>
        <dsp:cNvPr id="0" name=""/>
        <dsp:cNvSpPr/>
      </dsp:nvSpPr>
      <dsp:spPr>
        <a:xfrm>
          <a:off x="395918" y="1400793"/>
          <a:ext cx="3554149" cy="2256885"/>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i="1" kern="1200" baseline="0"/>
            <a:t>‘ Tip location' techniques make it possible to identify the correct position of the tip of the VAD if it has been run in the right </a:t>
          </a:r>
          <a:r>
            <a:rPr lang="en-US" sz="2100" i="1" kern="1200" baseline="0" err="1"/>
            <a:t>directionl</a:t>
          </a:r>
          <a:endParaRPr lang="en-US" sz="2100" kern="1200"/>
        </a:p>
      </dsp:txBody>
      <dsp:txXfrm>
        <a:off x="462020" y="1466895"/>
        <a:ext cx="3421945" cy="2124681"/>
      </dsp:txXfrm>
    </dsp:sp>
    <dsp:sp modelId="{831ED76B-FE45-474E-8AF1-2FE20934F569}">
      <dsp:nvSpPr>
        <dsp:cNvPr id="0" name=""/>
        <dsp:cNvSpPr/>
      </dsp:nvSpPr>
      <dsp:spPr>
        <a:xfrm>
          <a:off x="4344973" y="1025633"/>
          <a:ext cx="3554149" cy="2256885"/>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57C5B8F8-5DE2-3A4D-B5B7-FC986ADDFE2A}">
      <dsp:nvSpPr>
        <dsp:cNvPr id="0" name=""/>
        <dsp:cNvSpPr/>
      </dsp:nvSpPr>
      <dsp:spPr>
        <a:xfrm>
          <a:off x="4739878" y="1400793"/>
          <a:ext cx="3554149" cy="2256885"/>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i="1" kern="1200" baseline="0"/>
            <a:t>‘Tip navigation' techniques allow the correct progression of the catheter whose correct tip position will be verified with an integrated 'tip location' technique</a:t>
          </a:r>
          <a:endParaRPr lang="en-US" sz="2100" kern="1200"/>
        </a:p>
      </dsp:txBody>
      <dsp:txXfrm>
        <a:off x="4805980" y="1466895"/>
        <a:ext cx="3421945" cy="21246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E4BA79-A3E3-44CF-9B30-A6B11BF9CC99}">
      <dsp:nvSpPr>
        <dsp:cNvPr id="0" name=""/>
        <dsp:cNvSpPr/>
      </dsp:nvSpPr>
      <dsp:spPr>
        <a:xfrm>
          <a:off x="0" y="3658"/>
          <a:ext cx="8295041" cy="77933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A8B291-8D4E-40ED-93F0-E0907721424A}">
      <dsp:nvSpPr>
        <dsp:cNvPr id="0" name=""/>
        <dsp:cNvSpPr/>
      </dsp:nvSpPr>
      <dsp:spPr>
        <a:xfrm>
          <a:off x="235748" y="179008"/>
          <a:ext cx="428632" cy="42863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1EBADF5-ED75-42F9-AF4B-A5E80B23C498}">
      <dsp:nvSpPr>
        <dsp:cNvPr id="0" name=""/>
        <dsp:cNvSpPr/>
      </dsp:nvSpPr>
      <dsp:spPr>
        <a:xfrm>
          <a:off x="900128" y="3658"/>
          <a:ext cx="3732768" cy="779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79" tIns="82479" rIns="82479" bIns="82479" numCol="1" spcCol="1270" anchor="ctr" anchorCtr="0">
          <a:noAutofit/>
        </a:bodyPr>
        <a:lstStyle/>
        <a:p>
          <a:pPr marL="0" lvl="0" indent="0" algn="l" defTabSz="844550">
            <a:lnSpc>
              <a:spcPct val="90000"/>
            </a:lnSpc>
            <a:spcBef>
              <a:spcPct val="0"/>
            </a:spcBef>
            <a:spcAft>
              <a:spcPct val="35000"/>
            </a:spcAft>
            <a:buNone/>
          </a:pPr>
          <a:r>
            <a:rPr lang="en-US" sz="1900" kern="1200"/>
            <a:t>Imaging-based</a:t>
          </a:r>
        </a:p>
      </dsp:txBody>
      <dsp:txXfrm>
        <a:off x="900128" y="3658"/>
        <a:ext cx="3732768" cy="779332"/>
      </dsp:txXfrm>
    </dsp:sp>
    <dsp:sp modelId="{4C480476-A3E7-454C-BBCD-51C0A8AC34E1}">
      <dsp:nvSpPr>
        <dsp:cNvPr id="0" name=""/>
        <dsp:cNvSpPr/>
      </dsp:nvSpPr>
      <dsp:spPr>
        <a:xfrm>
          <a:off x="4632897" y="3658"/>
          <a:ext cx="3662143" cy="779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79" tIns="82479" rIns="82479" bIns="82479" numCol="1" spcCol="1270" anchor="ctr" anchorCtr="0">
          <a:noAutofit/>
        </a:bodyPr>
        <a:lstStyle/>
        <a:p>
          <a:pPr marL="0" lvl="0" indent="0" algn="l" defTabSz="666750">
            <a:lnSpc>
              <a:spcPct val="90000"/>
            </a:lnSpc>
            <a:spcBef>
              <a:spcPct val="0"/>
            </a:spcBef>
            <a:spcAft>
              <a:spcPct val="35000"/>
            </a:spcAft>
            <a:buNone/>
          </a:pPr>
          <a:r>
            <a:rPr lang="en-US" sz="1500" kern="1200"/>
            <a:t>Fluoroscopia, ecografia ed ecocardiografia</a:t>
          </a:r>
        </a:p>
      </dsp:txBody>
      <dsp:txXfrm>
        <a:off x="4632897" y="3658"/>
        <a:ext cx="3662143" cy="779332"/>
      </dsp:txXfrm>
    </dsp:sp>
    <dsp:sp modelId="{97921588-1195-4737-9670-699895032E9A}">
      <dsp:nvSpPr>
        <dsp:cNvPr id="0" name=""/>
        <dsp:cNvSpPr/>
      </dsp:nvSpPr>
      <dsp:spPr>
        <a:xfrm>
          <a:off x="0" y="977824"/>
          <a:ext cx="8295041" cy="77933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E9E69D-AAB7-4BA4-AC0E-F861F4509B4E}">
      <dsp:nvSpPr>
        <dsp:cNvPr id="0" name=""/>
        <dsp:cNvSpPr/>
      </dsp:nvSpPr>
      <dsp:spPr>
        <a:xfrm>
          <a:off x="235748" y="1153174"/>
          <a:ext cx="428632" cy="42863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41D1DC6-A724-4FDF-9AB8-C34597F1C62F}">
      <dsp:nvSpPr>
        <dsp:cNvPr id="0" name=""/>
        <dsp:cNvSpPr/>
      </dsp:nvSpPr>
      <dsp:spPr>
        <a:xfrm>
          <a:off x="900128" y="977824"/>
          <a:ext cx="3732768" cy="779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79" tIns="82479" rIns="82479" bIns="82479" numCol="1" spcCol="1270" anchor="ctr" anchorCtr="0">
          <a:noAutofit/>
        </a:bodyPr>
        <a:lstStyle/>
        <a:p>
          <a:pPr marL="0" lvl="0" indent="0" algn="l" defTabSz="844550">
            <a:lnSpc>
              <a:spcPct val="90000"/>
            </a:lnSpc>
            <a:spcBef>
              <a:spcPct val="0"/>
            </a:spcBef>
            <a:spcAft>
              <a:spcPct val="35000"/>
            </a:spcAft>
            <a:buNone/>
          </a:pPr>
          <a:r>
            <a:rPr lang="en-US" sz="1900" kern="1200"/>
            <a:t>Tracking Elettromagnetico +/- IC-ECG</a:t>
          </a:r>
        </a:p>
      </dsp:txBody>
      <dsp:txXfrm>
        <a:off x="900128" y="977824"/>
        <a:ext cx="3732768" cy="779332"/>
      </dsp:txXfrm>
    </dsp:sp>
    <dsp:sp modelId="{171694DF-DB6A-4979-A96A-415FC50F27A2}">
      <dsp:nvSpPr>
        <dsp:cNvPr id="0" name=""/>
        <dsp:cNvSpPr/>
      </dsp:nvSpPr>
      <dsp:spPr>
        <a:xfrm>
          <a:off x="4632897" y="977824"/>
          <a:ext cx="3662143" cy="779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79" tIns="82479" rIns="82479" bIns="82479" numCol="1" spcCol="1270" anchor="ctr" anchorCtr="0">
          <a:noAutofit/>
        </a:bodyPr>
        <a:lstStyle/>
        <a:p>
          <a:pPr marL="0" lvl="0" indent="0" algn="l" defTabSz="666750">
            <a:lnSpc>
              <a:spcPct val="90000"/>
            </a:lnSpc>
            <a:spcBef>
              <a:spcPct val="0"/>
            </a:spcBef>
            <a:spcAft>
              <a:spcPct val="35000"/>
            </a:spcAft>
            <a:buNone/>
          </a:pPr>
          <a:r>
            <a:rPr lang="en-US" sz="1500" kern="1200"/>
            <a:t>Sherlock 3CG (Bard), VPS Rhythm (Teleflex), Navigator (Corpak), CathRite (Micronix) …</a:t>
          </a:r>
        </a:p>
      </dsp:txBody>
      <dsp:txXfrm>
        <a:off x="4632897" y="977824"/>
        <a:ext cx="3662143" cy="779332"/>
      </dsp:txXfrm>
    </dsp:sp>
    <dsp:sp modelId="{D9F95D2C-019D-4BE7-AD85-5D2042445BA7}">
      <dsp:nvSpPr>
        <dsp:cNvPr id="0" name=""/>
        <dsp:cNvSpPr/>
      </dsp:nvSpPr>
      <dsp:spPr>
        <a:xfrm>
          <a:off x="0" y="1951989"/>
          <a:ext cx="8295041" cy="77933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1B2CEF-8F47-460D-B1F1-4B1B72DB0194}">
      <dsp:nvSpPr>
        <dsp:cNvPr id="0" name=""/>
        <dsp:cNvSpPr/>
      </dsp:nvSpPr>
      <dsp:spPr>
        <a:xfrm>
          <a:off x="235748" y="2127339"/>
          <a:ext cx="428632" cy="42863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00638C1-54F1-4093-9A14-DA4134646D89}">
      <dsp:nvSpPr>
        <dsp:cNvPr id="0" name=""/>
        <dsp:cNvSpPr/>
      </dsp:nvSpPr>
      <dsp:spPr>
        <a:xfrm>
          <a:off x="900128" y="1951989"/>
          <a:ext cx="3732768" cy="779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79" tIns="82479" rIns="82479" bIns="82479" numCol="1" spcCol="1270" anchor="ctr" anchorCtr="0">
          <a:noAutofit/>
        </a:bodyPr>
        <a:lstStyle/>
        <a:p>
          <a:pPr marL="0" lvl="0" indent="0" algn="l" defTabSz="844550">
            <a:lnSpc>
              <a:spcPct val="90000"/>
            </a:lnSpc>
            <a:spcBef>
              <a:spcPct val="0"/>
            </a:spcBef>
            <a:spcAft>
              <a:spcPct val="35000"/>
            </a:spcAft>
            <a:buNone/>
          </a:pPr>
          <a:r>
            <a:rPr lang="en-US" sz="1900" kern="1200"/>
            <a:t>Pressure based</a:t>
          </a:r>
        </a:p>
      </dsp:txBody>
      <dsp:txXfrm>
        <a:off x="900128" y="1951989"/>
        <a:ext cx="3732768" cy="779332"/>
      </dsp:txXfrm>
    </dsp:sp>
    <dsp:sp modelId="{BB234274-94AF-4BA0-9FA7-AAE1C5B470E7}">
      <dsp:nvSpPr>
        <dsp:cNvPr id="0" name=""/>
        <dsp:cNvSpPr/>
      </dsp:nvSpPr>
      <dsp:spPr>
        <a:xfrm>
          <a:off x="4632897" y="1951989"/>
          <a:ext cx="3662143" cy="779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79" tIns="82479" rIns="82479" bIns="82479" numCol="1" spcCol="1270" anchor="ctr" anchorCtr="0">
          <a:noAutofit/>
        </a:bodyPr>
        <a:lstStyle/>
        <a:p>
          <a:pPr marL="0" lvl="0" indent="0" algn="l" defTabSz="666750">
            <a:lnSpc>
              <a:spcPct val="90000"/>
            </a:lnSpc>
            <a:spcBef>
              <a:spcPct val="0"/>
            </a:spcBef>
            <a:spcAft>
              <a:spcPct val="35000"/>
            </a:spcAft>
            <a:buNone/>
          </a:pPr>
          <a:r>
            <a:rPr lang="en-US" sz="1500" kern="1200"/>
            <a:t>Cat-Finder (Elcam)</a:t>
          </a:r>
        </a:p>
      </dsp:txBody>
      <dsp:txXfrm>
        <a:off x="4632897" y="1951989"/>
        <a:ext cx="3662143" cy="779332"/>
      </dsp:txXfrm>
    </dsp:sp>
    <dsp:sp modelId="{F83E6F1B-5B9F-4D94-A16D-9ECBFF868A9F}">
      <dsp:nvSpPr>
        <dsp:cNvPr id="0" name=""/>
        <dsp:cNvSpPr/>
      </dsp:nvSpPr>
      <dsp:spPr>
        <a:xfrm>
          <a:off x="0" y="2926155"/>
          <a:ext cx="8295041" cy="77933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F5FE14-D444-4DFF-8A19-E388E6C0E2D5}">
      <dsp:nvSpPr>
        <dsp:cNvPr id="0" name=""/>
        <dsp:cNvSpPr/>
      </dsp:nvSpPr>
      <dsp:spPr>
        <a:xfrm>
          <a:off x="235748" y="3101505"/>
          <a:ext cx="428632" cy="42863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9B08525-9416-41A2-8EC3-8C141EA9C076}">
      <dsp:nvSpPr>
        <dsp:cNvPr id="0" name=""/>
        <dsp:cNvSpPr/>
      </dsp:nvSpPr>
      <dsp:spPr>
        <a:xfrm>
          <a:off x="900128" y="2926155"/>
          <a:ext cx="3732768" cy="779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79" tIns="82479" rIns="82479" bIns="82479" numCol="1" spcCol="1270" anchor="ctr" anchorCtr="0">
          <a:noAutofit/>
        </a:bodyPr>
        <a:lstStyle/>
        <a:p>
          <a:pPr marL="0" lvl="0" indent="0" algn="l" defTabSz="844550">
            <a:lnSpc>
              <a:spcPct val="90000"/>
            </a:lnSpc>
            <a:spcBef>
              <a:spcPct val="0"/>
            </a:spcBef>
            <a:spcAft>
              <a:spcPct val="35000"/>
            </a:spcAft>
            <a:buNone/>
          </a:pPr>
          <a:r>
            <a:rPr lang="en-US" sz="1900" kern="1200"/>
            <a:t>ECG-based</a:t>
          </a:r>
        </a:p>
      </dsp:txBody>
      <dsp:txXfrm>
        <a:off x="900128" y="2926155"/>
        <a:ext cx="3732768" cy="779332"/>
      </dsp:txXfrm>
    </dsp:sp>
    <dsp:sp modelId="{2B2F8A8B-3CA9-487B-9703-05930AC2B6E3}">
      <dsp:nvSpPr>
        <dsp:cNvPr id="0" name=""/>
        <dsp:cNvSpPr/>
      </dsp:nvSpPr>
      <dsp:spPr>
        <a:xfrm>
          <a:off x="4632897" y="2926155"/>
          <a:ext cx="3662143" cy="779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79" tIns="82479" rIns="82479" bIns="82479" numCol="1" spcCol="1270" anchor="ctr" anchorCtr="0">
          <a:noAutofit/>
        </a:bodyPr>
        <a:lstStyle/>
        <a:p>
          <a:pPr marL="0" lvl="0" indent="0" algn="l" defTabSz="666750">
            <a:lnSpc>
              <a:spcPct val="90000"/>
            </a:lnSpc>
            <a:spcBef>
              <a:spcPct val="0"/>
            </a:spcBef>
            <a:spcAft>
              <a:spcPct val="35000"/>
            </a:spcAft>
            <a:buNone/>
          </a:pPr>
          <a:r>
            <a:rPr lang="en-US" sz="1500" kern="1200"/>
            <a:t>Delta, Pilot (Vygon)</a:t>
          </a:r>
        </a:p>
      </dsp:txBody>
      <dsp:txXfrm>
        <a:off x="4632897" y="2926155"/>
        <a:ext cx="3662143" cy="779332"/>
      </dsp:txXfrm>
    </dsp:sp>
    <dsp:sp modelId="{E9471CCB-424F-4CB0-B760-1F566C687C8F}">
      <dsp:nvSpPr>
        <dsp:cNvPr id="0" name=""/>
        <dsp:cNvSpPr/>
      </dsp:nvSpPr>
      <dsp:spPr>
        <a:xfrm>
          <a:off x="0" y="3900320"/>
          <a:ext cx="8295041" cy="77933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739350-C354-46B9-855B-683BDD5095D5}">
      <dsp:nvSpPr>
        <dsp:cNvPr id="0" name=""/>
        <dsp:cNvSpPr/>
      </dsp:nvSpPr>
      <dsp:spPr>
        <a:xfrm>
          <a:off x="235748" y="4075670"/>
          <a:ext cx="428632" cy="42863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F29466D-5804-4DC7-B96D-487377847DA2}">
      <dsp:nvSpPr>
        <dsp:cNvPr id="0" name=""/>
        <dsp:cNvSpPr/>
      </dsp:nvSpPr>
      <dsp:spPr>
        <a:xfrm>
          <a:off x="900128" y="3900320"/>
          <a:ext cx="3732768" cy="779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79" tIns="82479" rIns="82479" bIns="82479" numCol="1" spcCol="1270" anchor="ctr" anchorCtr="0">
          <a:noAutofit/>
        </a:bodyPr>
        <a:lstStyle/>
        <a:p>
          <a:pPr marL="0" lvl="0" indent="0" algn="l" defTabSz="844550">
            <a:lnSpc>
              <a:spcPct val="90000"/>
            </a:lnSpc>
            <a:spcBef>
              <a:spcPct val="0"/>
            </a:spcBef>
            <a:spcAft>
              <a:spcPct val="35000"/>
            </a:spcAft>
            <a:buNone/>
          </a:pPr>
          <a:r>
            <a:rPr lang="en-US" sz="1900" kern="1200"/>
            <a:t>Doppler-based +/- IC-ECG</a:t>
          </a:r>
        </a:p>
      </dsp:txBody>
      <dsp:txXfrm>
        <a:off x="900128" y="3900320"/>
        <a:ext cx="3732768" cy="779332"/>
      </dsp:txXfrm>
    </dsp:sp>
    <dsp:sp modelId="{153CFA9A-E2B1-4982-AA32-23220A0F119F}">
      <dsp:nvSpPr>
        <dsp:cNvPr id="0" name=""/>
        <dsp:cNvSpPr/>
      </dsp:nvSpPr>
      <dsp:spPr>
        <a:xfrm>
          <a:off x="4632897" y="3900320"/>
          <a:ext cx="3662143" cy="779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79" tIns="82479" rIns="82479" bIns="82479" numCol="1" spcCol="1270" anchor="ctr" anchorCtr="0">
          <a:noAutofit/>
        </a:bodyPr>
        <a:lstStyle/>
        <a:p>
          <a:pPr marL="0" lvl="0" indent="0" algn="l" defTabSz="666750">
            <a:lnSpc>
              <a:spcPct val="90000"/>
            </a:lnSpc>
            <a:spcBef>
              <a:spcPct val="0"/>
            </a:spcBef>
            <a:spcAft>
              <a:spcPct val="35000"/>
            </a:spcAft>
            <a:buNone/>
          </a:pPr>
          <a:r>
            <a:rPr lang="en-US" sz="1500" kern="1200"/>
            <a:t>Vasonova (Teleflex)</a:t>
          </a:r>
        </a:p>
      </dsp:txBody>
      <dsp:txXfrm>
        <a:off x="4632897" y="3900320"/>
        <a:ext cx="3662143" cy="7793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2050A3-C144-4ABE-A467-A61116A888D3}">
      <dsp:nvSpPr>
        <dsp:cNvPr id="0" name=""/>
        <dsp:cNvSpPr/>
      </dsp:nvSpPr>
      <dsp:spPr>
        <a:xfrm>
          <a:off x="447674" y="0"/>
          <a:ext cx="5073645" cy="2430271"/>
        </a:xfrm>
        <a:prstGeom prst="rightArrow">
          <a:avLst/>
        </a:prstGeom>
        <a:solidFill>
          <a:srgbClr val="003399"/>
        </a:solidFill>
        <a:ln>
          <a:noFill/>
        </a:ln>
        <a:effectLst/>
      </dsp:spPr>
      <dsp:style>
        <a:lnRef idx="0">
          <a:scrgbClr r="0" g="0" b="0"/>
        </a:lnRef>
        <a:fillRef idx="1">
          <a:scrgbClr r="0" g="0" b="0"/>
        </a:fillRef>
        <a:effectRef idx="0">
          <a:scrgbClr r="0" g="0" b="0"/>
        </a:effectRef>
        <a:fontRef idx="minor"/>
      </dsp:style>
    </dsp:sp>
    <dsp:sp modelId="{983FA781-28BF-4DB2-8066-BDE1C5B6EBEF}">
      <dsp:nvSpPr>
        <dsp:cNvPr id="0" name=""/>
        <dsp:cNvSpPr/>
      </dsp:nvSpPr>
      <dsp:spPr>
        <a:xfrm>
          <a:off x="2914" y="729081"/>
          <a:ext cx="1801190" cy="972108"/>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it-IT" sz="1600" kern="1200">
              <a:solidFill>
                <a:srgbClr val="003399"/>
              </a:solidFill>
              <a:latin typeface="Verdana" pitchFamily="34" charset="0"/>
              <a:ea typeface="Verdana" pitchFamily="34" charset="0"/>
              <a:cs typeface="Verdana" pitchFamily="34" charset="0"/>
            </a:rPr>
            <a:t>Misurazione Antropometrica</a:t>
          </a:r>
        </a:p>
      </dsp:txBody>
      <dsp:txXfrm>
        <a:off x="50368" y="776535"/>
        <a:ext cx="1706282" cy="877200"/>
      </dsp:txXfrm>
    </dsp:sp>
    <dsp:sp modelId="{69F4ECEA-2612-42B2-A005-028F5B873B9B}">
      <dsp:nvSpPr>
        <dsp:cNvPr id="0" name=""/>
        <dsp:cNvSpPr/>
      </dsp:nvSpPr>
      <dsp:spPr>
        <a:xfrm>
          <a:off x="2083902" y="729081"/>
          <a:ext cx="1801190" cy="972108"/>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it-IT" sz="1600" kern="1200">
              <a:solidFill>
                <a:srgbClr val="003399"/>
              </a:solidFill>
              <a:latin typeface="Verdana" pitchFamily="34" charset="0"/>
              <a:ea typeface="Verdana" pitchFamily="34" charset="0"/>
              <a:cs typeface="Verdana" pitchFamily="34" charset="0"/>
            </a:rPr>
            <a:t>Impianto con sistema Tip Navigation Ecg</a:t>
          </a:r>
        </a:p>
      </dsp:txBody>
      <dsp:txXfrm>
        <a:off x="2131356" y="776535"/>
        <a:ext cx="1706282" cy="877200"/>
      </dsp:txXfrm>
    </dsp:sp>
    <dsp:sp modelId="{67B7F6F2-6A4E-4DA9-84A1-3492BBD250E4}">
      <dsp:nvSpPr>
        <dsp:cNvPr id="0" name=""/>
        <dsp:cNvSpPr/>
      </dsp:nvSpPr>
      <dsp:spPr>
        <a:xfrm>
          <a:off x="4164889" y="729081"/>
          <a:ext cx="1801190" cy="972108"/>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it-IT" sz="1600" kern="1200" err="1">
              <a:solidFill>
                <a:srgbClr val="003399"/>
              </a:solidFill>
              <a:latin typeface="Verdana" pitchFamily="34" charset="0"/>
              <a:ea typeface="Verdana" pitchFamily="34" charset="0"/>
              <a:cs typeface="Verdana" pitchFamily="34" charset="0"/>
            </a:rPr>
            <a:t>Rx</a:t>
          </a:r>
          <a:r>
            <a:rPr lang="it-IT" sz="1600" kern="1200">
              <a:solidFill>
                <a:srgbClr val="003399"/>
              </a:solidFill>
              <a:latin typeface="Verdana" pitchFamily="34" charset="0"/>
              <a:ea typeface="Verdana" pitchFamily="34" charset="0"/>
              <a:cs typeface="Verdana" pitchFamily="34" charset="0"/>
            </a:rPr>
            <a:t> Torace di controllo</a:t>
          </a:r>
        </a:p>
      </dsp:txBody>
      <dsp:txXfrm>
        <a:off x="4212343" y="776535"/>
        <a:ext cx="1706282" cy="8772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49105-41E0-E048-84E8-46370BAAFAF0}">
      <dsp:nvSpPr>
        <dsp:cNvPr id="0" name=""/>
        <dsp:cNvSpPr/>
      </dsp:nvSpPr>
      <dsp:spPr>
        <a:xfrm>
          <a:off x="9526" y="591399"/>
          <a:ext cx="2847472" cy="3150016"/>
        </a:xfrm>
        <a:prstGeom prst="roundRect">
          <a:avLst>
            <a:gd name="adj" fmla="val 10000"/>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solidFill>
                <a:schemeClr val="tx1"/>
              </a:solidFill>
            </a:rPr>
            <a:t>The first articles of Legislative Decree 101/2020 state, as before, that the principles
on which radiation protection is based are: justification, </a:t>
          </a:r>
          <a:r>
            <a:rPr lang="en-US" sz="1800" kern="1200" err="1">
              <a:solidFill>
                <a:schemeClr val="tx1"/>
              </a:solidFill>
            </a:rPr>
            <a:t>optimisation</a:t>
          </a:r>
          <a:r>
            <a:rPr lang="en-US" sz="1800" kern="1200">
              <a:solidFill>
                <a:schemeClr val="tx1"/>
              </a:solidFill>
            </a:rPr>
            <a:t> and
dose limitation, with some novelties</a:t>
          </a:r>
          <a:r>
            <a:rPr lang="it-IT" sz="1800" kern="1200">
              <a:solidFill>
                <a:schemeClr val="tx1"/>
              </a:solidFill>
            </a:rPr>
            <a:t>e</a:t>
          </a:r>
          <a:endParaRPr lang="en-US" sz="1800" kern="1200">
            <a:solidFill>
              <a:schemeClr val="tx1"/>
            </a:solidFill>
          </a:endParaRPr>
        </a:p>
      </dsp:txBody>
      <dsp:txXfrm>
        <a:off x="92926" y="674799"/>
        <a:ext cx="2680672" cy="2983216"/>
      </dsp:txXfrm>
    </dsp:sp>
    <dsp:sp modelId="{215DD4B3-ABD2-C74B-8A7F-CD6596E6E72C}">
      <dsp:nvSpPr>
        <dsp:cNvPr id="0" name=""/>
        <dsp:cNvSpPr/>
      </dsp:nvSpPr>
      <dsp:spPr>
        <a:xfrm>
          <a:off x="3141747" y="1813321"/>
          <a:ext cx="603664" cy="706173"/>
        </a:xfrm>
        <a:prstGeom prst="rightArrow">
          <a:avLst>
            <a:gd name="adj1" fmla="val 60000"/>
            <a:gd name="adj2" fmla="val 50000"/>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141747" y="1954556"/>
        <a:ext cx="422565" cy="423703"/>
      </dsp:txXfrm>
    </dsp:sp>
    <dsp:sp modelId="{146754CA-6482-2844-AA1B-928A596E2E7B}">
      <dsp:nvSpPr>
        <dsp:cNvPr id="0" name=""/>
        <dsp:cNvSpPr/>
      </dsp:nvSpPr>
      <dsp:spPr>
        <a:xfrm>
          <a:off x="3995989" y="591399"/>
          <a:ext cx="2847472" cy="3150016"/>
        </a:xfrm>
        <a:prstGeom prst="roundRect">
          <a:avLst>
            <a:gd name="adj" fmla="val 10000"/>
          </a:avLst>
        </a:prstGeom>
        <a:gradFill rotWithShape="0">
          <a:gsLst>
            <a:gs pos="0">
              <a:schemeClr val="accent5">
                <a:hueOff val="-1037386"/>
                <a:satOff val="-13080"/>
                <a:lumOff val="1765"/>
                <a:alphaOff val="0"/>
                <a:tint val="100000"/>
                <a:shade val="100000"/>
                <a:satMod val="130000"/>
              </a:schemeClr>
            </a:gs>
            <a:gs pos="100000">
              <a:schemeClr val="accent5">
                <a:hueOff val="-1037386"/>
                <a:satOff val="-13080"/>
                <a:lumOff val="1765"/>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solidFill>
                <a:schemeClr val="tx1"/>
              </a:solidFill>
            </a:rPr>
            <a:t>the justification process must take into account "the results of
scientific research and </a:t>
          </a:r>
          <a:r>
            <a:rPr lang="en-US" sz="1800" kern="1200" err="1">
              <a:solidFill>
                <a:schemeClr val="tx1"/>
              </a:solidFill>
            </a:rPr>
            <a:t>recognised</a:t>
          </a:r>
          <a:r>
            <a:rPr lang="en-US" sz="1800" kern="1200">
              <a:solidFill>
                <a:schemeClr val="tx1"/>
              </a:solidFill>
            </a:rPr>
            <a:t> guidelines within the framework of the National System referred to in the
law no. 24 of 8 March 2017"</a:t>
          </a:r>
        </a:p>
      </dsp:txBody>
      <dsp:txXfrm>
        <a:off x="4079389" y="674799"/>
        <a:ext cx="2680672" cy="2983216"/>
      </dsp:txXfrm>
    </dsp:sp>
    <dsp:sp modelId="{7E422684-21EC-524F-8795-EA1B32CF7ACE}">
      <dsp:nvSpPr>
        <dsp:cNvPr id="0" name=""/>
        <dsp:cNvSpPr/>
      </dsp:nvSpPr>
      <dsp:spPr>
        <a:xfrm>
          <a:off x="7128209" y="1813321"/>
          <a:ext cx="603664" cy="706173"/>
        </a:xfrm>
        <a:prstGeom prst="rightArrow">
          <a:avLst>
            <a:gd name="adj1" fmla="val 60000"/>
            <a:gd name="adj2" fmla="val 50000"/>
          </a:avLst>
        </a:prstGeom>
        <a:gradFill rotWithShape="0">
          <a:gsLst>
            <a:gs pos="0">
              <a:schemeClr val="accent5">
                <a:hueOff val="-2074772"/>
                <a:satOff val="-26160"/>
                <a:lumOff val="3529"/>
                <a:alphaOff val="0"/>
                <a:tint val="100000"/>
                <a:shade val="100000"/>
                <a:satMod val="130000"/>
              </a:schemeClr>
            </a:gs>
            <a:gs pos="100000">
              <a:schemeClr val="accent5">
                <a:hueOff val="-2074772"/>
                <a:satOff val="-26160"/>
                <a:lumOff val="3529"/>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128209" y="1954556"/>
        <a:ext cx="422565" cy="423703"/>
      </dsp:txXfrm>
    </dsp:sp>
    <dsp:sp modelId="{E3C3C3FB-3375-AD4C-B83C-6493DE9044C9}">
      <dsp:nvSpPr>
        <dsp:cNvPr id="0" name=""/>
        <dsp:cNvSpPr/>
      </dsp:nvSpPr>
      <dsp:spPr>
        <a:xfrm>
          <a:off x="7982451" y="591399"/>
          <a:ext cx="2847472" cy="3150016"/>
        </a:xfrm>
        <a:prstGeom prst="roundRect">
          <a:avLst>
            <a:gd name="adj" fmla="val 10000"/>
          </a:avLst>
        </a:prstGeom>
        <a:gradFill rotWithShape="0">
          <a:gsLst>
            <a:gs pos="0">
              <a:schemeClr val="accent5">
                <a:hueOff val="-2074772"/>
                <a:satOff val="-26160"/>
                <a:lumOff val="3529"/>
                <a:alphaOff val="0"/>
                <a:tint val="100000"/>
                <a:shade val="100000"/>
                <a:satMod val="130000"/>
              </a:schemeClr>
            </a:gs>
            <a:gs pos="100000">
              <a:schemeClr val="accent5">
                <a:hueOff val="-2074772"/>
                <a:satOff val="-26160"/>
                <a:lumOff val="3529"/>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solidFill>
                <a:schemeClr val="tx1"/>
              </a:solidFill>
            </a:rPr>
            <a:t>Exposure to radiation for diagnostic purposes should be avoided if an alternative of equal or greater effectiveness is available</a:t>
          </a:r>
        </a:p>
      </dsp:txBody>
      <dsp:txXfrm>
        <a:off x="8065851" y="674799"/>
        <a:ext cx="2680672" cy="298321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C26C26-29F0-4BB7-B973-7AA85D2BD58A}" type="datetimeFigureOut">
              <a:rPr lang="it-IT" smtClean="0"/>
              <a:t>10/11/2023</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F11433-538D-4E33-9B27-C31FB7BF860C}" type="slidenum">
              <a:rPr lang="it-IT" smtClean="0"/>
              <a:t>‹#›</a:t>
            </a:fld>
            <a:endParaRPr lang="it-IT"/>
          </a:p>
        </p:txBody>
      </p:sp>
    </p:spTree>
    <p:extLst>
      <p:ext uri="{BB962C8B-B14F-4D97-AF65-F5344CB8AC3E}">
        <p14:creationId xmlns:p14="http://schemas.microsoft.com/office/powerpoint/2010/main" val="5028750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DC00AB4C-763F-CA4A-A747-688603591E80}" type="slidenum">
              <a:rPr lang="en-US" smtClean="0"/>
              <a:pPr/>
              <a:t>1</a:t>
            </a:fld>
            <a:endParaRPr lang="en-US"/>
          </a:p>
        </p:txBody>
      </p:sp>
    </p:spTree>
    <p:extLst>
      <p:ext uri="{BB962C8B-B14F-4D97-AF65-F5344CB8AC3E}">
        <p14:creationId xmlns:p14="http://schemas.microsoft.com/office/powerpoint/2010/main" val="1123789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29057" indent="-280406" eaLnBrk="0" hangingPunct="0">
              <a:defRPr sz="2400">
                <a:solidFill>
                  <a:schemeClr val="tx1"/>
                </a:solidFill>
                <a:latin typeface="Calibri" charset="0"/>
                <a:ea typeface="ＭＳ Ｐゴシック" charset="0"/>
              </a:defRPr>
            </a:lvl2pPr>
            <a:lvl3pPr marL="1121626" indent="-224325" eaLnBrk="0" hangingPunct="0">
              <a:defRPr sz="2400">
                <a:solidFill>
                  <a:schemeClr val="tx1"/>
                </a:solidFill>
                <a:latin typeface="Calibri" charset="0"/>
                <a:ea typeface="ＭＳ Ｐゴシック" charset="0"/>
              </a:defRPr>
            </a:lvl3pPr>
            <a:lvl4pPr marL="1570276" indent="-224325" eaLnBrk="0" hangingPunct="0">
              <a:defRPr sz="2400">
                <a:solidFill>
                  <a:schemeClr val="tx1"/>
                </a:solidFill>
                <a:latin typeface="Calibri" charset="0"/>
                <a:ea typeface="ＭＳ Ｐゴシック" charset="0"/>
              </a:defRPr>
            </a:lvl4pPr>
            <a:lvl5pPr marL="2018927" indent="-224325" eaLnBrk="0" hangingPunct="0">
              <a:defRPr sz="2400">
                <a:solidFill>
                  <a:schemeClr val="tx1"/>
                </a:solidFill>
                <a:latin typeface="Calibri" charset="0"/>
                <a:ea typeface="ＭＳ Ｐゴシック" charset="0"/>
              </a:defRPr>
            </a:lvl5pPr>
            <a:lvl6pPr marL="2467577" indent="-224325" eaLnBrk="0" fontAlgn="base" hangingPunct="0">
              <a:spcBef>
                <a:spcPct val="0"/>
              </a:spcBef>
              <a:spcAft>
                <a:spcPct val="0"/>
              </a:spcAft>
              <a:defRPr sz="2400">
                <a:solidFill>
                  <a:schemeClr val="tx1"/>
                </a:solidFill>
                <a:latin typeface="Calibri" charset="0"/>
                <a:ea typeface="ＭＳ Ｐゴシック" charset="0"/>
              </a:defRPr>
            </a:lvl6pPr>
            <a:lvl7pPr marL="2916227" indent="-224325" eaLnBrk="0" fontAlgn="base" hangingPunct="0">
              <a:spcBef>
                <a:spcPct val="0"/>
              </a:spcBef>
              <a:spcAft>
                <a:spcPct val="0"/>
              </a:spcAft>
              <a:defRPr sz="2400">
                <a:solidFill>
                  <a:schemeClr val="tx1"/>
                </a:solidFill>
                <a:latin typeface="Calibri" charset="0"/>
                <a:ea typeface="ＭＳ Ｐゴシック" charset="0"/>
              </a:defRPr>
            </a:lvl7pPr>
            <a:lvl8pPr marL="3364878" indent="-224325" eaLnBrk="0" fontAlgn="base" hangingPunct="0">
              <a:spcBef>
                <a:spcPct val="0"/>
              </a:spcBef>
              <a:spcAft>
                <a:spcPct val="0"/>
              </a:spcAft>
              <a:defRPr sz="2400">
                <a:solidFill>
                  <a:schemeClr val="tx1"/>
                </a:solidFill>
                <a:latin typeface="Calibri" charset="0"/>
                <a:ea typeface="ＭＳ Ｐゴシック" charset="0"/>
              </a:defRPr>
            </a:lvl8pPr>
            <a:lvl9pPr marL="3813528" indent="-224325"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335D16A7-000E-F94A-8F6F-928D5C662BD0}" type="slidenum">
              <a:rPr lang="en-US" sz="1200"/>
              <a:pPr eaLnBrk="1" fontAlgn="base" hangingPunct="1">
                <a:spcBef>
                  <a:spcPct val="0"/>
                </a:spcBef>
                <a:spcAft>
                  <a:spcPct val="0"/>
                </a:spcAft>
              </a:pPr>
              <a:t>9</a:t>
            </a:fld>
            <a:endParaRPr lang="en-US" sz="1200"/>
          </a:p>
        </p:txBody>
      </p:sp>
      <p:sp>
        <p:nvSpPr>
          <p:cNvPr id="1054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05475" name="Rectangle 3"/>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r>
              <a:rPr lang="it-IT">
                <a:latin typeface="Calibri" charset="0"/>
              </a:rPr>
              <a:t>Vediamo quali sono gli antisettici approvati dalle linee guida dei CDC e quindi</a:t>
            </a:r>
            <a:r>
              <a:rPr lang="it-IT" baseline="0">
                <a:latin typeface="Calibri" charset="0"/>
              </a:rPr>
              <a:t> possiamo parlare dell’alcool isopropilico, del povidone-iodato e della clorexidina.</a:t>
            </a:r>
          </a:p>
          <a:p>
            <a:pPr eaLnBrk="1" hangingPunct="1">
              <a:spcBef>
                <a:spcPct val="0"/>
              </a:spcBef>
            </a:pPr>
            <a:r>
              <a:rPr lang="it-IT" baseline="0">
                <a:latin typeface="Calibri" charset="0"/>
              </a:rPr>
              <a:t>Ma questi antisettici on sono tutti uguali, la clorexidina si lascia sicuramente preferire grazie ad un effetto che insorge più velocemente e che è più persistente</a:t>
            </a:r>
            <a:endParaRPr lang="it-IT">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a:t>… e questo è sicuramente un risultato</a:t>
            </a:r>
            <a:r>
              <a:rPr lang="it-IT" baseline="0"/>
              <a:t> raggiungibile con gli strumenti giusti per cui il problema oggi, con tutte le linee guida disponibili, non è cosa fare, questo lo si sa o comunque è facile saperlo, ma come farlo</a:t>
            </a:r>
            <a:endParaRPr lang="it-IT"/>
          </a:p>
        </p:txBody>
      </p:sp>
      <p:sp>
        <p:nvSpPr>
          <p:cNvPr id="4" name="Segnaposto numero diapositiva 3"/>
          <p:cNvSpPr>
            <a:spLocks noGrp="1"/>
          </p:cNvSpPr>
          <p:nvPr>
            <p:ph type="sldNum" sz="quarter" idx="10"/>
          </p:nvPr>
        </p:nvSpPr>
        <p:spPr/>
        <p:txBody>
          <a:bodyPr/>
          <a:lstStyle/>
          <a:p>
            <a:fld id="{33752CBC-FB09-734E-A5B2-70BE503B58E8}" type="slidenum">
              <a:rPr lang="it-IT" smtClean="0"/>
              <a:t>11</a:t>
            </a:fld>
            <a:endParaRPr lang="it-IT"/>
          </a:p>
        </p:txBody>
      </p:sp>
    </p:spTree>
    <p:extLst>
      <p:ext uri="{BB962C8B-B14F-4D97-AF65-F5344CB8AC3E}">
        <p14:creationId xmlns:p14="http://schemas.microsoft.com/office/powerpoint/2010/main" val="1042757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0BA481-9289-A948-A9A6-CCFE85B98271}" type="slidenum">
              <a:rPr kumimoji="0" lang="it-IT"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it-IT"/>
          </a:p>
        </p:txBody>
      </p:sp>
    </p:spTree>
    <p:extLst>
      <p:ext uri="{BB962C8B-B14F-4D97-AF65-F5344CB8AC3E}">
        <p14:creationId xmlns:p14="http://schemas.microsoft.com/office/powerpoint/2010/main" val="848145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7BB808D-8293-4810-AA37-0F2E01BACBC5}"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r>
              <a:rPr lang="it-IT" sz="1200" kern="1200">
                <a:solidFill>
                  <a:schemeClr val="tx1"/>
                </a:solidFill>
                <a:effectLst/>
                <a:latin typeface="Arial" charset="0"/>
                <a:ea typeface="+mn-ea"/>
                <a:cs typeface="Arial" charset="0"/>
              </a:rPr>
              <a:t>Abbiamo condotto uno studio osservazionale prospettico monocentrico analizzando i dati raccolti dall’ambulatorio per l’impianto dei PICC presso il presidio Molinette di Torino, lo studio e la rilevazione dei dati è iniziata a giugno 2016 ed è terminata il 1 aprile 2017… e sono stati inclusi nello studio tutti i pazienti con età superiore ai 16 anni… leggi slide.</a:t>
            </a:r>
            <a:endParaRPr lang="it-IT"/>
          </a:p>
        </p:txBody>
      </p:sp>
    </p:spTree>
    <p:extLst>
      <p:ext uri="{BB962C8B-B14F-4D97-AF65-F5344CB8AC3E}">
        <p14:creationId xmlns:p14="http://schemas.microsoft.com/office/powerpoint/2010/main" val="291210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A18803D-F9C5-48F7-A25B-A2184E2DB0D4}"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r>
              <a:rPr lang="it-IT"/>
              <a:t>La procedura d’indagine prevedeva per ogni </a:t>
            </a:r>
            <a:r>
              <a:rPr lang="it-IT" err="1"/>
              <a:t>Picc</a:t>
            </a:r>
            <a:r>
              <a:rPr lang="it-IT" baseline="0"/>
              <a:t> impiantato l’esecuzione: leggi freccia</a:t>
            </a:r>
          </a:p>
          <a:p>
            <a:pPr eaLnBrk="1" hangingPunct="1"/>
            <a:r>
              <a:rPr lang="it-IT" sz="1200" kern="1200">
                <a:solidFill>
                  <a:schemeClr val="tx1"/>
                </a:solidFill>
                <a:effectLst/>
                <a:latin typeface="Arial" charset="0"/>
                <a:ea typeface="+mn-ea"/>
                <a:cs typeface="Arial" charset="0"/>
              </a:rPr>
              <a:t>Per raccogliere i dati è stata costruita una tabella in </a:t>
            </a:r>
            <a:r>
              <a:rPr lang="it-IT" sz="1200" kern="1200" err="1">
                <a:solidFill>
                  <a:schemeClr val="tx1"/>
                </a:solidFill>
                <a:effectLst/>
                <a:latin typeface="Arial" charset="0"/>
                <a:ea typeface="+mn-ea"/>
                <a:cs typeface="Arial" charset="0"/>
              </a:rPr>
              <a:t>exell</a:t>
            </a:r>
            <a:r>
              <a:rPr lang="it-IT" sz="1200" kern="1200">
                <a:solidFill>
                  <a:schemeClr val="tx1"/>
                </a:solidFill>
                <a:effectLst/>
                <a:latin typeface="Arial" charset="0"/>
                <a:ea typeface="+mn-ea"/>
                <a:cs typeface="Arial" charset="0"/>
              </a:rPr>
              <a:t> </a:t>
            </a:r>
            <a:r>
              <a:rPr lang="it-IT" sz="1200" kern="1200" err="1">
                <a:solidFill>
                  <a:schemeClr val="tx1"/>
                </a:solidFill>
                <a:effectLst/>
                <a:latin typeface="Arial" charset="0"/>
                <a:ea typeface="+mn-ea"/>
                <a:cs typeface="Arial" charset="0"/>
              </a:rPr>
              <a:t>articolta</a:t>
            </a:r>
            <a:r>
              <a:rPr lang="it-IT" sz="1200" kern="1200">
                <a:solidFill>
                  <a:schemeClr val="tx1"/>
                </a:solidFill>
                <a:effectLst/>
                <a:latin typeface="Arial" charset="0"/>
                <a:ea typeface="+mn-ea"/>
                <a:cs typeface="Arial" charset="0"/>
              </a:rPr>
              <a:t> in due parti: la prima parte per raccogliere dati anagrafici del campione e la seconda parte relativa al posizionamento del PICC in cui si definisce la zona di impianto, la misurazione antropometrica, la lunghezza effettiva del catetere posizionato e il referto della radiografia di controllo. </a:t>
            </a:r>
            <a:endParaRPr lang="it-IT"/>
          </a:p>
        </p:txBody>
      </p:sp>
    </p:spTree>
    <p:extLst>
      <p:ext uri="{BB962C8B-B14F-4D97-AF65-F5344CB8AC3E}">
        <p14:creationId xmlns:p14="http://schemas.microsoft.com/office/powerpoint/2010/main" val="2685803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a:solidFill>
                  <a:schemeClr val="tx1"/>
                </a:solidFill>
                <a:effectLst/>
                <a:latin typeface="Arial" charset="0"/>
                <a:ea typeface="+mn-ea"/>
                <a:cs typeface="Arial" charset="0"/>
              </a:rPr>
              <a:t>il campione raccolto è stato di 451 pazienti le cui caratteristiche demografiche sono raccolte nella seguente tabella…leggi</a:t>
            </a:r>
            <a:endParaRPr lang="it-IT"/>
          </a:p>
        </p:txBody>
      </p:sp>
      <p:sp>
        <p:nvSpPr>
          <p:cNvPr id="4" name="Segnaposto numero diapositiva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202AF34-650F-4B92-BDC3-A40840A513CD}"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16213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a:solidFill>
                  <a:schemeClr val="tx1"/>
                </a:solidFill>
                <a:effectLst/>
                <a:latin typeface="Arial" charset="0"/>
                <a:ea typeface="+mn-ea"/>
                <a:cs typeface="Arial" charset="0"/>
              </a:rPr>
              <a:t>i mal posizionamenti rilevati sono stati 2 di cui: uno non confermato dalla lastra successiva eseguita due giorni dopo, mentre il secondo mal posizionamento fa riferimento a un </a:t>
            </a:r>
            <a:r>
              <a:rPr lang="it-IT" sz="1200" kern="1200" err="1">
                <a:solidFill>
                  <a:schemeClr val="tx1"/>
                </a:solidFill>
                <a:effectLst/>
                <a:latin typeface="Arial" charset="0"/>
                <a:ea typeface="+mn-ea"/>
                <a:cs typeface="Arial" charset="0"/>
              </a:rPr>
              <a:t>picc</a:t>
            </a:r>
            <a:r>
              <a:rPr lang="it-IT" sz="1200" kern="1200">
                <a:solidFill>
                  <a:schemeClr val="tx1"/>
                </a:solidFill>
                <a:effectLst/>
                <a:latin typeface="Arial" charset="0"/>
                <a:ea typeface="+mn-ea"/>
                <a:cs typeface="Arial" charset="0"/>
              </a:rPr>
              <a:t> impiantato su una donna obesa. In entrambi i casi il PICC è stato impiantato dal lato di destra. Nel primo caso il PICC è stato rilevatori 38 cm e vi è corrispondenza con la misurazione rilevata dallo </a:t>
            </a:r>
            <a:r>
              <a:rPr lang="it-IT" sz="1200" kern="1200" err="1">
                <a:solidFill>
                  <a:schemeClr val="tx1"/>
                </a:solidFill>
                <a:effectLst/>
                <a:latin typeface="Arial" charset="0"/>
                <a:ea typeface="+mn-ea"/>
                <a:cs typeface="Arial" charset="0"/>
              </a:rPr>
              <a:t>sherlok</a:t>
            </a:r>
            <a:r>
              <a:rPr lang="it-IT" sz="1200" kern="1200">
                <a:solidFill>
                  <a:schemeClr val="tx1"/>
                </a:solidFill>
                <a:effectLst/>
                <a:latin typeface="Arial" charset="0"/>
                <a:ea typeface="+mn-ea"/>
                <a:cs typeface="Arial" charset="0"/>
              </a:rPr>
              <a:t>, per il secondo mal posizionamento la misurazione antropometrica si è rilevata inferiore di 2 cm , rispetto a quella rilevata dallo strumento. </a:t>
            </a:r>
            <a:endParaRPr lang="it-IT"/>
          </a:p>
        </p:txBody>
      </p:sp>
      <p:sp>
        <p:nvSpPr>
          <p:cNvPr id="4" name="Segnaposto numero diapositiva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202AF34-650F-4B92-BDC3-A40840A513CD}"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72660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a:solidFill>
                  <a:schemeClr val="tx1"/>
                </a:solidFill>
                <a:effectLst/>
                <a:latin typeface="Arial" charset="0"/>
                <a:ea typeface="+mn-ea"/>
                <a:cs typeface="Arial" charset="0"/>
              </a:rPr>
              <a:t>quindi dopo un’attenta analisi e una valutazione dei dati possiamo affermare che il tasso di posizionamento riscontrato è inferiore ai dati presenti in letteratura utilizzando lo Sherlock, anche perché i due mal posizionamenti si sono verificati su due pazienti: dove in un caso ad un successivo controllo l’rx confermava una posizione della punta corretta e il secondo caso è legato alle caratteristiche fisiche della paziente. Nei pazienti obesi si può avere abbassamento del diaframma e del mediastino nel passaggio da posizione supina ad ortostatica, con conseguente dislocazione della punta.</a:t>
            </a:r>
            <a:endParaRPr lang="it-IT"/>
          </a:p>
        </p:txBody>
      </p:sp>
      <p:sp>
        <p:nvSpPr>
          <p:cNvPr id="4" name="Segnaposto numero diapositiva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202AF34-650F-4B92-BDC3-A40840A513CD}"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23225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Page Blue - Strength">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663655"/>
            <a:ext cx="12192000" cy="3714591"/>
          </a:xfrm>
          <a:prstGeom prst="rect">
            <a:avLst/>
          </a:prstGeom>
        </p:spPr>
      </p:pic>
      <p:sp>
        <p:nvSpPr>
          <p:cNvPr id="16" name="Rectangle 15"/>
          <p:cNvSpPr/>
          <p:nvPr userDrawn="1"/>
        </p:nvSpPr>
        <p:spPr>
          <a:xfrm>
            <a:off x="0" y="4030128"/>
            <a:ext cx="12192000" cy="24018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7" name="Freihandform 5"/>
          <p:cNvSpPr/>
          <p:nvPr userDrawn="1"/>
        </p:nvSpPr>
        <p:spPr>
          <a:xfrm>
            <a:off x="-12095" y="5340687"/>
            <a:ext cx="12229305" cy="1527325"/>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181254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1812547 h 2036079"/>
              <a:gd name="connsiteX0" fmla="*/ 0 w 9169454"/>
              <a:gd name="connsiteY0" fmla="*/ 1812547 h 1813829"/>
              <a:gd name="connsiteX1" fmla="*/ 9169381 w 9169454"/>
              <a:gd name="connsiteY1" fmla="*/ 1813829 h 1813829"/>
              <a:gd name="connsiteX2" fmla="*/ 9144765 w 9169454"/>
              <a:gd name="connsiteY2" fmla="*/ 64560 h 1813829"/>
              <a:gd name="connsiteX3" fmla="*/ 1047662 w 9169454"/>
              <a:gd name="connsiteY3" fmla="*/ 602625 h 1813829"/>
              <a:gd name="connsiteX4" fmla="*/ 4637 w 9169454"/>
              <a:gd name="connsiteY4" fmla="*/ 0 h 1813829"/>
              <a:gd name="connsiteX5" fmla="*/ 0 w 9169454"/>
              <a:gd name="connsiteY5" fmla="*/ 1812547 h 1813829"/>
              <a:gd name="connsiteX0" fmla="*/ 0 w 9144765"/>
              <a:gd name="connsiteY0" fmla="*/ 1812547 h 1812547"/>
              <a:gd name="connsiteX1" fmla="*/ 9143981 w 9144765"/>
              <a:gd name="connsiteY1" fmla="*/ 17291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44765"/>
              <a:gd name="connsiteY0" fmla="*/ 1812547 h 1812547"/>
              <a:gd name="connsiteX1" fmla="*/ 9135515 w 9144765"/>
              <a:gd name="connsiteY1" fmla="*/ 18053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71979"/>
              <a:gd name="connsiteY0" fmla="*/ 1812547 h 1812547"/>
              <a:gd name="connsiteX1" fmla="*/ 9135515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796292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39761 h 1839761"/>
              <a:gd name="connsiteX1" fmla="*/ 9171800 w 9172310"/>
              <a:gd name="connsiteY1" fmla="*/ 1805363 h 1839761"/>
              <a:gd name="connsiteX2" fmla="*/ 9171979 w 9172310"/>
              <a:gd name="connsiteY2" fmla="*/ 64560 h 1839761"/>
              <a:gd name="connsiteX3" fmla="*/ 1047662 w 9172310"/>
              <a:gd name="connsiteY3" fmla="*/ 602625 h 1839761"/>
              <a:gd name="connsiteX4" fmla="*/ 4637 w 9172310"/>
              <a:gd name="connsiteY4" fmla="*/ 0 h 1839761"/>
              <a:gd name="connsiteX5" fmla="*/ 0 w 9172310"/>
              <a:gd name="connsiteY5" fmla="*/ 1839761 h 1839761"/>
              <a:gd name="connsiteX0" fmla="*/ 0 w 9171979"/>
              <a:gd name="connsiteY0" fmla="*/ 1839761 h 1839761"/>
              <a:gd name="connsiteX1" fmla="*/ 9153657 w 9171979"/>
              <a:gd name="connsiteY1" fmla="*/ 1814434 h 1839761"/>
              <a:gd name="connsiteX2" fmla="*/ 9171979 w 9171979"/>
              <a:gd name="connsiteY2" fmla="*/ 64560 h 1839761"/>
              <a:gd name="connsiteX3" fmla="*/ 1047662 w 9171979"/>
              <a:gd name="connsiteY3" fmla="*/ 602625 h 1839761"/>
              <a:gd name="connsiteX4" fmla="*/ 4637 w 9171979"/>
              <a:gd name="connsiteY4" fmla="*/ 0 h 1839761"/>
              <a:gd name="connsiteX5" fmla="*/ 0 w 9171979"/>
              <a:gd name="connsiteY5" fmla="*/ 1839761 h 1839761"/>
              <a:gd name="connsiteX0" fmla="*/ 0 w 9181032"/>
              <a:gd name="connsiteY0" fmla="*/ 1839761 h 1839761"/>
              <a:gd name="connsiteX1" fmla="*/ 9180872 w 9181032"/>
              <a:gd name="connsiteY1" fmla="*/ 18144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691594 h 1814801"/>
              <a:gd name="connsiteX1" fmla="*/ 9180872 w 9181032"/>
              <a:gd name="connsiteY1" fmla="*/ 1814434 h 1814801"/>
              <a:gd name="connsiteX2" fmla="*/ 9171979 w 9181032"/>
              <a:gd name="connsiteY2" fmla="*/ 64560 h 1814801"/>
              <a:gd name="connsiteX3" fmla="*/ 1047662 w 9181032"/>
              <a:gd name="connsiteY3" fmla="*/ 602625 h 1814801"/>
              <a:gd name="connsiteX4" fmla="*/ 4637 w 9181032"/>
              <a:gd name="connsiteY4" fmla="*/ 0 h 1814801"/>
              <a:gd name="connsiteX5" fmla="*/ 0 w 9181032"/>
              <a:gd name="connsiteY5" fmla="*/ 1691594 h 1814801"/>
              <a:gd name="connsiteX0" fmla="*/ 0 w 9181032"/>
              <a:gd name="connsiteY0" fmla="*/ 1691594 h 1691594"/>
              <a:gd name="connsiteX1" fmla="*/ 9180872 w 9181032"/>
              <a:gd name="connsiteY1" fmla="*/ 1655684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0 w 9181032"/>
              <a:gd name="connsiteY0" fmla="*/ 1691594 h 1691594"/>
              <a:gd name="connsiteX1" fmla="*/ 9180872 w 9181032"/>
              <a:gd name="connsiteY1" fmla="*/ 1690320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8537 w 9176869"/>
              <a:gd name="connsiteY0" fmla="*/ 1018494 h 1690320"/>
              <a:gd name="connsiteX1" fmla="*/ 9176709 w 9176869"/>
              <a:gd name="connsiteY1" fmla="*/ 1690320 h 1690320"/>
              <a:gd name="connsiteX2" fmla="*/ 9167816 w 9176869"/>
              <a:gd name="connsiteY2" fmla="*/ 64560 h 1690320"/>
              <a:gd name="connsiteX3" fmla="*/ 1043499 w 9176869"/>
              <a:gd name="connsiteY3" fmla="*/ 602625 h 1690320"/>
              <a:gd name="connsiteX4" fmla="*/ 474 w 9176869"/>
              <a:gd name="connsiteY4" fmla="*/ 0 h 1690320"/>
              <a:gd name="connsiteX5" fmla="*/ 8537 w 9176869"/>
              <a:gd name="connsiteY5" fmla="*/ 1018494 h 1690320"/>
              <a:gd name="connsiteX0" fmla="*/ 8537 w 9176869"/>
              <a:gd name="connsiteY0" fmla="*/ 1145494 h 1690320"/>
              <a:gd name="connsiteX1" fmla="*/ 9176709 w 9176869"/>
              <a:gd name="connsiteY1" fmla="*/ 1690320 h 1690320"/>
              <a:gd name="connsiteX2" fmla="*/ 9167816 w 9176869"/>
              <a:gd name="connsiteY2" fmla="*/ 64560 h 1690320"/>
              <a:gd name="connsiteX3" fmla="*/ 1043499 w 9176869"/>
              <a:gd name="connsiteY3" fmla="*/ 602625 h 1690320"/>
              <a:gd name="connsiteX4" fmla="*/ 474 w 9176869"/>
              <a:gd name="connsiteY4" fmla="*/ 0 h 1690320"/>
              <a:gd name="connsiteX5" fmla="*/ 8537 w 9176869"/>
              <a:gd name="connsiteY5" fmla="*/ 1145494 h 1690320"/>
              <a:gd name="connsiteX0" fmla="*/ 8537 w 9167816"/>
              <a:gd name="connsiteY0" fmla="*/ 1145494 h 1207720"/>
              <a:gd name="connsiteX1" fmla="*/ 9138609 w 9167816"/>
              <a:gd name="connsiteY1" fmla="*/ 1207720 h 1207720"/>
              <a:gd name="connsiteX2" fmla="*/ 9167816 w 9167816"/>
              <a:gd name="connsiteY2" fmla="*/ 64560 h 1207720"/>
              <a:gd name="connsiteX3" fmla="*/ 1043499 w 9167816"/>
              <a:gd name="connsiteY3" fmla="*/ 602625 h 1207720"/>
              <a:gd name="connsiteX4" fmla="*/ 474 w 9167816"/>
              <a:gd name="connsiteY4" fmla="*/ 0 h 1207720"/>
              <a:gd name="connsiteX5" fmla="*/ 8537 w 9167816"/>
              <a:gd name="connsiteY5" fmla="*/ 1145494 h 1207720"/>
              <a:gd name="connsiteX0" fmla="*/ 8537 w 9167816"/>
              <a:gd name="connsiteY0" fmla="*/ 1145494 h 1233120"/>
              <a:gd name="connsiteX1" fmla="*/ 9164009 w 9167816"/>
              <a:gd name="connsiteY1" fmla="*/ 1233120 h 1233120"/>
              <a:gd name="connsiteX2" fmla="*/ 9167816 w 9167816"/>
              <a:gd name="connsiteY2" fmla="*/ 64560 h 1233120"/>
              <a:gd name="connsiteX3" fmla="*/ 1043499 w 9167816"/>
              <a:gd name="connsiteY3" fmla="*/ 602625 h 1233120"/>
              <a:gd name="connsiteX4" fmla="*/ 474 w 9167816"/>
              <a:gd name="connsiteY4" fmla="*/ 0 h 1233120"/>
              <a:gd name="connsiteX5" fmla="*/ 8537 w 9167816"/>
              <a:gd name="connsiteY5" fmla="*/ 1145494 h 1233120"/>
              <a:gd name="connsiteX0" fmla="*/ 8537 w 9167816"/>
              <a:gd name="connsiteY0" fmla="*/ 1145494 h 1169620"/>
              <a:gd name="connsiteX1" fmla="*/ 9164009 w 9167816"/>
              <a:gd name="connsiteY1" fmla="*/ 1169620 h 1169620"/>
              <a:gd name="connsiteX2" fmla="*/ 9167816 w 9167816"/>
              <a:gd name="connsiteY2" fmla="*/ 64560 h 1169620"/>
              <a:gd name="connsiteX3" fmla="*/ 1043499 w 9167816"/>
              <a:gd name="connsiteY3" fmla="*/ 602625 h 1169620"/>
              <a:gd name="connsiteX4" fmla="*/ 474 w 9167816"/>
              <a:gd name="connsiteY4" fmla="*/ 0 h 1169620"/>
              <a:gd name="connsiteX5" fmla="*/ 8537 w 9167816"/>
              <a:gd name="connsiteY5" fmla="*/ 1145494 h 1169620"/>
              <a:gd name="connsiteX0" fmla="*/ 8537 w 9167816"/>
              <a:gd name="connsiteY0" fmla="*/ 1145494 h 1145494"/>
              <a:gd name="connsiteX1" fmla="*/ 9164009 w 9167816"/>
              <a:gd name="connsiteY1" fmla="*/ 1068020 h 1145494"/>
              <a:gd name="connsiteX2" fmla="*/ 9167816 w 9167816"/>
              <a:gd name="connsiteY2" fmla="*/ 64560 h 1145494"/>
              <a:gd name="connsiteX3" fmla="*/ 1043499 w 9167816"/>
              <a:gd name="connsiteY3" fmla="*/ 602625 h 1145494"/>
              <a:gd name="connsiteX4" fmla="*/ 474 w 9167816"/>
              <a:gd name="connsiteY4" fmla="*/ 0 h 1145494"/>
              <a:gd name="connsiteX5" fmla="*/ 8537 w 9167816"/>
              <a:gd name="connsiteY5" fmla="*/ 1145494 h 1145494"/>
              <a:gd name="connsiteX0" fmla="*/ 8537 w 9167816"/>
              <a:gd name="connsiteY0" fmla="*/ 1145494 h 1145494"/>
              <a:gd name="connsiteX1" fmla="*/ 9164009 w 9167816"/>
              <a:gd name="connsiteY1" fmla="*/ 1144220 h 1145494"/>
              <a:gd name="connsiteX2" fmla="*/ 9167816 w 9167816"/>
              <a:gd name="connsiteY2" fmla="*/ 64560 h 1145494"/>
              <a:gd name="connsiteX3" fmla="*/ 1043499 w 9167816"/>
              <a:gd name="connsiteY3" fmla="*/ 602625 h 1145494"/>
              <a:gd name="connsiteX4" fmla="*/ 474 w 9167816"/>
              <a:gd name="connsiteY4" fmla="*/ 0 h 1145494"/>
              <a:gd name="connsiteX5" fmla="*/ 8537 w 9167816"/>
              <a:gd name="connsiteY5" fmla="*/ 1145494 h 1145494"/>
              <a:gd name="connsiteX0" fmla="*/ 0 w 9171979"/>
              <a:gd name="connsiteY0" fmla="*/ 1145494 h 1145494"/>
              <a:gd name="connsiteX1" fmla="*/ 9168172 w 9171979"/>
              <a:gd name="connsiteY1" fmla="*/ 1144220 h 1145494"/>
              <a:gd name="connsiteX2" fmla="*/ 9171979 w 9171979"/>
              <a:gd name="connsiteY2" fmla="*/ 64560 h 1145494"/>
              <a:gd name="connsiteX3" fmla="*/ 1047662 w 9171979"/>
              <a:gd name="connsiteY3" fmla="*/ 602625 h 1145494"/>
              <a:gd name="connsiteX4" fmla="*/ 4637 w 9171979"/>
              <a:gd name="connsiteY4" fmla="*/ 0 h 1145494"/>
              <a:gd name="connsiteX5" fmla="*/ 0 w 9171979"/>
              <a:gd name="connsiteY5" fmla="*/ 1145494 h 114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1979" h="1145494">
                <a:moveTo>
                  <a:pt x="0" y="1145494"/>
                </a:moveTo>
                <a:lnTo>
                  <a:pt x="9168172" y="1144220"/>
                </a:lnTo>
                <a:cubicBezTo>
                  <a:pt x="9169865" y="478077"/>
                  <a:pt x="9170286" y="730703"/>
                  <a:pt x="9171979" y="64560"/>
                </a:cubicBezTo>
                <a:lnTo>
                  <a:pt x="1047662" y="602625"/>
                </a:lnTo>
                <a:cubicBezTo>
                  <a:pt x="673161" y="624165"/>
                  <a:pt x="304171" y="476348"/>
                  <a:pt x="4637" y="0"/>
                </a:cubicBezTo>
                <a:cubicBezTo>
                  <a:pt x="1398" y="696214"/>
                  <a:pt x="3239" y="449280"/>
                  <a:pt x="0" y="1145494"/>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solidFill>
                <a:schemeClr val="accent1"/>
              </a:solidFill>
            </a:endParaRPr>
          </a:p>
        </p:txBody>
      </p:sp>
      <p:pic>
        <p:nvPicPr>
          <p:cNvPr id="14" name="Picture 1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85904" y="6432000"/>
            <a:ext cx="1576832" cy="235712"/>
          </a:xfrm>
          <a:prstGeom prst="rect">
            <a:avLst/>
          </a:prstGeom>
        </p:spPr>
      </p:pic>
      <p:sp>
        <p:nvSpPr>
          <p:cNvPr id="18" name="Text Placeholder 9"/>
          <p:cNvSpPr>
            <a:spLocks noGrp="1"/>
          </p:cNvSpPr>
          <p:nvPr>
            <p:ph type="body" sz="quarter" idx="13" hasCustomPrompt="1"/>
          </p:nvPr>
        </p:nvSpPr>
        <p:spPr>
          <a:xfrm>
            <a:off x="653497" y="4444938"/>
            <a:ext cx="10950297" cy="826757"/>
          </a:xfrm>
          <a:prstGeom prst="rect">
            <a:avLst/>
          </a:prstGeom>
        </p:spPr>
        <p:txBody>
          <a:bodyPr wrap="square" anchor="b" anchorCtr="0">
            <a:noAutofit/>
          </a:bodyPr>
          <a:lstStyle>
            <a:lvl1pPr>
              <a:lnSpc>
                <a:spcPts val="4533"/>
              </a:lnSpc>
              <a:defRPr sz="3733" b="1" i="1" spc="0" baseline="0">
                <a:solidFill>
                  <a:schemeClr val="bg1"/>
                </a:solidFill>
                <a:effectLst>
                  <a:outerShdw blurRad="50800" dist="38100" dir="2700000" algn="tl" rotWithShape="0">
                    <a:srgbClr val="000000">
                      <a:alpha val="20000"/>
                    </a:srgbClr>
                  </a:outerShdw>
                </a:effectLst>
                <a:latin typeface="Arial"/>
                <a:cs typeface="Arial"/>
              </a:defRPr>
            </a:lvl1pPr>
          </a:lstStyle>
          <a:p>
            <a:r>
              <a:rPr lang="en-US"/>
              <a:t>Program or Course Name</a:t>
            </a:r>
          </a:p>
        </p:txBody>
      </p:sp>
      <p:sp>
        <p:nvSpPr>
          <p:cNvPr id="20" name="Freihandform 5"/>
          <p:cNvSpPr/>
          <p:nvPr userDrawn="1"/>
        </p:nvSpPr>
        <p:spPr>
          <a:xfrm flipH="1" flipV="1">
            <a:off x="-6544" y="6265"/>
            <a:ext cx="12240595" cy="1470977"/>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181254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1812547 h 2036079"/>
              <a:gd name="connsiteX0" fmla="*/ 0 w 9169454"/>
              <a:gd name="connsiteY0" fmla="*/ 1812547 h 1813829"/>
              <a:gd name="connsiteX1" fmla="*/ 9169381 w 9169454"/>
              <a:gd name="connsiteY1" fmla="*/ 1813829 h 1813829"/>
              <a:gd name="connsiteX2" fmla="*/ 9144765 w 9169454"/>
              <a:gd name="connsiteY2" fmla="*/ 64560 h 1813829"/>
              <a:gd name="connsiteX3" fmla="*/ 1047662 w 9169454"/>
              <a:gd name="connsiteY3" fmla="*/ 602625 h 1813829"/>
              <a:gd name="connsiteX4" fmla="*/ 4637 w 9169454"/>
              <a:gd name="connsiteY4" fmla="*/ 0 h 1813829"/>
              <a:gd name="connsiteX5" fmla="*/ 0 w 9169454"/>
              <a:gd name="connsiteY5" fmla="*/ 1812547 h 1813829"/>
              <a:gd name="connsiteX0" fmla="*/ 0 w 9144765"/>
              <a:gd name="connsiteY0" fmla="*/ 1812547 h 1812547"/>
              <a:gd name="connsiteX1" fmla="*/ 9143981 w 9144765"/>
              <a:gd name="connsiteY1" fmla="*/ 17291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44765"/>
              <a:gd name="connsiteY0" fmla="*/ 1812547 h 1812547"/>
              <a:gd name="connsiteX1" fmla="*/ 9135515 w 9144765"/>
              <a:gd name="connsiteY1" fmla="*/ 18053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71979"/>
              <a:gd name="connsiteY0" fmla="*/ 1812547 h 1812547"/>
              <a:gd name="connsiteX1" fmla="*/ 9135515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796292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39761 h 1839761"/>
              <a:gd name="connsiteX1" fmla="*/ 9171800 w 9172310"/>
              <a:gd name="connsiteY1" fmla="*/ 1805363 h 1839761"/>
              <a:gd name="connsiteX2" fmla="*/ 9171979 w 9172310"/>
              <a:gd name="connsiteY2" fmla="*/ 64560 h 1839761"/>
              <a:gd name="connsiteX3" fmla="*/ 1047662 w 9172310"/>
              <a:gd name="connsiteY3" fmla="*/ 602625 h 1839761"/>
              <a:gd name="connsiteX4" fmla="*/ 4637 w 9172310"/>
              <a:gd name="connsiteY4" fmla="*/ 0 h 1839761"/>
              <a:gd name="connsiteX5" fmla="*/ 0 w 9172310"/>
              <a:gd name="connsiteY5" fmla="*/ 1839761 h 1839761"/>
              <a:gd name="connsiteX0" fmla="*/ 0 w 9171979"/>
              <a:gd name="connsiteY0" fmla="*/ 1839761 h 1839761"/>
              <a:gd name="connsiteX1" fmla="*/ 9153657 w 9171979"/>
              <a:gd name="connsiteY1" fmla="*/ 1814434 h 1839761"/>
              <a:gd name="connsiteX2" fmla="*/ 9171979 w 9171979"/>
              <a:gd name="connsiteY2" fmla="*/ 64560 h 1839761"/>
              <a:gd name="connsiteX3" fmla="*/ 1047662 w 9171979"/>
              <a:gd name="connsiteY3" fmla="*/ 602625 h 1839761"/>
              <a:gd name="connsiteX4" fmla="*/ 4637 w 9171979"/>
              <a:gd name="connsiteY4" fmla="*/ 0 h 1839761"/>
              <a:gd name="connsiteX5" fmla="*/ 0 w 9171979"/>
              <a:gd name="connsiteY5" fmla="*/ 1839761 h 1839761"/>
              <a:gd name="connsiteX0" fmla="*/ 0 w 9181032"/>
              <a:gd name="connsiteY0" fmla="*/ 1839761 h 1839761"/>
              <a:gd name="connsiteX1" fmla="*/ 9180872 w 9181032"/>
              <a:gd name="connsiteY1" fmla="*/ 18144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839761 h 1839761"/>
              <a:gd name="connsiteX1" fmla="*/ 9180872 w 9181032"/>
              <a:gd name="connsiteY1" fmla="*/ 13699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300011 h 1369934"/>
              <a:gd name="connsiteX1" fmla="*/ 9180872 w 9181032"/>
              <a:gd name="connsiteY1" fmla="*/ 1369934 h 1369934"/>
              <a:gd name="connsiteX2" fmla="*/ 9171979 w 9181032"/>
              <a:gd name="connsiteY2" fmla="*/ 64560 h 1369934"/>
              <a:gd name="connsiteX3" fmla="*/ 1047662 w 9181032"/>
              <a:gd name="connsiteY3" fmla="*/ 602625 h 1369934"/>
              <a:gd name="connsiteX4" fmla="*/ 4637 w 9181032"/>
              <a:gd name="connsiteY4" fmla="*/ 0 h 1369934"/>
              <a:gd name="connsiteX5" fmla="*/ 0 w 9181032"/>
              <a:gd name="connsiteY5" fmla="*/ 1300011 h 1369934"/>
              <a:gd name="connsiteX0" fmla="*/ 0 w 9181032"/>
              <a:gd name="connsiteY0" fmla="*/ 1395261 h 1395261"/>
              <a:gd name="connsiteX1" fmla="*/ 9180872 w 9181032"/>
              <a:gd name="connsiteY1" fmla="*/ 1369934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81032"/>
              <a:gd name="connsiteY0" fmla="*/ 1395261 h 1395261"/>
              <a:gd name="connsiteX1" fmla="*/ 9180872 w 9181032"/>
              <a:gd name="connsiteY1" fmla="*/ 1190017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81032"/>
              <a:gd name="connsiteY0" fmla="*/ 1395261 h 1395261"/>
              <a:gd name="connsiteX1" fmla="*/ 9180872 w 9181032"/>
              <a:gd name="connsiteY1" fmla="*/ 1391100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71979"/>
              <a:gd name="connsiteY0" fmla="*/ 1395261 h 1395261"/>
              <a:gd name="connsiteX1" fmla="*/ 9170289 w 9171979"/>
              <a:gd name="connsiteY1" fmla="*/ 1242933 h 1395261"/>
              <a:gd name="connsiteX2" fmla="*/ 9171979 w 9171979"/>
              <a:gd name="connsiteY2" fmla="*/ 64560 h 1395261"/>
              <a:gd name="connsiteX3" fmla="*/ 1047662 w 9171979"/>
              <a:gd name="connsiteY3" fmla="*/ 602625 h 1395261"/>
              <a:gd name="connsiteX4" fmla="*/ 4637 w 9171979"/>
              <a:gd name="connsiteY4" fmla="*/ 0 h 1395261"/>
              <a:gd name="connsiteX5" fmla="*/ 0 w 9171979"/>
              <a:gd name="connsiteY5" fmla="*/ 1395261 h 1395261"/>
              <a:gd name="connsiteX0" fmla="*/ 0 w 9171979"/>
              <a:gd name="connsiteY0" fmla="*/ 1225928 h 1242933"/>
              <a:gd name="connsiteX1" fmla="*/ 9170289 w 9171979"/>
              <a:gd name="connsiteY1" fmla="*/ 1242933 h 1242933"/>
              <a:gd name="connsiteX2" fmla="*/ 9171979 w 9171979"/>
              <a:gd name="connsiteY2" fmla="*/ 64560 h 1242933"/>
              <a:gd name="connsiteX3" fmla="*/ 1047662 w 9171979"/>
              <a:gd name="connsiteY3" fmla="*/ 602625 h 1242933"/>
              <a:gd name="connsiteX4" fmla="*/ 4637 w 9171979"/>
              <a:gd name="connsiteY4" fmla="*/ 0 h 1242933"/>
              <a:gd name="connsiteX5" fmla="*/ 0 w 9171979"/>
              <a:gd name="connsiteY5" fmla="*/ 1225928 h 1242933"/>
              <a:gd name="connsiteX0" fmla="*/ 0 w 9193146"/>
              <a:gd name="connsiteY0" fmla="*/ 1278845 h 1278845"/>
              <a:gd name="connsiteX1" fmla="*/ 9191456 w 9193146"/>
              <a:gd name="connsiteY1" fmla="*/ 12429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1278845 h 1278845"/>
              <a:gd name="connsiteX1" fmla="*/ 9191456 w 9193146"/>
              <a:gd name="connsiteY1" fmla="*/ 9762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1278845 h 1278845"/>
              <a:gd name="connsiteX1" fmla="*/ 9191456 w 9193146"/>
              <a:gd name="connsiteY1" fmla="*/ 11032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999445 h 1103233"/>
              <a:gd name="connsiteX1" fmla="*/ 9191456 w 9193146"/>
              <a:gd name="connsiteY1" fmla="*/ 1103233 h 1103233"/>
              <a:gd name="connsiteX2" fmla="*/ 9193146 w 9193146"/>
              <a:gd name="connsiteY2" fmla="*/ 64560 h 1103233"/>
              <a:gd name="connsiteX3" fmla="*/ 1068829 w 9193146"/>
              <a:gd name="connsiteY3" fmla="*/ 602625 h 1103233"/>
              <a:gd name="connsiteX4" fmla="*/ 25804 w 9193146"/>
              <a:gd name="connsiteY4" fmla="*/ 0 h 1103233"/>
              <a:gd name="connsiteX5" fmla="*/ 0 w 9193146"/>
              <a:gd name="connsiteY5" fmla="*/ 999445 h 1103233"/>
              <a:gd name="connsiteX0" fmla="*/ 0 w 9180446"/>
              <a:gd name="connsiteY0" fmla="*/ 1101045 h 1103233"/>
              <a:gd name="connsiteX1" fmla="*/ 9178756 w 9180446"/>
              <a:gd name="connsiteY1" fmla="*/ 1103233 h 1103233"/>
              <a:gd name="connsiteX2" fmla="*/ 9180446 w 9180446"/>
              <a:gd name="connsiteY2" fmla="*/ 64560 h 1103233"/>
              <a:gd name="connsiteX3" fmla="*/ 1056129 w 9180446"/>
              <a:gd name="connsiteY3" fmla="*/ 602625 h 1103233"/>
              <a:gd name="connsiteX4" fmla="*/ 13104 w 9180446"/>
              <a:gd name="connsiteY4" fmla="*/ 0 h 1103233"/>
              <a:gd name="connsiteX5" fmla="*/ 0 w 9180446"/>
              <a:gd name="connsiteY5" fmla="*/ 1101045 h 1103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80446" h="1103233">
                <a:moveTo>
                  <a:pt x="0" y="1101045"/>
                </a:moveTo>
                <a:lnTo>
                  <a:pt x="9178756" y="1103233"/>
                </a:lnTo>
                <a:cubicBezTo>
                  <a:pt x="9180449" y="437090"/>
                  <a:pt x="9178753" y="730703"/>
                  <a:pt x="9180446" y="64560"/>
                </a:cubicBezTo>
                <a:lnTo>
                  <a:pt x="1056129" y="602625"/>
                </a:lnTo>
                <a:cubicBezTo>
                  <a:pt x="681628" y="624165"/>
                  <a:pt x="312638" y="476348"/>
                  <a:pt x="13104" y="0"/>
                </a:cubicBezTo>
                <a:cubicBezTo>
                  <a:pt x="9865" y="696214"/>
                  <a:pt x="3239" y="404831"/>
                  <a:pt x="0" y="1101045"/>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solidFill>
                <a:schemeClr val="accent1"/>
              </a:solidFill>
            </a:endParaRPr>
          </a:p>
        </p:txBody>
      </p:sp>
      <p:sp>
        <p:nvSpPr>
          <p:cNvPr id="23" name="Text Placeholder 37"/>
          <p:cNvSpPr>
            <a:spLocks noGrp="1"/>
          </p:cNvSpPr>
          <p:nvPr>
            <p:ph type="body" sz="quarter" idx="11" hasCustomPrompt="1"/>
          </p:nvPr>
        </p:nvSpPr>
        <p:spPr>
          <a:xfrm>
            <a:off x="684284" y="5381472"/>
            <a:ext cx="7855504" cy="612929"/>
          </a:xfrm>
          <a:prstGeom prst="rect">
            <a:avLst/>
          </a:prstGeom>
        </p:spPr>
        <p:txBody>
          <a:bodyPr/>
          <a:lstStyle>
            <a:lvl1pPr>
              <a:defRPr sz="1867" baseline="0">
                <a:solidFill>
                  <a:schemeClr val="bg2">
                    <a:lumMod val="60000"/>
                    <a:lumOff val="40000"/>
                  </a:schemeClr>
                </a:solidFill>
                <a:latin typeface="Arial" pitchFamily="34" charset="0"/>
                <a:cs typeface="Arial" pitchFamily="34" charset="0"/>
              </a:defRPr>
            </a:lvl1pPr>
          </a:lstStyle>
          <a:p>
            <a:r>
              <a:rPr lang="en-US"/>
              <a:t>Presenter Name | MM-DD-20XX (Optional)</a:t>
            </a:r>
          </a:p>
        </p:txBody>
      </p:sp>
      <p:sp>
        <p:nvSpPr>
          <p:cNvPr id="24" name="Text Placeholder 37"/>
          <p:cNvSpPr>
            <a:spLocks noGrp="1"/>
          </p:cNvSpPr>
          <p:nvPr>
            <p:ph type="body" sz="quarter" idx="14" hasCustomPrompt="1"/>
          </p:nvPr>
        </p:nvSpPr>
        <p:spPr>
          <a:xfrm>
            <a:off x="739422" y="4219303"/>
            <a:ext cx="9302044" cy="389696"/>
          </a:xfrm>
          <a:prstGeom prst="rect">
            <a:avLst/>
          </a:prstGeom>
        </p:spPr>
        <p:txBody>
          <a:bodyPr/>
          <a:lstStyle>
            <a:lvl1pPr marL="0" marR="0" indent="-457189" algn="l" defTabSz="609585" rtl="0" eaLnBrk="1" fontAlgn="auto" latinLnBrk="0" hangingPunct="1">
              <a:lnSpc>
                <a:spcPct val="100000"/>
              </a:lnSpc>
              <a:spcBef>
                <a:spcPts val="0"/>
              </a:spcBef>
              <a:spcAft>
                <a:spcPts val="0"/>
              </a:spcAft>
              <a:buClrTx/>
              <a:buSzTx/>
              <a:buFont typeface="Arial"/>
              <a:buNone/>
              <a:tabLst/>
              <a:defRPr sz="2133" baseline="0">
                <a:solidFill>
                  <a:schemeClr val="bg1"/>
                </a:solidFill>
                <a:latin typeface="Arial" pitchFamily="34" charset="0"/>
                <a:cs typeface="Arial" pitchFamily="34" charset="0"/>
              </a:defRPr>
            </a:lvl1pPr>
          </a:lstStyle>
          <a:p>
            <a:r>
              <a:rPr lang="en-US">
                <a:cs typeface="Arial"/>
              </a:rPr>
              <a:t>Power Brand</a:t>
            </a:r>
            <a:r>
              <a:rPr lang="en-US" baseline="30000">
                <a:cs typeface="Arial"/>
              </a:rPr>
              <a:t>®</a:t>
            </a:r>
            <a:r>
              <a:rPr lang="en-US">
                <a:cs typeface="Arial"/>
              </a:rPr>
              <a:t> Curriculum Name (Optional)</a:t>
            </a:r>
          </a:p>
        </p:txBody>
      </p:sp>
      <p:pic>
        <p:nvPicPr>
          <p:cNvPr id="22" name="Picture 2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5181" y="570089"/>
            <a:ext cx="2491232" cy="1202944"/>
          </a:xfrm>
          <a:prstGeom prst="rect">
            <a:avLst/>
          </a:prstGeom>
          <a:effectLst/>
        </p:spPr>
      </p:pic>
      <p:sp>
        <p:nvSpPr>
          <p:cNvPr id="11" name="MC Code" hidden="1"/>
          <p:cNvSpPr txBox="1"/>
          <p:nvPr userDrawn="1"/>
        </p:nvSpPr>
        <p:spPr>
          <a:xfrm>
            <a:off x="8733453" y="0"/>
            <a:ext cx="3458547" cy="246221"/>
          </a:xfrm>
          <a:prstGeom prst="rect">
            <a:avLst/>
          </a:prstGeom>
          <a:noFill/>
        </p:spPr>
        <p:txBody>
          <a:bodyPr wrap="none" rtlCol="0">
            <a:noAutofit/>
          </a:bodyPr>
          <a:lstStyle/>
          <a:p>
            <a:pPr algn="r" hangingPunct="0"/>
            <a:r>
              <a:rPr lang="en-US" sz="800" cap="none">
                <a:solidFill>
                  <a:schemeClr val="accent2">
                    <a:lumMod val="75000"/>
                  </a:schemeClr>
                </a:solidFill>
              </a:rPr>
              <a:t>MC-XXXXXX</a:t>
            </a:r>
          </a:p>
        </p:txBody>
      </p:sp>
    </p:spTree>
    <p:extLst>
      <p:ext uri="{BB962C8B-B14F-4D97-AF65-F5344CB8AC3E}">
        <p14:creationId xmlns:p14="http://schemas.microsoft.com/office/powerpoint/2010/main" val="57360238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guide id="3" pos="38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 Placeholder 9"/>
          <p:cNvSpPr>
            <a:spLocks noGrp="1"/>
          </p:cNvSpPr>
          <p:nvPr>
            <p:ph type="body" sz="quarter" idx="13" hasCustomPrompt="1"/>
          </p:nvPr>
        </p:nvSpPr>
        <p:spPr>
          <a:xfrm>
            <a:off x="638401" y="349332"/>
            <a:ext cx="10950297" cy="826757"/>
          </a:xfrm>
          <a:prstGeom prst="rect">
            <a:avLst/>
          </a:prstGeom>
        </p:spPr>
        <p:txBody>
          <a:bodyPr wrap="square" anchor="b" anchorCtr="0">
            <a:noAutofit/>
          </a:bodyPr>
          <a:lstStyle>
            <a:lvl1pPr>
              <a:lnSpc>
                <a:spcPct val="100000"/>
              </a:lnSpc>
              <a:defRPr sz="3200" b="1" i="1" spc="0" baseline="0">
                <a:solidFill>
                  <a:schemeClr val="accent1"/>
                </a:solidFill>
                <a:effectLst/>
                <a:latin typeface="Arial" pitchFamily="34" charset="0"/>
                <a:cs typeface="Arial" pitchFamily="34" charset="0"/>
              </a:defRPr>
            </a:lvl1pPr>
          </a:lstStyle>
          <a:p>
            <a:pPr lvl="0"/>
            <a:r>
              <a:rPr lang="en-US"/>
              <a:t>Subject Title</a:t>
            </a:r>
          </a:p>
        </p:txBody>
      </p:sp>
      <p:sp>
        <p:nvSpPr>
          <p:cNvPr id="4" name="Content Placeholder 2"/>
          <p:cNvSpPr>
            <a:spLocks noGrp="1"/>
          </p:cNvSpPr>
          <p:nvPr>
            <p:ph idx="1"/>
          </p:nvPr>
        </p:nvSpPr>
        <p:spPr>
          <a:xfrm>
            <a:off x="748830" y="1374701"/>
            <a:ext cx="10839868" cy="4331833"/>
          </a:xfrm>
          <a:prstGeom prst="rect">
            <a:avLst/>
          </a:prstGeom>
        </p:spPr>
        <p:txBody>
          <a:bodyPr lIns="0" tIns="0" rIns="0"/>
          <a:lstStyle>
            <a:lvl1pPr marL="380990" indent="-380990">
              <a:spcAft>
                <a:spcPts val="800"/>
              </a:spcAft>
              <a:buClr>
                <a:schemeClr val="tx1"/>
              </a:buClr>
              <a:buFont typeface="Arial"/>
              <a:buChar char="•"/>
              <a:defRPr sz="2667">
                <a:solidFill>
                  <a:schemeClr val="accent2">
                    <a:lumMod val="75000"/>
                  </a:schemeClr>
                </a:solidFill>
                <a:latin typeface="+mn-lt"/>
              </a:defRPr>
            </a:lvl1pPr>
            <a:lvl2pPr marL="836063" indent="-226478">
              <a:spcAft>
                <a:spcPts val="800"/>
              </a:spcAft>
              <a:buClr>
                <a:schemeClr val="tx1"/>
              </a:buClr>
              <a:defRPr sz="2133">
                <a:solidFill>
                  <a:schemeClr val="accent2"/>
                </a:solidFill>
                <a:latin typeface="+mn-lt"/>
              </a:defRPr>
            </a:lvl2pPr>
            <a:lvl3pPr marL="1445648" indent="-232828">
              <a:spcAft>
                <a:spcPts val="800"/>
              </a:spcAft>
              <a:buClr>
                <a:schemeClr val="tx1"/>
              </a:buClr>
              <a:defRPr>
                <a:solidFill>
                  <a:schemeClr val="accent2"/>
                </a:solidFill>
                <a:latin typeface="+mn-lt"/>
              </a:defRPr>
            </a:lvl3pPr>
            <a:lvl4pPr marL="2209745" indent="-380990">
              <a:buFont typeface="Arial" panose="020B0604020202020204" pitchFamily="34" charset="0"/>
              <a:buChar char="•"/>
              <a:defRPr>
                <a:solidFill>
                  <a:srgbClr val="7F7F7F"/>
                </a:solidFill>
                <a:latin typeface="+mn-lt"/>
              </a:defRPr>
            </a:lvl4pPr>
            <a:lvl5pPr>
              <a:defRPr>
                <a:solidFill>
                  <a:srgbClr val="7F7F7F"/>
                </a:solidFill>
                <a:latin typeface="+mn-lt"/>
              </a:defRPr>
            </a:lvl5pPr>
          </a:lstStyle>
          <a:p>
            <a:pPr lvl="0"/>
            <a:r>
              <a:rPr lang="en-US"/>
              <a:t>Click to edit Master text styles</a:t>
            </a:r>
          </a:p>
        </p:txBody>
      </p:sp>
      <p:sp>
        <p:nvSpPr>
          <p:cNvPr id="5" name="Rounded Rectangle 4"/>
          <p:cNvSpPr/>
          <p:nvPr userDrawn="1"/>
        </p:nvSpPr>
        <p:spPr>
          <a:xfrm>
            <a:off x="6678304" y="6311683"/>
            <a:ext cx="5767317" cy="295955"/>
          </a:xfrm>
          <a:prstGeom prst="round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6644" y="6125157"/>
            <a:ext cx="1270221" cy="613352"/>
          </a:xfrm>
          <a:prstGeom prst="rect">
            <a:avLst/>
          </a:prstGeom>
          <a:effectLst/>
        </p:spPr>
      </p:pic>
      <p:sp>
        <p:nvSpPr>
          <p:cNvPr id="7" name="Slide Number Placeholder 3"/>
          <p:cNvSpPr txBox="1">
            <a:spLocks/>
          </p:cNvSpPr>
          <p:nvPr userDrawn="1"/>
        </p:nvSpPr>
        <p:spPr>
          <a:xfrm>
            <a:off x="11514424" y="6300393"/>
            <a:ext cx="488672" cy="295955"/>
          </a:xfrm>
          <a:prstGeom prst="rect">
            <a:avLst/>
          </a:prstGeom>
          <a:noFill/>
        </p:spPr>
        <p:txBody>
          <a:bodyPr vert="horz" lIns="0" tIns="60960" rIns="0" bIns="60960" rtlCol="0" anchor="ctr" anchorCtr="0"/>
          <a:lstStyle>
            <a:defPPr>
              <a:defRPr lang="en-US"/>
            </a:defPPr>
            <a:lvl1pPr marL="0" algn="r" defTabSz="457200" rtl="0" eaLnBrk="1" latinLnBrk="0" hangingPunct="1">
              <a:defRPr sz="1000" kern="1200" baseline="0">
                <a:solidFill>
                  <a:srgbClr val="FFFFFF"/>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3CD47ED-652C-8448-8F53-BBD5B8B34F6B}" type="slidenum">
              <a:rPr lang="en-US" sz="1200" smtClean="0">
                <a:solidFill>
                  <a:schemeClr val="bg1"/>
                </a:solidFill>
                <a:latin typeface="+mn-lt"/>
              </a:rPr>
              <a:pPr algn="r"/>
              <a:t>‹#›</a:t>
            </a:fld>
            <a:endParaRPr lang="en-US" sz="1200">
              <a:solidFill>
                <a:schemeClr val="bg1"/>
              </a:solidFill>
              <a:latin typeface="+mn-lt"/>
            </a:endParaRPr>
          </a:p>
        </p:txBody>
      </p:sp>
      <p:sp>
        <p:nvSpPr>
          <p:cNvPr id="8" name="Text Placeholder 37"/>
          <p:cNvSpPr>
            <a:spLocks noGrp="1"/>
          </p:cNvSpPr>
          <p:nvPr>
            <p:ph type="body" sz="quarter" idx="14" hasCustomPrompt="1"/>
          </p:nvPr>
        </p:nvSpPr>
        <p:spPr>
          <a:xfrm>
            <a:off x="6705596" y="6289104"/>
            <a:ext cx="3352800" cy="295955"/>
          </a:xfrm>
          <a:prstGeom prst="rect">
            <a:avLst/>
          </a:prstGeom>
        </p:spPr>
        <p:txBody>
          <a:bodyPr/>
          <a:lstStyle>
            <a:lvl1pPr>
              <a:defRPr sz="1200" baseline="0">
                <a:solidFill>
                  <a:schemeClr val="bg1"/>
                </a:solidFill>
                <a:latin typeface="Arial" pitchFamily="34" charset="0"/>
                <a:cs typeface="Arial" pitchFamily="34" charset="0"/>
              </a:defRPr>
            </a:lvl1pPr>
          </a:lstStyle>
          <a:p>
            <a:r>
              <a:rPr lang="en-US">
                <a:cs typeface="Arial"/>
              </a:rPr>
              <a:t>Course Description - Abbreviated</a:t>
            </a:r>
          </a:p>
        </p:txBody>
      </p:sp>
    </p:spTree>
    <p:extLst>
      <p:ext uri="{BB962C8B-B14F-4D97-AF65-F5344CB8AC3E}">
        <p14:creationId xmlns:p14="http://schemas.microsoft.com/office/powerpoint/2010/main" val="2628915980"/>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Rounded Rectangle 4"/>
          <p:cNvSpPr/>
          <p:nvPr userDrawn="1"/>
        </p:nvSpPr>
        <p:spPr>
          <a:xfrm>
            <a:off x="6678304" y="6311683"/>
            <a:ext cx="5767317" cy="295955"/>
          </a:xfrm>
          <a:prstGeom prst="round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7" name="Slide Number Placeholder 3"/>
          <p:cNvSpPr txBox="1">
            <a:spLocks/>
          </p:cNvSpPr>
          <p:nvPr userDrawn="1"/>
        </p:nvSpPr>
        <p:spPr>
          <a:xfrm>
            <a:off x="11514424" y="6300393"/>
            <a:ext cx="488672" cy="295955"/>
          </a:xfrm>
          <a:prstGeom prst="rect">
            <a:avLst/>
          </a:prstGeom>
          <a:noFill/>
        </p:spPr>
        <p:txBody>
          <a:bodyPr vert="horz" lIns="0" tIns="60960" rIns="0" bIns="60960" rtlCol="0" anchor="ctr" anchorCtr="0"/>
          <a:lstStyle>
            <a:defPPr>
              <a:defRPr lang="en-US"/>
            </a:defPPr>
            <a:lvl1pPr marL="0" algn="r" defTabSz="457200" rtl="0" eaLnBrk="1" latinLnBrk="0" hangingPunct="1">
              <a:defRPr sz="1000" kern="1200" baseline="0">
                <a:solidFill>
                  <a:srgbClr val="FFFFFF"/>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3CD47ED-652C-8448-8F53-BBD5B8B34F6B}" type="slidenum">
              <a:rPr lang="en-US" sz="1200" smtClean="0">
                <a:solidFill>
                  <a:schemeClr val="bg1"/>
                </a:solidFill>
                <a:latin typeface="+mn-lt"/>
              </a:rPr>
              <a:pPr algn="r"/>
              <a:t>‹#›</a:t>
            </a:fld>
            <a:endParaRPr lang="en-US" sz="1200">
              <a:solidFill>
                <a:schemeClr val="bg1"/>
              </a:solidFill>
              <a:latin typeface="+mn-lt"/>
            </a:endParaRPr>
          </a:p>
        </p:txBody>
      </p:sp>
      <p:sp>
        <p:nvSpPr>
          <p:cNvPr id="8" name="Text Placeholder 37"/>
          <p:cNvSpPr>
            <a:spLocks noGrp="1"/>
          </p:cNvSpPr>
          <p:nvPr>
            <p:ph type="body" sz="quarter" idx="14" hasCustomPrompt="1"/>
          </p:nvPr>
        </p:nvSpPr>
        <p:spPr>
          <a:xfrm>
            <a:off x="6705596" y="6289104"/>
            <a:ext cx="3352800" cy="295955"/>
          </a:xfrm>
          <a:prstGeom prst="rect">
            <a:avLst/>
          </a:prstGeom>
        </p:spPr>
        <p:txBody>
          <a:bodyPr/>
          <a:lstStyle>
            <a:lvl1pPr>
              <a:defRPr sz="1200" baseline="0">
                <a:solidFill>
                  <a:schemeClr val="bg1"/>
                </a:solidFill>
                <a:latin typeface="Arial" pitchFamily="34" charset="0"/>
                <a:cs typeface="Arial" pitchFamily="34" charset="0"/>
              </a:defRPr>
            </a:lvl1pPr>
          </a:lstStyle>
          <a:p>
            <a:r>
              <a:rPr lang="en-US">
                <a:cs typeface="Arial"/>
              </a:rPr>
              <a:t>Course Description - Abbreviated</a:t>
            </a:r>
          </a:p>
        </p:txBody>
      </p:sp>
      <p:sp>
        <p:nvSpPr>
          <p:cNvPr id="9" name="Text Placeholder 9"/>
          <p:cNvSpPr>
            <a:spLocks noGrp="1"/>
          </p:cNvSpPr>
          <p:nvPr>
            <p:ph type="body" sz="quarter" idx="13" hasCustomPrompt="1"/>
          </p:nvPr>
        </p:nvSpPr>
        <p:spPr>
          <a:xfrm>
            <a:off x="638401" y="349332"/>
            <a:ext cx="10950297" cy="826757"/>
          </a:xfrm>
          <a:prstGeom prst="rect">
            <a:avLst/>
          </a:prstGeom>
        </p:spPr>
        <p:txBody>
          <a:bodyPr wrap="square" anchor="b" anchorCtr="0">
            <a:noAutofit/>
          </a:bodyPr>
          <a:lstStyle>
            <a:lvl1pPr>
              <a:lnSpc>
                <a:spcPct val="100000"/>
              </a:lnSpc>
              <a:defRPr sz="3200" b="1" i="1" spc="0" baseline="0">
                <a:solidFill>
                  <a:schemeClr val="accent1"/>
                </a:solidFill>
                <a:effectLst/>
                <a:latin typeface="Arial" pitchFamily="34" charset="0"/>
                <a:cs typeface="Arial" pitchFamily="34" charset="0"/>
              </a:defRPr>
            </a:lvl1pPr>
          </a:lstStyle>
          <a:p>
            <a:pPr lvl="0"/>
            <a:r>
              <a:rPr lang="en-US"/>
              <a:t>Guidelines</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6644" y="6125157"/>
            <a:ext cx="1270221" cy="613352"/>
          </a:xfrm>
          <a:prstGeom prst="rect">
            <a:avLst/>
          </a:prstGeom>
          <a:effectLst/>
        </p:spPr>
      </p:pic>
    </p:spTree>
    <p:extLst>
      <p:ext uri="{BB962C8B-B14F-4D97-AF65-F5344CB8AC3E}">
        <p14:creationId xmlns:p14="http://schemas.microsoft.com/office/powerpoint/2010/main" val="3984037297"/>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Rounded Rectangle 4"/>
          <p:cNvSpPr/>
          <p:nvPr userDrawn="1"/>
        </p:nvSpPr>
        <p:spPr>
          <a:xfrm>
            <a:off x="6678304" y="6311683"/>
            <a:ext cx="5767317" cy="295955"/>
          </a:xfrm>
          <a:prstGeom prst="round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7" name="Slide Number Placeholder 3"/>
          <p:cNvSpPr txBox="1">
            <a:spLocks/>
          </p:cNvSpPr>
          <p:nvPr userDrawn="1"/>
        </p:nvSpPr>
        <p:spPr>
          <a:xfrm>
            <a:off x="11514424" y="6300393"/>
            <a:ext cx="488672" cy="295955"/>
          </a:xfrm>
          <a:prstGeom prst="rect">
            <a:avLst/>
          </a:prstGeom>
          <a:noFill/>
        </p:spPr>
        <p:txBody>
          <a:bodyPr vert="horz" lIns="0" tIns="60960" rIns="0" bIns="60960" rtlCol="0" anchor="ctr" anchorCtr="0"/>
          <a:lstStyle>
            <a:defPPr>
              <a:defRPr lang="en-US"/>
            </a:defPPr>
            <a:lvl1pPr marL="0" algn="r" defTabSz="457200" rtl="0" eaLnBrk="1" latinLnBrk="0" hangingPunct="1">
              <a:defRPr sz="1000" kern="1200" baseline="0">
                <a:solidFill>
                  <a:srgbClr val="FFFFFF"/>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3CD47ED-652C-8448-8F53-BBD5B8B34F6B}" type="slidenum">
              <a:rPr lang="en-US" sz="1200" smtClean="0">
                <a:solidFill>
                  <a:schemeClr val="bg1"/>
                </a:solidFill>
                <a:latin typeface="+mn-lt"/>
              </a:rPr>
              <a:pPr algn="r"/>
              <a:t>‹#›</a:t>
            </a:fld>
            <a:endParaRPr lang="en-US" sz="1200">
              <a:solidFill>
                <a:schemeClr val="bg1"/>
              </a:solidFill>
              <a:latin typeface="+mn-lt"/>
            </a:endParaRPr>
          </a:p>
        </p:txBody>
      </p:sp>
      <p:sp>
        <p:nvSpPr>
          <p:cNvPr id="8" name="Text Placeholder 37"/>
          <p:cNvSpPr>
            <a:spLocks noGrp="1"/>
          </p:cNvSpPr>
          <p:nvPr>
            <p:ph type="body" sz="quarter" idx="14" hasCustomPrompt="1"/>
          </p:nvPr>
        </p:nvSpPr>
        <p:spPr>
          <a:xfrm>
            <a:off x="6705596" y="6289104"/>
            <a:ext cx="3352800" cy="295955"/>
          </a:xfrm>
          <a:prstGeom prst="rect">
            <a:avLst/>
          </a:prstGeom>
        </p:spPr>
        <p:txBody>
          <a:bodyPr/>
          <a:lstStyle>
            <a:lvl1pPr>
              <a:defRPr sz="1200" baseline="0">
                <a:solidFill>
                  <a:schemeClr val="bg1"/>
                </a:solidFill>
                <a:latin typeface="Arial" pitchFamily="34" charset="0"/>
                <a:cs typeface="Arial" pitchFamily="34" charset="0"/>
              </a:defRPr>
            </a:lvl1pPr>
          </a:lstStyle>
          <a:p>
            <a:r>
              <a:rPr lang="en-US">
                <a:cs typeface="Arial"/>
              </a:rPr>
              <a:t>Course Description - Abbreviated</a:t>
            </a:r>
          </a:p>
        </p:txBody>
      </p:sp>
      <p:sp>
        <p:nvSpPr>
          <p:cNvPr id="10" name="Text Placeholder 9"/>
          <p:cNvSpPr>
            <a:spLocks noGrp="1"/>
          </p:cNvSpPr>
          <p:nvPr>
            <p:ph type="body" sz="quarter" idx="13" hasCustomPrompt="1"/>
          </p:nvPr>
        </p:nvSpPr>
        <p:spPr>
          <a:xfrm>
            <a:off x="638401" y="349332"/>
            <a:ext cx="10950297" cy="826757"/>
          </a:xfrm>
          <a:prstGeom prst="rect">
            <a:avLst/>
          </a:prstGeom>
        </p:spPr>
        <p:txBody>
          <a:bodyPr wrap="square" anchor="b" anchorCtr="0">
            <a:noAutofit/>
          </a:bodyPr>
          <a:lstStyle>
            <a:lvl1pPr>
              <a:lnSpc>
                <a:spcPct val="100000"/>
              </a:lnSpc>
              <a:defRPr sz="3200" b="1" i="1" spc="0" baseline="0">
                <a:solidFill>
                  <a:schemeClr val="accent1"/>
                </a:solidFill>
                <a:effectLst/>
                <a:latin typeface="Arial" pitchFamily="34" charset="0"/>
                <a:cs typeface="Arial" pitchFamily="34" charset="0"/>
              </a:defRPr>
            </a:lvl1pPr>
          </a:lstStyle>
          <a:p>
            <a:pPr lvl="0"/>
            <a:r>
              <a:rPr lang="en-US"/>
              <a:t>Subject Title</a:t>
            </a:r>
          </a:p>
        </p:txBody>
      </p:sp>
      <p:sp>
        <p:nvSpPr>
          <p:cNvPr id="11" name="Text Placeholder 2"/>
          <p:cNvSpPr>
            <a:spLocks noGrp="1"/>
          </p:cNvSpPr>
          <p:nvPr>
            <p:ph type="body" sz="quarter" idx="10"/>
          </p:nvPr>
        </p:nvSpPr>
        <p:spPr>
          <a:xfrm>
            <a:off x="748800" y="1372801"/>
            <a:ext cx="5228667" cy="4520000"/>
          </a:xfrm>
          <a:prstGeom prst="rect">
            <a:avLst/>
          </a:prstGeom>
        </p:spPr>
        <p:txBody>
          <a:bodyPr/>
          <a:lstStyle>
            <a:lvl1pPr>
              <a:spcBef>
                <a:spcPts val="0"/>
              </a:spcBef>
              <a:spcAft>
                <a:spcPts val="800"/>
              </a:spcAft>
              <a:buFont typeface="Arial"/>
              <a:buChar char="•"/>
              <a:defRPr sz="2667">
                <a:solidFill>
                  <a:schemeClr val="accent2"/>
                </a:solidFill>
                <a:latin typeface="+mn-lt"/>
              </a:defRPr>
            </a:lvl1pPr>
            <a:lvl2pPr marL="609585" indent="-304792">
              <a:spcBef>
                <a:spcPts val="0"/>
              </a:spcBef>
              <a:spcAft>
                <a:spcPts val="800"/>
              </a:spcAft>
              <a:buFont typeface="Arial" pitchFamily="34" charset="0"/>
              <a:buChar char="−"/>
              <a:defRPr sz="2667">
                <a:solidFill>
                  <a:schemeClr val="bg1">
                    <a:lumMod val="50000"/>
                  </a:schemeClr>
                </a:solidFill>
              </a:defRPr>
            </a:lvl2pPr>
            <a:lvl3pPr marL="914377" indent="-304792">
              <a:spcBef>
                <a:spcPts val="0"/>
              </a:spcBef>
              <a:spcAft>
                <a:spcPts val="800"/>
              </a:spcAft>
              <a:buSzPct val="100000"/>
              <a:buFont typeface="Arial" pitchFamily="34" charset="0"/>
              <a:buChar char="•"/>
              <a:defRPr sz="2400">
                <a:solidFill>
                  <a:schemeClr val="bg1">
                    <a:lumMod val="50000"/>
                  </a:schemeClr>
                </a:solidFill>
              </a:defRPr>
            </a:lvl3pPr>
            <a:lvl4pPr marL="1223403" indent="-309026">
              <a:spcBef>
                <a:spcPts val="0"/>
              </a:spcBef>
              <a:spcAft>
                <a:spcPts val="800"/>
              </a:spcAft>
              <a:buFont typeface="Arial" pitchFamily="34" charset="0"/>
              <a:buChar char="−"/>
              <a:defRPr sz="2400">
                <a:solidFill>
                  <a:schemeClr val="bg1">
                    <a:lumMod val="50000"/>
                  </a:schemeClr>
                </a:solidFill>
              </a:defRPr>
            </a:lvl4pPr>
            <a:lvl5pPr>
              <a:defRPr sz="2400"/>
            </a:lvl5pPr>
          </a:lstStyle>
          <a:p>
            <a:pPr lvl="0"/>
            <a:r>
              <a:rPr lang="en-US"/>
              <a:t>Click to edit Master text styles</a:t>
            </a:r>
          </a:p>
        </p:txBody>
      </p:sp>
      <p:sp>
        <p:nvSpPr>
          <p:cNvPr id="12" name="Text Placeholder 3"/>
          <p:cNvSpPr>
            <a:spLocks noGrp="1"/>
          </p:cNvSpPr>
          <p:nvPr>
            <p:ph type="body" sz="quarter" idx="11"/>
          </p:nvPr>
        </p:nvSpPr>
        <p:spPr>
          <a:xfrm>
            <a:off x="6400800" y="1372801"/>
            <a:ext cx="5227200" cy="4520001"/>
          </a:xfrm>
          <a:prstGeom prst="rect">
            <a:avLst/>
          </a:prstGeom>
        </p:spPr>
        <p:txBody>
          <a:bodyPr/>
          <a:lstStyle>
            <a:lvl1pPr>
              <a:spcBef>
                <a:spcPts val="0"/>
              </a:spcBef>
              <a:spcAft>
                <a:spcPts val="800"/>
              </a:spcAft>
              <a:buFont typeface="Arial"/>
              <a:buChar char="•"/>
              <a:defRPr sz="2667">
                <a:solidFill>
                  <a:schemeClr val="accent2"/>
                </a:solidFill>
                <a:latin typeface="Arial"/>
                <a:cs typeface="Arial"/>
              </a:defRPr>
            </a:lvl1pPr>
            <a:lvl2pPr marL="615935" indent="-315376">
              <a:spcBef>
                <a:spcPts val="0"/>
              </a:spcBef>
              <a:spcAft>
                <a:spcPts val="800"/>
              </a:spcAft>
              <a:buFont typeface="Arial" pitchFamily="34" charset="0"/>
              <a:buChar char="−"/>
              <a:defRPr sz="2667">
                <a:solidFill>
                  <a:schemeClr val="bg1">
                    <a:lumMod val="50000"/>
                  </a:schemeClr>
                </a:solidFill>
              </a:defRPr>
            </a:lvl2pPr>
            <a:lvl3pPr marL="914377" indent="-298443">
              <a:spcBef>
                <a:spcPts val="0"/>
              </a:spcBef>
              <a:spcAft>
                <a:spcPts val="800"/>
              </a:spcAft>
              <a:buFont typeface="Arial" pitchFamily="34" charset="0"/>
              <a:buChar char="•"/>
              <a:defRPr sz="2400">
                <a:solidFill>
                  <a:schemeClr val="bg1">
                    <a:lumMod val="50000"/>
                  </a:schemeClr>
                </a:solidFill>
              </a:defRPr>
            </a:lvl3pPr>
            <a:lvl4pPr marL="1219170" indent="-304792">
              <a:spcBef>
                <a:spcPts val="0"/>
              </a:spcBef>
              <a:spcAft>
                <a:spcPts val="800"/>
              </a:spcAft>
              <a:buFont typeface="Arial" pitchFamily="34" charset="0"/>
              <a:buChar char="−"/>
              <a:defRPr sz="2400">
                <a:solidFill>
                  <a:schemeClr val="bg1">
                    <a:lumMod val="50000"/>
                  </a:schemeClr>
                </a:solidFill>
              </a:defRPr>
            </a:lvl4pPr>
            <a:lvl5pPr>
              <a:defRPr sz="2667"/>
            </a:lvl5pPr>
          </a:lstStyle>
          <a:p>
            <a:pPr lvl="0"/>
            <a:r>
              <a:rPr lang="en-US"/>
              <a:t>Click to edit Master text styles</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6644" y="6125157"/>
            <a:ext cx="1270221" cy="613352"/>
          </a:xfrm>
          <a:prstGeom prst="rect">
            <a:avLst/>
          </a:prstGeom>
          <a:effectLst/>
        </p:spPr>
      </p:pic>
    </p:spTree>
    <p:extLst>
      <p:ext uri="{BB962C8B-B14F-4D97-AF65-F5344CB8AC3E}">
        <p14:creationId xmlns:p14="http://schemas.microsoft.com/office/powerpoint/2010/main" val="16015869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Rounded Rectangle 4"/>
          <p:cNvSpPr/>
          <p:nvPr userDrawn="1"/>
        </p:nvSpPr>
        <p:spPr>
          <a:xfrm>
            <a:off x="6678304" y="6311683"/>
            <a:ext cx="5767317" cy="295955"/>
          </a:xfrm>
          <a:prstGeom prst="round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7" name="Slide Number Placeholder 3"/>
          <p:cNvSpPr txBox="1">
            <a:spLocks/>
          </p:cNvSpPr>
          <p:nvPr userDrawn="1"/>
        </p:nvSpPr>
        <p:spPr>
          <a:xfrm>
            <a:off x="11514424" y="6300393"/>
            <a:ext cx="488672" cy="295955"/>
          </a:xfrm>
          <a:prstGeom prst="rect">
            <a:avLst/>
          </a:prstGeom>
          <a:noFill/>
        </p:spPr>
        <p:txBody>
          <a:bodyPr vert="horz" lIns="0" tIns="60960" rIns="0" bIns="60960" rtlCol="0" anchor="ctr" anchorCtr="0"/>
          <a:lstStyle>
            <a:defPPr>
              <a:defRPr lang="en-US"/>
            </a:defPPr>
            <a:lvl1pPr marL="0" algn="r" defTabSz="457200" rtl="0" eaLnBrk="1" latinLnBrk="0" hangingPunct="1">
              <a:defRPr sz="1000" kern="1200" baseline="0">
                <a:solidFill>
                  <a:srgbClr val="FFFFFF"/>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3CD47ED-652C-8448-8F53-BBD5B8B34F6B}" type="slidenum">
              <a:rPr lang="en-US" sz="1200" smtClean="0">
                <a:solidFill>
                  <a:schemeClr val="bg1"/>
                </a:solidFill>
                <a:latin typeface="+mn-lt"/>
              </a:rPr>
              <a:pPr algn="r"/>
              <a:t>‹#›</a:t>
            </a:fld>
            <a:endParaRPr lang="en-US" sz="1200">
              <a:solidFill>
                <a:schemeClr val="bg1"/>
              </a:solidFill>
              <a:latin typeface="+mn-lt"/>
            </a:endParaRPr>
          </a:p>
        </p:txBody>
      </p:sp>
      <p:sp>
        <p:nvSpPr>
          <p:cNvPr id="8" name="Text Placeholder 37"/>
          <p:cNvSpPr>
            <a:spLocks noGrp="1"/>
          </p:cNvSpPr>
          <p:nvPr>
            <p:ph type="body" sz="quarter" idx="14" hasCustomPrompt="1"/>
          </p:nvPr>
        </p:nvSpPr>
        <p:spPr>
          <a:xfrm>
            <a:off x="6705596" y="6289104"/>
            <a:ext cx="3352800" cy="295955"/>
          </a:xfrm>
          <a:prstGeom prst="rect">
            <a:avLst/>
          </a:prstGeom>
        </p:spPr>
        <p:txBody>
          <a:bodyPr/>
          <a:lstStyle>
            <a:lvl1pPr>
              <a:defRPr sz="1200" baseline="0">
                <a:solidFill>
                  <a:schemeClr val="bg1"/>
                </a:solidFill>
                <a:latin typeface="Arial" pitchFamily="34" charset="0"/>
                <a:cs typeface="Arial" pitchFamily="34" charset="0"/>
              </a:defRPr>
            </a:lvl1pPr>
          </a:lstStyle>
          <a:p>
            <a:r>
              <a:rPr lang="en-US">
                <a:cs typeface="Arial"/>
              </a:rPr>
              <a:t>Course Description - Abbreviated</a:t>
            </a:r>
          </a:p>
        </p:txBody>
      </p:sp>
      <p:sp>
        <p:nvSpPr>
          <p:cNvPr id="9" name="Text Placeholder 9"/>
          <p:cNvSpPr>
            <a:spLocks noGrp="1"/>
          </p:cNvSpPr>
          <p:nvPr>
            <p:ph type="body" sz="quarter" idx="13" hasCustomPrompt="1"/>
          </p:nvPr>
        </p:nvSpPr>
        <p:spPr>
          <a:xfrm>
            <a:off x="638401" y="349332"/>
            <a:ext cx="10950297" cy="826757"/>
          </a:xfrm>
          <a:prstGeom prst="rect">
            <a:avLst/>
          </a:prstGeom>
        </p:spPr>
        <p:txBody>
          <a:bodyPr wrap="square" anchor="b" anchorCtr="0">
            <a:noAutofit/>
          </a:bodyPr>
          <a:lstStyle>
            <a:lvl1pPr>
              <a:lnSpc>
                <a:spcPct val="100000"/>
              </a:lnSpc>
              <a:defRPr sz="3200" b="1" i="1" spc="0" baseline="0">
                <a:solidFill>
                  <a:schemeClr val="accent1"/>
                </a:solidFill>
                <a:effectLst/>
                <a:latin typeface="Arial" pitchFamily="34" charset="0"/>
                <a:cs typeface="Arial" pitchFamily="34" charset="0"/>
              </a:defRPr>
            </a:lvl1pPr>
          </a:lstStyle>
          <a:p>
            <a:pPr lvl="0"/>
            <a:r>
              <a:rPr lang="en-US"/>
              <a:t>Disclosures</a:t>
            </a:r>
          </a:p>
        </p:txBody>
      </p:sp>
      <p:sp>
        <p:nvSpPr>
          <p:cNvPr id="10" name="Content Placeholder 2"/>
          <p:cNvSpPr>
            <a:spLocks noGrp="1"/>
          </p:cNvSpPr>
          <p:nvPr>
            <p:ph idx="1"/>
          </p:nvPr>
        </p:nvSpPr>
        <p:spPr>
          <a:xfrm>
            <a:off x="748801" y="1374701"/>
            <a:ext cx="10839897" cy="4518100"/>
          </a:xfrm>
          <a:prstGeom prst="rect">
            <a:avLst/>
          </a:prstGeom>
        </p:spPr>
        <p:txBody>
          <a:bodyPr lIns="0" tIns="0" rIns="0"/>
          <a:lstStyle>
            <a:lvl1pPr marL="380990" indent="-380990">
              <a:spcAft>
                <a:spcPts val="800"/>
              </a:spcAft>
              <a:buClr>
                <a:schemeClr val="tx1"/>
              </a:buClr>
              <a:buFont typeface="Arial"/>
              <a:buChar char="•"/>
              <a:defRPr sz="2667">
                <a:solidFill>
                  <a:schemeClr val="accent2">
                    <a:lumMod val="75000"/>
                  </a:schemeClr>
                </a:solidFill>
                <a:latin typeface="+mn-lt"/>
              </a:defRPr>
            </a:lvl1pPr>
            <a:lvl2pPr marL="836063" indent="-226478">
              <a:spcAft>
                <a:spcPts val="800"/>
              </a:spcAft>
              <a:buClr>
                <a:schemeClr val="tx1"/>
              </a:buClr>
              <a:defRPr sz="2133">
                <a:solidFill>
                  <a:schemeClr val="accent2"/>
                </a:solidFill>
                <a:latin typeface="+mn-lt"/>
              </a:defRPr>
            </a:lvl2pPr>
            <a:lvl3pPr marL="1445648" indent="-232828">
              <a:spcAft>
                <a:spcPts val="800"/>
              </a:spcAft>
              <a:buClr>
                <a:schemeClr val="tx1"/>
              </a:buClr>
              <a:defRPr>
                <a:solidFill>
                  <a:schemeClr val="accent2"/>
                </a:solidFill>
                <a:latin typeface="+mn-lt"/>
              </a:defRPr>
            </a:lvl3pPr>
            <a:lvl4pPr marL="2209745" indent="-380990">
              <a:buFont typeface="Arial" panose="020B0604020202020204" pitchFamily="34" charset="0"/>
              <a:buChar char="•"/>
              <a:defRPr>
                <a:solidFill>
                  <a:srgbClr val="7F7F7F"/>
                </a:solidFill>
                <a:latin typeface="+mn-lt"/>
              </a:defRPr>
            </a:lvl4pPr>
            <a:lvl5pPr>
              <a:defRPr>
                <a:solidFill>
                  <a:srgbClr val="7F7F7F"/>
                </a:solidFill>
                <a:latin typeface="+mn-lt"/>
              </a:defRPr>
            </a:lvl5pPr>
          </a:lstStyle>
          <a:p>
            <a:pPr lvl="0"/>
            <a:r>
              <a:rPr lang="en-US"/>
              <a:t>Click to edit Master text styles</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6644" y="6125157"/>
            <a:ext cx="1270221" cy="613352"/>
          </a:xfrm>
          <a:prstGeom prst="rect">
            <a:avLst/>
          </a:prstGeom>
          <a:effectLst/>
        </p:spPr>
      </p:pic>
    </p:spTree>
    <p:extLst>
      <p:ext uri="{BB962C8B-B14F-4D97-AF65-F5344CB8AC3E}">
        <p14:creationId xmlns:p14="http://schemas.microsoft.com/office/powerpoint/2010/main" val="21419763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 name="Rounded Rectangle 4"/>
          <p:cNvSpPr/>
          <p:nvPr userDrawn="1"/>
        </p:nvSpPr>
        <p:spPr>
          <a:xfrm>
            <a:off x="6678304" y="6311683"/>
            <a:ext cx="5767317" cy="295955"/>
          </a:xfrm>
          <a:prstGeom prst="round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7" name="Slide Number Placeholder 3"/>
          <p:cNvSpPr txBox="1">
            <a:spLocks/>
          </p:cNvSpPr>
          <p:nvPr userDrawn="1"/>
        </p:nvSpPr>
        <p:spPr>
          <a:xfrm>
            <a:off x="11514424" y="6300393"/>
            <a:ext cx="488672" cy="295955"/>
          </a:xfrm>
          <a:prstGeom prst="rect">
            <a:avLst/>
          </a:prstGeom>
          <a:noFill/>
        </p:spPr>
        <p:txBody>
          <a:bodyPr vert="horz" lIns="0" tIns="60960" rIns="0" bIns="60960" rtlCol="0" anchor="ctr" anchorCtr="0"/>
          <a:lstStyle>
            <a:defPPr>
              <a:defRPr lang="en-US"/>
            </a:defPPr>
            <a:lvl1pPr marL="0" algn="r" defTabSz="457200" rtl="0" eaLnBrk="1" latinLnBrk="0" hangingPunct="1">
              <a:defRPr sz="1000" kern="1200" baseline="0">
                <a:solidFill>
                  <a:srgbClr val="FFFFFF"/>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3CD47ED-652C-8448-8F53-BBD5B8B34F6B}" type="slidenum">
              <a:rPr lang="en-US" sz="1200" smtClean="0">
                <a:solidFill>
                  <a:schemeClr val="bg1"/>
                </a:solidFill>
                <a:latin typeface="+mn-lt"/>
              </a:rPr>
              <a:pPr algn="r"/>
              <a:t>‹#›</a:t>
            </a:fld>
            <a:endParaRPr lang="en-US" sz="1200">
              <a:solidFill>
                <a:schemeClr val="bg1"/>
              </a:solidFill>
              <a:latin typeface="+mn-lt"/>
            </a:endParaRPr>
          </a:p>
        </p:txBody>
      </p:sp>
      <p:sp>
        <p:nvSpPr>
          <p:cNvPr id="8" name="Text Placeholder 37"/>
          <p:cNvSpPr>
            <a:spLocks noGrp="1"/>
          </p:cNvSpPr>
          <p:nvPr>
            <p:ph type="body" sz="quarter" idx="14" hasCustomPrompt="1"/>
          </p:nvPr>
        </p:nvSpPr>
        <p:spPr>
          <a:xfrm>
            <a:off x="6705596" y="6289104"/>
            <a:ext cx="3352800" cy="295955"/>
          </a:xfrm>
          <a:prstGeom prst="rect">
            <a:avLst/>
          </a:prstGeom>
        </p:spPr>
        <p:txBody>
          <a:bodyPr/>
          <a:lstStyle>
            <a:lvl1pPr>
              <a:defRPr sz="1200" baseline="0">
                <a:solidFill>
                  <a:schemeClr val="bg1"/>
                </a:solidFill>
                <a:latin typeface="Arial" pitchFamily="34" charset="0"/>
                <a:cs typeface="Arial" pitchFamily="34" charset="0"/>
              </a:defRPr>
            </a:lvl1pPr>
          </a:lstStyle>
          <a:p>
            <a:r>
              <a:rPr lang="en-US">
                <a:cs typeface="Arial"/>
              </a:rPr>
              <a:t>Course Description - Abbreviated</a:t>
            </a:r>
          </a:p>
        </p:txBody>
      </p:sp>
      <p:sp>
        <p:nvSpPr>
          <p:cNvPr id="11" name="Text Placeholder 9"/>
          <p:cNvSpPr>
            <a:spLocks noGrp="1"/>
          </p:cNvSpPr>
          <p:nvPr>
            <p:ph type="body" sz="quarter" idx="13" hasCustomPrompt="1"/>
          </p:nvPr>
        </p:nvSpPr>
        <p:spPr>
          <a:xfrm>
            <a:off x="638401" y="349332"/>
            <a:ext cx="10950297" cy="826757"/>
          </a:xfrm>
          <a:prstGeom prst="rect">
            <a:avLst/>
          </a:prstGeom>
        </p:spPr>
        <p:txBody>
          <a:bodyPr wrap="square" anchor="b" anchorCtr="0">
            <a:noAutofit/>
          </a:bodyPr>
          <a:lstStyle>
            <a:lvl1pPr>
              <a:lnSpc>
                <a:spcPct val="100000"/>
              </a:lnSpc>
              <a:defRPr sz="3200" b="1" i="1" spc="0" baseline="0">
                <a:solidFill>
                  <a:schemeClr val="accent1"/>
                </a:solidFill>
                <a:effectLst/>
                <a:latin typeface="Arial" pitchFamily="34" charset="0"/>
                <a:cs typeface="Arial" pitchFamily="34" charset="0"/>
              </a:defRPr>
            </a:lvl1pPr>
          </a:lstStyle>
          <a:p>
            <a:pPr lvl="0"/>
            <a:r>
              <a:rPr lang="en-US"/>
              <a:t>Speaker Biography</a:t>
            </a:r>
          </a:p>
        </p:txBody>
      </p:sp>
      <p:sp>
        <p:nvSpPr>
          <p:cNvPr id="12" name="Picture Placeholder 3"/>
          <p:cNvSpPr>
            <a:spLocks noGrp="1"/>
          </p:cNvSpPr>
          <p:nvPr>
            <p:ph type="pic" sz="quarter" idx="16" hasCustomPrompt="1"/>
          </p:nvPr>
        </p:nvSpPr>
        <p:spPr>
          <a:xfrm>
            <a:off x="753533" y="1379288"/>
            <a:ext cx="2362200" cy="2887912"/>
          </a:xfrm>
          <a:prstGeom prst="rect">
            <a:avLst/>
          </a:prstGeom>
          <a:solidFill>
            <a:schemeClr val="bg1">
              <a:lumMod val="85000"/>
            </a:schemeClr>
          </a:solidFill>
        </p:spPr>
        <p:txBody>
          <a:bodyPr vert="horz"/>
          <a:lstStyle>
            <a:lvl1pPr algn="ctr">
              <a:defRPr>
                <a:latin typeface="+mn-lt"/>
              </a:defRPr>
            </a:lvl1pPr>
          </a:lstStyle>
          <a:p>
            <a:br>
              <a:rPr lang="en-US"/>
            </a:br>
            <a:br>
              <a:rPr lang="en-US"/>
            </a:br>
            <a:br>
              <a:rPr lang="en-US"/>
            </a:br>
            <a:r>
              <a:rPr lang="en-US"/>
              <a:t>Speaker Image</a:t>
            </a:r>
          </a:p>
        </p:txBody>
      </p:sp>
      <p:sp>
        <p:nvSpPr>
          <p:cNvPr id="13" name="Content Placeholder 2"/>
          <p:cNvSpPr>
            <a:spLocks noGrp="1"/>
          </p:cNvSpPr>
          <p:nvPr>
            <p:ph idx="17" hasCustomPrompt="1"/>
          </p:nvPr>
        </p:nvSpPr>
        <p:spPr>
          <a:xfrm>
            <a:off x="3369732" y="2319867"/>
            <a:ext cx="8218965" cy="626533"/>
          </a:xfrm>
          <a:prstGeom prst="rect">
            <a:avLst/>
          </a:prstGeom>
        </p:spPr>
        <p:txBody>
          <a:bodyPr lIns="0" tIns="0" rIns="0"/>
          <a:lstStyle>
            <a:lvl1pPr marL="0" indent="0">
              <a:spcAft>
                <a:spcPts val="800"/>
              </a:spcAft>
              <a:buClr>
                <a:schemeClr val="tx1"/>
              </a:buClr>
              <a:buFontTx/>
              <a:buNone/>
              <a:defRPr sz="2667">
                <a:solidFill>
                  <a:schemeClr val="accent2">
                    <a:lumMod val="75000"/>
                  </a:schemeClr>
                </a:solidFill>
                <a:latin typeface="+mn-lt"/>
              </a:defRPr>
            </a:lvl1pPr>
            <a:lvl2pPr marL="836063" indent="-226478">
              <a:spcAft>
                <a:spcPts val="800"/>
              </a:spcAft>
              <a:buClr>
                <a:schemeClr val="tx1"/>
              </a:buClr>
              <a:defRPr sz="2133">
                <a:solidFill>
                  <a:schemeClr val="accent2"/>
                </a:solidFill>
                <a:latin typeface="+mn-lt"/>
              </a:defRPr>
            </a:lvl2pPr>
            <a:lvl3pPr marL="1445648" indent="-232828">
              <a:spcAft>
                <a:spcPts val="800"/>
              </a:spcAft>
              <a:buClr>
                <a:schemeClr val="tx1"/>
              </a:buClr>
              <a:defRPr>
                <a:solidFill>
                  <a:schemeClr val="accent2"/>
                </a:solidFill>
                <a:latin typeface="+mn-lt"/>
              </a:defRPr>
            </a:lvl3pPr>
            <a:lvl4pPr marL="2209745" indent="-380990">
              <a:buFont typeface="Arial" panose="020B0604020202020204" pitchFamily="34" charset="0"/>
              <a:buChar char="•"/>
              <a:defRPr>
                <a:solidFill>
                  <a:srgbClr val="7F7F7F"/>
                </a:solidFill>
                <a:latin typeface="+mn-lt"/>
              </a:defRPr>
            </a:lvl4pPr>
            <a:lvl5pPr>
              <a:defRPr>
                <a:solidFill>
                  <a:srgbClr val="7F7F7F"/>
                </a:solidFill>
                <a:latin typeface="+mn-lt"/>
              </a:defRPr>
            </a:lvl5pPr>
          </a:lstStyle>
          <a:p>
            <a:pPr lvl="0"/>
            <a:r>
              <a:rPr lang="en-US"/>
              <a:t>Highlights</a:t>
            </a:r>
            <a:br>
              <a:rPr lang="en-US"/>
            </a:br>
            <a:endParaRPr lang="en-US"/>
          </a:p>
        </p:txBody>
      </p:sp>
      <p:sp>
        <p:nvSpPr>
          <p:cNvPr id="14" name="Content Placeholder 2"/>
          <p:cNvSpPr>
            <a:spLocks noGrp="1"/>
          </p:cNvSpPr>
          <p:nvPr>
            <p:ph idx="18"/>
          </p:nvPr>
        </p:nvSpPr>
        <p:spPr>
          <a:xfrm>
            <a:off x="3369734" y="2963333"/>
            <a:ext cx="8218964" cy="2980267"/>
          </a:xfrm>
          <a:prstGeom prst="rect">
            <a:avLst/>
          </a:prstGeom>
        </p:spPr>
        <p:txBody>
          <a:bodyPr lIns="0" tIns="0" rIns="0"/>
          <a:lstStyle>
            <a:lvl1pPr marL="457189" indent="-457189">
              <a:spcAft>
                <a:spcPts val="800"/>
              </a:spcAft>
              <a:buClr>
                <a:schemeClr val="tx1"/>
              </a:buClr>
              <a:buFont typeface="Arial"/>
              <a:buChar char="•"/>
              <a:defRPr sz="2667">
                <a:solidFill>
                  <a:schemeClr val="accent2">
                    <a:lumMod val="75000"/>
                  </a:schemeClr>
                </a:solidFill>
                <a:latin typeface="+mn-lt"/>
              </a:defRPr>
            </a:lvl1pPr>
            <a:lvl2pPr marL="836063" indent="-226478">
              <a:spcAft>
                <a:spcPts val="800"/>
              </a:spcAft>
              <a:buClr>
                <a:schemeClr val="tx1"/>
              </a:buClr>
              <a:defRPr sz="2133">
                <a:solidFill>
                  <a:schemeClr val="accent2"/>
                </a:solidFill>
                <a:latin typeface="+mn-lt"/>
              </a:defRPr>
            </a:lvl2pPr>
            <a:lvl3pPr marL="1445648" indent="-232828">
              <a:spcAft>
                <a:spcPts val="800"/>
              </a:spcAft>
              <a:buClr>
                <a:schemeClr val="tx1"/>
              </a:buClr>
              <a:defRPr>
                <a:solidFill>
                  <a:schemeClr val="accent2"/>
                </a:solidFill>
                <a:latin typeface="+mn-lt"/>
              </a:defRPr>
            </a:lvl3pPr>
            <a:lvl4pPr marL="2209745" indent="-380990">
              <a:buFont typeface="Arial" panose="020B0604020202020204" pitchFamily="34" charset="0"/>
              <a:buChar char="•"/>
              <a:defRPr>
                <a:solidFill>
                  <a:srgbClr val="7F7F7F"/>
                </a:solidFill>
                <a:latin typeface="+mn-lt"/>
              </a:defRPr>
            </a:lvl4pPr>
            <a:lvl5pPr>
              <a:defRPr>
                <a:solidFill>
                  <a:srgbClr val="7F7F7F"/>
                </a:solidFill>
                <a:latin typeface="+mn-lt"/>
              </a:defRPr>
            </a:lvl5pPr>
          </a:lstStyle>
          <a:p>
            <a:pPr lvl="0"/>
            <a:r>
              <a:rPr lang="en-US"/>
              <a:t>Click to edit Master text styles</a:t>
            </a:r>
          </a:p>
        </p:txBody>
      </p:sp>
      <p:sp>
        <p:nvSpPr>
          <p:cNvPr id="15" name="Content Placeholder 2"/>
          <p:cNvSpPr>
            <a:spLocks noGrp="1"/>
          </p:cNvSpPr>
          <p:nvPr>
            <p:ph idx="19" hasCustomPrompt="1"/>
          </p:nvPr>
        </p:nvSpPr>
        <p:spPr>
          <a:xfrm>
            <a:off x="3369734" y="1599421"/>
            <a:ext cx="8218965" cy="626533"/>
          </a:xfrm>
          <a:prstGeom prst="rect">
            <a:avLst/>
          </a:prstGeom>
        </p:spPr>
        <p:txBody>
          <a:bodyPr lIns="0" tIns="0" rIns="0"/>
          <a:lstStyle>
            <a:lvl1pPr marL="0" indent="0">
              <a:spcAft>
                <a:spcPts val="800"/>
              </a:spcAft>
              <a:buClr>
                <a:schemeClr val="tx1"/>
              </a:buClr>
              <a:buFontTx/>
              <a:buNone/>
              <a:defRPr sz="2667" b="1">
                <a:solidFill>
                  <a:schemeClr val="accent2">
                    <a:lumMod val="75000"/>
                  </a:schemeClr>
                </a:solidFill>
                <a:latin typeface="+mn-lt"/>
              </a:defRPr>
            </a:lvl1pPr>
            <a:lvl2pPr marL="836063" indent="-226478">
              <a:spcAft>
                <a:spcPts val="800"/>
              </a:spcAft>
              <a:buClr>
                <a:schemeClr val="tx1"/>
              </a:buClr>
              <a:defRPr sz="2133">
                <a:solidFill>
                  <a:schemeClr val="accent2"/>
                </a:solidFill>
                <a:latin typeface="+mn-lt"/>
              </a:defRPr>
            </a:lvl2pPr>
            <a:lvl3pPr marL="1445648" indent="-232828">
              <a:spcAft>
                <a:spcPts val="800"/>
              </a:spcAft>
              <a:buClr>
                <a:schemeClr val="tx1"/>
              </a:buClr>
              <a:defRPr>
                <a:solidFill>
                  <a:schemeClr val="accent2"/>
                </a:solidFill>
                <a:latin typeface="+mn-lt"/>
              </a:defRPr>
            </a:lvl3pPr>
            <a:lvl4pPr marL="2209745" indent="-380990">
              <a:buFont typeface="Arial" panose="020B0604020202020204" pitchFamily="34" charset="0"/>
              <a:buChar char="•"/>
              <a:defRPr>
                <a:solidFill>
                  <a:srgbClr val="7F7F7F"/>
                </a:solidFill>
                <a:latin typeface="+mn-lt"/>
              </a:defRPr>
            </a:lvl4pPr>
            <a:lvl5pPr>
              <a:defRPr>
                <a:solidFill>
                  <a:srgbClr val="7F7F7F"/>
                </a:solidFill>
                <a:latin typeface="+mn-lt"/>
              </a:defRPr>
            </a:lvl5pPr>
          </a:lstStyle>
          <a:p>
            <a:pPr lvl="0"/>
            <a:r>
              <a:rPr lang="en-US"/>
              <a:t>Name of Speaker</a:t>
            </a:r>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6644" y="6125157"/>
            <a:ext cx="1270221" cy="613352"/>
          </a:xfrm>
          <a:prstGeom prst="rect">
            <a:avLst/>
          </a:prstGeom>
          <a:effectLst/>
        </p:spPr>
      </p:pic>
    </p:spTree>
    <p:extLst>
      <p:ext uri="{BB962C8B-B14F-4D97-AF65-F5344CB8AC3E}">
        <p14:creationId xmlns:p14="http://schemas.microsoft.com/office/powerpoint/2010/main" val="4263067967"/>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5" name="Rounded Rectangle 4"/>
          <p:cNvSpPr/>
          <p:nvPr userDrawn="1"/>
        </p:nvSpPr>
        <p:spPr>
          <a:xfrm>
            <a:off x="6678304" y="6311683"/>
            <a:ext cx="5767317" cy="295955"/>
          </a:xfrm>
          <a:prstGeom prst="round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7" name="Slide Number Placeholder 3"/>
          <p:cNvSpPr txBox="1">
            <a:spLocks/>
          </p:cNvSpPr>
          <p:nvPr userDrawn="1"/>
        </p:nvSpPr>
        <p:spPr>
          <a:xfrm>
            <a:off x="11514424" y="6300393"/>
            <a:ext cx="488672" cy="295955"/>
          </a:xfrm>
          <a:prstGeom prst="rect">
            <a:avLst/>
          </a:prstGeom>
          <a:noFill/>
        </p:spPr>
        <p:txBody>
          <a:bodyPr vert="horz" lIns="0" tIns="60960" rIns="0" bIns="60960" rtlCol="0" anchor="ctr" anchorCtr="0"/>
          <a:lstStyle>
            <a:defPPr>
              <a:defRPr lang="en-US"/>
            </a:defPPr>
            <a:lvl1pPr marL="0" algn="r" defTabSz="457200" rtl="0" eaLnBrk="1" latinLnBrk="0" hangingPunct="1">
              <a:defRPr sz="1000" kern="1200" baseline="0">
                <a:solidFill>
                  <a:srgbClr val="FFFFFF"/>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3CD47ED-652C-8448-8F53-BBD5B8B34F6B}" type="slidenum">
              <a:rPr lang="en-US" sz="1200" smtClean="0">
                <a:solidFill>
                  <a:schemeClr val="bg1"/>
                </a:solidFill>
                <a:latin typeface="+mn-lt"/>
              </a:rPr>
              <a:pPr algn="r"/>
              <a:t>‹#›</a:t>
            </a:fld>
            <a:endParaRPr lang="en-US" sz="1200">
              <a:solidFill>
                <a:schemeClr val="bg1"/>
              </a:solidFill>
              <a:latin typeface="+mn-lt"/>
            </a:endParaRPr>
          </a:p>
        </p:txBody>
      </p:sp>
      <p:sp>
        <p:nvSpPr>
          <p:cNvPr id="8" name="Text Placeholder 37"/>
          <p:cNvSpPr>
            <a:spLocks noGrp="1"/>
          </p:cNvSpPr>
          <p:nvPr>
            <p:ph type="body" sz="quarter" idx="14" hasCustomPrompt="1"/>
          </p:nvPr>
        </p:nvSpPr>
        <p:spPr>
          <a:xfrm>
            <a:off x="6705596" y="6289104"/>
            <a:ext cx="3352800" cy="295955"/>
          </a:xfrm>
          <a:prstGeom prst="rect">
            <a:avLst/>
          </a:prstGeom>
        </p:spPr>
        <p:txBody>
          <a:bodyPr/>
          <a:lstStyle>
            <a:lvl1pPr>
              <a:defRPr sz="1200" baseline="0">
                <a:solidFill>
                  <a:schemeClr val="bg1"/>
                </a:solidFill>
                <a:latin typeface="Arial" pitchFamily="34" charset="0"/>
                <a:cs typeface="Arial" pitchFamily="34" charset="0"/>
              </a:defRPr>
            </a:lvl1pPr>
          </a:lstStyle>
          <a:p>
            <a:r>
              <a:rPr lang="en-US">
                <a:cs typeface="Arial"/>
              </a:rPr>
              <a:t>Course Description - Abbreviated</a:t>
            </a:r>
          </a:p>
        </p:txBody>
      </p:sp>
      <p:sp>
        <p:nvSpPr>
          <p:cNvPr id="19" name="Text Placeholder 9"/>
          <p:cNvSpPr>
            <a:spLocks noGrp="1"/>
          </p:cNvSpPr>
          <p:nvPr>
            <p:ph type="body" sz="quarter" idx="13" hasCustomPrompt="1"/>
          </p:nvPr>
        </p:nvSpPr>
        <p:spPr>
          <a:xfrm>
            <a:off x="638401" y="349332"/>
            <a:ext cx="10950297" cy="826757"/>
          </a:xfrm>
          <a:prstGeom prst="rect">
            <a:avLst/>
          </a:prstGeom>
        </p:spPr>
        <p:txBody>
          <a:bodyPr wrap="square" anchor="b" anchorCtr="0">
            <a:noAutofit/>
          </a:bodyPr>
          <a:lstStyle>
            <a:lvl1pPr>
              <a:lnSpc>
                <a:spcPct val="100000"/>
              </a:lnSpc>
              <a:defRPr sz="3200" b="1" i="1" spc="0" baseline="0">
                <a:solidFill>
                  <a:schemeClr val="accent1"/>
                </a:solidFill>
                <a:effectLst/>
                <a:latin typeface="Arial" pitchFamily="34" charset="0"/>
                <a:cs typeface="Arial" pitchFamily="34" charset="0"/>
              </a:defRPr>
            </a:lvl1pPr>
          </a:lstStyle>
          <a:p>
            <a:pPr lvl="0"/>
            <a:r>
              <a:rPr lang="en-US"/>
              <a:t>Speaker Biography</a:t>
            </a:r>
          </a:p>
        </p:txBody>
      </p:sp>
      <p:sp>
        <p:nvSpPr>
          <p:cNvPr id="20" name="Text Placeholder 9"/>
          <p:cNvSpPr>
            <a:spLocks noGrp="1"/>
          </p:cNvSpPr>
          <p:nvPr>
            <p:ph type="body" sz="quarter" idx="15" hasCustomPrompt="1"/>
          </p:nvPr>
        </p:nvSpPr>
        <p:spPr>
          <a:xfrm>
            <a:off x="638401" y="1372800"/>
            <a:ext cx="10920001" cy="503469"/>
          </a:xfrm>
          <a:prstGeom prst="rect">
            <a:avLst/>
          </a:prstGeom>
        </p:spPr>
        <p:txBody>
          <a:bodyPr wrap="square" anchor="b" anchorCtr="0">
            <a:noAutofit/>
          </a:bodyPr>
          <a:lstStyle>
            <a:lvl1pPr>
              <a:lnSpc>
                <a:spcPts val="4533"/>
              </a:lnSpc>
              <a:defRPr sz="2667" b="1" i="0" cap="none" spc="0" baseline="0">
                <a:solidFill>
                  <a:schemeClr val="accent2"/>
                </a:solidFill>
                <a:effectLst/>
                <a:latin typeface="Arial" pitchFamily="34" charset="0"/>
                <a:cs typeface="Arial" pitchFamily="34" charset="0"/>
              </a:defRPr>
            </a:lvl1pPr>
          </a:lstStyle>
          <a:p>
            <a:pPr lvl="0"/>
            <a:r>
              <a:rPr lang="en-US"/>
              <a:t>Name of Speaker</a:t>
            </a:r>
          </a:p>
        </p:txBody>
      </p:sp>
      <p:sp>
        <p:nvSpPr>
          <p:cNvPr id="21" name="Content Placeholder 2"/>
          <p:cNvSpPr>
            <a:spLocks noGrp="1"/>
          </p:cNvSpPr>
          <p:nvPr>
            <p:ph idx="18"/>
          </p:nvPr>
        </p:nvSpPr>
        <p:spPr>
          <a:xfrm>
            <a:off x="748800" y="2039688"/>
            <a:ext cx="10757488" cy="3853112"/>
          </a:xfrm>
          <a:prstGeom prst="rect">
            <a:avLst/>
          </a:prstGeom>
        </p:spPr>
        <p:txBody>
          <a:bodyPr lIns="0" tIns="0" rIns="0"/>
          <a:lstStyle>
            <a:lvl1pPr marL="457189" indent="-457189">
              <a:spcAft>
                <a:spcPts val="800"/>
              </a:spcAft>
              <a:buClr>
                <a:schemeClr val="tx1"/>
              </a:buClr>
              <a:buFont typeface="Arial"/>
              <a:buChar char="•"/>
              <a:defRPr sz="2667">
                <a:solidFill>
                  <a:schemeClr val="accent2">
                    <a:lumMod val="75000"/>
                  </a:schemeClr>
                </a:solidFill>
                <a:latin typeface="+mn-lt"/>
              </a:defRPr>
            </a:lvl1pPr>
            <a:lvl2pPr marL="836063" indent="-226478">
              <a:spcAft>
                <a:spcPts val="800"/>
              </a:spcAft>
              <a:buClr>
                <a:schemeClr val="tx1"/>
              </a:buClr>
              <a:defRPr sz="2133">
                <a:solidFill>
                  <a:schemeClr val="accent2"/>
                </a:solidFill>
                <a:latin typeface="+mn-lt"/>
              </a:defRPr>
            </a:lvl2pPr>
            <a:lvl3pPr marL="1445648" indent="-232828">
              <a:spcAft>
                <a:spcPts val="800"/>
              </a:spcAft>
              <a:buClr>
                <a:schemeClr val="tx1"/>
              </a:buClr>
              <a:defRPr>
                <a:solidFill>
                  <a:schemeClr val="accent2"/>
                </a:solidFill>
                <a:latin typeface="+mn-lt"/>
              </a:defRPr>
            </a:lvl3pPr>
            <a:lvl4pPr marL="2209745" indent="-380990">
              <a:buFont typeface="Arial" panose="020B0604020202020204" pitchFamily="34" charset="0"/>
              <a:buChar char="•"/>
              <a:defRPr>
                <a:solidFill>
                  <a:srgbClr val="7F7F7F"/>
                </a:solidFill>
                <a:latin typeface="+mn-lt"/>
              </a:defRPr>
            </a:lvl4pPr>
            <a:lvl5pPr>
              <a:defRPr>
                <a:solidFill>
                  <a:srgbClr val="7F7F7F"/>
                </a:solidFill>
                <a:latin typeface="+mn-lt"/>
              </a:defRPr>
            </a:lvl5pPr>
          </a:lstStyle>
          <a:p>
            <a:pPr lvl="0"/>
            <a:r>
              <a:rPr lang="en-US"/>
              <a:t>Click to edit Master text styles</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6644" y="6125157"/>
            <a:ext cx="1270221" cy="613352"/>
          </a:xfrm>
          <a:prstGeom prst="rect">
            <a:avLst/>
          </a:prstGeom>
          <a:effectLst/>
        </p:spPr>
      </p:pic>
    </p:spTree>
    <p:extLst>
      <p:ext uri="{BB962C8B-B14F-4D97-AF65-F5344CB8AC3E}">
        <p14:creationId xmlns:p14="http://schemas.microsoft.com/office/powerpoint/2010/main" val="3922958892"/>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Page Blue - Strength">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626533"/>
            <a:ext cx="12192000" cy="4800600"/>
          </a:xfrm>
          <a:prstGeom prst="rect">
            <a:avLst/>
          </a:prstGeom>
        </p:spPr>
      </p:pic>
      <p:sp>
        <p:nvSpPr>
          <p:cNvPr id="19" name="Freihandform 5"/>
          <p:cNvSpPr/>
          <p:nvPr userDrawn="1"/>
        </p:nvSpPr>
        <p:spPr>
          <a:xfrm>
            <a:off x="-29029" y="4070687"/>
            <a:ext cx="12246239" cy="1527325"/>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181254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1812547 h 2036079"/>
              <a:gd name="connsiteX0" fmla="*/ 0 w 9169454"/>
              <a:gd name="connsiteY0" fmla="*/ 1812547 h 1813829"/>
              <a:gd name="connsiteX1" fmla="*/ 9169381 w 9169454"/>
              <a:gd name="connsiteY1" fmla="*/ 1813829 h 1813829"/>
              <a:gd name="connsiteX2" fmla="*/ 9144765 w 9169454"/>
              <a:gd name="connsiteY2" fmla="*/ 64560 h 1813829"/>
              <a:gd name="connsiteX3" fmla="*/ 1047662 w 9169454"/>
              <a:gd name="connsiteY3" fmla="*/ 602625 h 1813829"/>
              <a:gd name="connsiteX4" fmla="*/ 4637 w 9169454"/>
              <a:gd name="connsiteY4" fmla="*/ 0 h 1813829"/>
              <a:gd name="connsiteX5" fmla="*/ 0 w 9169454"/>
              <a:gd name="connsiteY5" fmla="*/ 1812547 h 1813829"/>
              <a:gd name="connsiteX0" fmla="*/ 0 w 9144765"/>
              <a:gd name="connsiteY0" fmla="*/ 1812547 h 1812547"/>
              <a:gd name="connsiteX1" fmla="*/ 9143981 w 9144765"/>
              <a:gd name="connsiteY1" fmla="*/ 17291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44765"/>
              <a:gd name="connsiteY0" fmla="*/ 1812547 h 1812547"/>
              <a:gd name="connsiteX1" fmla="*/ 9135515 w 9144765"/>
              <a:gd name="connsiteY1" fmla="*/ 18053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71979"/>
              <a:gd name="connsiteY0" fmla="*/ 1812547 h 1812547"/>
              <a:gd name="connsiteX1" fmla="*/ 9135515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796292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39761 h 1839761"/>
              <a:gd name="connsiteX1" fmla="*/ 9171800 w 9172310"/>
              <a:gd name="connsiteY1" fmla="*/ 1805363 h 1839761"/>
              <a:gd name="connsiteX2" fmla="*/ 9171979 w 9172310"/>
              <a:gd name="connsiteY2" fmla="*/ 64560 h 1839761"/>
              <a:gd name="connsiteX3" fmla="*/ 1047662 w 9172310"/>
              <a:gd name="connsiteY3" fmla="*/ 602625 h 1839761"/>
              <a:gd name="connsiteX4" fmla="*/ 4637 w 9172310"/>
              <a:gd name="connsiteY4" fmla="*/ 0 h 1839761"/>
              <a:gd name="connsiteX5" fmla="*/ 0 w 9172310"/>
              <a:gd name="connsiteY5" fmla="*/ 1839761 h 1839761"/>
              <a:gd name="connsiteX0" fmla="*/ 0 w 9171979"/>
              <a:gd name="connsiteY0" fmla="*/ 1839761 h 1839761"/>
              <a:gd name="connsiteX1" fmla="*/ 9153657 w 9171979"/>
              <a:gd name="connsiteY1" fmla="*/ 1814434 h 1839761"/>
              <a:gd name="connsiteX2" fmla="*/ 9171979 w 9171979"/>
              <a:gd name="connsiteY2" fmla="*/ 64560 h 1839761"/>
              <a:gd name="connsiteX3" fmla="*/ 1047662 w 9171979"/>
              <a:gd name="connsiteY3" fmla="*/ 602625 h 1839761"/>
              <a:gd name="connsiteX4" fmla="*/ 4637 w 9171979"/>
              <a:gd name="connsiteY4" fmla="*/ 0 h 1839761"/>
              <a:gd name="connsiteX5" fmla="*/ 0 w 9171979"/>
              <a:gd name="connsiteY5" fmla="*/ 1839761 h 1839761"/>
              <a:gd name="connsiteX0" fmla="*/ 0 w 9181032"/>
              <a:gd name="connsiteY0" fmla="*/ 1839761 h 1839761"/>
              <a:gd name="connsiteX1" fmla="*/ 9180872 w 9181032"/>
              <a:gd name="connsiteY1" fmla="*/ 18144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691594 h 1814801"/>
              <a:gd name="connsiteX1" fmla="*/ 9180872 w 9181032"/>
              <a:gd name="connsiteY1" fmla="*/ 1814434 h 1814801"/>
              <a:gd name="connsiteX2" fmla="*/ 9171979 w 9181032"/>
              <a:gd name="connsiteY2" fmla="*/ 64560 h 1814801"/>
              <a:gd name="connsiteX3" fmla="*/ 1047662 w 9181032"/>
              <a:gd name="connsiteY3" fmla="*/ 602625 h 1814801"/>
              <a:gd name="connsiteX4" fmla="*/ 4637 w 9181032"/>
              <a:gd name="connsiteY4" fmla="*/ 0 h 1814801"/>
              <a:gd name="connsiteX5" fmla="*/ 0 w 9181032"/>
              <a:gd name="connsiteY5" fmla="*/ 1691594 h 1814801"/>
              <a:gd name="connsiteX0" fmla="*/ 0 w 9181032"/>
              <a:gd name="connsiteY0" fmla="*/ 1691594 h 1691594"/>
              <a:gd name="connsiteX1" fmla="*/ 9180872 w 9181032"/>
              <a:gd name="connsiteY1" fmla="*/ 1655684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0 w 9181032"/>
              <a:gd name="connsiteY0" fmla="*/ 1691594 h 1691594"/>
              <a:gd name="connsiteX1" fmla="*/ 9180872 w 9181032"/>
              <a:gd name="connsiteY1" fmla="*/ 1690320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8537 w 9176869"/>
              <a:gd name="connsiteY0" fmla="*/ 1018494 h 1690320"/>
              <a:gd name="connsiteX1" fmla="*/ 9176709 w 9176869"/>
              <a:gd name="connsiteY1" fmla="*/ 1690320 h 1690320"/>
              <a:gd name="connsiteX2" fmla="*/ 9167816 w 9176869"/>
              <a:gd name="connsiteY2" fmla="*/ 64560 h 1690320"/>
              <a:gd name="connsiteX3" fmla="*/ 1043499 w 9176869"/>
              <a:gd name="connsiteY3" fmla="*/ 602625 h 1690320"/>
              <a:gd name="connsiteX4" fmla="*/ 474 w 9176869"/>
              <a:gd name="connsiteY4" fmla="*/ 0 h 1690320"/>
              <a:gd name="connsiteX5" fmla="*/ 8537 w 9176869"/>
              <a:gd name="connsiteY5" fmla="*/ 1018494 h 1690320"/>
              <a:gd name="connsiteX0" fmla="*/ 8537 w 9176869"/>
              <a:gd name="connsiteY0" fmla="*/ 1145494 h 1690320"/>
              <a:gd name="connsiteX1" fmla="*/ 9176709 w 9176869"/>
              <a:gd name="connsiteY1" fmla="*/ 1690320 h 1690320"/>
              <a:gd name="connsiteX2" fmla="*/ 9167816 w 9176869"/>
              <a:gd name="connsiteY2" fmla="*/ 64560 h 1690320"/>
              <a:gd name="connsiteX3" fmla="*/ 1043499 w 9176869"/>
              <a:gd name="connsiteY3" fmla="*/ 602625 h 1690320"/>
              <a:gd name="connsiteX4" fmla="*/ 474 w 9176869"/>
              <a:gd name="connsiteY4" fmla="*/ 0 h 1690320"/>
              <a:gd name="connsiteX5" fmla="*/ 8537 w 9176869"/>
              <a:gd name="connsiteY5" fmla="*/ 1145494 h 1690320"/>
              <a:gd name="connsiteX0" fmla="*/ 8537 w 9167816"/>
              <a:gd name="connsiteY0" fmla="*/ 1145494 h 1207720"/>
              <a:gd name="connsiteX1" fmla="*/ 9138609 w 9167816"/>
              <a:gd name="connsiteY1" fmla="*/ 1207720 h 1207720"/>
              <a:gd name="connsiteX2" fmla="*/ 9167816 w 9167816"/>
              <a:gd name="connsiteY2" fmla="*/ 64560 h 1207720"/>
              <a:gd name="connsiteX3" fmla="*/ 1043499 w 9167816"/>
              <a:gd name="connsiteY3" fmla="*/ 602625 h 1207720"/>
              <a:gd name="connsiteX4" fmla="*/ 474 w 9167816"/>
              <a:gd name="connsiteY4" fmla="*/ 0 h 1207720"/>
              <a:gd name="connsiteX5" fmla="*/ 8537 w 9167816"/>
              <a:gd name="connsiteY5" fmla="*/ 1145494 h 1207720"/>
              <a:gd name="connsiteX0" fmla="*/ 8537 w 9167816"/>
              <a:gd name="connsiteY0" fmla="*/ 1145494 h 1233120"/>
              <a:gd name="connsiteX1" fmla="*/ 9164009 w 9167816"/>
              <a:gd name="connsiteY1" fmla="*/ 1233120 h 1233120"/>
              <a:gd name="connsiteX2" fmla="*/ 9167816 w 9167816"/>
              <a:gd name="connsiteY2" fmla="*/ 64560 h 1233120"/>
              <a:gd name="connsiteX3" fmla="*/ 1043499 w 9167816"/>
              <a:gd name="connsiteY3" fmla="*/ 602625 h 1233120"/>
              <a:gd name="connsiteX4" fmla="*/ 474 w 9167816"/>
              <a:gd name="connsiteY4" fmla="*/ 0 h 1233120"/>
              <a:gd name="connsiteX5" fmla="*/ 8537 w 9167816"/>
              <a:gd name="connsiteY5" fmla="*/ 1145494 h 1233120"/>
              <a:gd name="connsiteX0" fmla="*/ 8537 w 9167816"/>
              <a:gd name="connsiteY0" fmla="*/ 1145494 h 1169620"/>
              <a:gd name="connsiteX1" fmla="*/ 9164009 w 9167816"/>
              <a:gd name="connsiteY1" fmla="*/ 1169620 h 1169620"/>
              <a:gd name="connsiteX2" fmla="*/ 9167816 w 9167816"/>
              <a:gd name="connsiteY2" fmla="*/ 64560 h 1169620"/>
              <a:gd name="connsiteX3" fmla="*/ 1043499 w 9167816"/>
              <a:gd name="connsiteY3" fmla="*/ 602625 h 1169620"/>
              <a:gd name="connsiteX4" fmla="*/ 474 w 9167816"/>
              <a:gd name="connsiteY4" fmla="*/ 0 h 1169620"/>
              <a:gd name="connsiteX5" fmla="*/ 8537 w 9167816"/>
              <a:gd name="connsiteY5" fmla="*/ 1145494 h 1169620"/>
              <a:gd name="connsiteX0" fmla="*/ 8537 w 9167816"/>
              <a:gd name="connsiteY0" fmla="*/ 1145494 h 1145494"/>
              <a:gd name="connsiteX1" fmla="*/ 9164009 w 9167816"/>
              <a:gd name="connsiteY1" fmla="*/ 1068020 h 1145494"/>
              <a:gd name="connsiteX2" fmla="*/ 9167816 w 9167816"/>
              <a:gd name="connsiteY2" fmla="*/ 64560 h 1145494"/>
              <a:gd name="connsiteX3" fmla="*/ 1043499 w 9167816"/>
              <a:gd name="connsiteY3" fmla="*/ 602625 h 1145494"/>
              <a:gd name="connsiteX4" fmla="*/ 474 w 9167816"/>
              <a:gd name="connsiteY4" fmla="*/ 0 h 1145494"/>
              <a:gd name="connsiteX5" fmla="*/ 8537 w 9167816"/>
              <a:gd name="connsiteY5" fmla="*/ 1145494 h 1145494"/>
              <a:gd name="connsiteX0" fmla="*/ 8537 w 9167816"/>
              <a:gd name="connsiteY0" fmla="*/ 1145494 h 1145494"/>
              <a:gd name="connsiteX1" fmla="*/ 9164009 w 9167816"/>
              <a:gd name="connsiteY1" fmla="*/ 1144220 h 1145494"/>
              <a:gd name="connsiteX2" fmla="*/ 9167816 w 9167816"/>
              <a:gd name="connsiteY2" fmla="*/ 64560 h 1145494"/>
              <a:gd name="connsiteX3" fmla="*/ 1043499 w 9167816"/>
              <a:gd name="connsiteY3" fmla="*/ 602625 h 1145494"/>
              <a:gd name="connsiteX4" fmla="*/ 474 w 9167816"/>
              <a:gd name="connsiteY4" fmla="*/ 0 h 1145494"/>
              <a:gd name="connsiteX5" fmla="*/ 8537 w 9167816"/>
              <a:gd name="connsiteY5" fmla="*/ 1145494 h 1145494"/>
              <a:gd name="connsiteX0" fmla="*/ 0 w 9184679"/>
              <a:gd name="connsiteY0" fmla="*/ 1145494 h 1145494"/>
              <a:gd name="connsiteX1" fmla="*/ 9180872 w 9184679"/>
              <a:gd name="connsiteY1" fmla="*/ 1144220 h 1145494"/>
              <a:gd name="connsiteX2" fmla="*/ 9184679 w 9184679"/>
              <a:gd name="connsiteY2" fmla="*/ 64560 h 1145494"/>
              <a:gd name="connsiteX3" fmla="*/ 1060362 w 9184679"/>
              <a:gd name="connsiteY3" fmla="*/ 602625 h 1145494"/>
              <a:gd name="connsiteX4" fmla="*/ 17337 w 9184679"/>
              <a:gd name="connsiteY4" fmla="*/ 0 h 1145494"/>
              <a:gd name="connsiteX5" fmla="*/ 0 w 9184679"/>
              <a:gd name="connsiteY5" fmla="*/ 1145494 h 114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84679" h="1145494">
                <a:moveTo>
                  <a:pt x="0" y="1145494"/>
                </a:moveTo>
                <a:lnTo>
                  <a:pt x="9180872" y="1144220"/>
                </a:lnTo>
                <a:cubicBezTo>
                  <a:pt x="9182565" y="478077"/>
                  <a:pt x="9182986" y="730703"/>
                  <a:pt x="9184679" y="64560"/>
                </a:cubicBezTo>
                <a:lnTo>
                  <a:pt x="1060362" y="602625"/>
                </a:lnTo>
                <a:cubicBezTo>
                  <a:pt x="685861" y="624165"/>
                  <a:pt x="316871" y="476348"/>
                  <a:pt x="17337" y="0"/>
                </a:cubicBezTo>
                <a:cubicBezTo>
                  <a:pt x="14098" y="696214"/>
                  <a:pt x="3239" y="449280"/>
                  <a:pt x="0" y="1145494"/>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solidFill>
                <a:schemeClr val="accent1"/>
              </a:solidFill>
            </a:endParaRPr>
          </a:p>
        </p:txBody>
      </p:sp>
      <p:sp>
        <p:nvSpPr>
          <p:cNvPr id="16" name="Rectangle 15"/>
          <p:cNvSpPr/>
          <p:nvPr userDrawn="1"/>
        </p:nvSpPr>
        <p:spPr>
          <a:xfrm>
            <a:off x="0" y="5422054"/>
            <a:ext cx="12234051" cy="141768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0" name="Freihandform 5"/>
          <p:cNvSpPr/>
          <p:nvPr userDrawn="1"/>
        </p:nvSpPr>
        <p:spPr>
          <a:xfrm flipH="1" flipV="1">
            <a:off x="-6544" y="6265"/>
            <a:ext cx="12240595" cy="1470977"/>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181254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1812547 h 2036079"/>
              <a:gd name="connsiteX0" fmla="*/ 0 w 9169454"/>
              <a:gd name="connsiteY0" fmla="*/ 1812547 h 1813829"/>
              <a:gd name="connsiteX1" fmla="*/ 9169381 w 9169454"/>
              <a:gd name="connsiteY1" fmla="*/ 1813829 h 1813829"/>
              <a:gd name="connsiteX2" fmla="*/ 9144765 w 9169454"/>
              <a:gd name="connsiteY2" fmla="*/ 64560 h 1813829"/>
              <a:gd name="connsiteX3" fmla="*/ 1047662 w 9169454"/>
              <a:gd name="connsiteY3" fmla="*/ 602625 h 1813829"/>
              <a:gd name="connsiteX4" fmla="*/ 4637 w 9169454"/>
              <a:gd name="connsiteY4" fmla="*/ 0 h 1813829"/>
              <a:gd name="connsiteX5" fmla="*/ 0 w 9169454"/>
              <a:gd name="connsiteY5" fmla="*/ 1812547 h 1813829"/>
              <a:gd name="connsiteX0" fmla="*/ 0 w 9144765"/>
              <a:gd name="connsiteY0" fmla="*/ 1812547 h 1812547"/>
              <a:gd name="connsiteX1" fmla="*/ 9143981 w 9144765"/>
              <a:gd name="connsiteY1" fmla="*/ 17291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44765"/>
              <a:gd name="connsiteY0" fmla="*/ 1812547 h 1812547"/>
              <a:gd name="connsiteX1" fmla="*/ 9135515 w 9144765"/>
              <a:gd name="connsiteY1" fmla="*/ 18053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71979"/>
              <a:gd name="connsiteY0" fmla="*/ 1812547 h 1812547"/>
              <a:gd name="connsiteX1" fmla="*/ 9135515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796292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39761 h 1839761"/>
              <a:gd name="connsiteX1" fmla="*/ 9171800 w 9172310"/>
              <a:gd name="connsiteY1" fmla="*/ 1805363 h 1839761"/>
              <a:gd name="connsiteX2" fmla="*/ 9171979 w 9172310"/>
              <a:gd name="connsiteY2" fmla="*/ 64560 h 1839761"/>
              <a:gd name="connsiteX3" fmla="*/ 1047662 w 9172310"/>
              <a:gd name="connsiteY3" fmla="*/ 602625 h 1839761"/>
              <a:gd name="connsiteX4" fmla="*/ 4637 w 9172310"/>
              <a:gd name="connsiteY4" fmla="*/ 0 h 1839761"/>
              <a:gd name="connsiteX5" fmla="*/ 0 w 9172310"/>
              <a:gd name="connsiteY5" fmla="*/ 1839761 h 1839761"/>
              <a:gd name="connsiteX0" fmla="*/ 0 w 9171979"/>
              <a:gd name="connsiteY0" fmla="*/ 1839761 h 1839761"/>
              <a:gd name="connsiteX1" fmla="*/ 9153657 w 9171979"/>
              <a:gd name="connsiteY1" fmla="*/ 1814434 h 1839761"/>
              <a:gd name="connsiteX2" fmla="*/ 9171979 w 9171979"/>
              <a:gd name="connsiteY2" fmla="*/ 64560 h 1839761"/>
              <a:gd name="connsiteX3" fmla="*/ 1047662 w 9171979"/>
              <a:gd name="connsiteY3" fmla="*/ 602625 h 1839761"/>
              <a:gd name="connsiteX4" fmla="*/ 4637 w 9171979"/>
              <a:gd name="connsiteY4" fmla="*/ 0 h 1839761"/>
              <a:gd name="connsiteX5" fmla="*/ 0 w 9171979"/>
              <a:gd name="connsiteY5" fmla="*/ 1839761 h 1839761"/>
              <a:gd name="connsiteX0" fmla="*/ 0 w 9181032"/>
              <a:gd name="connsiteY0" fmla="*/ 1839761 h 1839761"/>
              <a:gd name="connsiteX1" fmla="*/ 9180872 w 9181032"/>
              <a:gd name="connsiteY1" fmla="*/ 18144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839761 h 1839761"/>
              <a:gd name="connsiteX1" fmla="*/ 9180872 w 9181032"/>
              <a:gd name="connsiteY1" fmla="*/ 13699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300011 h 1369934"/>
              <a:gd name="connsiteX1" fmla="*/ 9180872 w 9181032"/>
              <a:gd name="connsiteY1" fmla="*/ 1369934 h 1369934"/>
              <a:gd name="connsiteX2" fmla="*/ 9171979 w 9181032"/>
              <a:gd name="connsiteY2" fmla="*/ 64560 h 1369934"/>
              <a:gd name="connsiteX3" fmla="*/ 1047662 w 9181032"/>
              <a:gd name="connsiteY3" fmla="*/ 602625 h 1369934"/>
              <a:gd name="connsiteX4" fmla="*/ 4637 w 9181032"/>
              <a:gd name="connsiteY4" fmla="*/ 0 h 1369934"/>
              <a:gd name="connsiteX5" fmla="*/ 0 w 9181032"/>
              <a:gd name="connsiteY5" fmla="*/ 1300011 h 1369934"/>
              <a:gd name="connsiteX0" fmla="*/ 0 w 9181032"/>
              <a:gd name="connsiteY0" fmla="*/ 1395261 h 1395261"/>
              <a:gd name="connsiteX1" fmla="*/ 9180872 w 9181032"/>
              <a:gd name="connsiteY1" fmla="*/ 1369934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81032"/>
              <a:gd name="connsiteY0" fmla="*/ 1395261 h 1395261"/>
              <a:gd name="connsiteX1" fmla="*/ 9180872 w 9181032"/>
              <a:gd name="connsiteY1" fmla="*/ 1190017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81032"/>
              <a:gd name="connsiteY0" fmla="*/ 1395261 h 1395261"/>
              <a:gd name="connsiteX1" fmla="*/ 9180872 w 9181032"/>
              <a:gd name="connsiteY1" fmla="*/ 1391100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71979"/>
              <a:gd name="connsiteY0" fmla="*/ 1395261 h 1395261"/>
              <a:gd name="connsiteX1" fmla="*/ 9170289 w 9171979"/>
              <a:gd name="connsiteY1" fmla="*/ 1242933 h 1395261"/>
              <a:gd name="connsiteX2" fmla="*/ 9171979 w 9171979"/>
              <a:gd name="connsiteY2" fmla="*/ 64560 h 1395261"/>
              <a:gd name="connsiteX3" fmla="*/ 1047662 w 9171979"/>
              <a:gd name="connsiteY3" fmla="*/ 602625 h 1395261"/>
              <a:gd name="connsiteX4" fmla="*/ 4637 w 9171979"/>
              <a:gd name="connsiteY4" fmla="*/ 0 h 1395261"/>
              <a:gd name="connsiteX5" fmla="*/ 0 w 9171979"/>
              <a:gd name="connsiteY5" fmla="*/ 1395261 h 1395261"/>
              <a:gd name="connsiteX0" fmla="*/ 0 w 9171979"/>
              <a:gd name="connsiteY0" fmla="*/ 1225928 h 1242933"/>
              <a:gd name="connsiteX1" fmla="*/ 9170289 w 9171979"/>
              <a:gd name="connsiteY1" fmla="*/ 1242933 h 1242933"/>
              <a:gd name="connsiteX2" fmla="*/ 9171979 w 9171979"/>
              <a:gd name="connsiteY2" fmla="*/ 64560 h 1242933"/>
              <a:gd name="connsiteX3" fmla="*/ 1047662 w 9171979"/>
              <a:gd name="connsiteY3" fmla="*/ 602625 h 1242933"/>
              <a:gd name="connsiteX4" fmla="*/ 4637 w 9171979"/>
              <a:gd name="connsiteY4" fmla="*/ 0 h 1242933"/>
              <a:gd name="connsiteX5" fmla="*/ 0 w 9171979"/>
              <a:gd name="connsiteY5" fmla="*/ 1225928 h 1242933"/>
              <a:gd name="connsiteX0" fmla="*/ 0 w 9193146"/>
              <a:gd name="connsiteY0" fmla="*/ 1278845 h 1278845"/>
              <a:gd name="connsiteX1" fmla="*/ 9191456 w 9193146"/>
              <a:gd name="connsiteY1" fmla="*/ 12429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1278845 h 1278845"/>
              <a:gd name="connsiteX1" fmla="*/ 9191456 w 9193146"/>
              <a:gd name="connsiteY1" fmla="*/ 9762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1278845 h 1278845"/>
              <a:gd name="connsiteX1" fmla="*/ 9191456 w 9193146"/>
              <a:gd name="connsiteY1" fmla="*/ 11032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999445 h 1103233"/>
              <a:gd name="connsiteX1" fmla="*/ 9191456 w 9193146"/>
              <a:gd name="connsiteY1" fmla="*/ 1103233 h 1103233"/>
              <a:gd name="connsiteX2" fmla="*/ 9193146 w 9193146"/>
              <a:gd name="connsiteY2" fmla="*/ 64560 h 1103233"/>
              <a:gd name="connsiteX3" fmla="*/ 1068829 w 9193146"/>
              <a:gd name="connsiteY3" fmla="*/ 602625 h 1103233"/>
              <a:gd name="connsiteX4" fmla="*/ 25804 w 9193146"/>
              <a:gd name="connsiteY4" fmla="*/ 0 h 1103233"/>
              <a:gd name="connsiteX5" fmla="*/ 0 w 9193146"/>
              <a:gd name="connsiteY5" fmla="*/ 999445 h 1103233"/>
              <a:gd name="connsiteX0" fmla="*/ 0 w 9180446"/>
              <a:gd name="connsiteY0" fmla="*/ 1101045 h 1103233"/>
              <a:gd name="connsiteX1" fmla="*/ 9178756 w 9180446"/>
              <a:gd name="connsiteY1" fmla="*/ 1103233 h 1103233"/>
              <a:gd name="connsiteX2" fmla="*/ 9180446 w 9180446"/>
              <a:gd name="connsiteY2" fmla="*/ 64560 h 1103233"/>
              <a:gd name="connsiteX3" fmla="*/ 1056129 w 9180446"/>
              <a:gd name="connsiteY3" fmla="*/ 602625 h 1103233"/>
              <a:gd name="connsiteX4" fmla="*/ 13104 w 9180446"/>
              <a:gd name="connsiteY4" fmla="*/ 0 h 1103233"/>
              <a:gd name="connsiteX5" fmla="*/ 0 w 9180446"/>
              <a:gd name="connsiteY5" fmla="*/ 1101045 h 1103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80446" h="1103233">
                <a:moveTo>
                  <a:pt x="0" y="1101045"/>
                </a:moveTo>
                <a:lnTo>
                  <a:pt x="9178756" y="1103233"/>
                </a:lnTo>
                <a:cubicBezTo>
                  <a:pt x="9180449" y="437090"/>
                  <a:pt x="9178753" y="730703"/>
                  <a:pt x="9180446" y="64560"/>
                </a:cubicBezTo>
                <a:lnTo>
                  <a:pt x="1056129" y="602625"/>
                </a:lnTo>
                <a:cubicBezTo>
                  <a:pt x="681628" y="624165"/>
                  <a:pt x="312638" y="476348"/>
                  <a:pt x="13104" y="0"/>
                </a:cubicBezTo>
                <a:cubicBezTo>
                  <a:pt x="9865" y="696214"/>
                  <a:pt x="3239" y="404831"/>
                  <a:pt x="0" y="1101045"/>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solidFill>
                <a:schemeClr val="accent1"/>
              </a:solidFill>
            </a:endParaRPr>
          </a:p>
        </p:txBody>
      </p:sp>
      <p:sp>
        <p:nvSpPr>
          <p:cNvPr id="11" name="Rectangle 10"/>
          <p:cNvSpPr/>
          <p:nvPr userDrawn="1"/>
        </p:nvSpPr>
        <p:spPr>
          <a:xfrm>
            <a:off x="-10828" y="6248401"/>
            <a:ext cx="12244879" cy="6096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85904" y="6432000"/>
            <a:ext cx="1576832" cy="235712"/>
          </a:xfrm>
          <a:prstGeom prst="rect">
            <a:avLst/>
          </a:prstGeom>
        </p:spPr>
      </p:pic>
      <p:sp>
        <p:nvSpPr>
          <p:cNvPr id="25" name="Slide Number Placeholder 3"/>
          <p:cNvSpPr txBox="1">
            <a:spLocks/>
          </p:cNvSpPr>
          <p:nvPr userDrawn="1"/>
        </p:nvSpPr>
        <p:spPr>
          <a:xfrm>
            <a:off x="-5" y="6304656"/>
            <a:ext cx="488672" cy="553344"/>
          </a:xfrm>
          <a:prstGeom prst="rect">
            <a:avLst/>
          </a:prstGeom>
          <a:noFill/>
        </p:spPr>
        <p:txBody>
          <a:bodyPr vert="horz" lIns="0" tIns="60960" rIns="0" bIns="60960" rtlCol="0" anchor="ctr"/>
          <a:lstStyle>
            <a:defPPr>
              <a:defRPr lang="en-US"/>
            </a:defPPr>
            <a:lvl1pPr marL="0" algn="r" defTabSz="457200" rtl="0" eaLnBrk="1" latinLnBrk="0" hangingPunct="1">
              <a:defRPr sz="1000" kern="1200" baseline="0">
                <a:solidFill>
                  <a:srgbClr val="FFFFFF"/>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3CD47ED-652C-8448-8F53-BBD5B8B34F6B}" type="slidenum">
              <a:rPr lang="en-US" sz="1200" smtClean="0">
                <a:solidFill>
                  <a:schemeClr val="tx1"/>
                </a:solidFill>
                <a:latin typeface="+mn-lt"/>
              </a:rPr>
              <a:pPr algn="r"/>
              <a:t>‹#›</a:t>
            </a:fld>
            <a:endParaRPr lang="en-US" sz="1200">
              <a:solidFill>
                <a:schemeClr val="tx1"/>
              </a:solidFill>
              <a:latin typeface="+mn-lt"/>
            </a:endParaRPr>
          </a:p>
        </p:txBody>
      </p:sp>
      <p:sp>
        <p:nvSpPr>
          <p:cNvPr id="26" name="Text Placeholder 9"/>
          <p:cNvSpPr>
            <a:spLocks noGrp="1"/>
          </p:cNvSpPr>
          <p:nvPr>
            <p:ph type="body" sz="quarter" idx="13" hasCustomPrompt="1"/>
          </p:nvPr>
        </p:nvSpPr>
        <p:spPr>
          <a:xfrm>
            <a:off x="620891" y="4337791"/>
            <a:ext cx="11295669" cy="1262435"/>
          </a:xfrm>
          <a:prstGeom prst="rect">
            <a:avLst/>
          </a:prstGeom>
        </p:spPr>
        <p:txBody>
          <a:bodyPr wrap="square" anchor="b" anchorCtr="0">
            <a:noAutofit/>
          </a:bodyPr>
          <a:lstStyle>
            <a:lvl1pPr algn="r">
              <a:lnSpc>
                <a:spcPct val="100000"/>
              </a:lnSpc>
              <a:defRPr sz="3200" b="1" i="1" spc="0" baseline="0">
                <a:solidFill>
                  <a:schemeClr val="accent5"/>
                </a:solidFill>
                <a:effectLst>
                  <a:outerShdw blurRad="50800" dist="38100" dir="2700000" algn="tl" rotWithShape="0">
                    <a:srgbClr val="000000">
                      <a:alpha val="20000"/>
                    </a:srgbClr>
                  </a:outerShdw>
                </a:effectLst>
                <a:latin typeface="Arial" pitchFamily="34" charset="0"/>
                <a:cs typeface="Arial" pitchFamily="34" charset="0"/>
              </a:defRPr>
            </a:lvl1pPr>
          </a:lstStyle>
          <a:p>
            <a:r>
              <a:rPr lang="en-US"/>
              <a:t>Main Section Divider Page: Title Line</a:t>
            </a:r>
          </a:p>
        </p:txBody>
      </p:sp>
      <p:sp>
        <p:nvSpPr>
          <p:cNvPr id="27" name="Text Placeholder 37"/>
          <p:cNvSpPr>
            <a:spLocks noGrp="1"/>
          </p:cNvSpPr>
          <p:nvPr>
            <p:ph type="body" sz="quarter" idx="14" hasCustomPrompt="1"/>
          </p:nvPr>
        </p:nvSpPr>
        <p:spPr>
          <a:xfrm>
            <a:off x="2065866" y="5630954"/>
            <a:ext cx="9861115" cy="580913"/>
          </a:xfrm>
          <a:prstGeom prst="rect">
            <a:avLst/>
          </a:prstGeom>
        </p:spPr>
        <p:txBody>
          <a:bodyPr/>
          <a:lstStyle>
            <a:lvl1pPr algn="r">
              <a:defRPr sz="2133" baseline="0">
                <a:solidFill>
                  <a:schemeClr val="bg1"/>
                </a:solidFill>
                <a:latin typeface="Arial" pitchFamily="34" charset="0"/>
                <a:cs typeface="Arial" pitchFamily="34" charset="0"/>
              </a:defRPr>
            </a:lvl1pPr>
          </a:lstStyle>
          <a:p>
            <a:r>
              <a:rPr lang="en-US">
                <a:cs typeface="Arial"/>
              </a:rPr>
              <a:t>Power Brand</a:t>
            </a:r>
            <a:r>
              <a:rPr lang="en-US" baseline="30000">
                <a:cs typeface="Arial"/>
              </a:rPr>
              <a:t>®</a:t>
            </a:r>
            <a:r>
              <a:rPr lang="en-US">
                <a:cs typeface="Arial"/>
              </a:rPr>
              <a:t> Second Line</a:t>
            </a:r>
          </a:p>
        </p:txBody>
      </p:sp>
      <p:sp>
        <p:nvSpPr>
          <p:cNvPr id="29" name="Freihandform 5"/>
          <p:cNvSpPr/>
          <p:nvPr userDrawn="1"/>
        </p:nvSpPr>
        <p:spPr>
          <a:xfrm>
            <a:off x="-15511" y="4077375"/>
            <a:ext cx="12223123" cy="806187"/>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181254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1812547 h 2036079"/>
              <a:gd name="connsiteX0" fmla="*/ 0 w 9169454"/>
              <a:gd name="connsiteY0" fmla="*/ 1812547 h 1813829"/>
              <a:gd name="connsiteX1" fmla="*/ 9169381 w 9169454"/>
              <a:gd name="connsiteY1" fmla="*/ 1813829 h 1813829"/>
              <a:gd name="connsiteX2" fmla="*/ 9144765 w 9169454"/>
              <a:gd name="connsiteY2" fmla="*/ 64560 h 1813829"/>
              <a:gd name="connsiteX3" fmla="*/ 1047662 w 9169454"/>
              <a:gd name="connsiteY3" fmla="*/ 602625 h 1813829"/>
              <a:gd name="connsiteX4" fmla="*/ 4637 w 9169454"/>
              <a:gd name="connsiteY4" fmla="*/ 0 h 1813829"/>
              <a:gd name="connsiteX5" fmla="*/ 0 w 9169454"/>
              <a:gd name="connsiteY5" fmla="*/ 1812547 h 1813829"/>
              <a:gd name="connsiteX0" fmla="*/ 0 w 9144765"/>
              <a:gd name="connsiteY0" fmla="*/ 1812547 h 1812547"/>
              <a:gd name="connsiteX1" fmla="*/ 9143981 w 9144765"/>
              <a:gd name="connsiteY1" fmla="*/ 17291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44765"/>
              <a:gd name="connsiteY0" fmla="*/ 1812547 h 1812547"/>
              <a:gd name="connsiteX1" fmla="*/ 9135515 w 9144765"/>
              <a:gd name="connsiteY1" fmla="*/ 18053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71979"/>
              <a:gd name="connsiteY0" fmla="*/ 1812547 h 1812547"/>
              <a:gd name="connsiteX1" fmla="*/ 9135515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796292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39761 h 1839761"/>
              <a:gd name="connsiteX1" fmla="*/ 9171800 w 9172310"/>
              <a:gd name="connsiteY1" fmla="*/ 1805363 h 1839761"/>
              <a:gd name="connsiteX2" fmla="*/ 9171979 w 9172310"/>
              <a:gd name="connsiteY2" fmla="*/ 64560 h 1839761"/>
              <a:gd name="connsiteX3" fmla="*/ 1047662 w 9172310"/>
              <a:gd name="connsiteY3" fmla="*/ 602625 h 1839761"/>
              <a:gd name="connsiteX4" fmla="*/ 4637 w 9172310"/>
              <a:gd name="connsiteY4" fmla="*/ 0 h 1839761"/>
              <a:gd name="connsiteX5" fmla="*/ 0 w 9172310"/>
              <a:gd name="connsiteY5" fmla="*/ 1839761 h 1839761"/>
              <a:gd name="connsiteX0" fmla="*/ 0 w 9171979"/>
              <a:gd name="connsiteY0" fmla="*/ 1839761 h 1839761"/>
              <a:gd name="connsiteX1" fmla="*/ 9153657 w 9171979"/>
              <a:gd name="connsiteY1" fmla="*/ 1814434 h 1839761"/>
              <a:gd name="connsiteX2" fmla="*/ 9171979 w 9171979"/>
              <a:gd name="connsiteY2" fmla="*/ 64560 h 1839761"/>
              <a:gd name="connsiteX3" fmla="*/ 1047662 w 9171979"/>
              <a:gd name="connsiteY3" fmla="*/ 602625 h 1839761"/>
              <a:gd name="connsiteX4" fmla="*/ 4637 w 9171979"/>
              <a:gd name="connsiteY4" fmla="*/ 0 h 1839761"/>
              <a:gd name="connsiteX5" fmla="*/ 0 w 9171979"/>
              <a:gd name="connsiteY5" fmla="*/ 1839761 h 1839761"/>
              <a:gd name="connsiteX0" fmla="*/ 0 w 9181032"/>
              <a:gd name="connsiteY0" fmla="*/ 1839761 h 1839761"/>
              <a:gd name="connsiteX1" fmla="*/ 9180872 w 9181032"/>
              <a:gd name="connsiteY1" fmla="*/ 18144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691594 h 1814801"/>
              <a:gd name="connsiteX1" fmla="*/ 9180872 w 9181032"/>
              <a:gd name="connsiteY1" fmla="*/ 1814434 h 1814801"/>
              <a:gd name="connsiteX2" fmla="*/ 9171979 w 9181032"/>
              <a:gd name="connsiteY2" fmla="*/ 64560 h 1814801"/>
              <a:gd name="connsiteX3" fmla="*/ 1047662 w 9181032"/>
              <a:gd name="connsiteY3" fmla="*/ 602625 h 1814801"/>
              <a:gd name="connsiteX4" fmla="*/ 4637 w 9181032"/>
              <a:gd name="connsiteY4" fmla="*/ 0 h 1814801"/>
              <a:gd name="connsiteX5" fmla="*/ 0 w 9181032"/>
              <a:gd name="connsiteY5" fmla="*/ 1691594 h 1814801"/>
              <a:gd name="connsiteX0" fmla="*/ 0 w 9181032"/>
              <a:gd name="connsiteY0" fmla="*/ 1691594 h 1691594"/>
              <a:gd name="connsiteX1" fmla="*/ 9180872 w 9181032"/>
              <a:gd name="connsiteY1" fmla="*/ 1655684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0 w 9181032"/>
              <a:gd name="connsiteY0" fmla="*/ 1691594 h 1691594"/>
              <a:gd name="connsiteX1" fmla="*/ 9180872 w 9181032"/>
              <a:gd name="connsiteY1" fmla="*/ 1690320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0 w 9171979"/>
              <a:gd name="connsiteY0" fmla="*/ 1691594 h 1691594"/>
              <a:gd name="connsiteX1" fmla="*/ 9171979 w 9171979"/>
              <a:gd name="connsiteY1" fmla="*/ 64560 h 1691594"/>
              <a:gd name="connsiteX2" fmla="*/ 1047662 w 9171979"/>
              <a:gd name="connsiteY2" fmla="*/ 602625 h 1691594"/>
              <a:gd name="connsiteX3" fmla="*/ 4637 w 9171979"/>
              <a:gd name="connsiteY3" fmla="*/ 0 h 1691594"/>
              <a:gd name="connsiteX4" fmla="*/ 0 w 9171979"/>
              <a:gd name="connsiteY4" fmla="*/ 1691594 h 1691594"/>
              <a:gd name="connsiteX0" fmla="*/ 0 w 9167342"/>
              <a:gd name="connsiteY0" fmla="*/ 45594 h 650234"/>
              <a:gd name="connsiteX1" fmla="*/ 9167342 w 9167342"/>
              <a:gd name="connsiteY1" fmla="*/ 110154 h 650234"/>
              <a:gd name="connsiteX2" fmla="*/ 1043025 w 9167342"/>
              <a:gd name="connsiteY2" fmla="*/ 648219 h 650234"/>
              <a:gd name="connsiteX3" fmla="*/ 0 w 9167342"/>
              <a:gd name="connsiteY3" fmla="*/ 45594 h 650234"/>
              <a:gd name="connsiteX0" fmla="*/ 0 w 9208929"/>
              <a:gd name="connsiteY0" fmla="*/ 66038 h 670678"/>
              <a:gd name="connsiteX1" fmla="*/ 4030334 w 9208929"/>
              <a:gd name="connsiteY1" fmla="*/ 22923 h 670678"/>
              <a:gd name="connsiteX2" fmla="*/ 9167342 w 9208929"/>
              <a:gd name="connsiteY2" fmla="*/ 130598 h 670678"/>
              <a:gd name="connsiteX3" fmla="*/ 1043025 w 9208929"/>
              <a:gd name="connsiteY3" fmla="*/ 668663 h 670678"/>
              <a:gd name="connsiteX4" fmla="*/ 0 w 9208929"/>
              <a:gd name="connsiteY4" fmla="*/ 66038 h 670678"/>
              <a:gd name="connsiteX0" fmla="*/ 4030334 w 9208929"/>
              <a:gd name="connsiteY0" fmla="*/ 15876 h 663631"/>
              <a:gd name="connsiteX1" fmla="*/ 9167342 w 9208929"/>
              <a:gd name="connsiteY1" fmla="*/ 123551 h 663631"/>
              <a:gd name="connsiteX2" fmla="*/ 1043025 w 9208929"/>
              <a:gd name="connsiteY2" fmla="*/ 661616 h 663631"/>
              <a:gd name="connsiteX3" fmla="*/ 0 w 9208929"/>
              <a:gd name="connsiteY3" fmla="*/ 58991 h 663631"/>
              <a:gd name="connsiteX4" fmla="*/ 4121774 w 9208929"/>
              <a:gd name="connsiteY4" fmla="*/ 107316 h 663631"/>
              <a:gd name="connsiteX0" fmla="*/ 4030334 w 9208929"/>
              <a:gd name="connsiteY0" fmla="*/ 0 h 647755"/>
              <a:gd name="connsiteX1" fmla="*/ 9167342 w 9208929"/>
              <a:gd name="connsiteY1" fmla="*/ 107675 h 647755"/>
              <a:gd name="connsiteX2" fmla="*/ 1043025 w 9208929"/>
              <a:gd name="connsiteY2" fmla="*/ 645740 h 647755"/>
              <a:gd name="connsiteX3" fmla="*/ 0 w 9208929"/>
              <a:gd name="connsiteY3" fmla="*/ 43115 h 647755"/>
              <a:gd name="connsiteX0" fmla="*/ 9167342 w 9167342"/>
              <a:gd name="connsiteY0" fmla="*/ 64560 h 604640"/>
              <a:gd name="connsiteX1" fmla="*/ 1043025 w 9167342"/>
              <a:gd name="connsiteY1" fmla="*/ 602625 h 604640"/>
              <a:gd name="connsiteX2" fmla="*/ 0 w 9167342"/>
              <a:gd name="connsiteY2" fmla="*/ 0 h 604640"/>
            </a:gdLst>
            <a:ahLst/>
            <a:cxnLst>
              <a:cxn ang="0">
                <a:pos x="connsiteX0" y="connsiteY0"/>
              </a:cxn>
              <a:cxn ang="0">
                <a:pos x="connsiteX1" y="connsiteY1"/>
              </a:cxn>
              <a:cxn ang="0">
                <a:pos x="connsiteX2" y="connsiteY2"/>
              </a:cxn>
            </a:cxnLst>
            <a:rect l="l" t="t" r="r" b="b"/>
            <a:pathLst>
              <a:path w="9167342" h="604640">
                <a:moveTo>
                  <a:pt x="9167342" y="64560"/>
                </a:moveTo>
                <a:lnTo>
                  <a:pt x="1043025" y="602625"/>
                </a:lnTo>
                <a:cubicBezTo>
                  <a:pt x="668524" y="624165"/>
                  <a:pt x="299534" y="476348"/>
                  <a:pt x="0" y="0"/>
                </a:cubicBezTo>
              </a:path>
            </a:pathLst>
          </a:custGeom>
          <a:noFill/>
          <a:ln w="317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solidFill>
                <a:schemeClr val="accent1"/>
              </a:solidFill>
            </a:endParaRPr>
          </a:p>
        </p:txBody>
      </p:sp>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5181" y="570089"/>
            <a:ext cx="2491232" cy="1202944"/>
          </a:xfrm>
          <a:prstGeom prst="rect">
            <a:avLst/>
          </a:prstGeom>
          <a:effectLst/>
        </p:spPr>
      </p:pic>
      <p:sp>
        <p:nvSpPr>
          <p:cNvPr id="14" name="MC Code" hidden="1"/>
          <p:cNvSpPr txBox="1"/>
          <p:nvPr userDrawn="1"/>
        </p:nvSpPr>
        <p:spPr>
          <a:xfrm>
            <a:off x="8733453" y="0"/>
            <a:ext cx="3458547" cy="246221"/>
          </a:xfrm>
          <a:prstGeom prst="rect">
            <a:avLst/>
          </a:prstGeom>
          <a:noFill/>
        </p:spPr>
        <p:txBody>
          <a:bodyPr wrap="none" rtlCol="0">
            <a:noAutofit/>
          </a:bodyPr>
          <a:lstStyle/>
          <a:p>
            <a:pPr algn="r" hangingPunct="0"/>
            <a:r>
              <a:rPr lang="en-US" sz="800" cap="none">
                <a:solidFill>
                  <a:schemeClr val="accent2">
                    <a:lumMod val="75000"/>
                  </a:schemeClr>
                </a:solidFill>
              </a:rPr>
              <a:t>MC-XXXXXX</a:t>
            </a:r>
          </a:p>
        </p:txBody>
      </p:sp>
    </p:spTree>
    <p:extLst>
      <p:ext uri="{BB962C8B-B14F-4D97-AF65-F5344CB8AC3E}">
        <p14:creationId xmlns:p14="http://schemas.microsoft.com/office/powerpoint/2010/main" val="3010092260"/>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guide id="3" pos="38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Title Page Blue - Strength">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237067"/>
            <a:ext cx="12192000" cy="4800600"/>
          </a:xfrm>
          <a:prstGeom prst="rect">
            <a:avLst/>
          </a:prstGeom>
        </p:spPr>
      </p:pic>
      <p:sp>
        <p:nvSpPr>
          <p:cNvPr id="16" name="Rectangle 15"/>
          <p:cNvSpPr/>
          <p:nvPr userDrawn="1"/>
        </p:nvSpPr>
        <p:spPr>
          <a:xfrm>
            <a:off x="0" y="5422054"/>
            <a:ext cx="12234051" cy="141768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4" name="Freihandform 5"/>
          <p:cNvSpPr/>
          <p:nvPr userDrawn="1"/>
        </p:nvSpPr>
        <p:spPr>
          <a:xfrm>
            <a:off x="-17738" y="4070687"/>
            <a:ext cx="12234949" cy="1525627"/>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181254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1812547 h 2036079"/>
              <a:gd name="connsiteX0" fmla="*/ 0 w 9169454"/>
              <a:gd name="connsiteY0" fmla="*/ 1812547 h 1813829"/>
              <a:gd name="connsiteX1" fmla="*/ 9169381 w 9169454"/>
              <a:gd name="connsiteY1" fmla="*/ 1813829 h 1813829"/>
              <a:gd name="connsiteX2" fmla="*/ 9144765 w 9169454"/>
              <a:gd name="connsiteY2" fmla="*/ 64560 h 1813829"/>
              <a:gd name="connsiteX3" fmla="*/ 1047662 w 9169454"/>
              <a:gd name="connsiteY3" fmla="*/ 602625 h 1813829"/>
              <a:gd name="connsiteX4" fmla="*/ 4637 w 9169454"/>
              <a:gd name="connsiteY4" fmla="*/ 0 h 1813829"/>
              <a:gd name="connsiteX5" fmla="*/ 0 w 9169454"/>
              <a:gd name="connsiteY5" fmla="*/ 1812547 h 1813829"/>
              <a:gd name="connsiteX0" fmla="*/ 0 w 9144765"/>
              <a:gd name="connsiteY0" fmla="*/ 1812547 h 1812547"/>
              <a:gd name="connsiteX1" fmla="*/ 9143981 w 9144765"/>
              <a:gd name="connsiteY1" fmla="*/ 17291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44765"/>
              <a:gd name="connsiteY0" fmla="*/ 1812547 h 1812547"/>
              <a:gd name="connsiteX1" fmla="*/ 9135515 w 9144765"/>
              <a:gd name="connsiteY1" fmla="*/ 18053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71979"/>
              <a:gd name="connsiteY0" fmla="*/ 1812547 h 1812547"/>
              <a:gd name="connsiteX1" fmla="*/ 9135515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796292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39761 h 1839761"/>
              <a:gd name="connsiteX1" fmla="*/ 9171800 w 9172310"/>
              <a:gd name="connsiteY1" fmla="*/ 1805363 h 1839761"/>
              <a:gd name="connsiteX2" fmla="*/ 9171979 w 9172310"/>
              <a:gd name="connsiteY2" fmla="*/ 64560 h 1839761"/>
              <a:gd name="connsiteX3" fmla="*/ 1047662 w 9172310"/>
              <a:gd name="connsiteY3" fmla="*/ 602625 h 1839761"/>
              <a:gd name="connsiteX4" fmla="*/ 4637 w 9172310"/>
              <a:gd name="connsiteY4" fmla="*/ 0 h 1839761"/>
              <a:gd name="connsiteX5" fmla="*/ 0 w 9172310"/>
              <a:gd name="connsiteY5" fmla="*/ 1839761 h 1839761"/>
              <a:gd name="connsiteX0" fmla="*/ 0 w 9171979"/>
              <a:gd name="connsiteY0" fmla="*/ 1839761 h 1839761"/>
              <a:gd name="connsiteX1" fmla="*/ 9153657 w 9171979"/>
              <a:gd name="connsiteY1" fmla="*/ 1814434 h 1839761"/>
              <a:gd name="connsiteX2" fmla="*/ 9171979 w 9171979"/>
              <a:gd name="connsiteY2" fmla="*/ 64560 h 1839761"/>
              <a:gd name="connsiteX3" fmla="*/ 1047662 w 9171979"/>
              <a:gd name="connsiteY3" fmla="*/ 602625 h 1839761"/>
              <a:gd name="connsiteX4" fmla="*/ 4637 w 9171979"/>
              <a:gd name="connsiteY4" fmla="*/ 0 h 1839761"/>
              <a:gd name="connsiteX5" fmla="*/ 0 w 9171979"/>
              <a:gd name="connsiteY5" fmla="*/ 1839761 h 1839761"/>
              <a:gd name="connsiteX0" fmla="*/ 0 w 9181032"/>
              <a:gd name="connsiteY0" fmla="*/ 1839761 h 1839761"/>
              <a:gd name="connsiteX1" fmla="*/ 9180872 w 9181032"/>
              <a:gd name="connsiteY1" fmla="*/ 18144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691594 h 1814801"/>
              <a:gd name="connsiteX1" fmla="*/ 9180872 w 9181032"/>
              <a:gd name="connsiteY1" fmla="*/ 1814434 h 1814801"/>
              <a:gd name="connsiteX2" fmla="*/ 9171979 w 9181032"/>
              <a:gd name="connsiteY2" fmla="*/ 64560 h 1814801"/>
              <a:gd name="connsiteX3" fmla="*/ 1047662 w 9181032"/>
              <a:gd name="connsiteY3" fmla="*/ 602625 h 1814801"/>
              <a:gd name="connsiteX4" fmla="*/ 4637 w 9181032"/>
              <a:gd name="connsiteY4" fmla="*/ 0 h 1814801"/>
              <a:gd name="connsiteX5" fmla="*/ 0 w 9181032"/>
              <a:gd name="connsiteY5" fmla="*/ 1691594 h 1814801"/>
              <a:gd name="connsiteX0" fmla="*/ 0 w 9181032"/>
              <a:gd name="connsiteY0" fmla="*/ 1691594 h 1691594"/>
              <a:gd name="connsiteX1" fmla="*/ 9180872 w 9181032"/>
              <a:gd name="connsiteY1" fmla="*/ 1655684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0 w 9181032"/>
              <a:gd name="connsiteY0" fmla="*/ 1691594 h 1691594"/>
              <a:gd name="connsiteX1" fmla="*/ 9180872 w 9181032"/>
              <a:gd name="connsiteY1" fmla="*/ 1690320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8537 w 9176869"/>
              <a:gd name="connsiteY0" fmla="*/ 1018494 h 1690320"/>
              <a:gd name="connsiteX1" fmla="*/ 9176709 w 9176869"/>
              <a:gd name="connsiteY1" fmla="*/ 1690320 h 1690320"/>
              <a:gd name="connsiteX2" fmla="*/ 9167816 w 9176869"/>
              <a:gd name="connsiteY2" fmla="*/ 64560 h 1690320"/>
              <a:gd name="connsiteX3" fmla="*/ 1043499 w 9176869"/>
              <a:gd name="connsiteY3" fmla="*/ 602625 h 1690320"/>
              <a:gd name="connsiteX4" fmla="*/ 474 w 9176869"/>
              <a:gd name="connsiteY4" fmla="*/ 0 h 1690320"/>
              <a:gd name="connsiteX5" fmla="*/ 8537 w 9176869"/>
              <a:gd name="connsiteY5" fmla="*/ 1018494 h 1690320"/>
              <a:gd name="connsiteX0" fmla="*/ 8537 w 9176869"/>
              <a:gd name="connsiteY0" fmla="*/ 1145494 h 1690320"/>
              <a:gd name="connsiteX1" fmla="*/ 9176709 w 9176869"/>
              <a:gd name="connsiteY1" fmla="*/ 1690320 h 1690320"/>
              <a:gd name="connsiteX2" fmla="*/ 9167816 w 9176869"/>
              <a:gd name="connsiteY2" fmla="*/ 64560 h 1690320"/>
              <a:gd name="connsiteX3" fmla="*/ 1043499 w 9176869"/>
              <a:gd name="connsiteY3" fmla="*/ 602625 h 1690320"/>
              <a:gd name="connsiteX4" fmla="*/ 474 w 9176869"/>
              <a:gd name="connsiteY4" fmla="*/ 0 h 1690320"/>
              <a:gd name="connsiteX5" fmla="*/ 8537 w 9176869"/>
              <a:gd name="connsiteY5" fmla="*/ 1145494 h 1690320"/>
              <a:gd name="connsiteX0" fmla="*/ 8537 w 9167816"/>
              <a:gd name="connsiteY0" fmla="*/ 1145494 h 1207720"/>
              <a:gd name="connsiteX1" fmla="*/ 9138609 w 9167816"/>
              <a:gd name="connsiteY1" fmla="*/ 1207720 h 1207720"/>
              <a:gd name="connsiteX2" fmla="*/ 9167816 w 9167816"/>
              <a:gd name="connsiteY2" fmla="*/ 64560 h 1207720"/>
              <a:gd name="connsiteX3" fmla="*/ 1043499 w 9167816"/>
              <a:gd name="connsiteY3" fmla="*/ 602625 h 1207720"/>
              <a:gd name="connsiteX4" fmla="*/ 474 w 9167816"/>
              <a:gd name="connsiteY4" fmla="*/ 0 h 1207720"/>
              <a:gd name="connsiteX5" fmla="*/ 8537 w 9167816"/>
              <a:gd name="connsiteY5" fmla="*/ 1145494 h 1207720"/>
              <a:gd name="connsiteX0" fmla="*/ 8537 w 9167816"/>
              <a:gd name="connsiteY0" fmla="*/ 1145494 h 1233120"/>
              <a:gd name="connsiteX1" fmla="*/ 9164009 w 9167816"/>
              <a:gd name="connsiteY1" fmla="*/ 1233120 h 1233120"/>
              <a:gd name="connsiteX2" fmla="*/ 9167816 w 9167816"/>
              <a:gd name="connsiteY2" fmla="*/ 64560 h 1233120"/>
              <a:gd name="connsiteX3" fmla="*/ 1043499 w 9167816"/>
              <a:gd name="connsiteY3" fmla="*/ 602625 h 1233120"/>
              <a:gd name="connsiteX4" fmla="*/ 474 w 9167816"/>
              <a:gd name="connsiteY4" fmla="*/ 0 h 1233120"/>
              <a:gd name="connsiteX5" fmla="*/ 8537 w 9167816"/>
              <a:gd name="connsiteY5" fmla="*/ 1145494 h 1233120"/>
              <a:gd name="connsiteX0" fmla="*/ 8537 w 9167816"/>
              <a:gd name="connsiteY0" fmla="*/ 1145494 h 1169620"/>
              <a:gd name="connsiteX1" fmla="*/ 9164009 w 9167816"/>
              <a:gd name="connsiteY1" fmla="*/ 1169620 h 1169620"/>
              <a:gd name="connsiteX2" fmla="*/ 9167816 w 9167816"/>
              <a:gd name="connsiteY2" fmla="*/ 64560 h 1169620"/>
              <a:gd name="connsiteX3" fmla="*/ 1043499 w 9167816"/>
              <a:gd name="connsiteY3" fmla="*/ 602625 h 1169620"/>
              <a:gd name="connsiteX4" fmla="*/ 474 w 9167816"/>
              <a:gd name="connsiteY4" fmla="*/ 0 h 1169620"/>
              <a:gd name="connsiteX5" fmla="*/ 8537 w 9167816"/>
              <a:gd name="connsiteY5" fmla="*/ 1145494 h 1169620"/>
              <a:gd name="connsiteX0" fmla="*/ 8537 w 9167816"/>
              <a:gd name="connsiteY0" fmla="*/ 1145494 h 1145494"/>
              <a:gd name="connsiteX1" fmla="*/ 9164009 w 9167816"/>
              <a:gd name="connsiteY1" fmla="*/ 1068020 h 1145494"/>
              <a:gd name="connsiteX2" fmla="*/ 9167816 w 9167816"/>
              <a:gd name="connsiteY2" fmla="*/ 64560 h 1145494"/>
              <a:gd name="connsiteX3" fmla="*/ 1043499 w 9167816"/>
              <a:gd name="connsiteY3" fmla="*/ 602625 h 1145494"/>
              <a:gd name="connsiteX4" fmla="*/ 474 w 9167816"/>
              <a:gd name="connsiteY4" fmla="*/ 0 h 1145494"/>
              <a:gd name="connsiteX5" fmla="*/ 8537 w 9167816"/>
              <a:gd name="connsiteY5" fmla="*/ 1145494 h 1145494"/>
              <a:gd name="connsiteX0" fmla="*/ 8537 w 9167816"/>
              <a:gd name="connsiteY0" fmla="*/ 1145494 h 1145494"/>
              <a:gd name="connsiteX1" fmla="*/ 9164009 w 9167816"/>
              <a:gd name="connsiteY1" fmla="*/ 1144220 h 1145494"/>
              <a:gd name="connsiteX2" fmla="*/ 9167816 w 9167816"/>
              <a:gd name="connsiteY2" fmla="*/ 64560 h 1145494"/>
              <a:gd name="connsiteX3" fmla="*/ 1043499 w 9167816"/>
              <a:gd name="connsiteY3" fmla="*/ 602625 h 1145494"/>
              <a:gd name="connsiteX4" fmla="*/ 474 w 9167816"/>
              <a:gd name="connsiteY4" fmla="*/ 0 h 1145494"/>
              <a:gd name="connsiteX5" fmla="*/ 8537 w 9167816"/>
              <a:gd name="connsiteY5" fmla="*/ 1145494 h 1145494"/>
              <a:gd name="connsiteX0" fmla="*/ 0 w 9176212"/>
              <a:gd name="connsiteY0" fmla="*/ 1137027 h 1144220"/>
              <a:gd name="connsiteX1" fmla="*/ 9172405 w 9176212"/>
              <a:gd name="connsiteY1" fmla="*/ 1144220 h 1144220"/>
              <a:gd name="connsiteX2" fmla="*/ 9176212 w 9176212"/>
              <a:gd name="connsiteY2" fmla="*/ 64560 h 1144220"/>
              <a:gd name="connsiteX3" fmla="*/ 1051895 w 9176212"/>
              <a:gd name="connsiteY3" fmla="*/ 602625 h 1144220"/>
              <a:gd name="connsiteX4" fmla="*/ 8870 w 9176212"/>
              <a:gd name="connsiteY4" fmla="*/ 0 h 1144220"/>
              <a:gd name="connsiteX5" fmla="*/ 0 w 9176212"/>
              <a:gd name="connsiteY5" fmla="*/ 1137027 h 1144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6212" h="1144220">
                <a:moveTo>
                  <a:pt x="0" y="1137027"/>
                </a:moveTo>
                <a:lnTo>
                  <a:pt x="9172405" y="1144220"/>
                </a:lnTo>
                <a:cubicBezTo>
                  <a:pt x="9174098" y="478077"/>
                  <a:pt x="9174519" y="730703"/>
                  <a:pt x="9176212" y="64560"/>
                </a:cubicBezTo>
                <a:lnTo>
                  <a:pt x="1051895" y="602625"/>
                </a:lnTo>
                <a:cubicBezTo>
                  <a:pt x="677394" y="624165"/>
                  <a:pt x="308404" y="476348"/>
                  <a:pt x="8870" y="0"/>
                </a:cubicBezTo>
                <a:cubicBezTo>
                  <a:pt x="5631" y="696214"/>
                  <a:pt x="3239" y="440813"/>
                  <a:pt x="0" y="1137027"/>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solidFill>
                <a:schemeClr val="accent1"/>
              </a:solidFill>
            </a:endParaRPr>
          </a:p>
        </p:txBody>
      </p:sp>
      <p:sp>
        <p:nvSpPr>
          <p:cNvPr id="15" name="Freihandform 5"/>
          <p:cNvSpPr/>
          <p:nvPr userDrawn="1"/>
        </p:nvSpPr>
        <p:spPr>
          <a:xfrm>
            <a:off x="-15511" y="4077375"/>
            <a:ext cx="12223123" cy="806187"/>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181254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1812547 h 2036079"/>
              <a:gd name="connsiteX0" fmla="*/ 0 w 9169454"/>
              <a:gd name="connsiteY0" fmla="*/ 1812547 h 1813829"/>
              <a:gd name="connsiteX1" fmla="*/ 9169381 w 9169454"/>
              <a:gd name="connsiteY1" fmla="*/ 1813829 h 1813829"/>
              <a:gd name="connsiteX2" fmla="*/ 9144765 w 9169454"/>
              <a:gd name="connsiteY2" fmla="*/ 64560 h 1813829"/>
              <a:gd name="connsiteX3" fmla="*/ 1047662 w 9169454"/>
              <a:gd name="connsiteY3" fmla="*/ 602625 h 1813829"/>
              <a:gd name="connsiteX4" fmla="*/ 4637 w 9169454"/>
              <a:gd name="connsiteY4" fmla="*/ 0 h 1813829"/>
              <a:gd name="connsiteX5" fmla="*/ 0 w 9169454"/>
              <a:gd name="connsiteY5" fmla="*/ 1812547 h 1813829"/>
              <a:gd name="connsiteX0" fmla="*/ 0 w 9144765"/>
              <a:gd name="connsiteY0" fmla="*/ 1812547 h 1812547"/>
              <a:gd name="connsiteX1" fmla="*/ 9143981 w 9144765"/>
              <a:gd name="connsiteY1" fmla="*/ 17291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44765"/>
              <a:gd name="connsiteY0" fmla="*/ 1812547 h 1812547"/>
              <a:gd name="connsiteX1" fmla="*/ 9135515 w 9144765"/>
              <a:gd name="connsiteY1" fmla="*/ 18053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71979"/>
              <a:gd name="connsiteY0" fmla="*/ 1812547 h 1812547"/>
              <a:gd name="connsiteX1" fmla="*/ 9135515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796292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39761 h 1839761"/>
              <a:gd name="connsiteX1" fmla="*/ 9171800 w 9172310"/>
              <a:gd name="connsiteY1" fmla="*/ 1805363 h 1839761"/>
              <a:gd name="connsiteX2" fmla="*/ 9171979 w 9172310"/>
              <a:gd name="connsiteY2" fmla="*/ 64560 h 1839761"/>
              <a:gd name="connsiteX3" fmla="*/ 1047662 w 9172310"/>
              <a:gd name="connsiteY3" fmla="*/ 602625 h 1839761"/>
              <a:gd name="connsiteX4" fmla="*/ 4637 w 9172310"/>
              <a:gd name="connsiteY4" fmla="*/ 0 h 1839761"/>
              <a:gd name="connsiteX5" fmla="*/ 0 w 9172310"/>
              <a:gd name="connsiteY5" fmla="*/ 1839761 h 1839761"/>
              <a:gd name="connsiteX0" fmla="*/ 0 w 9171979"/>
              <a:gd name="connsiteY0" fmla="*/ 1839761 h 1839761"/>
              <a:gd name="connsiteX1" fmla="*/ 9153657 w 9171979"/>
              <a:gd name="connsiteY1" fmla="*/ 1814434 h 1839761"/>
              <a:gd name="connsiteX2" fmla="*/ 9171979 w 9171979"/>
              <a:gd name="connsiteY2" fmla="*/ 64560 h 1839761"/>
              <a:gd name="connsiteX3" fmla="*/ 1047662 w 9171979"/>
              <a:gd name="connsiteY3" fmla="*/ 602625 h 1839761"/>
              <a:gd name="connsiteX4" fmla="*/ 4637 w 9171979"/>
              <a:gd name="connsiteY4" fmla="*/ 0 h 1839761"/>
              <a:gd name="connsiteX5" fmla="*/ 0 w 9171979"/>
              <a:gd name="connsiteY5" fmla="*/ 1839761 h 1839761"/>
              <a:gd name="connsiteX0" fmla="*/ 0 w 9181032"/>
              <a:gd name="connsiteY0" fmla="*/ 1839761 h 1839761"/>
              <a:gd name="connsiteX1" fmla="*/ 9180872 w 9181032"/>
              <a:gd name="connsiteY1" fmla="*/ 18144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691594 h 1814801"/>
              <a:gd name="connsiteX1" fmla="*/ 9180872 w 9181032"/>
              <a:gd name="connsiteY1" fmla="*/ 1814434 h 1814801"/>
              <a:gd name="connsiteX2" fmla="*/ 9171979 w 9181032"/>
              <a:gd name="connsiteY2" fmla="*/ 64560 h 1814801"/>
              <a:gd name="connsiteX3" fmla="*/ 1047662 w 9181032"/>
              <a:gd name="connsiteY3" fmla="*/ 602625 h 1814801"/>
              <a:gd name="connsiteX4" fmla="*/ 4637 w 9181032"/>
              <a:gd name="connsiteY4" fmla="*/ 0 h 1814801"/>
              <a:gd name="connsiteX5" fmla="*/ 0 w 9181032"/>
              <a:gd name="connsiteY5" fmla="*/ 1691594 h 1814801"/>
              <a:gd name="connsiteX0" fmla="*/ 0 w 9181032"/>
              <a:gd name="connsiteY0" fmla="*/ 1691594 h 1691594"/>
              <a:gd name="connsiteX1" fmla="*/ 9180872 w 9181032"/>
              <a:gd name="connsiteY1" fmla="*/ 1655684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0 w 9181032"/>
              <a:gd name="connsiteY0" fmla="*/ 1691594 h 1691594"/>
              <a:gd name="connsiteX1" fmla="*/ 9180872 w 9181032"/>
              <a:gd name="connsiteY1" fmla="*/ 1690320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0 w 9171979"/>
              <a:gd name="connsiteY0" fmla="*/ 1691594 h 1691594"/>
              <a:gd name="connsiteX1" fmla="*/ 9171979 w 9171979"/>
              <a:gd name="connsiteY1" fmla="*/ 64560 h 1691594"/>
              <a:gd name="connsiteX2" fmla="*/ 1047662 w 9171979"/>
              <a:gd name="connsiteY2" fmla="*/ 602625 h 1691594"/>
              <a:gd name="connsiteX3" fmla="*/ 4637 w 9171979"/>
              <a:gd name="connsiteY3" fmla="*/ 0 h 1691594"/>
              <a:gd name="connsiteX4" fmla="*/ 0 w 9171979"/>
              <a:gd name="connsiteY4" fmla="*/ 1691594 h 1691594"/>
              <a:gd name="connsiteX0" fmla="*/ 0 w 9167342"/>
              <a:gd name="connsiteY0" fmla="*/ 45594 h 650234"/>
              <a:gd name="connsiteX1" fmla="*/ 9167342 w 9167342"/>
              <a:gd name="connsiteY1" fmla="*/ 110154 h 650234"/>
              <a:gd name="connsiteX2" fmla="*/ 1043025 w 9167342"/>
              <a:gd name="connsiteY2" fmla="*/ 648219 h 650234"/>
              <a:gd name="connsiteX3" fmla="*/ 0 w 9167342"/>
              <a:gd name="connsiteY3" fmla="*/ 45594 h 650234"/>
              <a:gd name="connsiteX0" fmla="*/ 0 w 9208929"/>
              <a:gd name="connsiteY0" fmla="*/ 66038 h 670678"/>
              <a:gd name="connsiteX1" fmla="*/ 4030334 w 9208929"/>
              <a:gd name="connsiteY1" fmla="*/ 22923 h 670678"/>
              <a:gd name="connsiteX2" fmla="*/ 9167342 w 9208929"/>
              <a:gd name="connsiteY2" fmla="*/ 130598 h 670678"/>
              <a:gd name="connsiteX3" fmla="*/ 1043025 w 9208929"/>
              <a:gd name="connsiteY3" fmla="*/ 668663 h 670678"/>
              <a:gd name="connsiteX4" fmla="*/ 0 w 9208929"/>
              <a:gd name="connsiteY4" fmla="*/ 66038 h 670678"/>
              <a:gd name="connsiteX0" fmla="*/ 4030334 w 9208929"/>
              <a:gd name="connsiteY0" fmla="*/ 15876 h 663631"/>
              <a:gd name="connsiteX1" fmla="*/ 9167342 w 9208929"/>
              <a:gd name="connsiteY1" fmla="*/ 123551 h 663631"/>
              <a:gd name="connsiteX2" fmla="*/ 1043025 w 9208929"/>
              <a:gd name="connsiteY2" fmla="*/ 661616 h 663631"/>
              <a:gd name="connsiteX3" fmla="*/ 0 w 9208929"/>
              <a:gd name="connsiteY3" fmla="*/ 58991 h 663631"/>
              <a:gd name="connsiteX4" fmla="*/ 4121774 w 9208929"/>
              <a:gd name="connsiteY4" fmla="*/ 107316 h 663631"/>
              <a:gd name="connsiteX0" fmla="*/ 4030334 w 9208929"/>
              <a:gd name="connsiteY0" fmla="*/ 0 h 647755"/>
              <a:gd name="connsiteX1" fmla="*/ 9167342 w 9208929"/>
              <a:gd name="connsiteY1" fmla="*/ 107675 h 647755"/>
              <a:gd name="connsiteX2" fmla="*/ 1043025 w 9208929"/>
              <a:gd name="connsiteY2" fmla="*/ 645740 h 647755"/>
              <a:gd name="connsiteX3" fmla="*/ 0 w 9208929"/>
              <a:gd name="connsiteY3" fmla="*/ 43115 h 647755"/>
              <a:gd name="connsiteX0" fmla="*/ 9167342 w 9167342"/>
              <a:gd name="connsiteY0" fmla="*/ 64560 h 604640"/>
              <a:gd name="connsiteX1" fmla="*/ 1043025 w 9167342"/>
              <a:gd name="connsiteY1" fmla="*/ 602625 h 604640"/>
              <a:gd name="connsiteX2" fmla="*/ 0 w 9167342"/>
              <a:gd name="connsiteY2" fmla="*/ 0 h 604640"/>
            </a:gdLst>
            <a:ahLst/>
            <a:cxnLst>
              <a:cxn ang="0">
                <a:pos x="connsiteX0" y="connsiteY0"/>
              </a:cxn>
              <a:cxn ang="0">
                <a:pos x="connsiteX1" y="connsiteY1"/>
              </a:cxn>
              <a:cxn ang="0">
                <a:pos x="connsiteX2" y="connsiteY2"/>
              </a:cxn>
            </a:cxnLst>
            <a:rect l="l" t="t" r="r" b="b"/>
            <a:pathLst>
              <a:path w="9167342" h="604640">
                <a:moveTo>
                  <a:pt x="9167342" y="64560"/>
                </a:moveTo>
                <a:lnTo>
                  <a:pt x="1043025" y="602625"/>
                </a:lnTo>
                <a:cubicBezTo>
                  <a:pt x="668524" y="624165"/>
                  <a:pt x="299534" y="476348"/>
                  <a:pt x="0" y="0"/>
                </a:cubicBezTo>
              </a:path>
            </a:pathLst>
          </a:custGeom>
          <a:noFill/>
          <a:ln w="317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solidFill>
                <a:schemeClr val="accent1"/>
              </a:solidFill>
            </a:endParaRPr>
          </a:p>
        </p:txBody>
      </p:sp>
      <p:sp>
        <p:nvSpPr>
          <p:cNvPr id="20" name="Freihandform 5"/>
          <p:cNvSpPr/>
          <p:nvPr userDrawn="1"/>
        </p:nvSpPr>
        <p:spPr>
          <a:xfrm flipH="1" flipV="1">
            <a:off x="-6544" y="6265"/>
            <a:ext cx="12240595" cy="1470977"/>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181254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1812547 h 2036079"/>
              <a:gd name="connsiteX0" fmla="*/ 0 w 9169454"/>
              <a:gd name="connsiteY0" fmla="*/ 1812547 h 1813829"/>
              <a:gd name="connsiteX1" fmla="*/ 9169381 w 9169454"/>
              <a:gd name="connsiteY1" fmla="*/ 1813829 h 1813829"/>
              <a:gd name="connsiteX2" fmla="*/ 9144765 w 9169454"/>
              <a:gd name="connsiteY2" fmla="*/ 64560 h 1813829"/>
              <a:gd name="connsiteX3" fmla="*/ 1047662 w 9169454"/>
              <a:gd name="connsiteY3" fmla="*/ 602625 h 1813829"/>
              <a:gd name="connsiteX4" fmla="*/ 4637 w 9169454"/>
              <a:gd name="connsiteY4" fmla="*/ 0 h 1813829"/>
              <a:gd name="connsiteX5" fmla="*/ 0 w 9169454"/>
              <a:gd name="connsiteY5" fmla="*/ 1812547 h 1813829"/>
              <a:gd name="connsiteX0" fmla="*/ 0 w 9144765"/>
              <a:gd name="connsiteY0" fmla="*/ 1812547 h 1812547"/>
              <a:gd name="connsiteX1" fmla="*/ 9143981 w 9144765"/>
              <a:gd name="connsiteY1" fmla="*/ 17291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44765"/>
              <a:gd name="connsiteY0" fmla="*/ 1812547 h 1812547"/>
              <a:gd name="connsiteX1" fmla="*/ 9135515 w 9144765"/>
              <a:gd name="connsiteY1" fmla="*/ 18053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71979"/>
              <a:gd name="connsiteY0" fmla="*/ 1812547 h 1812547"/>
              <a:gd name="connsiteX1" fmla="*/ 9135515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796292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39761 h 1839761"/>
              <a:gd name="connsiteX1" fmla="*/ 9171800 w 9172310"/>
              <a:gd name="connsiteY1" fmla="*/ 1805363 h 1839761"/>
              <a:gd name="connsiteX2" fmla="*/ 9171979 w 9172310"/>
              <a:gd name="connsiteY2" fmla="*/ 64560 h 1839761"/>
              <a:gd name="connsiteX3" fmla="*/ 1047662 w 9172310"/>
              <a:gd name="connsiteY3" fmla="*/ 602625 h 1839761"/>
              <a:gd name="connsiteX4" fmla="*/ 4637 w 9172310"/>
              <a:gd name="connsiteY4" fmla="*/ 0 h 1839761"/>
              <a:gd name="connsiteX5" fmla="*/ 0 w 9172310"/>
              <a:gd name="connsiteY5" fmla="*/ 1839761 h 1839761"/>
              <a:gd name="connsiteX0" fmla="*/ 0 w 9171979"/>
              <a:gd name="connsiteY0" fmla="*/ 1839761 h 1839761"/>
              <a:gd name="connsiteX1" fmla="*/ 9153657 w 9171979"/>
              <a:gd name="connsiteY1" fmla="*/ 1814434 h 1839761"/>
              <a:gd name="connsiteX2" fmla="*/ 9171979 w 9171979"/>
              <a:gd name="connsiteY2" fmla="*/ 64560 h 1839761"/>
              <a:gd name="connsiteX3" fmla="*/ 1047662 w 9171979"/>
              <a:gd name="connsiteY3" fmla="*/ 602625 h 1839761"/>
              <a:gd name="connsiteX4" fmla="*/ 4637 w 9171979"/>
              <a:gd name="connsiteY4" fmla="*/ 0 h 1839761"/>
              <a:gd name="connsiteX5" fmla="*/ 0 w 9171979"/>
              <a:gd name="connsiteY5" fmla="*/ 1839761 h 1839761"/>
              <a:gd name="connsiteX0" fmla="*/ 0 w 9181032"/>
              <a:gd name="connsiteY0" fmla="*/ 1839761 h 1839761"/>
              <a:gd name="connsiteX1" fmla="*/ 9180872 w 9181032"/>
              <a:gd name="connsiteY1" fmla="*/ 18144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839761 h 1839761"/>
              <a:gd name="connsiteX1" fmla="*/ 9180872 w 9181032"/>
              <a:gd name="connsiteY1" fmla="*/ 13699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300011 h 1369934"/>
              <a:gd name="connsiteX1" fmla="*/ 9180872 w 9181032"/>
              <a:gd name="connsiteY1" fmla="*/ 1369934 h 1369934"/>
              <a:gd name="connsiteX2" fmla="*/ 9171979 w 9181032"/>
              <a:gd name="connsiteY2" fmla="*/ 64560 h 1369934"/>
              <a:gd name="connsiteX3" fmla="*/ 1047662 w 9181032"/>
              <a:gd name="connsiteY3" fmla="*/ 602625 h 1369934"/>
              <a:gd name="connsiteX4" fmla="*/ 4637 w 9181032"/>
              <a:gd name="connsiteY4" fmla="*/ 0 h 1369934"/>
              <a:gd name="connsiteX5" fmla="*/ 0 w 9181032"/>
              <a:gd name="connsiteY5" fmla="*/ 1300011 h 1369934"/>
              <a:gd name="connsiteX0" fmla="*/ 0 w 9181032"/>
              <a:gd name="connsiteY0" fmla="*/ 1395261 h 1395261"/>
              <a:gd name="connsiteX1" fmla="*/ 9180872 w 9181032"/>
              <a:gd name="connsiteY1" fmla="*/ 1369934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81032"/>
              <a:gd name="connsiteY0" fmla="*/ 1395261 h 1395261"/>
              <a:gd name="connsiteX1" fmla="*/ 9180872 w 9181032"/>
              <a:gd name="connsiteY1" fmla="*/ 1190017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81032"/>
              <a:gd name="connsiteY0" fmla="*/ 1395261 h 1395261"/>
              <a:gd name="connsiteX1" fmla="*/ 9180872 w 9181032"/>
              <a:gd name="connsiteY1" fmla="*/ 1391100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71979"/>
              <a:gd name="connsiteY0" fmla="*/ 1395261 h 1395261"/>
              <a:gd name="connsiteX1" fmla="*/ 9170289 w 9171979"/>
              <a:gd name="connsiteY1" fmla="*/ 1242933 h 1395261"/>
              <a:gd name="connsiteX2" fmla="*/ 9171979 w 9171979"/>
              <a:gd name="connsiteY2" fmla="*/ 64560 h 1395261"/>
              <a:gd name="connsiteX3" fmla="*/ 1047662 w 9171979"/>
              <a:gd name="connsiteY3" fmla="*/ 602625 h 1395261"/>
              <a:gd name="connsiteX4" fmla="*/ 4637 w 9171979"/>
              <a:gd name="connsiteY4" fmla="*/ 0 h 1395261"/>
              <a:gd name="connsiteX5" fmla="*/ 0 w 9171979"/>
              <a:gd name="connsiteY5" fmla="*/ 1395261 h 1395261"/>
              <a:gd name="connsiteX0" fmla="*/ 0 w 9171979"/>
              <a:gd name="connsiteY0" fmla="*/ 1225928 h 1242933"/>
              <a:gd name="connsiteX1" fmla="*/ 9170289 w 9171979"/>
              <a:gd name="connsiteY1" fmla="*/ 1242933 h 1242933"/>
              <a:gd name="connsiteX2" fmla="*/ 9171979 w 9171979"/>
              <a:gd name="connsiteY2" fmla="*/ 64560 h 1242933"/>
              <a:gd name="connsiteX3" fmla="*/ 1047662 w 9171979"/>
              <a:gd name="connsiteY3" fmla="*/ 602625 h 1242933"/>
              <a:gd name="connsiteX4" fmla="*/ 4637 w 9171979"/>
              <a:gd name="connsiteY4" fmla="*/ 0 h 1242933"/>
              <a:gd name="connsiteX5" fmla="*/ 0 w 9171979"/>
              <a:gd name="connsiteY5" fmla="*/ 1225928 h 1242933"/>
              <a:gd name="connsiteX0" fmla="*/ 0 w 9193146"/>
              <a:gd name="connsiteY0" fmla="*/ 1278845 h 1278845"/>
              <a:gd name="connsiteX1" fmla="*/ 9191456 w 9193146"/>
              <a:gd name="connsiteY1" fmla="*/ 12429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1278845 h 1278845"/>
              <a:gd name="connsiteX1" fmla="*/ 9191456 w 9193146"/>
              <a:gd name="connsiteY1" fmla="*/ 9762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1278845 h 1278845"/>
              <a:gd name="connsiteX1" fmla="*/ 9191456 w 9193146"/>
              <a:gd name="connsiteY1" fmla="*/ 11032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999445 h 1103233"/>
              <a:gd name="connsiteX1" fmla="*/ 9191456 w 9193146"/>
              <a:gd name="connsiteY1" fmla="*/ 1103233 h 1103233"/>
              <a:gd name="connsiteX2" fmla="*/ 9193146 w 9193146"/>
              <a:gd name="connsiteY2" fmla="*/ 64560 h 1103233"/>
              <a:gd name="connsiteX3" fmla="*/ 1068829 w 9193146"/>
              <a:gd name="connsiteY3" fmla="*/ 602625 h 1103233"/>
              <a:gd name="connsiteX4" fmla="*/ 25804 w 9193146"/>
              <a:gd name="connsiteY4" fmla="*/ 0 h 1103233"/>
              <a:gd name="connsiteX5" fmla="*/ 0 w 9193146"/>
              <a:gd name="connsiteY5" fmla="*/ 999445 h 1103233"/>
              <a:gd name="connsiteX0" fmla="*/ 0 w 9180446"/>
              <a:gd name="connsiteY0" fmla="*/ 1101045 h 1103233"/>
              <a:gd name="connsiteX1" fmla="*/ 9178756 w 9180446"/>
              <a:gd name="connsiteY1" fmla="*/ 1103233 h 1103233"/>
              <a:gd name="connsiteX2" fmla="*/ 9180446 w 9180446"/>
              <a:gd name="connsiteY2" fmla="*/ 64560 h 1103233"/>
              <a:gd name="connsiteX3" fmla="*/ 1056129 w 9180446"/>
              <a:gd name="connsiteY3" fmla="*/ 602625 h 1103233"/>
              <a:gd name="connsiteX4" fmla="*/ 13104 w 9180446"/>
              <a:gd name="connsiteY4" fmla="*/ 0 h 1103233"/>
              <a:gd name="connsiteX5" fmla="*/ 0 w 9180446"/>
              <a:gd name="connsiteY5" fmla="*/ 1101045 h 1103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80446" h="1103233">
                <a:moveTo>
                  <a:pt x="0" y="1101045"/>
                </a:moveTo>
                <a:lnTo>
                  <a:pt x="9178756" y="1103233"/>
                </a:lnTo>
                <a:cubicBezTo>
                  <a:pt x="9180449" y="437090"/>
                  <a:pt x="9178753" y="730703"/>
                  <a:pt x="9180446" y="64560"/>
                </a:cubicBezTo>
                <a:lnTo>
                  <a:pt x="1056129" y="602625"/>
                </a:lnTo>
                <a:cubicBezTo>
                  <a:pt x="681628" y="624165"/>
                  <a:pt x="312638" y="476348"/>
                  <a:pt x="13104" y="0"/>
                </a:cubicBezTo>
                <a:cubicBezTo>
                  <a:pt x="9865" y="696214"/>
                  <a:pt x="3239" y="404831"/>
                  <a:pt x="0" y="1101045"/>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solidFill>
                <a:schemeClr val="accent1"/>
              </a:solidFill>
            </a:endParaRPr>
          </a:p>
        </p:txBody>
      </p:sp>
      <p:sp>
        <p:nvSpPr>
          <p:cNvPr id="11" name="Rectangle 10"/>
          <p:cNvSpPr/>
          <p:nvPr userDrawn="1"/>
        </p:nvSpPr>
        <p:spPr>
          <a:xfrm>
            <a:off x="-10828" y="6248401"/>
            <a:ext cx="12244879" cy="6096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85904" y="6432000"/>
            <a:ext cx="1576832" cy="235712"/>
          </a:xfrm>
          <a:prstGeom prst="rect">
            <a:avLst/>
          </a:prstGeom>
        </p:spPr>
      </p:pic>
      <p:sp>
        <p:nvSpPr>
          <p:cNvPr id="25" name="Slide Number Placeholder 3"/>
          <p:cNvSpPr txBox="1">
            <a:spLocks/>
          </p:cNvSpPr>
          <p:nvPr userDrawn="1"/>
        </p:nvSpPr>
        <p:spPr>
          <a:xfrm>
            <a:off x="-5" y="6304656"/>
            <a:ext cx="488672" cy="553344"/>
          </a:xfrm>
          <a:prstGeom prst="rect">
            <a:avLst/>
          </a:prstGeom>
          <a:noFill/>
        </p:spPr>
        <p:txBody>
          <a:bodyPr vert="horz" lIns="0" tIns="60960" rIns="0" bIns="60960" rtlCol="0" anchor="ctr"/>
          <a:lstStyle>
            <a:defPPr>
              <a:defRPr lang="en-US"/>
            </a:defPPr>
            <a:lvl1pPr marL="0" algn="r" defTabSz="457200" rtl="0" eaLnBrk="1" latinLnBrk="0" hangingPunct="1">
              <a:defRPr sz="1000" kern="1200" baseline="0">
                <a:solidFill>
                  <a:srgbClr val="FFFFFF"/>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3CD47ED-652C-8448-8F53-BBD5B8B34F6B}" type="slidenum">
              <a:rPr lang="en-US" sz="1200" smtClean="0">
                <a:solidFill>
                  <a:schemeClr val="tx1"/>
                </a:solidFill>
                <a:latin typeface="+mn-lt"/>
              </a:rPr>
              <a:pPr algn="r"/>
              <a:t>‹#›</a:t>
            </a:fld>
            <a:endParaRPr lang="en-US" sz="1200">
              <a:solidFill>
                <a:schemeClr val="tx1"/>
              </a:solidFill>
              <a:latin typeface="+mn-lt"/>
            </a:endParaRPr>
          </a:p>
        </p:txBody>
      </p:sp>
      <p:sp>
        <p:nvSpPr>
          <p:cNvPr id="26" name="Text Placeholder 9"/>
          <p:cNvSpPr>
            <a:spLocks noGrp="1"/>
          </p:cNvSpPr>
          <p:nvPr>
            <p:ph type="body" sz="quarter" idx="13" hasCustomPrompt="1"/>
          </p:nvPr>
        </p:nvSpPr>
        <p:spPr>
          <a:xfrm>
            <a:off x="643467" y="4337791"/>
            <a:ext cx="11273092" cy="1262435"/>
          </a:xfrm>
          <a:prstGeom prst="rect">
            <a:avLst/>
          </a:prstGeom>
        </p:spPr>
        <p:txBody>
          <a:bodyPr wrap="square" anchor="b" anchorCtr="0">
            <a:noAutofit/>
          </a:bodyPr>
          <a:lstStyle>
            <a:lvl1pPr algn="r">
              <a:lnSpc>
                <a:spcPct val="100000"/>
              </a:lnSpc>
              <a:defRPr sz="3200" b="1" i="1" spc="0" baseline="0">
                <a:solidFill>
                  <a:schemeClr val="accent4"/>
                </a:solidFill>
                <a:effectLst>
                  <a:outerShdw blurRad="50800" dist="38100" dir="2700000" algn="tl" rotWithShape="0">
                    <a:srgbClr val="000000">
                      <a:alpha val="20000"/>
                    </a:srgbClr>
                  </a:outerShdw>
                </a:effectLst>
                <a:latin typeface="Arial" pitchFamily="34" charset="0"/>
                <a:cs typeface="Arial" pitchFamily="34" charset="0"/>
              </a:defRPr>
            </a:lvl1pPr>
          </a:lstStyle>
          <a:p>
            <a:r>
              <a:rPr lang="en-US"/>
              <a:t>Main Section Divider Page: Title Line</a:t>
            </a:r>
          </a:p>
        </p:txBody>
      </p:sp>
      <p:sp>
        <p:nvSpPr>
          <p:cNvPr id="27" name="Text Placeholder 37"/>
          <p:cNvSpPr>
            <a:spLocks noGrp="1"/>
          </p:cNvSpPr>
          <p:nvPr>
            <p:ph type="body" sz="quarter" idx="14" hasCustomPrompt="1"/>
          </p:nvPr>
        </p:nvSpPr>
        <p:spPr>
          <a:xfrm>
            <a:off x="2065866" y="5630954"/>
            <a:ext cx="9861115" cy="580913"/>
          </a:xfrm>
          <a:prstGeom prst="rect">
            <a:avLst/>
          </a:prstGeom>
        </p:spPr>
        <p:txBody>
          <a:bodyPr/>
          <a:lstStyle>
            <a:lvl1pPr algn="r">
              <a:defRPr sz="2133" baseline="0">
                <a:solidFill>
                  <a:schemeClr val="bg1"/>
                </a:solidFill>
                <a:latin typeface="Arial" pitchFamily="34" charset="0"/>
                <a:cs typeface="Arial" pitchFamily="34" charset="0"/>
              </a:defRPr>
            </a:lvl1pPr>
          </a:lstStyle>
          <a:p>
            <a:r>
              <a:rPr lang="en-US">
                <a:cs typeface="Arial"/>
              </a:rPr>
              <a:t>Power Brand</a:t>
            </a:r>
            <a:r>
              <a:rPr lang="en-US" baseline="30000">
                <a:cs typeface="Arial"/>
              </a:rPr>
              <a:t>®</a:t>
            </a:r>
            <a:r>
              <a:rPr lang="en-US">
                <a:cs typeface="Arial"/>
              </a:rPr>
              <a:t> Second Line</a:t>
            </a:r>
          </a:p>
        </p:txBody>
      </p:sp>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5181" y="570089"/>
            <a:ext cx="2491232" cy="1202944"/>
          </a:xfrm>
          <a:prstGeom prst="rect">
            <a:avLst/>
          </a:prstGeom>
          <a:effectLst/>
        </p:spPr>
      </p:pic>
      <p:sp>
        <p:nvSpPr>
          <p:cNvPr id="17" name="MC Code" hidden="1"/>
          <p:cNvSpPr txBox="1"/>
          <p:nvPr userDrawn="1"/>
        </p:nvSpPr>
        <p:spPr>
          <a:xfrm>
            <a:off x="8733453" y="0"/>
            <a:ext cx="3458547" cy="246221"/>
          </a:xfrm>
          <a:prstGeom prst="rect">
            <a:avLst/>
          </a:prstGeom>
          <a:noFill/>
        </p:spPr>
        <p:txBody>
          <a:bodyPr wrap="none" rtlCol="0">
            <a:noAutofit/>
          </a:bodyPr>
          <a:lstStyle/>
          <a:p>
            <a:pPr algn="r" hangingPunct="0"/>
            <a:r>
              <a:rPr lang="en-US" sz="800" cap="none">
                <a:solidFill>
                  <a:schemeClr val="accent2">
                    <a:lumMod val="75000"/>
                  </a:schemeClr>
                </a:solidFill>
              </a:rPr>
              <a:t>MC-XXXXXX</a:t>
            </a:r>
          </a:p>
        </p:txBody>
      </p:sp>
    </p:spTree>
    <p:extLst>
      <p:ext uri="{BB962C8B-B14F-4D97-AF65-F5344CB8AC3E}">
        <p14:creationId xmlns:p14="http://schemas.microsoft.com/office/powerpoint/2010/main" val="391159557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guide id="3" pos="38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Title Page Blue - Strength">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75069"/>
            <a:ext cx="12192000" cy="4795520"/>
          </a:xfrm>
          <a:prstGeom prst="rect">
            <a:avLst/>
          </a:prstGeom>
        </p:spPr>
      </p:pic>
      <p:sp>
        <p:nvSpPr>
          <p:cNvPr id="19" name="Freihandform 5"/>
          <p:cNvSpPr/>
          <p:nvPr userDrawn="1"/>
        </p:nvSpPr>
        <p:spPr>
          <a:xfrm>
            <a:off x="-17738" y="4070687"/>
            <a:ext cx="12234949" cy="1525627"/>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181254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1812547 h 2036079"/>
              <a:gd name="connsiteX0" fmla="*/ 0 w 9169454"/>
              <a:gd name="connsiteY0" fmla="*/ 1812547 h 1813829"/>
              <a:gd name="connsiteX1" fmla="*/ 9169381 w 9169454"/>
              <a:gd name="connsiteY1" fmla="*/ 1813829 h 1813829"/>
              <a:gd name="connsiteX2" fmla="*/ 9144765 w 9169454"/>
              <a:gd name="connsiteY2" fmla="*/ 64560 h 1813829"/>
              <a:gd name="connsiteX3" fmla="*/ 1047662 w 9169454"/>
              <a:gd name="connsiteY3" fmla="*/ 602625 h 1813829"/>
              <a:gd name="connsiteX4" fmla="*/ 4637 w 9169454"/>
              <a:gd name="connsiteY4" fmla="*/ 0 h 1813829"/>
              <a:gd name="connsiteX5" fmla="*/ 0 w 9169454"/>
              <a:gd name="connsiteY5" fmla="*/ 1812547 h 1813829"/>
              <a:gd name="connsiteX0" fmla="*/ 0 w 9144765"/>
              <a:gd name="connsiteY0" fmla="*/ 1812547 h 1812547"/>
              <a:gd name="connsiteX1" fmla="*/ 9143981 w 9144765"/>
              <a:gd name="connsiteY1" fmla="*/ 17291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44765"/>
              <a:gd name="connsiteY0" fmla="*/ 1812547 h 1812547"/>
              <a:gd name="connsiteX1" fmla="*/ 9135515 w 9144765"/>
              <a:gd name="connsiteY1" fmla="*/ 18053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71979"/>
              <a:gd name="connsiteY0" fmla="*/ 1812547 h 1812547"/>
              <a:gd name="connsiteX1" fmla="*/ 9135515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796292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39761 h 1839761"/>
              <a:gd name="connsiteX1" fmla="*/ 9171800 w 9172310"/>
              <a:gd name="connsiteY1" fmla="*/ 1805363 h 1839761"/>
              <a:gd name="connsiteX2" fmla="*/ 9171979 w 9172310"/>
              <a:gd name="connsiteY2" fmla="*/ 64560 h 1839761"/>
              <a:gd name="connsiteX3" fmla="*/ 1047662 w 9172310"/>
              <a:gd name="connsiteY3" fmla="*/ 602625 h 1839761"/>
              <a:gd name="connsiteX4" fmla="*/ 4637 w 9172310"/>
              <a:gd name="connsiteY4" fmla="*/ 0 h 1839761"/>
              <a:gd name="connsiteX5" fmla="*/ 0 w 9172310"/>
              <a:gd name="connsiteY5" fmla="*/ 1839761 h 1839761"/>
              <a:gd name="connsiteX0" fmla="*/ 0 w 9171979"/>
              <a:gd name="connsiteY0" fmla="*/ 1839761 h 1839761"/>
              <a:gd name="connsiteX1" fmla="*/ 9153657 w 9171979"/>
              <a:gd name="connsiteY1" fmla="*/ 1814434 h 1839761"/>
              <a:gd name="connsiteX2" fmla="*/ 9171979 w 9171979"/>
              <a:gd name="connsiteY2" fmla="*/ 64560 h 1839761"/>
              <a:gd name="connsiteX3" fmla="*/ 1047662 w 9171979"/>
              <a:gd name="connsiteY3" fmla="*/ 602625 h 1839761"/>
              <a:gd name="connsiteX4" fmla="*/ 4637 w 9171979"/>
              <a:gd name="connsiteY4" fmla="*/ 0 h 1839761"/>
              <a:gd name="connsiteX5" fmla="*/ 0 w 9171979"/>
              <a:gd name="connsiteY5" fmla="*/ 1839761 h 1839761"/>
              <a:gd name="connsiteX0" fmla="*/ 0 w 9181032"/>
              <a:gd name="connsiteY0" fmla="*/ 1839761 h 1839761"/>
              <a:gd name="connsiteX1" fmla="*/ 9180872 w 9181032"/>
              <a:gd name="connsiteY1" fmla="*/ 18144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691594 h 1814801"/>
              <a:gd name="connsiteX1" fmla="*/ 9180872 w 9181032"/>
              <a:gd name="connsiteY1" fmla="*/ 1814434 h 1814801"/>
              <a:gd name="connsiteX2" fmla="*/ 9171979 w 9181032"/>
              <a:gd name="connsiteY2" fmla="*/ 64560 h 1814801"/>
              <a:gd name="connsiteX3" fmla="*/ 1047662 w 9181032"/>
              <a:gd name="connsiteY3" fmla="*/ 602625 h 1814801"/>
              <a:gd name="connsiteX4" fmla="*/ 4637 w 9181032"/>
              <a:gd name="connsiteY4" fmla="*/ 0 h 1814801"/>
              <a:gd name="connsiteX5" fmla="*/ 0 w 9181032"/>
              <a:gd name="connsiteY5" fmla="*/ 1691594 h 1814801"/>
              <a:gd name="connsiteX0" fmla="*/ 0 w 9181032"/>
              <a:gd name="connsiteY0" fmla="*/ 1691594 h 1691594"/>
              <a:gd name="connsiteX1" fmla="*/ 9180872 w 9181032"/>
              <a:gd name="connsiteY1" fmla="*/ 1655684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0 w 9181032"/>
              <a:gd name="connsiteY0" fmla="*/ 1691594 h 1691594"/>
              <a:gd name="connsiteX1" fmla="*/ 9180872 w 9181032"/>
              <a:gd name="connsiteY1" fmla="*/ 1690320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8537 w 9176869"/>
              <a:gd name="connsiteY0" fmla="*/ 1018494 h 1690320"/>
              <a:gd name="connsiteX1" fmla="*/ 9176709 w 9176869"/>
              <a:gd name="connsiteY1" fmla="*/ 1690320 h 1690320"/>
              <a:gd name="connsiteX2" fmla="*/ 9167816 w 9176869"/>
              <a:gd name="connsiteY2" fmla="*/ 64560 h 1690320"/>
              <a:gd name="connsiteX3" fmla="*/ 1043499 w 9176869"/>
              <a:gd name="connsiteY3" fmla="*/ 602625 h 1690320"/>
              <a:gd name="connsiteX4" fmla="*/ 474 w 9176869"/>
              <a:gd name="connsiteY4" fmla="*/ 0 h 1690320"/>
              <a:gd name="connsiteX5" fmla="*/ 8537 w 9176869"/>
              <a:gd name="connsiteY5" fmla="*/ 1018494 h 1690320"/>
              <a:gd name="connsiteX0" fmla="*/ 8537 w 9176869"/>
              <a:gd name="connsiteY0" fmla="*/ 1145494 h 1690320"/>
              <a:gd name="connsiteX1" fmla="*/ 9176709 w 9176869"/>
              <a:gd name="connsiteY1" fmla="*/ 1690320 h 1690320"/>
              <a:gd name="connsiteX2" fmla="*/ 9167816 w 9176869"/>
              <a:gd name="connsiteY2" fmla="*/ 64560 h 1690320"/>
              <a:gd name="connsiteX3" fmla="*/ 1043499 w 9176869"/>
              <a:gd name="connsiteY3" fmla="*/ 602625 h 1690320"/>
              <a:gd name="connsiteX4" fmla="*/ 474 w 9176869"/>
              <a:gd name="connsiteY4" fmla="*/ 0 h 1690320"/>
              <a:gd name="connsiteX5" fmla="*/ 8537 w 9176869"/>
              <a:gd name="connsiteY5" fmla="*/ 1145494 h 1690320"/>
              <a:gd name="connsiteX0" fmla="*/ 8537 w 9167816"/>
              <a:gd name="connsiteY0" fmla="*/ 1145494 h 1207720"/>
              <a:gd name="connsiteX1" fmla="*/ 9138609 w 9167816"/>
              <a:gd name="connsiteY1" fmla="*/ 1207720 h 1207720"/>
              <a:gd name="connsiteX2" fmla="*/ 9167816 w 9167816"/>
              <a:gd name="connsiteY2" fmla="*/ 64560 h 1207720"/>
              <a:gd name="connsiteX3" fmla="*/ 1043499 w 9167816"/>
              <a:gd name="connsiteY3" fmla="*/ 602625 h 1207720"/>
              <a:gd name="connsiteX4" fmla="*/ 474 w 9167816"/>
              <a:gd name="connsiteY4" fmla="*/ 0 h 1207720"/>
              <a:gd name="connsiteX5" fmla="*/ 8537 w 9167816"/>
              <a:gd name="connsiteY5" fmla="*/ 1145494 h 1207720"/>
              <a:gd name="connsiteX0" fmla="*/ 8537 w 9167816"/>
              <a:gd name="connsiteY0" fmla="*/ 1145494 h 1233120"/>
              <a:gd name="connsiteX1" fmla="*/ 9164009 w 9167816"/>
              <a:gd name="connsiteY1" fmla="*/ 1233120 h 1233120"/>
              <a:gd name="connsiteX2" fmla="*/ 9167816 w 9167816"/>
              <a:gd name="connsiteY2" fmla="*/ 64560 h 1233120"/>
              <a:gd name="connsiteX3" fmla="*/ 1043499 w 9167816"/>
              <a:gd name="connsiteY3" fmla="*/ 602625 h 1233120"/>
              <a:gd name="connsiteX4" fmla="*/ 474 w 9167816"/>
              <a:gd name="connsiteY4" fmla="*/ 0 h 1233120"/>
              <a:gd name="connsiteX5" fmla="*/ 8537 w 9167816"/>
              <a:gd name="connsiteY5" fmla="*/ 1145494 h 1233120"/>
              <a:gd name="connsiteX0" fmla="*/ 8537 w 9167816"/>
              <a:gd name="connsiteY0" fmla="*/ 1145494 h 1169620"/>
              <a:gd name="connsiteX1" fmla="*/ 9164009 w 9167816"/>
              <a:gd name="connsiteY1" fmla="*/ 1169620 h 1169620"/>
              <a:gd name="connsiteX2" fmla="*/ 9167816 w 9167816"/>
              <a:gd name="connsiteY2" fmla="*/ 64560 h 1169620"/>
              <a:gd name="connsiteX3" fmla="*/ 1043499 w 9167816"/>
              <a:gd name="connsiteY3" fmla="*/ 602625 h 1169620"/>
              <a:gd name="connsiteX4" fmla="*/ 474 w 9167816"/>
              <a:gd name="connsiteY4" fmla="*/ 0 h 1169620"/>
              <a:gd name="connsiteX5" fmla="*/ 8537 w 9167816"/>
              <a:gd name="connsiteY5" fmla="*/ 1145494 h 1169620"/>
              <a:gd name="connsiteX0" fmla="*/ 8537 w 9167816"/>
              <a:gd name="connsiteY0" fmla="*/ 1145494 h 1145494"/>
              <a:gd name="connsiteX1" fmla="*/ 9164009 w 9167816"/>
              <a:gd name="connsiteY1" fmla="*/ 1068020 h 1145494"/>
              <a:gd name="connsiteX2" fmla="*/ 9167816 w 9167816"/>
              <a:gd name="connsiteY2" fmla="*/ 64560 h 1145494"/>
              <a:gd name="connsiteX3" fmla="*/ 1043499 w 9167816"/>
              <a:gd name="connsiteY3" fmla="*/ 602625 h 1145494"/>
              <a:gd name="connsiteX4" fmla="*/ 474 w 9167816"/>
              <a:gd name="connsiteY4" fmla="*/ 0 h 1145494"/>
              <a:gd name="connsiteX5" fmla="*/ 8537 w 9167816"/>
              <a:gd name="connsiteY5" fmla="*/ 1145494 h 1145494"/>
              <a:gd name="connsiteX0" fmla="*/ 8537 w 9167816"/>
              <a:gd name="connsiteY0" fmla="*/ 1145494 h 1145494"/>
              <a:gd name="connsiteX1" fmla="*/ 9164009 w 9167816"/>
              <a:gd name="connsiteY1" fmla="*/ 1144220 h 1145494"/>
              <a:gd name="connsiteX2" fmla="*/ 9167816 w 9167816"/>
              <a:gd name="connsiteY2" fmla="*/ 64560 h 1145494"/>
              <a:gd name="connsiteX3" fmla="*/ 1043499 w 9167816"/>
              <a:gd name="connsiteY3" fmla="*/ 602625 h 1145494"/>
              <a:gd name="connsiteX4" fmla="*/ 474 w 9167816"/>
              <a:gd name="connsiteY4" fmla="*/ 0 h 1145494"/>
              <a:gd name="connsiteX5" fmla="*/ 8537 w 9167816"/>
              <a:gd name="connsiteY5" fmla="*/ 1145494 h 1145494"/>
              <a:gd name="connsiteX0" fmla="*/ 0 w 9176212"/>
              <a:gd name="connsiteY0" fmla="*/ 1137027 h 1144220"/>
              <a:gd name="connsiteX1" fmla="*/ 9172405 w 9176212"/>
              <a:gd name="connsiteY1" fmla="*/ 1144220 h 1144220"/>
              <a:gd name="connsiteX2" fmla="*/ 9176212 w 9176212"/>
              <a:gd name="connsiteY2" fmla="*/ 64560 h 1144220"/>
              <a:gd name="connsiteX3" fmla="*/ 1051895 w 9176212"/>
              <a:gd name="connsiteY3" fmla="*/ 602625 h 1144220"/>
              <a:gd name="connsiteX4" fmla="*/ 8870 w 9176212"/>
              <a:gd name="connsiteY4" fmla="*/ 0 h 1144220"/>
              <a:gd name="connsiteX5" fmla="*/ 0 w 9176212"/>
              <a:gd name="connsiteY5" fmla="*/ 1137027 h 1144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6212" h="1144220">
                <a:moveTo>
                  <a:pt x="0" y="1137027"/>
                </a:moveTo>
                <a:lnTo>
                  <a:pt x="9172405" y="1144220"/>
                </a:lnTo>
                <a:cubicBezTo>
                  <a:pt x="9174098" y="478077"/>
                  <a:pt x="9174519" y="730703"/>
                  <a:pt x="9176212" y="64560"/>
                </a:cubicBezTo>
                <a:lnTo>
                  <a:pt x="1051895" y="602625"/>
                </a:lnTo>
                <a:cubicBezTo>
                  <a:pt x="677394" y="624165"/>
                  <a:pt x="308404" y="476348"/>
                  <a:pt x="8870" y="0"/>
                </a:cubicBezTo>
                <a:cubicBezTo>
                  <a:pt x="5631" y="696214"/>
                  <a:pt x="3239" y="440813"/>
                  <a:pt x="0" y="1137027"/>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solidFill>
                <a:schemeClr val="accent1"/>
              </a:solidFill>
            </a:endParaRPr>
          </a:p>
        </p:txBody>
      </p:sp>
      <p:sp>
        <p:nvSpPr>
          <p:cNvPr id="16" name="Rectangle 15"/>
          <p:cNvSpPr/>
          <p:nvPr userDrawn="1"/>
        </p:nvSpPr>
        <p:spPr>
          <a:xfrm>
            <a:off x="0" y="5422054"/>
            <a:ext cx="12234051" cy="141768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0" name="Freihandform 5"/>
          <p:cNvSpPr/>
          <p:nvPr userDrawn="1"/>
        </p:nvSpPr>
        <p:spPr>
          <a:xfrm flipH="1" flipV="1">
            <a:off x="-6544" y="6265"/>
            <a:ext cx="12240595" cy="1470977"/>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181254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1812547 h 2036079"/>
              <a:gd name="connsiteX0" fmla="*/ 0 w 9169454"/>
              <a:gd name="connsiteY0" fmla="*/ 1812547 h 1813829"/>
              <a:gd name="connsiteX1" fmla="*/ 9169381 w 9169454"/>
              <a:gd name="connsiteY1" fmla="*/ 1813829 h 1813829"/>
              <a:gd name="connsiteX2" fmla="*/ 9144765 w 9169454"/>
              <a:gd name="connsiteY2" fmla="*/ 64560 h 1813829"/>
              <a:gd name="connsiteX3" fmla="*/ 1047662 w 9169454"/>
              <a:gd name="connsiteY3" fmla="*/ 602625 h 1813829"/>
              <a:gd name="connsiteX4" fmla="*/ 4637 w 9169454"/>
              <a:gd name="connsiteY4" fmla="*/ 0 h 1813829"/>
              <a:gd name="connsiteX5" fmla="*/ 0 w 9169454"/>
              <a:gd name="connsiteY5" fmla="*/ 1812547 h 1813829"/>
              <a:gd name="connsiteX0" fmla="*/ 0 w 9144765"/>
              <a:gd name="connsiteY0" fmla="*/ 1812547 h 1812547"/>
              <a:gd name="connsiteX1" fmla="*/ 9143981 w 9144765"/>
              <a:gd name="connsiteY1" fmla="*/ 17291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44765"/>
              <a:gd name="connsiteY0" fmla="*/ 1812547 h 1812547"/>
              <a:gd name="connsiteX1" fmla="*/ 9135515 w 9144765"/>
              <a:gd name="connsiteY1" fmla="*/ 18053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71979"/>
              <a:gd name="connsiteY0" fmla="*/ 1812547 h 1812547"/>
              <a:gd name="connsiteX1" fmla="*/ 9135515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796292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39761 h 1839761"/>
              <a:gd name="connsiteX1" fmla="*/ 9171800 w 9172310"/>
              <a:gd name="connsiteY1" fmla="*/ 1805363 h 1839761"/>
              <a:gd name="connsiteX2" fmla="*/ 9171979 w 9172310"/>
              <a:gd name="connsiteY2" fmla="*/ 64560 h 1839761"/>
              <a:gd name="connsiteX3" fmla="*/ 1047662 w 9172310"/>
              <a:gd name="connsiteY3" fmla="*/ 602625 h 1839761"/>
              <a:gd name="connsiteX4" fmla="*/ 4637 w 9172310"/>
              <a:gd name="connsiteY4" fmla="*/ 0 h 1839761"/>
              <a:gd name="connsiteX5" fmla="*/ 0 w 9172310"/>
              <a:gd name="connsiteY5" fmla="*/ 1839761 h 1839761"/>
              <a:gd name="connsiteX0" fmla="*/ 0 w 9171979"/>
              <a:gd name="connsiteY0" fmla="*/ 1839761 h 1839761"/>
              <a:gd name="connsiteX1" fmla="*/ 9153657 w 9171979"/>
              <a:gd name="connsiteY1" fmla="*/ 1814434 h 1839761"/>
              <a:gd name="connsiteX2" fmla="*/ 9171979 w 9171979"/>
              <a:gd name="connsiteY2" fmla="*/ 64560 h 1839761"/>
              <a:gd name="connsiteX3" fmla="*/ 1047662 w 9171979"/>
              <a:gd name="connsiteY3" fmla="*/ 602625 h 1839761"/>
              <a:gd name="connsiteX4" fmla="*/ 4637 w 9171979"/>
              <a:gd name="connsiteY4" fmla="*/ 0 h 1839761"/>
              <a:gd name="connsiteX5" fmla="*/ 0 w 9171979"/>
              <a:gd name="connsiteY5" fmla="*/ 1839761 h 1839761"/>
              <a:gd name="connsiteX0" fmla="*/ 0 w 9181032"/>
              <a:gd name="connsiteY0" fmla="*/ 1839761 h 1839761"/>
              <a:gd name="connsiteX1" fmla="*/ 9180872 w 9181032"/>
              <a:gd name="connsiteY1" fmla="*/ 18144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839761 h 1839761"/>
              <a:gd name="connsiteX1" fmla="*/ 9180872 w 9181032"/>
              <a:gd name="connsiteY1" fmla="*/ 13699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300011 h 1369934"/>
              <a:gd name="connsiteX1" fmla="*/ 9180872 w 9181032"/>
              <a:gd name="connsiteY1" fmla="*/ 1369934 h 1369934"/>
              <a:gd name="connsiteX2" fmla="*/ 9171979 w 9181032"/>
              <a:gd name="connsiteY2" fmla="*/ 64560 h 1369934"/>
              <a:gd name="connsiteX3" fmla="*/ 1047662 w 9181032"/>
              <a:gd name="connsiteY3" fmla="*/ 602625 h 1369934"/>
              <a:gd name="connsiteX4" fmla="*/ 4637 w 9181032"/>
              <a:gd name="connsiteY4" fmla="*/ 0 h 1369934"/>
              <a:gd name="connsiteX5" fmla="*/ 0 w 9181032"/>
              <a:gd name="connsiteY5" fmla="*/ 1300011 h 1369934"/>
              <a:gd name="connsiteX0" fmla="*/ 0 w 9181032"/>
              <a:gd name="connsiteY0" fmla="*/ 1395261 h 1395261"/>
              <a:gd name="connsiteX1" fmla="*/ 9180872 w 9181032"/>
              <a:gd name="connsiteY1" fmla="*/ 1369934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81032"/>
              <a:gd name="connsiteY0" fmla="*/ 1395261 h 1395261"/>
              <a:gd name="connsiteX1" fmla="*/ 9180872 w 9181032"/>
              <a:gd name="connsiteY1" fmla="*/ 1190017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81032"/>
              <a:gd name="connsiteY0" fmla="*/ 1395261 h 1395261"/>
              <a:gd name="connsiteX1" fmla="*/ 9180872 w 9181032"/>
              <a:gd name="connsiteY1" fmla="*/ 1391100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71979"/>
              <a:gd name="connsiteY0" fmla="*/ 1395261 h 1395261"/>
              <a:gd name="connsiteX1" fmla="*/ 9170289 w 9171979"/>
              <a:gd name="connsiteY1" fmla="*/ 1242933 h 1395261"/>
              <a:gd name="connsiteX2" fmla="*/ 9171979 w 9171979"/>
              <a:gd name="connsiteY2" fmla="*/ 64560 h 1395261"/>
              <a:gd name="connsiteX3" fmla="*/ 1047662 w 9171979"/>
              <a:gd name="connsiteY3" fmla="*/ 602625 h 1395261"/>
              <a:gd name="connsiteX4" fmla="*/ 4637 w 9171979"/>
              <a:gd name="connsiteY4" fmla="*/ 0 h 1395261"/>
              <a:gd name="connsiteX5" fmla="*/ 0 w 9171979"/>
              <a:gd name="connsiteY5" fmla="*/ 1395261 h 1395261"/>
              <a:gd name="connsiteX0" fmla="*/ 0 w 9171979"/>
              <a:gd name="connsiteY0" fmla="*/ 1225928 h 1242933"/>
              <a:gd name="connsiteX1" fmla="*/ 9170289 w 9171979"/>
              <a:gd name="connsiteY1" fmla="*/ 1242933 h 1242933"/>
              <a:gd name="connsiteX2" fmla="*/ 9171979 w 9171979"/>
              <a:gd name="connsiteY2" fmla="*/ 64560 h 1242933"/>
              <a:gd name="connsiteX3" fmla="*/ 1047662 w 9171979"/>
              <a:gd name="connsiteY3" fmla="*/ 602625 h 1242933"/>
              <a:gd name="connsiteX4" fmla="*/ 4637 w 9171979"/>
              <a:gd name="connsiteY4" fmla="*/ 0 h 1242933"/>
              <a:gd name="connsiteX5" fmla="*/ 0 w 9171979"/>
              <a:gd name="connsiteY5" fmla="*/ 1225928 h 1242933"/>
              <a:gd name="connsiteX0" fmla="*/ 0 w 9193146"/>
              <a:gd name="connsiteY0" fmla="*/ 1278845 h 1278845"/>
              <a:gd name="connsiteX1" fmla="*/ 9191456 w 9193146"/>
              <a:gd name="connsiteY1" fmla="*/ 12429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1278845 h 1278845"/>
              <a:gd name="connsiteX1" fmla="*/ 9191456 w 9193146"/>
              <a:gd name="connsiteY1" fmla="*/ 9762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1278845 h 1278845"/>
              <a:gd name="connsiteX1" fmla="*/ 9191456 w 9193146"/>
              <a:gd name="connsiteY1" fmla="*/ 11032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999445 h 1103233"/>
              <a:gd name="connsiteX1" fmla="*/ 9191456 w 9193146"/>
              <a:gd name="connsiteY1" fmla="*/ 1103233 h 1103233"/>
              <a:gd name="connsiteX2" fmla="*/ 9193146 w 9193146"/>
              <a:gd name="connsiteY2" fmla="*/ 64560 h 1103233"/>
              <a:gd name="connsiteX3" fmla="*/ 1068829 w 9193146"/>
              <a:gd name="connsiteY3" fmla="*/ 602625 h 1103233"/>
              <a:gd name="connsiteX4" fmla="*/ 25804 w 9193146"/>
              <a:gd name="connsiteY4" fmla="*/ 0 h 1103233"/>
              <a:gd name="connsiteX5" fmla="*/ 0 w 9193146"/>
              <a:gd name="connsiteY5" fmla="*/ 999445 h 1103233"/>
              <a:gd name="connsiteX0" fmla="*/ 0 w 9180446"/>
              <a:gd name="connsiteY0" fmla="*/ 1101045 h 1103233"/>
              <a:gd name="connsiteX1" fmla="*/ 9178756 w 9180446"/>
              <a:gd name="connsiteY1" fmla="*/ 1103233 h 1103233"/>
              <a:gd name="connsiteX2" fmla="*/ 9180446 w 9180446"/>
              <a:gd name="connsiteY2" fmla="*/ 64560 h 1103233"/>
              <a:gd name="connsiteX3" fmla="*/ 1056129 w 9180446"/>
              <a:gd name="connsiteY3" fmla="*/ 602625 h 1103233"/>
              <a:gd name="connsiteX4" fmla="*/ 13104 w 9180446"/>
              <a:gd name="connsiteY4" fmla="*/ 0 h 1103233"/>
              <a:gd name="connsiteX5" fmla="*/ 0 w 9180446"/>
              <a:gd name="connsiteY5" fmla="*/ 1101045 h 1103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80446" h="1103233">
                <a:moveTo>
                  <a:pt x="0" y="1101045"/>
                </a:moveTo>
                <a:lnTo>
                  <a:pt x="9178756" y="1103233"/>
                </a:lnTo>
                <a:cubicBezTo>
                  <a:pt x="9180449" y="437090"/>
                  <a:pt x="9178753" y="730703"/>
                  <a:pt x="9180446" y="64560"/>
                </a:cubicBezTo>
                <a:lnTo>
                  <a:pt x="1056129" y="602625"/>
                </a:lnTo>
                <a:cubicBezTo>
                  <a:pt x="681628" y="624165"/>
                  <a:pt x="312638" y="476348"/>
                  <a:pt x="13104" y="0"/>
                </a:cubicBezTo>
                <a:cubicBezTo>
                  <a:pt x="9865" y="696214"/>
                  <a:pt x="3239" y="404831"/>
                  <a:pt x="0" y="1101045"/>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solidFill>
                <a:schemeClr val="accent1"/>
              </a:solidFill>
            </a:endParaRPr>
          </a:p>
        </p:txBody>
      </p:sp>
      <p:sp>
        <p:nvSpPr>
          <p:cNvPr id="11" name="Rectangle 10"/>
          <p:cNvSpPr/>
          <p:nvPr userDrawn="1"/>
        </p:nvSpPr>
        <p:spPr>
          <a:xfrm>
            <a:off x="-10828" y="6248401"/>
            <a:ext cx="12244879" cy="6096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85904" y="6432000"/>
            <a:ext cx="1576832" cy="235712"/>
          </a:xfrm>
          <a:prstGeom prst="rect">
            <a:avLst/>
          </a:prstGeom>
        </p:spPr>
      </p:pic>
      <p:sp>
        <p:nvSpPr>
          <p:cNvPr id="25" name="Slide Number Placeholder 3"/>
          <p:cNvSpPr txBox="1">
            <a:spLocks/>
          </p:cNvSpPr>
          <p:nvPr userDrawn="1"/>
        </p:nvSpPr>
        <p:spPr>
          <a:xfrm>
            <a:off x="-5" y="6304656"/>
            <a:ext cx="488672" cy="553344"/>
          </a:xfrm>
          <a:prstGeom prst="rect">
            <a:avLst/>
          </a:prstGeom>
          <a:noFill/>
        </p:spPr>
        <p:txBody>
          <a:bodyPr vert="horz" lIns="0" tIns="60960" rIns="0" bIns="60960" rtlCol="0" anchor="ctr"/>
          <a:lstStyle>
            <a:defPPr>
              <a:defRPr lang="en-US"/>
            </a:defPPr>
            <a:lvl1pPr marL="0" algn="r" defTabSz="457200" rtl="0" eaLnBrk="1" latinLnBrk="0" hangingPunct="1">
              <a:defRPr sz="1000" kern="1200" baseline="0">
                <a:solidFill>
                  <a:srgbClr val="FFFFFF"/>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3CD47ED-652C-8448-8F53-BBD5B8B34F6B}" type="slidenum">
              <a:rPr lang="en-US" sz="1200" smtClean="0">
                <a:solidFill>
                  <a:schemeClr val="tx1"/>
                </a:solidFill>
                <a:latin typeface="+mn-lt"/>
              </a:rPr>
              <a:pPr algn="r"/>
              <a:t>‹#›</a:t>
            </a:fld>
            <a:endParaRPr lang="en-US" sz="1200">
              <a:solidFill>
                <a:schemeClr val="tx1"/>
              </a:solidFill>
              <a:latin typeface="+mn-lt"/>
            </a:endParaRPr>
          </a:p>
        </p:txBody>
      </p:sp>
      <p:sp>
        <p:nvSpPr>
          <p:cNvPr id="26" name="Text Placeholder 9"/>
          <p:cNvSpPr>
            <a:spLocks noGrp="1"/>
          </p:cNvSpPr>
          <p:nvPr>
            <p:ph type="body" sz="quarter" idx="13" hasCustomPrompt="1"/>
          </p:nvPr>
        </p:nvSpPr>
        <p:spPr>
          <a:xfrm>
            <a:off x="598312" y="4337791"/>
            <a:ext cx="11318248" cy="1262435"/>
          </a:xfrm>
          <a:prstGeom prst="rect">
            <a:avLst/>
          </a:prstGeom>
        </p:spPr>
        <p:txBody>
          <a:bodyPr wrap="square" anchor="b" anchorCtr="0">
            <a:noAutofit/>
          </a:bodyPr>
          <a:lstStyle>
            <a:lvl1pPr algn="r">
              <a:lnSpc>
                <a:spcPct val="100000"/>
              </a:lnSpc>
              <a:defRPr sz="3200" b="1" i="1" spc="0" baseline="0">
                <a:solidFill>
                  <a:schemeClr val="accent3"/>
                </a:solidFill>
                <a:effectLst>
                  <a:outerShdw blurRad="50800" dist="38100" dir="2700000" algn="tl" rotWithShape="0">
                    <a:srgbClr val="000000">
                      <a:alpha val="20000"/>
                    </a:srgbClr>
                  </a:outerShdw>
                </a:effectLst>
                <a:latin typeface="Arial" pitchFamily="34" charset="0"/>
                <a:cs typeface="Arial" pitchFamily="34" charset="0"/>
              </a:defRPr>
            </a:lvl1pPr>
          </a:lstStyle>
          <a:p>
            <a:r>
              <a:rPr lang="en-US"/>
              <a:t>Main Section Divider Page: Title Line</a:t>
            </a:r>
          </a:p>
        </p:txBody>
      </p:sp>
      <p:sp>
        <p:nvSpPr>
          <p:cNvPr id="27" name="Text Placeholder 37"/>
          <p:cNvSpPr>
            <a:spLocks noGrp="1"/>
          </p:cNvSpPr>
          <p:nvPr>
            <p:ph type="body" sz="quarter" idx="14" hasCustomPrompt="1"/>
          </p:nvPr>
        </p:nvSpPr>
        <p:spPr>
          <a:xfrm>
            <a:off x="2065866" y="5630954"/>
            <a:ext cx="9861115" cy="580913"/>
          </a:xfrm>
          <a:prstGeom prst="rect">
            <a:avLst/>
          </a:prstGeom>
        </p:spPr>
        <p:txBody>
          <a:bodyPr/>
          <a:lstStyle>
            <a:lvl1pPr algn="r">
              <a:defRPr sz="2133" baseline="0">
                <a:solidFill>
                  <a:schemeClr val="bg1"/>
                </a:solidFill>
                <a:latin typeface="Arial" pitchFamily="34" charset="0"/>
                <a:cs typeface="Arial" pitchFamily="34" charset="0"/>
              </a:defRPr>
            </a:lvl1pPr>
          </a:lstStyle>
          <a:p>
            <a:r>
              <a:rPr lang="en-US">
                <a:cs typeface="Arial"/>
              </a:rPr>
              <a:t>Power Brand</a:t>
            </a:r>
            <a:r>
              <a:rPr lang="en-US" baseline="30000">
                <a:cs typeface="Arial"/>
              </a:rPr>
              <a:t>®</a:t>
            </a:r>
            <a:r>
              <a:rPr lang="en-US">
                <a:cs typeface="Arial"/>
              </a:rPr>
              <a:t> Second Line</a:t>
            </a:r>
          </a:p>
        </p:txBody>
      </p:sp>
      <p:sp>
        <p:nvSpPr>
          <p:cNvPr id="29" name="Freihandform 5"/>
          <p:cNvSpPr/>
          <p:nvPr userDrawn="1"/>
        </p:nvSpPr>
        <p:spPr>
          <a:xfrm>
            <a:off x="-15511" y="4077375"/>
            <a:ext cx="12223123" cy="806187"/>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181254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1812547 h 2036079"/>
              <a:gd name="connsiteX0" fmla="*/ 0 w 9169454"/>
              <a:gd name="connsiteY0" fmla="*/ 1812547 h 1813829"/>
              <a:gd name="connsiteX1" fmla="*/ 9169381 w 9169454"/>
              <a:gd name="connsiteY1" fmla="*/ 1813829 h 1813829"/>
              <a:gd name="connsiteX2" fmla="*/ 9144765 w 9169454"/>
              <a:gd name="connsiteY2" fmla="*/ 64560 h 1813829"/>
              <a:gd name="connsiteX3" fmla="*/ 1047662 w 9169454"/>
              <a:gd name="connsiteY3" fmla="*/ 602625 h 1813829"/>
              <a:gd name="connsiteX4" fmla="*/ 4637 w 9169454"/>
              <a:gd name="connsiteY4" fmla="*/ 0 h 1813829"/>
              <a:gd name="connsiteX5" fmla="*/ 0 w 9169454"/>
              <a:gd name="connsiteY5" fmla="*/ 1812547 h 1813829"/>
              <a:gd name="connsiteX0" fmla="*/ 0 w 9144765"/>
              <a:gd name="connsiteY0" fmla="*/ 1812547 h 1812547"/>
              <a:gd name="connsiteX1" fmla="*/ 9143981 w 9144765"/>
              <a:gd name="connsiteY1" fmla="*/ 17291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44765"/>
              <a:gd name="connsiteY0" fmla="*/ 1812547 h 1812547"/>
              <a:gd name="connsiteX1" fmla="*/ 9135515 w 9144765"/>
              <a:gd name="connsiteY1" fmla="*/ 18053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71979"/>
              <a:gd name="connsiteY0" fmla="*/ 1812547 h 1812547"/>
              <a:gd name="connsiteX1" fmla="*/ 9135515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796292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39761 h 1839761"/>
              <a:gd name="connsiteX1" fmla="*/ 9171800 w 9172310"/>
              <a:gd name="connsiteY1" fmla="*/ 1805363 h 1839761"/>
              <a:gd name="connsiteX2" fmla="*/ 9171979 w 9172310"/>
              <a:gd name="connsiteY2" fmla="*/ 64560 h 1839761"/>
              <a:gd name="connsiteX3" fmla="*/ 1047662 w 9172310"/>
              <a:gd name="connsiteY3" fmla="*/ 602625 h 1839761"/>
              <a:gd name="connsiteX4" fmla="*/ 4637 w 9172310"/>
              <a:gd name="connsiteY4" fmla="*/ 0 h 1839761"/>
              <a:gd name="connsiteX5" fmla="*/ 0 w 9172310"/>
              <a:gd name="connsiteY5" fmla="*/ 1839761 h 1839761"/>
              <a:gd name="connsiteX0" fmla="*/ 0 w 9171979"/>
              <a:gd name="connsiteY0" fmla="*/ 1839761 h 1839761"/>
              <a:gd name="connsiteX1" fmla="*/ 9153657 w 9171979"/>
              <a:gd name="connsiteY1" fmla="*/ 1814434 h 1839761"/>
              <a:gd name="connsiteX2" fmla="*/ 9171979 w 9171979"/>
              <a:gd name="connsiteY2" fmla="*/ 64560 h 1839761"/>
              <a:gd name="connsiteX3" fmla="*/ 1047662 w 9171979"/>
              <a:gd name="connsiteY3" fmla="*/ 602625 h 1839761"/>
              <a:gd name="connsiteX4" fmla="*/ 4637 w 9171979"/>
              <a:gd name="connsiteY4" fmla="*/ 0 h 1839761"/>
              <a:gd name="connsiteX5" fmla="*/ 0 w 9171979"/>
              <a:gd name="connsiteY5" fmla="*/ 1839761 h 1839761"/>
              <a:gd name="connsiteX0" fmla="*/ 0 w 9181032"/>
              <a:gd name="connsiteY0" fmla="*/ 1839761 h 1839761"/>
              <a:gd name="connsiteX1" fmla="*/ 9180872 w 9181032"/>
              <a:gd name="connsiteY1" fmla="*/ 18144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691594 h 1814801"/>
              <a:gd name="connsiteX1" fmla="*/ 9180872 w 9181032"/>
              <a:gd name="connsiteY1" fmla="*/ 1814434 h 1814801"/>
              <a:gd name="connsiteX2" fmla="*/ 9171979 w 9181032"/>
              <a:gd name="connsiteY2" fmla="*/ 64560 h 1814801"/>
              <a:gd name="connsiteX3" fmla="*/ 1047662 w 9181032"/>
              <a:gd name="connsiteY3" fmla="*/ 602625 h 1814801"/>
              <a:gd name="connsiteX4" fmla="*/ 4637 w 9181032"/>
              <a:gd name="connsiteY4" fmla="*/ 0 h 1814801"/>
              <a:gd name="connsiteX5" fmla="*/ 0 w 9181032"/>
              <a:gd name="connsiteY5" fmla="*/ 1691594 h 1814801"/>
              <a:gd name="connsiteX0" fmla="*/ 0 w 9181032"/>
              <a:gd name="connsiteY0" fmla="*/ 1691594 h 1691594"/>
              <a:gd name="connsiteX1" fmla="*/ 9180872 w 9181032"/>
              <a:gd name="connsiteY1" fmla="*/ 1655684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0 w 9181032"/>
              <a:gd name="connsiteY0" fmla="*/ 1691594 h 1691594"/>
              <a:gd name="connsiteX1" fmla="*/ 9180872 w 9181032"/>
              <a:gd name="connsiteY1" fmla="*/ 1690320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0 w 9171979"/>
              <a:gd name="connsiteY0" fmla="*/ 1691594 h 1691594"/>
              <a:gd name="connsiteX1" fmla="*/ 9171979 w 9171979"/>
              <a:gd name="connsiteY1" fmla="*/ 64560 h 1691594"/>
              <a:gd name="connsiteX2" fmla="*/ 1047662 w 9171979"/>
              <a:gd name="connsiteY2" fmla="*/ 602625 h 1691594"/>
              <a:gd name="connsiteX3" fmla="*/ 4637 w 9171979"/>
              <a:gd name="connsiteY3" fmla="*/ 0 h 1691594"/>
              <a:gd name="connsiteX4" fmla="*/ 0 w 9171979"/>
              <a:gd name="connsiteY4" fmla="*/ 1691594 h 1691594"/>
              <a:gd name="connsiteX0" fmla="*/ 0 w 9167342"/>
              <a:gd name="connsiteY0" fmla="*/ 45594 h 650234"/>
              <a:gd name="connsiteX1" fmla="*/ 9167342 w 9167342"/>
              <a:gd name="connsiteY1" fmla="*/ 110154 h 650234"/>
              <a:gd name="connsiteX2" fmla="*/ 1043025 w 9167342"/>
              <a:gd name="connsiteY2" fmla="*/ 648219 h 650234"/>
              <a:gd name="connsiteX3" fmla="*/ 0 w 9167342"/>
              <a:gd name="connsiteY3" fmla="*/ 45594 h 650234"/>
              <a:gd name="connsiteX0" fmla="*/ 0 w 9208929"/>
              <a:gd name="connsiteY0" fmla="*/ 66038 h 670678"/>
              <a:gd name="connsiteX1" fmla="*/ 4030334 w 9208929"/>
              <a:gd name="connsiteY1" fmla="*/ 22923 h 670678"/>
              <a:gd name="connsiteX2" fmla="*/ 9167342 w 9208929"/>
              <a:gd name="connsiteY2" fmla="*/ 130598 h 670678"/>
              <a:gd name="connsiteX3" fmla="*/ 1043025 w 9208929"/>
              <a:gd name="connsiteY3" fmla="*/ 668663 h 670678"/>
              <a:gd name="connsiteX4" fmla="*/ 0 w 9208929"/>
              <a:gd name="connsiteY4" fmla="*/ 66038 h 670678"/>
              <a:gd name="connsiteX0" fmla="*/ 4030334 w 9208929"/>
              <a:gd name="connsiteY0" fmla="*/ 15876 h 663631"/>
              <a:gd name="connsiteX1" fmla="*/ 9167342 w 9208929"/>
              <a:gd name="connsiteY1" fmla="*/ 123551 h 663631"/>
              <a:gd name="connsiteX2" fmla="*/ 1043025 w 9208929"/>
              <a:gd name="connsiteY2" fmla="*/ 661616 h 663631"/>
              <a:gd name="connsiteX3" fmla="*/ 0 w 9208929"/>
              <a:gd name="connsiteY3" fmla="*/ 58991 h 663631"/>
              <a:gd name="connsiteX4" fmla="*/ 4121774 w 9208929"/>
              <a:gd name="connsiteY4" fmla="*/ 107316 h 663631"/>
              <a:gd name="connsiteX0" fmla="*/ 4030334 w 9208929"/>
              <a:gd name="connsiteY0" fmla="*/ 0 h 647755"/>
              <a:gd name="connsiteX1" fmla="*/ 9167342 w 9208929"/>
              <a:gd name="connsiteY1" fmla="*/ 107675 h 647755"/>
              <a:gd name="connsiteX2" fmla="*/ 1043025 w 9208929"/>
              <a:gd name="connsiteY2" fmla="*/ 645740 h 647755"/>
              <a:gd name="connsiteX3" fmla="*/ 0 w 9208929"/>
              <a:gd name="connsiteY3" fmla="*/ 43115 h 647755"/>
              <a:gd name="connsiteX0" fmla="*/ 9167342 w 9167342"/>
              <a:gd name="connsiteY0" fmla="*/ 64560 h 604640"/>
              <a:gd name="connsiteX1" fmla="*/ 1043025 w 9167342"/>
              <a:gd name="connsiteY1" fmla="*/ 602625 h 604640"/>
              <a:gd name="connsiteX2" fmla="*/ 0 w 9167342"/>
              <a:gd name="connsiteY2" fmla="*/ 0 h 604640"/>
            </a:gdLst>
            <a:ahLst/>
            <a:cxnLst>
              <a:cxn ang="0">
                <a:pos x="connsiteX0" y="connsiteY0"/>
              </a:cxn>
              <a:cxn ang="0">
                <a:pos x="connsiteX1" y="connsiteY1"/>
              </a:cxn>
              <a:cxn ang="0">
                <a:pos x="connsiteX2" y="connsiteY2"/>
              </a:cxn>
            </a:cxnLst>
            <a:rect l="l" t="t" r="r" b="b"/>
            <a:pathLst>
              <a:path w="9167342" h="604640">
                <a:moveTo>
                  <a:pt x="9167342" y="64560"/>
                </a:moveTo>
                <a:lnTo>
                  <a:pt x="1043025" y="602625"/>
                </a:lnTo>
                <a:cubicBezTo>
                  <a:pt x="668524" y="624165"/>
                  <a:pt x="299534" y="476348"/>
                  <a:pt x="0" y="0"/>
                </a:cubicBezTo>
              </a:path>
            </a:pathLst>
          </a:custGeom>
          <a:noFill/>
          <a:ln w="317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solidFill>
                <a:schemeClr val="accent1"/>
              </a:solidFill>
            </a:endParaRPr>
          </a:p>
        </p:txBody>
      </p:sp>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5181" y="570089"/>
            <a:ext cx="2491232" cy="1202944"/>
          </a:xfrm>
          <a:prstGeom prst="rect">
            <a:avLst/>
          </a:prstGeom>
          <a:effectLst/>
        </p:spPr>
      </p:pic>
      <p:sp>
        <p:nvSpPr>
          <p:cNvPr id="14" name="MC Code" hidden="1"/>
          <p:cNvSpPr txBox="1"/>
          <p:nvPr userDrawn="1"/>
        </p:nvSpPr>
        <p:spPr>
          <a:xfrm>
            <a:off x="8733453" y="0"/>
            <a:ext cx="3458547" cy="246221"/>
          </a:xfrm>
          <a:prstGeom prst="rect">
            <a:avLst/>
          </a:prstGeom>
          <a:noFill/>
        </p:spPr>
        <p:txBody>
          <a:bodyPr wrap="none" rtlCol="0">
            <a:noAutofit/>
          </a:bodyPr>
          <a:lstStyle/>
          <a:p>
            <a:pPr algn="r" hangingPunct="0"/>
            <a:r>
              <a:rPr lang="en-US" sz="800" cap="none">
                <a:solidFill>
                  <a:schemeClr val="accent2">
                    <a:lumMod val="75000"/>
                  </a:schemeClr>
                </a:solidFill>
              </a:rPr>
              <a:t>MC-XXXXXX</a:t>
            </a:r>
          </a:p>
        </p:txBody>
      </p:sp>
    </p:spTree>
    <p:extLst>
      <p:ext uri="{BB962C8B-B14F-4D97-AF65-F5344CB8AC3E}">
        <p14:creationId xmlns:p14="http://schemas.microsoft.com/office/powerpoint/2010/main" val="75868173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guide id="3" pos="38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Title Page Blue - Strength">
    <p:spTree>
      <p:nvGrpSpPr>
        <p:cNvPr id="1" name=""/>
        <p:cNvGrpSpPr/>
        <p:nvPr/>
      </p:nvGrpSpPr>
      <p:grpSpPr>
        <a:xfrm>
          <a:off x="0" y="0"/>
          <a:ext cx="0" cy="0"/>
          <a:chOff x="0" y="0"/>
          <a:chExt cx="0" cy="0"/>
        </a:xfrm>
      </p:grpSpPr>
      <p:sp>
        <p:nvSpPr>
          <p:cNvPr id="16" name="Rectangle 15"/>
          <p:cNvSpPr/>
          <p:nvPr userDrawn="1"/>
        </p:nvSpPr>
        <p:spPr>
          <a:xfrm>
            <a:off x="0" y="570090"/>
            <a:ext cx="12192000" cy="586191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0" name="Freihandform 5"/>
          <p:cNvSpPr/>
          <p:nvPr userDrawn="1"/>
        </p:nvSpPr>
        <p:spPr>
          <a:xfrm flipH="1" flipV="1">
            <a:off x="-6544" y="6265"/>
            <a:ext cx="12240595" cy="1470977"/>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181254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1812547 h 2036079"/>
              <a:gd name="connsiteX0" fmla="*/ 0 w 9169454"/>
              <a:gd name="connsiteY0" fmla="*/ 1812547 h 1813829"/>
              <a:gd name="connsiteX1" fmla="*/ 9169381 w 9169454"/>
              <a:gd name="connsiteY1" fmla="*/ 1813829 h 1813829"/>
              <a:gd name="connsiteX2" fmla="*/ 9144765 w 9169454"/>
              <a:gd name="connsiteY2" fmla="*/ 64560 h 1813829"/>
              <a:gd name="connsiteX3" fmla="*/ 1047662 w 9169454"/>
              <a:gd name="connsiteY3" fmla="*/ 602625 h 1813829"/>
              <a:gd name="connsiteX4" fmla="*/ 4637 w 9169454"/>
              <a:gd name="connsiteY4" fmla="*/ 0 h 1813829"/>
              <a:gd name="connsiteX5" fmla="*/ 0 w 9169454"/>
              <a:gd name="connsiteY5" fmla="*/ 1812547 h 1813829"/>
              <a:gd name="connsiteX0" fmla="*/ 0 w 9144765"/>
              <a:gd name="connsiteY0" fmla="*/ 1812547 h 1812547"/>
              <a:gd name="connsiteX1" fmla="*/ 9143981 w 9144765"/>
              <a:gd name="connsiteY1" fmla="*/ 17291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44765"/>
              <a:gd name="connsiteY0" fmla="*/ 1812547 h 1812547"/>
              <a:gd name="connsiteX1" fmla="*/ 9135515 w 9144765"/>
              <a:gd name="connsiteY1" fmla="*/ 18053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71979"/>
              <a:gd name="connsiteY0" fmla="*/ 1812547 h 1812547"/>
              <a:gd name="connsiteX1" fmla="*/ 9135515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796292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39761 h 1839761"/>
              <a:gd name="connsiteX1" fmla="*/ 9171800 w 9172310"/>
              <a:gd name="connsiteY1" fmla="*/ 1805363 h 1839761"/>
              <a:gd name="connsiteX2" fmla="*/ 9171979 w 9172310"/>
              <a:gd name="connsiteY2" fmla="*/ 64560 h 1839761"/>
              <a:gd name="connsiteX3" fmla="*/ 1047662 w 9172310"/>
              <a:gd name="connsiteY3" fmla="*/ 602625 h 1839761"/>
              <a:gd name="connsiteX4" fmla="*/ 4637 w 9172310"/>
              <a:gd name="connsiteY4" fmla="*/ 0 h 1839761"/>
              <a:gd name="connsiteX5" fmla="*/ 0 w 9172310"/>
              <a:gd name="connsiteY5" fmla="*/ 1839761 h 1839761"/>
              <a:gd name="connsiteX0" fmla="*/ 0 w 9171979"/>
              <a:gd name="connsiteY0" fmla="*/ 1839761 h 1839761"/>
              <a:gd name="connsiteX1" fmla="*/ 9153657 w 9171979"/>
              <a:gd name="connsiteY1" fmla="*/ 1814434 h 1839761"/>
              <a:gd name="connsiteX2" fmla="*/ 9171979 w 9171979"/>
              <a:gd name="connsiteY2" fmla="*/ 64560 h 1839761"/>
              <a:gd name="connsiteX3" fmla="*/ 1047662 w 9171979"/>
              <a:gd name="connsiteY3" fmla="*/ 602625 h 1839761"/>
              <a:gd name="connsiteX4" fmla="*/ 4637 w 9171979"/>
              <a:gd name="connsiteY4" fmla="*/ 0 h 1839761"/>
              <a:gd name="connsiteX5" fmla="*/ 0 w 9171979"/>
              <a:gd name="connsiteY5" fmla="*/ 1839761 h 1839761"/>
              <a:gd name="connsiteX0" fmla="*/ 0 w 9181032"/>
              <a:gd name="connsiteY0" fmla="*/ 1839761 h 1839761"/>
              <a:gd name="connsiteX1" fmla="*/ 9180872 w 9181032"/>
              <a:gd name="connsiteY1" fmla="*/ 18144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839761 h 1839761"/>
              <a:gd name="connsiteX1" fmla="*/ 9180872 w 9181032"/>
              <a:gd name="connsiteY1" fmla="*/ 13699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300011 h 1369934"/>
              <a:gd name="connsiteX1" fmla="*/ 9180872 w 9181032"/>
              <a:gd name="connsiteY1" fmla="*/ 1369934 h 1369934"/>
              <a:gd name="connsiteX2" fmla="*/ 9171979 w 9181032"/>
              <a:gd name="connsiteY2" fmla="*/ 64560 h 1369934"/>
              <a:gd name="connsiteX3" fmla="*/ 1047662 w 9181032"/>
              <a:gd name="connsiteY3" fmla="*/ 602625 h 1369934"/>
              <a:gd name="connsiteX4" fmla="*/ 4637 w 9181032"/>
              <a:gd name="connsiteY4" fmla="*/ 0 h 1369934"/>
              <a:gd name="connsiteX5" fmla="*/ 0 w 9181032"/>
              <a:gd name="connsiteY5" fmla="*/ 1300011 h 1369934"/>
              <a:gd name="connsiteX0" fmla="*/ 0 w 9181032"/>
              <a:gd name="connsiteY0" fmla="*/ 1395261 h 1395261"/>
              <a:gd name="connsiteX1" fmla="*/ 9180872 w 9181032"/>
              <a:gd name="connsiteY1" fmla="*/ 1369934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81032"/>
              <a:gd name="connsiteY0" fmla="*/ 1395261 h 1395261"/>
              <a:gd name="connsiteX1" fmla="*/ 9180872 w 9181032"/>
              <a:gd name="connsiteY1" fmla="*/ 1190017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81032"/>
              <a:gd name="connsiteY0" fmla="*/ 1395261 h 1395261"/>
              <a:gd name="connsiteX1" fmla="*/ 9180872 w 9181032"/>
              <a:gd name="connsiteY1" fmla="*/ 1391100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71979"/>
              <a:gd name="connsiteY0" fmla="*/ 1395261 h 1395261"/>
              <a:gd name="connsiteX1" fmla="*/ 9170289 w 9171979"/>
              <a:gd name="connsiteY1" fmla="*/ 1242933 h 1395261"/>
              <a:gd name="connsiteX2" fmla="*/ 9171979 w 9171979"/>
              <a:gd name="connsiteY2" fmla="*/ 64560 h 1395261"/>
              <a:gd name="connsiteX3" fmla="*/ 1047662 w 9171979"/>
              <a:gd name="connsiteY3" fmla="*/ 602625 h 1395261"/>
              <a:gd name="connsiteX4" fmla="*/ 4637 w 9171979"/>
              <a:gd name="connsiteY4" fmla="*/ 0 h 1395261"/>
              <a:gd name="connsiteX5" fmla="*/ 0 w 9171979"/>
              <a:gd name="connsiteY5" fmla="*/ 1395261 h 1395261"/>
              <a:gd name="connsiteX0" fmla="*/ 0 w 9171979"/>
              <a:gd name="connsiteY0" fmla="*/ 1225928 h 1242933"/>
              <a:gd name="connsiteX1" fmla="*/ 9170289 w 9171979"/>
              <a:gd name="connsiteY1" fmla="*/ 1242933 h 1242933"/>
              <a:gd name="connsiteX2" fmla="*/ 9171979 w 9171979"/>
              <a:gd name="connsiteY2" fmla="*/ 64560 h 1242933"/>
              <a:gd name="connsiteX3" fmla="*/ 1047662 w 9171979"/>
              <a:gd name="connsiteY3" fmla="*/ 602625 h 1242933"/>
              <a:gd name="connsiteX4" fmla="*/ 4637 w 9171979"/>
              <a:gd name="connsiteY4" fmla="*/ 0 h 1242933"/>
              <a:gd name="connsiteX5" fmla="*/ 0 w 9171979"/>
              <a:gd name="connsiteY5" fmla="*/ 1225928 h 1242933"/>
              <a:gd name="connsiteX0" fmla="*/ 0 w 9193146"/>
              <a:gd name="connsiteY0" fmla="*/ 1278845 h 1278845"/>
              <a:gd name="connsiteX1" fmla="*/ 9191456 w 9193146"/>
              <a:gd name="connsiteY1" fmla="*/ 12429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1278845 h 1278845"/>
              <a:gd name="connsiteX1" fmla="*/ 9191456 w 9193146"/>
              <a:gd name="connsiteY1" fmla="*/ 9762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1278845 h 1278845"/>
              <a:gd name="connsiteX1" fmla="*/ 9191456 w 9193146"/>
              <a:gd name="connsiteY1" fmla="*/ 11032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999445 h 1103233"/>
              <a:gd name="connsiteX1" fmla="*/ 9191456 w 9193146"/>
              <a:gd name="connsiteY1" fmla="*/ 1103233 h 1103233"/>
              <a:gd name="connsiteX2" fmla="*/ 9193146 w 9193146"/>
              <a:gd name="connsiteY2" fmla="*/ 64560 h 1103233"/>
              <a:gd name="connsiteX3" fmla="*/ 1068829 w 9193146"/>
              <a:gd name="connsiteY3" fmla="*/ 602625 h 1103233"/>
              <a:gd name="connsiteX4" fmla="*/ 25804 w 9193146"/>
              <a:gd name="connsiteY4" fmla="*/ 0 h 1103233"/>
              <a:gd name="connsiteX5" fmla="*/ 0 w 9193146"/>
              <a:gd name="connsiteY5" fmla="*/ 999445 h 1103233"/>
              <a:gd name="connsiteX0" fmla="*/ 0 w 9180446"/>
              <a:gd name="connsiteY0" fmla="*/ 1101045 h 1103233"/>
              <a:gd name="connsiteX1" fmla="*/ 9178756 w 9180446"/>
              <a:gd name="connsiteY1" fmla="*/ 1103233 h 1103233"/>
              <a:gd name="connsiteX2" fmla="*/ 9180446 w 9180446"/>
              <a:gd name="connsiteY2" fmla="*/ 64560 h 1103233"/>
              <a:gd name="connsiteX3" fmla="*/ 1056129 w 9180446"/>
              <a:gd name="connsiteY3" fmla="*/ 602625 h 1103233"/>
              <a:gd name="connsiteX4" fmla="*/ 13104 w 9180446"/>
              <a:gd name="connsiteY4" fmla="*/ 0 h 1103233"/>
              <a:gd name="connsiteX5" fmla="*/ 0 w 9180446"/>
              <a:gd name="connsiteY5" fmla="*/ 1101045 h 1103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80446" h="1103233">
                <a:moveTo>
                  <a:pt x="0" y="1101045"/>
                </a:moveTo>
                <a:lnTo>
                  <a:pt x="9178756" y="1103233"/>
                </a:lnTo>
                <a:cubicBezTo>
                  <a:pt x="9180449" y="437090"/>
                  <a:pt x="9178753" y="730703"/>
                  <a:pt x="9180446" y="64560"/>
                </a:cubicBezTo>
                <a:lnTo>
                  <a:pt x="1056129" y="602625"/>
                </a:lnTo>
                <a:cubicBezTo>
                  <a:pt x="681628" y="624165"/>
                  <a:pt x="312638" y="476348"/>
                  <a:pt x="13104" y="0"/>
                </a:cubicBezTo>
                <a:cubicBezTo>
                  <a:pt x="9865" y="696214"/>
                  <a:pt x="3239" y="404831"/>
                  <a:pt x="0" y="1101045"/>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solidFill>
                <a:schemeClr val="accent1"/>
              </a:solidFill>
            </a:endParaRPr>
          </a:p>
        </p:txBody>
      </p:sp>
      <p:sp>
        <p:nvSpPr>
          <p:cNvPr id="12" name="Freihandform 5"/>
          <p:cNvSpPr/>
          <p:nvPr userDrawn="1"/>
        </p:nvSpPr>
        <p:spPr>
          <a:xfrm>
            <a:off x="-12095" y="5340687"/>
            <a:ext cx="12229305" cy="1527325"/>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181254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1812547 h 2036079"/>
              <a:gd name="connsiteX0" fmla="*/ 0 w 9169454"/>
              <a:gd name="connsiteY0" fmla="*/ 1812547 h 1813829"/>
              <a:gd name="connsiteX1" fmla="*/ 9169381 w 9169454"/>
              <a:gd name="connsiteY1" fmla="*/ 1813829 h 1813829"/>
              <a:gd name="connsiteX2" fmla="*/ 9144765 w 9169454"/>
              <a:gd name="connsiteY2" fmla="*/ 64560 h 1813829"/>
              <a:gd name="connsiteX3" fmla="*/ 1047662 w 9169454"/>
              <a:gd name="connsiteY3" fmla="*/ 602625 h 1813829"/>
              <a:gd name="connsiteX4" fmla="*/ 4637 w 9169454"/>
              <a:gd name="connsiteY4" fmla="*/ 0 h 1813829"/>
              <a:gd name="connsiteX5" fmla="*/ 0 w 9169454"/>
              <a:gd name="connsiteY5" fmla="*/ 1812547 h 1813829"/>
              <a:gd name="connsiteX0" fmla="*/ 0 w 9144765"/>
              <a:gd name="connsiteY0" fmla="*/ 1812547 h 1812547"/>
              <a:gd name="connsiteX1" fmla="*/ 9143981 w 9144765"/>
              <a:gd name="connsiteY1" fmla="*/ 17291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44765"/>
              <a:gd name="connsiteY0" fmla="*/ 1812547 h 1812547"/>
              <a:gd name="connsiteX1" fmla="*/ 9135515 w 9144765"/>
              <a:gd name="connsiteY1" fmla="*/ 18053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71979"/>
              <a:gd name="connsiteY0" fmla="*/ 1812547 h 1812547"/>
              <a:gd name="connsiteX1" fmla="*/ 9135515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796292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39761 h 1839761"/>
              <a:gd name="connsiteX1" fmla="*/ 9171800 w 9172310"/>
              <a:gd name="connsiteY1" fmla="*/ 1805363 h 1839761"/>
              <a:gd name="connsiteX2" fmla="*/ 9171979 w 9172310"/>
              <a:gd name="connsiteY2" fmla="*/ 64560 h 1839761"/>
              <a:gd name="connsiteX3" fmla="*/ 1047662 w 9172310"/>
              <a:gd name="connsiteY3" fmla="*/ 602625 h 1839761"/>
              <a:gd name="connsiteX4" fmla="*/ 4637 w 9172310"/>
              <a:gd name="connsiteY4" fmla="*/ 0 h 1839761"/>
              <a:gd name="connsiteX5" fmla="*/ 0 w 9172310"/>
              <a:gd name="connsiteY5" fmla="*/ 1839761 h 1839761"/>
              <a:gd name="connsiteX0" fmla="*/ 0 w 9171979"/>
              <a:gd name="connsiteY0" fmla="*/ 1839761 h 1839761"/>
              <a:gd name="connsiteX1" fmla="*/ 9153657 w 9171979"/>
              <a:gd name="connsiteY1" fmla="*/ 1814434 h 1839761"/>
              <a:gd name="connsiteX2" fmla="*/ 9171979 w 9171979"/>
              <a:gd name="connsiteY2" fmla="*/ 64560 h 1839761"/>
              <a:gd name="connsiteX3" fmla="*/ 1047662 w 9171979"/>
              <a:gd name="connsiteY3" fmla="*/ 602625 h 1839761"/>
              <a:gd name="connsiteX4" fmla="*/ 4637 w 9171979"/>
              <a:gd name="connsiteY4" fmla="*/ 0 h 1839761"/>
              <a:gd name="connsiteX5" fmla="*/ 0 w 9171979"/>
              <a:gd name="connsiteY5" fmla="*/ 1839761 h 1839761"/>
              <a:gd name="connsiteX0" fmla="*/ 0 w 9181032"/>
              <a:gd name="connsiteY0" fmla="*/ 1839761 h 1839761"/>
              <a:gd name="connsiteX1" fmla="*/ 9180872 w 9181032"/>
              <a:gd name="connsiteY1" fmla="*/ 18144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691594 h 1814801"/>
              <a:gd name="connsiteX1" fmla="*/ 9180872 w 9181032"/>
              <a:gd name="connsiteY1" fmla="*/ 1814434 h 1814801"/>
              <a:gd name="connsiteX2" fmla="*/ 9171979 w 9181032"/>
              <a:gd name="connsiteY2" fmla="*/ 64560 h 1814801"/>
              <a:gd name="connsiteX3" fmla="*/ 1047662 w 9181032"/>
              <a:gd name="connsiteY3" fmla="*/ 602625 h 1814801"/>
              <a:gd name="connsiteX4" fmla="*/ 4637 w 9181032"/>
              <a:gd name="connsiteY4" fmla="*/ 0 h 1814801"/>
              <a:gd name="connsiteX5" fmla="*/ 0 w 9181032"/>
              <a:gd name="connsiteY5" fmla="*/ 1691594 h 1814801"/>
              <a:gd name="connsiteX0" fmla="*/ 0 w 9181032"/>
              <a:gd name="connsiteY0" fmla="*/ 1691594 h 1691594"/>
              <a:gd name="connsiteX1" fmla="*/ 9180872 w 9181032"/>
              <a:gd name="connsiteY1" fmla="*/ 1655684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0 w 9181032"/>
              <a:gd name="connsiteY0" fmla="*/ 1691594 h 1691594"/>
              <a:gd name="connsiteX1" fmla="*/ 9180872 w 9181032"/>
              <a:gd name="connsiteY1" fmla="*/ 1690320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8537 w 9176869"/>
              <a:gd name="connsiteY0" fmla="*/ 1018494 h 1690320"/>
              <a:gd name="connsiteX1" fmla="*/ 9176709 w 9176869"/>
              <a:gd name="connsiteY1" fmla="*/ 1690320 h 1690320"/>
              <a:gd name="connsiteX2" fmla="*/ 9167816 w 9176869"/>
              <a:gd name="connsiteY2" fmla="*/ 64560 h 1690320"/>
              <a:gd name="connsiteX3" fmla="*/ 1043499 w 9176869"/>
              <a:gd name="connsiteY3" fmla="*/ 602625 h 1690320"/>
              <a:gd name="connsiteX4" fmla="*/ 474 w 9176869"/>
              <a:gd name="connsiteY4" fmla="*/ 0 h 1690320"/>
              <a:gd name="connsiteX5" fmla="*/ 8537 w 9176869"/>
              <a:gd name="connsiteY5" fmla="*/ 1018494 h 1690320"/>
              <a:gd name="connsiteX0" fmla="*/ 8537 w 9176869"/>
              <a:gd name="connsiteY0" fmla="*/ 1145494 h 1690320"/>
              <a:gd name="connsiteX1" fmla="*/ 9176709 w 9176869"/>
              <a:gd name="connsiteY1" fmla="*/ 1690320 h 1690320"/>
              <a:gd name="connsiteX2" fmla="*/ 9167816 w 9176869"/>
              <a:gd name="connsiteY2" fmla="*/ 64560 h 1690320"/>
              <a:gd name="connsiteX3" fmla="*/ 1043499 w 9176869"/>
              <a:gd name="connsiteY3" fmla="*/ 602625 h 1690320"/>
              <a:gd name="connsiteX4" fmla="*/ 474 w 9176869"/>
              <a:gd name="connsiteY4" fmla="*/ 0 h 1690320"/>
              <a:gd name="connsiteX5" fmla="*/ 8537 w 9176869"/>
              <a:gd name="connsiteY5" fmla="*/ 1145494 h 1690320"/>
              <a:gd name="connsiteX0" fmla="*/ 8537 w 9167816"/>
              <a:gd name="connsiteY0" fmla="*/ 1145494 h 1207720"/>
              <a:gd name="connsiteX1" fmla="*/ 9138609 w 9167816"/>
              <a:gd name="connsiteY1" fmla="*/ 1207720 h 1207720"/>
              <a:gd name="connsiteX2" fmla="*/ 9167816 w 9167816"/>
              <a:gd name="connsiteY2" fmla="*/ 64560 h 1207720"/>
              <a:gd name="connsiteX3" fmla="*/ 1043499 w 9167816"/>
              <a:gd name="connsiteY3" fmla="*/ 602625 h 1207720"/>
              <a:gd name="connsiteX4" fmla="*/ 474 w 9167816"/>
              <a:gd name="connsiteY4" fmla="*/ 0 h 1207720"/>
              <a:gd name="connsiteX5" fmla="*/ 8537 w 9167816"/>
              <a:gd name="connsiteY5" fmla="*/ 1145494 h 1207720"/>
              <a:gd name="connsiteX0" fmla="*/ 8537 w 9167816"/>
              <a:gd name="connsiteY0" fmla="*/ 1145494 h 1233120"/>
              <a:gd name="connsiteX1" fmla="*/ 9164009 w 9167816"/>
              <a:gd name="connsiteY1" fmla="*/ 1233120 h 1233120"/>
              <a:gd name="connsiteX2" fmla="*/ 9167816 w 9167816"/>
              <a:gd name="connsiteY2" fmla="*/ 64560 h 1233120"/>
              <a:gd name="connsiteX3" fmla="*/ 1043499 w 9167816"/>
              <a:gd name="connsiteY3" fmla="*/ 602625 h 1233120"/>
              <a:gd name="connsiteX4" fmla="*/ 474 w 9167816"/>
              <a:gd name="connsiteY4" fmla="*/ 0 h 1233120"/>
              <a:gd name="connsiteX5" fmla="*/ 8537 w 9167816"/>
              <a:gd name="connsiteY5" fmla="*/ 1145494 h 1233120"/>
              <a:gd name="connsiteX0" fmla="*/ 8537 w 9167816"/>
              <a:gd name="connsiteY0" fmla="*/ 1145494 h 1169620"/>
              <a:gd name="connsiteX1" fmla="*/ 9164009 w 9167816"/>
              <a:gd name="connsiteY1" fmla="*/ 1169620 h 1169620"/>
              <a:gd name="connsiteX2" fmla="*/ 9167816 w 9167816"/>
              <a:gd name="connsiteY2" fmla="*/ 64560 h 1169620"/>
              <a:gd name="connsiteX3" fmla="*/ 1043499 w 9167816"/>
              <a:gd name="connsiteY3" fmla="*/ 602625 h 1169620"/>
              <a:gd name="connsiteX4" fmla="*/ 474 w 9167816"/>
              <a:gd name="connsiteY4" fmla="*/ 0 h 1169620"/>
              <a:gd name="connsiteX5" fmla="*/ 8537 w 9167816"/>
              <a:gd name="connsiteY5" fmla="*/ 1145494 h 1169620"/>
              <a:gd name="connsiteX0" fmla="*/ 8537 w 9167816"/>
              <a:gd name="connsiteY0" fmla="*/ 1145494 h 1145494"/>
              <a:gd name="connsiteX1" fmla="*/ 9164009 w 9167816"/>
              <a:gd name="connsiteY1" fmla="*/ 1068020 h 1145494"/>
              <a:gd name="connsiteX2" fmla="*/ 9167816 w 9167816"/>
              <a:gd name="connsiteY2" fmla="*/ 64560 h 1145494"/>
              <a:gd name="connsiteX3" fmla="*/ 1043499 w 9167816"/>
              <a:gd name="connsiteY3" fmla="*/ 602625 h 1145494"/>
              <a:gd name="connsiteX4" fmla="*/ 474 w 9167816"/>
              <a:gd name="connsiteY4" fmla="*/ 0 h 1145494"/>
              <a:gd name="connsiteX5" fmla="*/ 8537 w 9167816"/>
              <a:gd name="connsiteY5" fmla="*/ 1145494 h 1145494"/>
              <a:gd name="connsiteX0" fmla="*/ 8537 w 9167816"/>
              <a:gd name="connsiteY0" fmla="*/ 1145494 h 1145494"/>
              <a:gd name="connsiteX1" fmla="*/ 9164009 w 9167816"/>
              <a:gd name="connsiteY1" fmla="*/ 1144220 h 1145494"/>
              <a:gd name="connsiteX2" fmla="*/ 9167816 w 9167816"/>
              <a:gd name="connsiteY2" fmla="*/ 64560 h 1145494"/>
              <a:gd name="connsiteX3" fmla="*/ 1043499 w 9167816"/>
              <a:gd name="connsiteY3" fmla="*/ 602625 h 1145494"/>
              <a:gd name="connsiteX4" fmla="*/ 474 w 9167816"/>
              <a:gd name="connsiteY4" fmla="*/ 0 h 1145494"/>
              <a:gd name="connsiteX5" fmla="*/ 8537 w 9167816"/>
              <a:gd name="connsiteY5" fmla="*/ 1145494 h 1145494"/>
              <a:gd name="connsiteX0" fmla="*/ 0 w 9171979"/>
              <a:gd name="connsiteY0" fmla="*/ 1145494 h 1145494"/>
              <a:gd name="connsiteX1" fmla="*/ 9168172 w 9171979"/>
              <a:gd name="connsiteY1" fmla="*/ 1144220 h 1145494"/>
              <a:gd name="connsiteX2" fmla="*/ 9171979 w 9171979"/>
              <a:gd name="connsiteY2" fmla="*/ 64560 h 1145494"/>
              <a:gd name="connsiteX3" fmla="*/ 1047662 w 9171979"/>
              <a:gd name="connsiteY3" fmla="*/ 602625 h 1145494"/>
              <a:gd name="connsiteX4" fmla="*/ 4637 w 9171979"/>
              <a:gd name="connsiteY4" fmla="*/ 0 h 1145494"/>
              <a:gd name="connsiteX5" fmla="*/ 0 w 9171979"/>
              <a:gd name="connsiteY5" fmla="*/ 1145494 h 114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1979" h="1145494">
                <a:moveTo>
                  <a:pt x="0" y="1145494"/>
                </a:moveTo>
                <a:lnTo>
                  <a:pt x="9168172" y="1144220"/>
                </a:lnTo>
                <a:cubicBezTo>
                  <a:pt x="9169865" y="478077"/>
                  <a:pt x="9170286" y="730703"/>
                  <a:pt x="9171979" y="64560"/>
                </a:cubicBezTo>
                <a:lnTo>
                  <a:pt x="1047662" y="602625"/>
                </a:lnTo>
                <a:cubicBezTo>
                  <a:pt x="673161" y="624165"/>
                  <a:pt x="304171" y="476348"/>
                  <a:pt x="4637" y="0"/>
                </a:cubicBezTo>
                <a:cubicBezTo>
                  <a:pt x="1398" y="696214"/>
                  <a:pt x="3239" y="449280"/>
                  <a:pt x="0" y="1145494"/>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solidFill>
                <a:schemeClr val="accent1"/>
              </a:solidFill>
            </a:endParaRPr>
          </a:p>
        </p:txBody>
      </p:sp>
      <p:sp>
        <p:nvSpPr>
          <p:cNvPr id="11" name="Rounded Rectangle 10"/>
          <p:cNvSpPr/>
          <p:nvPr userDrawn="1"/>
        </p:nvSpPr>
        <p:spPr>
          <a:xfrm>
            <a:off x="6678304" y="6311683"/>
            <a:ext cx="5767317" cy="295955"/>
          </a:xfrm>
          <a:prstGeom prst="round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3" name="Slide Number Placeholder 3"/>
          <p:cNvSpPr txBox="1">
            <a:spLocks/>
          </p:cNvSpPr>
          <p:nvPr userDrawn="1"/>
        </p:nvSpPr>
        <p:spPr>
          <a:xfrm>
            <a:off x="11514424" y="6300393"/>
            <a:ext cx="488672" cy="295955"/>
          </a:xfrm>
          <a:prstGeom prst="rect">
            <a:avLst/>
          </a:prstGeom>
          <a:noFill/>
        </p:spPr>
        <p:txBody>
          <a:bodyPr vert="horz" lIns="0" tIns="60960" rIns="0" bIns="60960" rtlCol="0" anchor="ctr" anchorCtr="0"/>
          <a:lstStyle>
            <a:defPPr>
              <a:defRPr lang="en-US"/>
            </a:defPPr>
            <a:lvl1pPr marL="0" algn="r" defTabSz="457200" rtl="0" eaLnBrk="1" latinLnBrk="0" hangingPunct="1">
              <a:defRPr sz="1000" kern="1200" baseline="0">
                <a:solidFill>
                  <a:srgbClr val="FFFFFF"/>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3CD47ED-652C-8448-8F53-BBD5B8B34F6B}" type="slidenum">
              <a:rPr lang="en-US" sz="1200" smtClean="0">
                <a:solidFill>
                  <a:schemeClr val="bg1"/>
                </a:solidFill>
                <a:latin typeface="+mn-lt"/>
              </a:rPr>
              <a:pPr algn="r"/>
              <a:t>‹#›</a:t>
            </a:fld>
            <a:endParaRPr lang="en-US" sz="1200">
              <a:solidFill>
                <a:schemeClr val="bg1"/>
              </a:solidFill>
              <a:latin typeface="+mn-lt"/>
            </a:endParaRPr>
          </a:p>
        </p:txBody>
      </p:sp>
      <p:sp>
        <p:nvSpPr>
          <p:cNvPr id="15" name="Text Placeholder 37"/>
          <p:cNvSpPr>
            <a:spLocks noGrp="1"/>
          </p:cNvSpPr>
          <p:nvPr>
            <p:ph type="body" sz="quarter" idx="14" hasCustomPrompt="1"/>
          </p:nvPr>
        </p:nvSpPr>
        <p:spPr>
          <a:xfrm>
            <a:off x="6705596" y="6289104"/>
            <a:ext cx="3352800" cy="295955"/>
          </a:xfrm>
          <a:prstGeom prst="rect">
            <a:avLst/>
          </a:prstGeom>
        </p:spPr>
        <p:txBody>
          <a:bodyPr/>
          <a:lstStyle>
            <a:lvl1pPr>
              <a:defRPr sz="1200" baseline="0">
                <a:solidFill>
                  <a:schemeClr val="bg1"/>
                </a:solidFill>
                <a:latin typeface="Arial" pitchFamily="34" charset="0"/>
                <a:cs typeface="Arial" pitchFamily="34" charset="0"/>
              </a:defRPr>
            </a:lvl1pPr>
          </a:lstStyle>
          <a:p>
            <a:r>
              <a:rPr lang="en-US">
                <a:cs typeface="Arial"/>
              </a:rPr>
              <a:t>Course Description - Abbreviated</a:t>
            </a:r>
          </a:p>
        </p:txBody>
      </p:sp>
      <p:sp>
        <p:nvSpPr>
          <p:cNvPr id="19" name="Text Placeholder 9"/>
          <p:cNvSpPr>
            <a:spLocks noGrp="1"/>
          </p:cNvSpPr>
          <p:nvPr>
            <p:ph type="body" sz="quarter" idx="13" hasCustomPrompt="1"/>
          </p:nvPr>
        </p:nvSpPr>
        <p:spPr>
          <a:xfrm>
            <a:off x="644171" y="2476305"/>
            <a:ext cx="10870253" cy="1475783"/>
          </a:xfrm>
          <a:prstGeom prst="rect">
            <a:avLst/>
          </a:prstGeom>
        </p:spPr>
        <p:txBody>
          <a:bodyPr wrap="square" anchor="b" anchorCtr="0">
            <a:noAutofit/>
          </a:bodyPr>
          <a:lstStyle>
            <a:lvl1pPr algn="l">
              <a:lnSpc>
                <a:spcPct val="100000"/>
              </a:lnSpc>
              <a:defRPr sz="3200" b="1" i="1" spc="0" baseline="0">
                <a:solidFill>
                  <a:schemeClr val="accent5"/>
                </a:solidFill>
                <a:effectLst/>
                <a:latin typeface="Arial" pitchFamily="34" charset="0"/>
                <a:cs typeface="Arial" pitchFamily="34" charset="0"/>
              </a:defRPr>
            </a:lvl1pPr>
          </a:lstStyle>
          <a:p>
            <a:pPr lvl="0"/>
            <a:r>
              <a:rPr lang="en-US"/>
              <a:t>Content Divider Page: Title</a:t>
            </a:r>
          </a:p>
        </p:txBody>
      </p:sp>
      <p:sp>
        <p:nvSpPr>
          <p:cNvPr id="21" name="Text Placeholder 37"/>
          <p:cNvSpPr>
            <a:spLocks noGrp="1"/>
          </p:cNvSpPr>
          <p:nvPr>
            <p:ph type="body" sz="quarter" idx="15" hasCustomPrompt="1"/>
          </p:nvPr>
        </p:nvSpPr>
        <p:spPr>
          <a:xfrm>
            <a:off x="686400" y="3952087"/>
            <a:ext cx="7855504" cy="389696"/>
          </a:xfrm>
          <a:prstGeom prst="rect">
            <a:avLst/>
          </a:prstGeom>
        </p:spPr>
        <p:txBody>
          <a:bodyPr/>
          <a:lstStyle>
            <a:lvl1pPr algn="l">
              <a:defRPr sz="2133" baseline="0">
                <a:solidFill>
                  <a:schemeClr val="bg1"/>
                </a:solidFill>
                <a:latin typeface="Arial" pitchFamily="34" charset="0"/>
                <a:cs typeface="Arial" pitchFamily="34" charset="0"/>
              </a:defRPr>
            </a:lvl1pPr>
          </a:lstStyle>
          <a:p>
            <a:r>
              <a:rPr lang="en-US">
                <a:cs typeface="Arial"/>
              </a:rPr>
              <a:t>Power Brand</a:t>
            </a:r>
            <a:r>
              <a:rPr lang="en-US" baseline="30000">
                <a:cs typeface="Arial"/>
              </a:rPr>
              <a:t>®</a:t>
            </a:r>
            <a:r>
              <a:rPr lang="en-US">
                <a:cs typeface="Arial"/>
              </a:rPr>
              <a:t> Second Line</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6644" y="6125157"/>
            <a:ext cx="1270221" cy="613352"/>
          </a:xfrm>
          <a:prstGeom prst="rect">
            <a:avLst/>
          </a:prstGeom>
          <a:effectLst/>
        </p:spPr>
      </p:pic>
      <p:sp>
        <p:nvSpPr>
          <p:cNvPr id="17" name="MC Code" hidden="1"/>
          <p:cNvSpPr txBox="1"/>
          <p:nvPr userDrawn="1"/>
        </p:nvSpPr>
        <p:spPr>
          <a:xfrm>
            <a:off x="8733453" y="0"/>
            <a:ext cx="3458547" cy="246221"/>
          </a:xfrm>
          <a:prstGeom prst="rect">
            <a:avLst/>
          </a:prstGeom>
          <a:noFill/>
        </p:spPr>
        <p:txBody>
          <a:bodyPr wrap="none" rtlCol="0">
            <a:noAutofit/>
          </a:bodyPr>
          <a:lstStyle/>
          <a:p>
            <a:pPr algn="r" hangingPunct="0"/>
            <a:r>
              <a:rPr lang="en-US" sz="800" cap="none">
                <a:solidFill>
                  <a:schemeClr val="accent2">
                    <a:lumMod val="75000"/>
                  </a:schemeClr>
                </a:solidFill>
              </a:rPr>
              <a:t>MC-XXXXXX</a:t>
            </a:r>
          </a:p>
        </p:txBody>
      </p:sp>
    </p:spTree>
    <p:extLst>
      <p:ext uri="{BB962C8B-B14F-4D97-AF65-F5344CB8AC3E}">
        <p14:creationId xmlns:p14="http://schemas.microsoft.com/office/powerpoint/2010/main" val="280615632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guide id="3" pos="38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le Page Blue - Strength">
    <p:spTree>
      <p:nvGrpSpPr>
        <p:cNvPr id="1" name=""/>
        <p:cNvGrpSpPr/>
        <p:nvPr/>
      </p:nvGrpSpPr>
      <p:grpSpPr>
        <a:xfrm>
          <a:off x="0" y="0"/>
          <a:ext cx="0" cy="0"/>
          <a:chOff x="0" y="0"/>
          <a:chExt cx="0" cy="0"/>
        </a:xfrm>
      </p:grpSpPr>
      <p:sp>
        <p:nvSpPr>
          <p:cNvPr id="16" name="Rectangle 15"/>
          <p:cNvSpPr/>
          <p:nvPr userDrawn="1"/>
        </p:nvSpPr>
        <p:spPr>
          <a:xfrm>
            <a:off x="0" y="570090"/>
            <a:ext cx="12192000" cy="586191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0" name="Freihandform 5"/>
          <p:cNvSpPr/>
          <p:nvPr userDrawn="1"/>
        </p:nvSpPr>
        <p:spPr>
          <a:xfrm flipH="1" flipV="1">
            <a:off x="-6544" y="6265"/>
            <a:ext cx="12240595" cy="1470977"/>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181254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1812547 h 2036079"/>
              <a:gd name="connsiteX0" fmla="*/ 0 w 9169454"/>
              <a:gd name="connsiteY0" fmla="*/ 1812547 h 1813829"/>
              <a:gd name="connsiteX1" fmla="*/ 9169381 w 9169454"/>
              <a:gd name="connsiteY1" fmla="*/ 1813829 h 1813829"/>
              <a:gd name="connsiteX2" fmla="*/ 9144765 w 9169454"/>
              <a:gd name="connsiteY2" fmla="*/ 64560 h 1813829"/>
              <a:gd name="connsiteX3" fmla="*/ 1047662 w 9169454"/>
              <a:gd name="connsiteY3" fmla="*/ 602625 h 1813829"/>
              <a:gd name="connsiteX4" fmla="*/ 4637 w 9169454"/>
              <a:gd name="connsiteY4" fmla="*/ 0 h 1813829"/>
              <a:gd name="connsiteX5" fmla="*/ 0 w 9169454"/>
              <a:gd name="connsiteY5" fmla="*/ 1812547 h 1813829"/>
              <a:gd name="connsiteX0" fmla="*/ 0 w 9144765"/>
              <a:gd name="connsiteY0" fmla="*/ 1812547 h 1812547"/>
              <a:gd name="connsiteX1" fmla="*/ 9143981 w 9144765"/>
              <a:gd name="connsiteY1" fmla="*/ 17291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44765"/>
              <a:gd name="connsiteY0" fmla="*/ 1812547 h 1812547"/>
              <a:gd name="connsiteX1" fmla="*/ 9135515 w 9144765"/>
              <a:gd name="connsiteY1" fmla="*/ 18053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71979"/>
              <a:gd name="connsiteY0" fmla="*/ 1812547 h 1812547"/>
              <a:gd name="connsiteX1" fmla="*/ 9135515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796292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39761 h 1839761"/>
              <a:gd name="connsiteX1" fmla="*/ 9171800 w 9172310"/>
              <a:gd name="connsiteY1" fmla="*/ 1805363 h 1839761"/>
              <a:gd name="connsiteX2" fmla="*/ 9171979 w 9172310"/>
              <a:gd name="connsiteY2" fmla="*/ 64560 h 1839761"/>
              <a:gd name="connsiteX3" fmla="*/ 1047662 w 9172310"/>
              <a:gd name="connsiteY3" fmla="*/ 602625 h 1839761"/>
              <a:gd name="connsiteX4" fmla="*/ 4637 w 9172310"/>
              <a:gd name="connsiteY4" fmla="*/ 0 h 1839761"/>
              <a:gd name="connsiteX5" fmla="*/ 0 w 9172310"/>
              <a:gd name="connsiteY5" fmla="*/ 1839761 h 1839761"/>
              <a:gd name="connsiteX0" fmla="*/ 0 w 9171979"/>
              <a:gd name="connsiteY0" fmla="*/ 1839761 h 1839761"/>
              <a:gd name="connsiteX1" fmla="*/ 9153657 w 9171979"/>
              <a:gd name="connsiteY1" fmla="*/ 1814434 h 1839761"/>
              <a:gd name="connsiteX2" fmla="*/ 9171979 w 9171979"/>
              <a:gd name="connsiteY2" fmla="*/ 64560 h 1839761"/>
              <a:gd name="connsiteX3" fmla="*/ 1047662 w 9171979"/>
              <a:gd name="connsiteY3" fmla="*/ 602625 h 1839761"/>
              <a:gd name="connsiteX4" fmla="*/ 4637 w 9171979"/>
              <a:gd name="connsiteY4" fmla="*/ 0 h 1839761"/>
              <a:gd name="connsiteX5" fmla="*/ 0 w 9171979"/>
              <a:gd name="connsiteY5" fmla="*/ 1839761 h 1839761"/>
              <a:gd name="connsiteX0" fmla="*/ 0 w 9181032"/>
              <a:gd name="connsiteY0" fmla="*/ 1839761 h 1839761"/>
              <a:gd name="connsiteX1" fmla="*/ 9180872 w 9181032"/>
              <a:gd name="connsiteY1" fmla="*/ 18144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839761 h 1839761"/>
              <a:gd name="connsiteX1" fmla="*/ 9180872 w 9181032"/>
              <a:gd name="connsiteY1" fmla="*/ 13699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300011 h 1369934"/>
              <a:gd name="connsiteX1" fmla="*/ 9180872 w 9181032"/>
              <a:gd name="connsiteY1" fmla="*/ 1369934 h 1369934"/>
              <a:gd name="connsiteX2" fmla="*/ 9171979 w 9181032"/>
              <a:gd name="connsiteY2" fmla="*/ 64560 h 1369934"/>
              <a:gd name="connsiteX3" fmla="*/ 1047662 w 9181032"/>
              <a:gd name="connsiteY3" fmla="*/ 602625 h 1369934"/>
              <a:gd name="connsiteX4" fmla="*/ 4637 w 9181032"/>
              <a:gd name="connsiteY4" fmla="*/ 0 h 1369934"/>
              <a:gd name="connsiteX5" fmla="*/ 0 w 9181032"/>
              <a:gd name="connsiteY5" fmla="*/ 1300011 h 1369934"/>
              <a:gd name="connsiteX0" fmla="*/ 0 w 9181032"/>
              <a:gd name="connsiteY0" fmla="*/ 1395261 h 1395261"/>
              <a:gd name="connsiteX1" fmla="*/ 9180872 w 9181032"/>
              <a:gd name="connsiteY1" fmla="*/ 1369934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81032"/>
              <a:gd name="connsiteY0" fmla="*/ 1395261 h 1395261"/>
              <a:gd name="connsiteX1" fmla="*/ 9180872 w 9181032"/>
              <a:gd name="connsiteY1" fmla="*/ 1190017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81032"/>
              <a:gd name="connsiteY0" fmla="*/ 1395261 h 1395261"/>
              <a:gd name="connsiteX1" fmla="*/ 9180872 w 9181032"/>
              <a:gd name="connsiteY1" fmla="*/ 1391100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71979"/>
              <a:gd name="connsiteY0" fmla="*/ 1395261 h 1395261"/>
              <a:gd name="connsiteX1" fmla="*/ 9170289 w 9171979"/>
              <a:gd name="connsiteY1" fmla="*/ 1242933 h 1395261"/>
              <a:gd name="connsiteX2" fmla="*/ 9171979 w 9171979"/>
              <a:gd name="connsiteY2" fmla="*/ 64560 h 1395261"/>
              <a:gd name="connsiteX3" fmla="*/ 1047662 w 9171979"/>
              <a:gd name="connsiteY3" fmla="*/ 602625 h 1395261"/>
              <a:gd name="connsiteX4" fmla="*/ 4637 w 9171979"/>
              <a:gd name="connsiteY4" fmla="*/ 0 h 1395261"/>
              <a:gd name="connsiteX5" fmla="*/ 0 w 9171979"/>
              <a:gd name="connsiteY5" fmla="*/ 1395261 h 1395261"/>
              <a:gd name="connsiteX0" fmla="*/ 0 w 9171979"/>
              <a:gd name="connsiteY0" fmla="*/ 1225928 h 1242933"/>
              <a:gd name="connsiteX1" fmla="*/ 9170289 w 9171979"/>
              <a:gd name="connsiteY1" fmla="*/ 1242933 h 1242933"/>
              <a:gd name="connsiteX2" fmla="*/ 9171979 w 9171979"/>
              <a:gd name="connsiteY2" fmla="*/ 64560 h 1242933"/>
              <a:gd name="connsiteX3" fmla="*/ 1047662 w 9171979"/>
              <a:gd name="connsiteY3" fmla="*/ 602625 h 1242933"/>
              <a:gd name="connsiteX4" fmla="*/ 4637 w 9171979"/>
              <a:gd name="connsiteY4" fmla="*/ 0 h 1242933"/>
              <a:gd name="connsiteX5" fmla="*/ 0 w 9171979"/>
              <a:gd name="connsiteY5" fmla="*/ 1225928 h 1242933"/>
              <a:gd name="connsiteX0" fmla="*/ 0 w 9193146"/>
              <a:gd name="connsiteY0" fmla="*/ 1278845 h 1278845"/>
              <a:gd name="connsiteX1" fmla="*/ 9191456 w 9193146"/>
              <a:gd name="connsiteY1" fmla="*/ 12429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1278845 h 1278845"/>
              <a:gd name="connsiteX1" fmla="*/ 9191456 w 9193146"/>
              <a:gd name="connsiteY1" fmla="*/ 9762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1278845 h 1278845"/>
              <a:gd name="connsiteX1" fmla="*/ 9191456 w 9193146"/>
              <a:gd name="connsiteY1" fmla="*/ 11032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999445 h 1103233"/>
              <a:gd name="connsiteX1" fmla="*/ 9191456 w 9193146"/>
              <a:gd name="connsiteY1" fmla="*/ 1103233 h 1103233"/>
              <a:gd name="connsiteX2" fmla="*/ 9193146 w 9193146"/>
              <a:gd name="connsiteY2" fmla="*/ 64560 h 1103233"/>
              <a:gd name="connsiteX3" fmla="*/ 1068829 w 9193146"/>
              <a:gd name="connsiteY3" fmla="*/ 602625 h 1103233"/>
              <a:gd name="connsiteX4" fmla="*/ 25804 w 9193146"/>
              <a:gd name="connsiteY4" fmla="*/ 0 h 1103233"/>
              <a:gd name="connsiteX5" fmla="*/ 0 w 9193146"/>
              <a:gd name="connsiteY5" fmla="*/ 999445 h 1103233"/>
              <a:gd name="connsiteX0" fmla="*/ 0 w 9180446"/>
              <a:gd name="connsiteY0" fmla="*/ 1101045 h 1103233"/>
              <a:gd name="connsiteX1" fmla="*/ 9178756 w 9180446"/>
              <a:gd name="connsiteY1" fmla="*/ 1103233 h 1103233"/>
              <a:gd name="connsiteX2" fmla="*/ 9180446 w 9180446"/>
              <a:gd name="connsiteY2" fmla="*/ 64560 h 1103233"/>
              <a:gd name="connsiteX3" fmla="*/ 1056129 w 9180446"/>
              <a:gd name="connsiteY3" fmla="*/ 602625 h 1103233"/>
              <a:gd name="connsiteX4" fmla="*/ 13104 w 9180446"/>
              <a:gd name="connsiteY4" fmla="*/ 0 h 1103233"/>
              <a:gd name="connsiteX5" fmla="*/ 0 w 9180446"/>
              <a:gd name="connsiteY5" fmla="*/ 1101045 h 1103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80446" h="1103233">
                <a:moveTo>
                  <a:pt x="0" y="1101045"/>
                </a:moveTo>
                <a:lnTo>
                  <a:pt x="9178756" y="1103233"/>
                </a:lnTo>
                <a:cubicBezTo>
                  <a:pt x="9180449" y="437090"/>
                  <a:pt x="9178753" y="730703"/>
                  <a:pt x="9180446" y="64560"/>
                </a:cubicBezTo>
                <a:lnTo>
                  <a:pt x="1056129" y="602625"/>
                </a:lnTo>
                <a:cubicBezTo>
                  <a:pt x="681628" y="624165"/>
                  <a:pt x="312638" y="476348"/>
                  <a:pt x="13104" y="0"/>
                </a:cubicBezTo>
                <a:cubicBezTo>
                  <a:pt x="9865" y="696214"/>
                  <a:pt x="3239" y="404831"/>
                  <a:pt x="0" y="1101045"/>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solidFill>
                <a:schemeClr val="accent1"/>
              </a:solidFill>
            </a:endParaRPr>
          </a:p>
        </p:txBody>
      </p:sp>
      <p:sp>
        <p:nvSpPr>
          <p:cNvPr id="12" name="Freihandform 5"/>
          <p:cNvSpPr/>
          <p:nvPr userDrawn="1"/>
        </p:nvSpPr>
        <p:spPr>
          <a:xfrm>
            <a:off x="-12095" y="5340687"/>
            <a:ext cx="12229305" cy="1527325"/>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181254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1812547 h 2036079"/>
              <a:gd name="connsiteX0" fmla="*/ 0 w 9169454"/>
              <a:gd name="connsiteY0" fmla="*/ 1812547 h 1813829"/>
              <a:gd name="connsiteX1" fmla="*/ 9169381 w 9169454"/>
              <a:gd name="connsiteY1" fmla="*/ 1813829 h 1813829"/>
              <a:gd name="connsiteX2" fmla="*/ 9144765 w 9169454"/>
              <a:gd name="connsiteY2" fmla="*/ 64560 h 1813829"/>
              <a:gd name="connsiteX3" fmla="*/ 1047662 w 9169454"/>
              <a:gd name="connsiteY3" fmla="*/ 602625 h 1813829"/>
              <a:gd name="connsiteX4" fmla="*/ 4637 w 9169454"/>
              <a:gd name="connsiteY4" fmla="*/ 0 h 1813829"/>
              <a:gd name="connsiteX5" fmla="*/ 0 w 9169454"/>
              <a:gd name="connsiteY5" fmla="*/ 1812547 h 1813829"/>
              <a:gd name="connsiteX0" fmla="*/ 0 w 9144765"/>
              <a:gd name="connsiteY0" fmla="*/ 1812547 h 1812547"/>
              <a:gd name="connsiteX1" fmla="*/ 9143981 w 9144765"/>
              <a:gd name="connsiteY1" fmla="*/ 17291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44765"/>
              <a:gd name="connsiteY0" fmla="*/ 1812547 h 1812547"/>
              <a:gd name="connsiteX1" fmla="*/ 9135515 w 9144765"/>
              <a:gd name="connsiteY1" fmla="*/ 18053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71979"/>
              <a:gd name="connsiteY0" fmla="*/ 1812547 h 1812547"/>
              <a:gd name="connsiteX1" fmla="*/ 9135515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796292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39761 h 1839761"/>
              <a:gd name="connsiteX1" fmla="*/ 9171800 w 9172310"/>
              <a:gd name="connsiteY1" fmla="*/ 1805363 h 1839761"/>
              <a:gd name="connsiteX2" fmla="*/ 9171979 w 9172310"/>
              <a:gd name="connsiteY2" fmla="*/ 64560 h 1839761"/>
              <a:gd name="connsiteX3" fmla="*/ 1047662 w 9172310"/>
              <a:gd name="connsiteY3" fmla="*/ 602625 h 1839761"/>
              <a:gd name="connsiteX4" fmla="*/ 4637 w 9172310"/>
              <a:gd name="connsiteY4" fmla="*/ 0 h 1839761"/>
              <a:gd name="connsiteX5" fmla="*/ 0 w 9172310"/>
              <a:gd name="connsiteY5" fmla="*/ 1839761 h 1839761"/>
              <a:gd name="connsiteX0" fmla="*/ 0 w 9171979"/>
              <a:gd name="connsiteY0" fmla="*/ 1839761 h 1839761"/>
              <a:gd name="connsiteX1" fmla="*/ 9153657 w 9171979"/>
              <a:gd name="connsiteY1" fmla="*/ 1814434 h 1839761"/>
              <a:gd name="connsiteX2" fmla="*/ 9171979 w 9171979"/>
              <a:gd name="connsiteY2" fmla="*/ 64560 h 1839761"/>
              <a:gd name="connsiteX3" fmla="*/ 1047662 w 9171979"/>
              <a:gd name="connsiteY3" fmla="*/ 602625 h 1839761"/>
              <a:gd name="connsiteX4" fmla="*/ 4637 w 9171979"/>
              <a:gd name="connsiteY4" fmla="*/ 0 h 1839761"/>
              <a:gd name="connsiteX5" fmla="*/ 0 w 9171979"/>
              <a:gd name="connsiteY5" fmla="*/ 1839761 h 1839761"/>
              <a:gd name="connsiteX0" fmla="*/ 0 w 9181032"/>
              <a:gd name="connsiteY0" fmla="*/ 1839761 h 1839761"/>
              <a:gd name="connsiteX1" fmla="*/ 9180872 w 9181032"/>
              <a:gd name="connsiteY1" fmla="*/ 18144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691594 h 1814801"/>
              <a:gd name="connsiteX1" fmla="*/ 9180872 w 9181032"/>
              <a:gd name="connsiteY1" fmla="*/ 1814434 h 1814801"/>
              <a:gd name="connsiteX2" fmla="*/ 9171979 w 9181032"/>
              <a:gd name="connsiteY2" fmla="*/ 64560 h 1814801"/>
              <a:gd name="connsiteX3" fmla="*/ 1047662 w 9181032"/>
              <a:gd name="connsiteY3" fmla="*/ 602625 h 1814801"/>
              <a:gd name="connsiteX4" fmla="*/ 4637 w 9181032"/>
              <a:gd name="connsiteY4" fmla="*/ 0 h 1814801"/>
              <a:gd name="connsiteX5" fmla="*/ 0 w 9181032"/>
              <a:gd name="connsiteY5" fmla="*/ 1691594 h 1814801"/>
              <a:gd name="connsiteX0" fmla="*/ 0 w 9181032"/>
              <a:gd name="connsiteY0" fmla="*/ 1691594 h 1691594"/>
              <a:gd name="connsiteX1" fmla="*/ 9180872 w 9181032"/>
              <a:gd name="connsiteY1" fmla="*/ 1655684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0 w 9181032"/>
              <a:gd name="connsiteY0" fmla="*/ 1691594 h 1691594"/>
              <a:gd name="connsiteX1" fmla="*/ 9180872 w 9181032"/>
              <a:gd name="connsiteY1" fmla="*/ 1690320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8537 w 9176869"/>
              <a:gd name="connsiteY0" fmla="*/ 1018494 h 1690320"/>
              <a:gd name="connsiteX1" fmla="*/ 9176709 w 9176869"/>
              <a:gd name="connsiteY1" fmla="*/ 1690320 h 1690320"/>
              <a:gd name="connsiteX2" fmla="*/ 9167816 w 9176869"/>
              <a:gd name="connsiteY2" fmla="*/ 64560 h 1690320"/>
              <a:gd name="connsiteX3" fmla="*/ 1043499 w 9176869"/>
              <a:gd name="connsiteY3" fmla="*/ 602625 h 1690320"/>
              <a:gd name="connsiteX4" fmla="*/ 474 w 9176869"/>
              <a:gd name="connsiteY4" fmla="*/ 0 h 1690320"/>
              <a:gd name="connsiteX5" fmla="*/ 8537 w 9176869"/>
              <a:gd name="connsiteY5" fmla="*/ 1018494 h 1690320"/>
              <a:gd name="connsiteX0" fmla="*/ 8537 w 9176869"/>
              <a:gd name="connsiteY0" fmla="*/ 1145494 h 1690320"/>
              <a:gd name="connsiteX1" fmla="*/ 9176709 w 9176869"/>
              <a:gd name="connsiteY1" fmla="*/ 1690320 h 1690320"/>
              <a:gd name="connsiteX2" fmla="*/ 9167816 w 9176869"/>
              <a:gd name="connsiteY2" fmla="*/ 64560 h 1690320"/>
              <a:gd name="connsiteX3" fmla="*/ 1043499 w 9176869"/>
              <a:gd name="connsiteY3" fmla="*/ 602625 h 1690320"/>
              <a:gd name="connsiteX4" fmla="*/ 474 w 9176869"/>
              <a:gd name="connsiteY4" fmla="*/ 0 h 1690320"/>
              <a:gd name="connsiteX5" fmla="*/ 8537 w 9176869"/>
              <a:gd name="connsiteY5" fmla="*/ 1145494 h 1690320"/>
              <a:gd name="connsiteX0" fmla="*/ 8537 w 9167816"/>
              <a:gd name="connsiteY0" fmla="*/ 1145494 h 1207720"/>
              <a:gd name="connsiteX1" fmla="*/ 9138609 w 9167816"/>
              <a:gd name="connsiteY1" fmla="*/ 1207720 h 1207720"/>
              <a:gd name="connsiteX2" fmla="*/ 9167816 w 9167816"/>
              <a:gd name="connsiteY2" fmla="*/ 64560 h 1207720"/>
              <a:gd name="connsiteX3" fmla="*/ 1043499 w 9167816"/>
              <a:gd name="connsiteY3" fmla="*/ 602625 h 1207720"/>
              <a:gd name="connsiteX4" fmla="*/ 474 w 9167816"/>
              <a:gd name="connsiteY4" fmla="*/ 0 h 1207720"/>
              <a:gd name="connsiteX5" fmla="*/ 8537 w 9167816"/>
              <a:gd name="connsiteY5" fmla="*/ 1145494 h 1207720"/>
              <a:gd name="connsiteX0" fmla="*/ 8537 w 9167816"/>
              <a:gd name="connsiteY0" fmla="*/ 1145494 h 1233120"/>
              <a:gd name="connsiteX1" fmla="*/ 9164009 w 9167816"/>
              <a:gd name="connsiteY1" fmla="*/ 1233120 h 1233120"/>
              <a:gd name="connsiteX2" fmla="*/ 9167816 w 9167816"/>
              <a:gd name="connsiteY2" fmla="*/ 64560 h 1233120"/>
              <a:gd name="connsiteX3" fmla="*/ 1043499 w 9167816"/>
              <a:gd name="connsiteY3" fmla="*/ 602625 h 1233120"/>
              <a:gd name="connsiteX4" fmla="*/ 474 w 9167816"/>
              <a:gd name="connsiteY4" fmla="*/ 0 h 1233120"/>
              <a:gd name="connsiteX5" fmla="*/ 8537 w 9167816"/>
              <a:gd name="connsiteY5" fmla="*/ 1145494 h 1233120"/>
              <a:gd name="connsiteX0" fmla="*/ 8537 w 9167816"/>
              <a:gd name="connsiteY0" fmla="*/ 1145494 h 1169620"/>
              <a:gd name="connsiteX1" fmla="*/ 9164009 w 9167816"/>
              <a:gd name="connsiteY1" fmla="*/ 1169620 h 1169620"/>
              <a:gd name="connsiteX2" fmla="*/ 9167816 w 9167816"/>
              <a:gd name="connsiteY2" fmla="*/ 64560 h 1169620"/>
              <a:gd name="connsiteX3" fmla="*/ 1043499 w 9167816"/>
              <a:gd name="connsiteY3" fmla="*/ 602625 h 1169620"/>
              <a:gd name="connsiteX4" fmla="*/ 474 w 9167816"/>
              <a:gd name="connsiteY4" fmla="*/ 0 h 1169620"/>
              <a:gd name="connsiteX5" fmla="*/ 8537 w 9167816"/>
              <a:gd name="connsiteY5" fmla="*/ 1145494 h 1169620"/>
              <a:gd name="connsiteX0" fmla="*/ 8537 w 9167816"/>
              <a:gd name="connsiteY0" fmla="*/ 1145494 h 1145494"/>
              <a:gd name="connsiteX1" fmla="*/ 9164009 w 9167816"/>
              <a:gd name="connsiteY1" fmla="*/ 1068020 h 1145494"/>
              <a:gd name="connsiteX2" fmla="*/ 9167816 w 9167816"/>
              <a:gd name="connsiteY2" fmla="*/ 64560 h 1145494"/>
              <a:gd name="connsiteX3" fmla="*/ 1043499 w 9167816"/>
              <a:gd name="connsiteY3" fmla="*/ 602625 h 1145494"/>
              <a:gd name="connsiteX4" fmla="*/ 474 w 9167816"/>
              <a:gd name="connsiteY4" fmla="*/ 0 h 1145494"/>
              <a:gd name="connsiteX5" fmla="*/ 8537 w 9167816"/>
              <a:gd name="connsiteY5" fmla="*/ 1145494 h 1145494"/>
              <a:gd name="connsiteX0" fmla="*/ 8537 w 9167816"/>
              <a:gd name="connsiteY0" fmla="*/ 1145494 h 1145494"/>
              <a:gd name="connsiteX1" fmla="*/ 9164009 w 9167816"/>
              <a:gd name="connsiteY1" fmla="*/ 1144220 h 1145494"/>
              <a:gd name="connsiteX2" fmla="*/ 9167816 w 9167816"/>
              <a:gd name="connsiteY2" fmla="*/ 64560 h 1145494"/>
              <a:gd name="connsiteX3" fmla="*/ 1043499 w 9167816"/>
              <a:gd name="connsiteY3" fmla="*/ 602625 h 1145494"/>
              <a:gd name="connsiteX4" fmla="*/ 474 w 9167816"/>
              <a:gd name="connsiteY4" fmla="*/ 0 h 1145494"/>
              <a:gd name="connsiteX5" fmla="*/ 8537 w 9167816"/>
              <a:gd name="connsiteY5" fmla="*/ 1145494 h 1145494"/>
              <a:gd name="connsiteX0" fmla="*/ 0 w 9171979"/>
              <a:gd name="connsiteY0" fmla="*/ 1145494 h 1145494"/>
              <a:gd name="connsiteX1" fmla="*/ 9168172 w 9171979"/>
              <a:gd name="connsiteY1" fmla="*/ 1144220 h 1145494"/>
              <a:gd name="connsiteX2" fmla="*/ 9171979 w 9171979"/>
              <a:gd name="connsiteY2" fmla="*/ 64560 h 1145494"/>
              <a:gd name="connsiteX3" fmla="*/ 1047662 w 9171979"/>
              <a:gd name="connsiteY3" fmla="*/ 602625 h 1145494"/>
              <a:gd name="connsiteX4" fmla="*/ 4637 w 9171979"/>
              <a:gd name="connsiteY4" fmla="*/ 0 h 1145494"/>
              <a:gd name="connsiteX5" fmla="*/ 0 w 9171979"/>
              <a:gd name="connsiteY5" fmla="*/ 1145494 h 114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1979" h="1145494">
                <a:moveTo>
                  <a:pt x="0" y="1145494"/>
                </a:moveTo>
                <a:lnTo>
                  <a:pt x="9168172" y="1144220"/>
                </a:lnTo>
                <a:cubicBezTo>
                  <a:pt x="9169865" y="478077"/>
                  <a:pt x="9170286" y="730703"/>
                  <a:pt x="9171979" y="64560"/>
                </a:cubicBezTo>
                <a:lnTo>
                  <a:pt x="1047662" y="602625"/>
                </a:lnTo>
                <a:cubicBezTo>
                  <a:pt x="673161" y="624165"/>
                  <a:pt x="304171" y="476348"/>
                  <a:pt x="4637" y="0"/>
                </a:cubicBezTo>
                <a:cubicBezTo>
                  <a:pt x="1398" y="696214"/>
                  <a:pt x="3239" y="449280"/>
                  <a:pt x="0" y="1145494"/>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solidFill>
                <a:schemeClr val="accent1"/>
              </a:solidFill>
            </a:endParaRPr>
          </a:p>
        </p:txBody>
      </p:sp>
      <p:sp>
        <p:nvSpPr>
          <p:cNvPr id="11" name="Rounded Rectangle 10"/>
          <p:cNvSpPr/>
          <p:nvPr userDrawn="1"/>
        </p:nvSpPr>
        <p:spPr>
          <a:xfrm>
            <a:off x="6678304" y="6311683"/>
            <a:ext cx="5767317" cy="295955"/>
          </a:xfrm>
          <a:prstGeom prst="round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3" name="Slide Number Placeholder 3"/>
          <p:cNvSpPr txBox="1">
            <a:spLocks/>
          </p:cNvSpPr>
          <p:nvPr userDrawn="1"/>
        </p:nvSpPr>
        <p:spPr>
          <a:xfrm>
            <a:off x="11514424" y="6300393"/>
            <a:ext cx="488672" cy="295955"/>
          </a:xfrm>
          <a:prstGeom prst="rect">
            <a:avLst/>
          </a:prstGeom>
          <a:noFill/>
        </p:spPr>
        <p:txBody>
          <a:bodyPr vert="horz" lIns="0" tIns="60960" rIns="0" bIns="60960" rtlCol="0" anchor="ctr" anchorCtr="0"/>
          <a:lstStyle>
            <a:defPPr>
              <a:defRPr lang="en-US"/>
            </a:defPPr>
            <a:lvl1pPr marL="0" algn="r" defTabSz="457200" rtl="0" eaLnBrk="1" latinLnBrk="0" hangingPunct="1">
              <a:defRPr sz="1000" kern="1200" baseline="0">
                <a:solidFill>
                  <a:srgbClr val="FFFFFF"/>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3CD47ED-652C-8448-8F53-BBD5B8B34F6B}" type="slidenum">
              <a:rPr lang="en-US" sz="1200" smtClean="0">
                <a:solidFill>
                  <a:schemeClr val="bg1"/>
                </a:solidFill>
                <a:latin typeface="+mn-lt"/>
              </a:rPr>
              <a:pPr algn="r"/>
              <a:t>‹#›</a:t>
            </a:fld>
            <a:endParaRPr lang="en-US" sz="1200">
              <a:solidFill>
                <a:schemeClr val="bg1"/>
              </a:solidFill>
              <a:latin typeface="+mn-lt"/>
            </a:endParaRPr>
          </a:p>
        </p:txBody>
      </p:sp>
      <p:sp>
        <p:nvSpPr>
          <p:cNvPr id="15" name="Text Placeholder 37"/>
          <p:cNvSpPr>
            <a:spLocks noGrp="1"/>
          </p:cNvSpPr>
          <p:nvPr>
            <p:ph type="body" sz="quarter" idx="14" hasCustomPrompt="1"/>
          </p:nvPr>
        </p:nvSpPr>
        <p:spPr>
          <a:xfrm>
            <a:off x="6705596" y="6289104"/>
            <a:ext cx="3352800" cy="295955"/>
          </a:xfrm>
          <a:prstGeom prst="rect">
            <a:avLst/>
          </a:prstGeom>
        </p:spPr>
        <p:txBody>
          <a:bodyPr/>
          <a:lstStyle>
            <a:lvl1pPr>
              <a:defRPr sz="1200" baseline="0">
                <a:solidFill>
                  <a:schemeClr val="bg1"/>
                </a:solidFill>
                <a:latin typeface="Arial" pitchFamily="34" charset="0"/>
                <a:cs typeface="Arial" pitchFamily="34" charset="0"/>
              </a:defRPr>
            </a:lvl1pPr>
          </a:lstStyle>
          <a:p>
            <a:r>
              <a:rPr lang="en-US">
                <a:cs typeface="Arial"/>
              </a:rPr>
              <a:t>Course Description - Abbreviated</a:t>
            </a:r>
          </a:p>
        </p:txBody>
      </p:sp>
      <p:sp>
        <p:nvSpPr>
          <p:cNvPr id="14" name="Text Placeholder 9"/>
          <p:cNvSpPr>
            <a:spLocks noGrp="1"/>
          </p:cNvSpPr>
          <p:nvPr>
            <p:ph type="body" sz="quarter" idx="16" hasCustomPrompt="1"/>
          </p:nvPr>
        </p:nvSpPr>
        <p:spPr>
          <a:xfrm>
            <a:off x="733778" y="2476305"/>
            <a:ext cx="10951735" cy="1475783"/>
          </a:xfrm>
          <a:prstGeom prst="rect">
            <a:avLst/>
          </a:prstGeom>
        </p:spPr>
        <p:txBody>
          <a:bodyPr wrap="square" anchor="b" anchorCtr="0">
            <a:noAutofit/>
          </a:bodyPr>
          <a:lstStyle>
            <a:lvl1pPr algn="r">
              <a:lnSpc>
                <a:spcPct val="100000"/>
              </a:lnSpc>
              <a:defRPr sz="3200" b="1" i="1" spc="0" baseline="0">
                <a:solidFill>
                  <a:schemeClr val="accent4"/>
                </a:solidFill>
                <a:effectLst/>
                <a:latin typeface="Arial" pitchFamily="34" charset="0"/>
                <a:cs typeface="Arial" pitchFamily="34" charset="0"/>
              </a:defRPr>
            </a:lvl1pPr>
          </a:lstStyle>
          <a:p>
            <a:pPr lvl="0"/>
            <a:r>
              <a:rPr lang="en-US"/>
              <a:t>Content Divider Page: Title</a:t>
            </a:r>
          </a:p>
        </p:txBody>
      </p:sp>
      <p:sp>
        <p:nvSpPr>
          <p:cNvPr id="18" name="Text Placeholder 37"/>
          <p:cNvSpPr>
            <a:spLocks noGrp="1"/>
          </p:cNvSpPr>
          <p:nvPr>
            <p:ph type="body" sz="quarter" idx="17" hasCustomPrompt="1"/>
          </p:nvPr>
        </p:nvSpPr>
        <p:spPr>
          <a:xfrm>
            <a:off x="3802133" y="3952087"/>
            <a:ext cx="7855504" cy="389696"/>
          </a:xfrm>
          <a:prstGeom prst="rect">
            <a:avLst/>
          </a:prstGeom>
        </p:spPr>
        <p:txBody>
          <a:bodyPr/>
          <a:lstStyle>
            <a:lvl1pPr algn="r">
              <a:defRPr sz="2133" baseline="0">
                <a:solidFill>
                  <a:schemeClr val="bg1"/>
                </a:solidFill>
                <a:latin typeface="Arial" pitchFamily="34" charset="0"/>
                <a:cs typeface="Arial" pitchFamily="34" charset="0"/>
              </a:defRPr>
            </a:lvl1pPr>
          </a:lstStyle>
          <a:p>
            <a:r>
              <a:rPr lang="en-US">
                <a:cs typeface="Arial"/>
              </a:rPr>
              <a:t>Power Brand</a:t>
            </a:r>
            <a:r>
              <a:rPr lang="en-US" baseline="30000">
                <a:cs typeface="Arial"/>
              </a:rPr>
              <a:t>®</a:t>
            </a:r>
            <a:r>
              <a:rPr lang="en-US">
                <a:cs typeface="Arial"/>
              </a:rPr>
              <a:t> Second Line</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6644" y="6125157"/>
            <a:ext cx="1270221" cy="613352"/>
          </a:xfrm>
          <a:prstGeom prst="rect">
            <a:avLst/>
          </a:prstGeom>
          <a:effectLst/>
        </p:spPr>
      </p:pic>
      <p:sp>
        <p:nvSpPr>
          <p:cNvPr id="17" name="MC Code" hidden="1"/>
          <p:cNvSpPr txBox="1"/>
          <p:nvPr userDrawn="1"/>
        </p:nvSpPr>
        <p:spPr>
          <a:xfrm>
            <a:off x="8733453" y="0"/>
            <a:ext cx="3458547" cy="246221"/>
          </a:xfrm>
          <a:prstGeom prst="rect">
            <a:avLst/>
          </a:prstGeom>
          <a:noFill/>
        </p:spPr>
        <p:txBody>
          <a:bodyPr wrap="none" rtlCol="0">
            <a:noAutofit/>
          </a:bodyPr>
          <a:lstStyle/>
          <a:p>
            <a:pPr algn="r" hangingPunct="0"/>
            <a:r>
              <a:rPr lang="en-US" sz="800" cap="none">
                <a:solidFill>
                  <a:schemeClr val="accent2">
                    <a:lumMod val="75000"/>
                  </a:schemeClr>
                </a:solidFill>
              </a:rPr>
              <a:t>MC-XXXXXX</a:t>
            </a:r>
          </a:p>
        </p:txBody>
      </p:sp>
    </p:spTree>
    <p:extLst>
      <p:ext uri="{BB962C8B-B14F-4D97-AF65-F5344CB8AC3E}">
        <p14:creationId xmlns:p14="http://schemas.microsoft.com/office/powerpoint/2010/main" val="1404902800"/>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guide id="3" pos="38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Title Page Blue - Strength">
    <p:spTree>
      <p:nvGrpSpPr>
        <p:cNvPr id="1" name=""/>
        <p:cNvGrpSpPr/>
        <p:nvPr/>
      </p:nvGrpSpPr>
      <p:grpSpPr>
        <a:xfrm>
          <a:off x="0" y="0"/>
          <a:ext cx="0" cy="0"/>
          <a:chOff x="0" y="0"/>
          <a:chExt cx="0" cy="0"/>
        </a:xfrm>
      </p:grpSpPr>
      <p:sp>
        <p:nvSpPr>
          <p:cNvPr id="16" name="Rectangle 15"/>
          <p:cNvSpPr/>
          <p:nvPr userDrawn="1"/>
        </p:nvSpPr>
        <p:spPr>
          <a:xfrm>
            <a:off x="0" y="570090"/>
            <a:ext cx="12192000" cy="586191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0" name="Freihandform 5"/>
          <p:cNvSpPr/>
          <p:nvPr userDrawn="1"/>
        </p:nvSpPr>
        <p:spPr>
          <a:xfrm flipH="1" flipV="1">
            <a:off x="-6544" y="6265"/>
            <a:ext cx="12240595" cy="1470977"/>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181254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1812547 h 2036079"/>
              <a:gd name="connsiteX0" fmla="*/ 0 w 9169454"/>
              <a:gd name="connsiteY0" fmla="*/ 1812547 h 1813829"/>
              <a:gd name="connsiteX1" fmla="*/ 9169381 w 9169454"/>
              <a:gd name="connsiteY1" fmla="*/ 1813829 h 1813829"/>
              <a:gd name="connsiteX2" fmla="*/ 9144765 w 9169454"/>
              <a:gd name="connsiteY2" fmla="*/ 64560 h 1813829"/>
              <a:gd name="connsiteX3" fmla="*/ 1047662 w 9169454"/>
              <a:gd name="connsiteY3" fmla="*/ 602625 h 1813829"/>
              <a:gd name="connsiteX4" fmla="*/ 4637 w 9169454"/>
              <a:gd name="connsiteY4" fmla="*/ 0 h 1813829"/>
              <a:gd name="connsiteX5" fmla="*/ 0 w 9169454"/>
              <a:gd name="connsiteY5" fmla="*/ 1812547 h 1813829"/>
              <a:gd name="connsiteX0" fmla="*/ 0 w 9144765"/>
              <a:gd name="connsiteY0" fmla="*/ 1812547 h 1812547"/>
              <a:gd name="connsiteX1" fmla="*/ 9143981 w 9144765"/>
              <a:gd name="connsiteY1" fmla="*/ 17291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44765"/>
              <a:gd name="connsiteY0" fmla="*/ 1812547 h 1812547"/>
              <a:gd name="connsiteX1" fmla="*/ 9135515 w 9144765"/>
              <a:gd name="connsiteY1" fmla="*/ 18053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71979"/>
              <a:gd name="connsiteY0" fmla="*/ 1812547 h 1812547"/>
              <a:gd name="connsiteX1" fmla="*/ 9135515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796292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39761 h 1839761"/>
              <a:gd name="connsiteX1" fmla="*/ 9171800 w 9172310"/>
              <a:gd name="connsiteY1" fmla="*/ 1805363 h 1839761"/>
              <a:gd name="connsiteX2" fmla="*/ 9171979 w 9172310"/>
              <a:gd name="connsiteY2" fmla="*/ 64560 h 1839761"/>
              <a:gd name="connsiteX3" fmla="*/ 1047662 w 9172310"/>
              <a:gd name="connsiteY3" fmla="*/ 602625 h 1839761"/>
              <a:gd name="connsiteX4" fmla="*/ 4637 w 9172310"/>
              <a:gd name="connsiteY4" fmla="*/ 0 h 1839761"/>
              <a:gd name="connsiteX5" fmla="*/ 0 w 9172310"/>
              <a:gd name="connsiteY5" fmla="*/ 1839761 h 1839761"/>
              <a:gd name="connsiteX0" fmla="*/ 0 w 9171979"/>
              <a:gd name="connsiteY0" fmla="*/ 1839761 h 1839761"/>
              <a:gd name="connsiteX1" fmla="*/ 9153657 w 9171979"/>
              <a:gd name="connsiteY1" fmla="*/ 1814434 h 1839761"/>
              <a:gd name="connsiteX2" fmla="*/ 9171979 w 9171979"/>
              <a:gd name="connsiteY2" fmla="*/ 64560 h 1839761"/>
              <a:gd name="connsiteX3" fmla="*/ 1047662 w 9171979"/>
              <a:gd name="connsiteY3" fmla="*/ 602625 h 1839761"/>
              <a:gd name="connsiteX4" fmla="*/ 4637 w 9171979"/>
              <a:gd name="connsiteY4" fmla="*/ 0 h 1839761"/>
              <a:gd name="connsiteX5" fmla="*/ 0 w 9171979"/>
              <a:gd name="connsiteY5" fmla="*/ 1839761 h 1839761"/>
              <a:gd name="connsiteX0" fmla="*/ 0 w 9181032"/>
              <a:gd name="connsiteY0" fmla="*/ 1839761 h 1839761"/>
              <a:gd name="connsiteX1" fmla="*/ 9180872 w 9181032"/>
              <a:gd name="connsiteY1" fmla="*/ 18144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839761 h 1839761"/>
              <a:gd name="connsiteX1" fmla="*/ 9180872 w 9181032"/>
              <a:gd name="connsiteY1" fmla="*/ 13699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300011 h 1369934"/>
              <a:gd name="connsiteX1" fmla="*/ 9180872 w 9181032"/>
              <a:gd name="connsiteY1" fmla="*/ 1369934 h 1369934"/>
              <a:gd name="connsiteX2" fmla="*/ 9171979 w 9181032"/>
              <a:gd name="connsiteY2" fmla="*/ 64560 h 1369934"/>
              <a:gd name="connsiteX3" fmla="*/ 1047662 w 9181032"/>
              <a:gd name="connsiteY3" fmla="*/ 602625 h 1369934"/>
              <a:gd name="connsiteX4" fmla="*/ 4637 w 9181032"/>
              <a:gd name="connsiteY4" fmla="*/ 0 h 1369934"/>
              <a:gd name="connsiteX5" fmla="*/ 0 w 9181032"/>
              <a:gd name="connsiteY5" fmla="*/ 1300011 h 1369934"/>
              <a:gd name="connsiteX0" fmla="*/ 0 w 9181032"/>
              <a:gd name="connsiteY0" fmla="*/ 1395261 h 1395261"/>
              <a:gd name="connsiteX1" fmla="*/ 9180872 w 9181032"/>
              <a:gd name="connsiteY1" fmla="*/ 1369934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81032"/>
              <a:gd name="connsiteY0" fmla="*/ 1395261 h 1395261"/>
              <a:gd name="connsiteX1" fmla="*/ 9180872 w 9181032"/>
              <a:gd name="connsiteY1" fmla="*/ 1190017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81032"/>
              <a:gd name="connsiteY0" fmla="*/ 1395261 h 1395261"/>
              <a:gd name="connsiteX1" fmla="*/ 9180872 w 9181032"/>
              <a:gd name="connsiteY1" fmla="*/ 1391100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71979"/>
              <a:gd name="connsiteY0" fmla="*/ 1395261 h 1395261"/>
              <a:gd name="connsiteX1" fmla="*/ 9170289 w 9171979"/>
              <a:gd name="connsiteY1" fmla="*/ 1242933 h 1395261"/>
              <a:gd name="connsiteX2" fmla="*/ 9171979 w 9171979"/>
              <a:gd name="connsiteY2" fmla="*/ 64560 h 1395261"/>
              <a:gd name="connsiteX3" fmla="*/ 1047662 w 9171979"/>
              <a:gd name="connsiteY3" fmla="*/ 602625 h 1395261"/>
              <a:gd name="connsiteX4" fmla="*/ 4637 w 9171979"/>
              <a:gd name="connsiteY4" fmla="*/ 0 h 1395261"/>
              <a:gd name="connsiteX5" fmla="*/ 0 w 9171979"/>
              <a:gd name="connsiteY5" fmla="*/ 1395261 h 1395261"/>
              <a:gd name="connsiteX0" fmla="*/ 0 w 9171979"/>
              <a:gd name="connsiteY0" fmla="*/ 1225928 h 1242933"/>
              <a:gd name="connsiteX1" fmla="*/ 9170289 w 9171979"/>
              <a:gd name="connsiteY1" fmla="*/ 1242933 h 1242933"/>
              <a:gd name="connsiteX2" fmla="*/ 9171979 w 9171979"/>
              <a:gd name="connsiteY2" fmla="*/ 64560 h 1242933"/>
              <a:gd name="connsiteX3" fmla="*/ 1047662 w 9171979"/>
              <a:gd name="connsiteY3" fmla="*/ 602625 h 1242933"/>
              <a:gd name="connsiteX4" fmla="*/ 4637 w 9171979"/>
              <a:gd name="connsiteY4" fmla="*/ 0 h 1242933"/>
              <a:gd name="connsiteX5" fmla="*/ 0 w 9171979"/>
              <a:gd name="connsiteY5" fmla="*/ 1225928 h 1242933"/>
              <a:gd name="connsiteX0" fmla="*/ 0 w 9193146"/>
              <a:gd name="connsiteY0" fmla="*/ 1278845 h 1278845"/>
              <a:gd name="connsiteX1" fmla="*/ 9191456 w 9193146"/>
              <a:gd name="connsiteY1" fmla="*/ 12429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1278845 h 1278845"/>
              <a:gd name="connsiteX1" fmla="*/ 9191456 w 9193146"/>
              <a:gd name="connsiteY1" fmla="*/ 9762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1278845 h 1278845"/>
              <a:gd name="connsiteX1" fmla="*/ 9191456 w 9193146"/>
              <a:gd name="connsiteY1" fmla="*/ 11032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999445 h 1103233"/>
              <a:gd name="connsiteX1" fmla="*/ 9191456 w 9193146"/>
              <a:gd name="connsiteY1" fmla="*/ 1103233 h 1103233"/>
              <a:gd name="connsiteX2" fmla="*/ 9193146 w 9193146"/>
              <a:gd name="connsiteY2" fmla="*/ 64560 h 1103233"/>
              <a:gd name="connsiteX3" fmla="*/ 1068829 w 9193146"/>
              <a:gd name="connsiteY3" fmla="*/ 602625 h 1103233"/>
              <a:gd name="connsiteX4" fmla="*/ 25804 w 9193146"/>
              <a:gd name="connsiteY4" fmla="*/ 0 h 1103233"/>
              <a:gd name="connsiteX5" fmla="*/ 0 w 9193146"/>
              <a:gd name="connsiteY5" fmla="*/ 999445 h 1103233"/>
              <a:gd name="connsiteX0" fmla="*/ 0 w 9180446"/>
              <a:gd name="connsiteY0" fmla="*/ 1101045 h 1103233"/>
              <a:gd name="connsiteX1" fmla="*/ 9178756 w 9180446"/>
              <a:gd name="connsiteY1" fmla="*/ 1103233 h 1103233"/>
              <a:gd name="connsiteX2" fmla="*/ 9180446 w 9180446"/>
              <a:gd name="connsiteY2" fmla="*/ 64560 h 1103233"/>
              <a:gd name="connsiteX3" fmla="*/ 1056129 w 9180446"/>
              <a:gd name="connsiteY3" fmla="*/ 602625 h 1103233"/>
              <a:gd name="connsiteX4" fmla="*/ 13104 w 9180446"/>
              <a:gd name="connsiteY4" fmla="*/ 0 h 1103233"/>
              <a:gd name="connsiteX5" fmla="*/ 0 w 9180446"/>
              <a:gd name="connsiteY5" fmla="*/ 1101045 h 1103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80446" h="1103233">
                <a:moveTo>
                  <a:pt x="0" y="1101045"/>
                </a:moveTo>
                <a:lnTo>
                  <a:pt x="9178756" y="1103233"/>
                </a:lnTo>
                <a:cubicBezTo>
                  <a:pt x="9180449" y="437090"/>
                  <a:pt x="9178753" y="730703"/>
                  <a:pt x="9180446" y="64560"/>
                </a:cubicBezTo>
                <a:lnTo>
                  <a:pt x="1056129" y="602625"/>
                </a:lnTo>
                <a:cubicBezTo>
                  <a:pt x="681628" y="624165"/>
                  <a:pt x="312638" y="476348"/>
                  <a:pt x="13104" y="0"/>
                </a:cubicBezTo>
                <a:cubicBezTo>
                  <a:pt x="9865" y="696214"/>
                  <a:pt x="3239" y="404831"/>
                  <a:pt x="0" y="1101045"/>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solidFill>
                <a:schemeClr val="accent1"/>
              </a:solidFill>
            </a:endParaRPr>
          </a:p>
        </p:txBody>
      </p:sp>
      <p:sp>
        <p:nvSpPr>
          <p:cNvPr id="12" name="Freihandform 5"/>
          <p:cNvSpPr/>
          <p:nvPr userDrawn="1"/>
        </p:nvSpPr>
        <p:spPr>
          <a:xfrm>
            <a:off x="-12095" y="5340687"/>
            <a:ext cx="12229305" cy="1527325"/>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181254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1812547 h 2036079"/>
              <a:gd name="connsiteX0" fmla="*/ 0 w 9169454"/>
              <a:gd name="connsiteY0" fmla="*/ 1812547 h 1813829"/>
              <a:gd name="connsiteX1" fmla="*/ 9169381 w 9169454"/>
              <a:gd name="connsiteY1" fmla="*/ 1813829 h 1813829"/>
              <a:gd name="connsiteX2" fmla="*/ 9144765 w 9169454"/>
              <a:gd name="connsiteY2" fmla="*/ 64560 h 1813829"/>
              <a:gd name="connsiteX3" fmla="*/ 1047662 w 9169454"/>
              <a:gd name="connsiteY3" fmla="*/ 602625 h 1813829"/>
              <a:gd name="connsiteX4" fmla="*/ 4637 w 9169454"/>
              <a:gd name="connsiteY4" fmla="*/ 0 h 1813829"/>
              <a:gd name="connsiteX5" fmla="*/ 0 w 9169454"/>
              <a:gd name="connsiteY5" fmla="*/ 1812547 h 1813829"/>
              <a:gd name="connsiteX0" fmla="*/ 0 w 9144765"/>
              <a:gd name="connsiteY0" fmla="*/ 1812547 h 1812547"/>
              <a:gd name="connsiteX1" fmla="*/ 9143981 w 9144765"/>
              <a:gd name="connsiteY1" fmla="*/ 17291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44765"/>
              <a:gd name="connsiteY0" fmla="*/ 1812547 h 1812547"/>
              <a:gd name="connsiteX1" fmla="*/ 9135515 w 9144765"/>
              <a:gd name="connsiteY1" fmla="*/ 18053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71979"/>
              <a:gd name="connsiteY0" fmla="*/ 1812547 h 1812547"/>
              <a:gd name="connsiteX1" fmla="*/ 9135515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796292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39761 h 1839761"/>
              <a:gd name="connsiteX1" fmla="*/ 9171800 w 9172310"/>
              <a:gd name="connsiteY1" fmla="*/ 1805363 h 1839761"/>
              <a:gd name="connsiteX2" fmla="*/ 9171979 w 9172310"/>
              <a:gd name="connsiteY2" fmla="*/ 64560 h 1839761"/>
              <a:gd name="connsiteX3" fmla="*/ 1047662 w 9172310"/>
              <a:gd name="connsiteY3" fmla="*/ 602625 h 1839761"/>
              <a:gd name="connsiteX4" fmla="*/ 4637 w 9172310"/>
              <a:gd name="connsiteY4" fmla="*/ 0 h 1839761"/>
              <a:gd name="connsiteX5" fmla="*/ 0 w 9172310"/>
              <a:gd name="connsiteY5" fmla="*/ 1839761 h 1839761"/>
              <a:gd name="connsiteX0" fmla="*/ 0 w 9171979"/>
              <a:gd name="connsiteY0" fmla="*/ 1839761 h 1839761"/>
              <a:gd name="connsiteX1" fmla="*/ 9153657 w 9171979"/>
              <a:gd name="connsiteY1" fmla="*/ 1814434 h 1839761"/>
              <a:gd name="connsiteX2" fmla="*/ 9171979 w 9171979"/>
              <a:gd name="connsiteY2" fmla="*/ 64560 h 1839761"/>
              <a:gd name="connsiteX3" fmla="*/ 1047662 w 9171979"/>
              <a:gd name="connsiteY3" fmla="*/ 602625 h 1839761"/>
              <a:gd name="connsiteX4" fmla="*/ 4637 w 9171979"/>
              <a:gd name="connsiteY4" fmla="*/ 0 h 1839761"/>
              <a:gd name="connsiteX5" fmla="*/ 0 w 9171979"/>
              <a:gd name="connsiteY5" fmla="*/ 1839761 h 1839761"/>
              <a:gd name="connsiteX0" fmla="*/ 0 w 9181032"/>
              <a:gd name="connsiteY0" fmla="*/ 1839761 h 1839761"/>
              <a:gd name="connsiteX1" fmla="*/ 9180872 w 9181032"/>
              <a:gd name="connsiteY1" fmla="*/ 18144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691594 h 1814801"/>
              <a:gd name="connsiteX1" fmla="*/ 9180872 w 9181032"/>
              <a:gd name="connsiteY1" fmla="*/ 1814434 h 1814801"/>
              <a:gd name="connsiteX2" fmla="*/ 9171979 w 9181032"/>
              <a:gd name="connsiteY2" fmla="*/ 64560 h 1814801"/>
              <a:gd name="connsiteX3" fmla="*/ 1047662 w 9181032"/>
              <a:gd name="connsiteY3" fmla="*/ 602625 h 1814801"/>
              <a:gd name="connsiteX4" fmla="*/ 4637 w 9181032"/>
              <a:gd name="connsiteY4" fmla="*/ 0 h 1814801"/>
              <a:gd name="connsiteX5" fmla="*/ 0 w 9181032"/>
              <a:gd name="connsiteY5" fmla="*/ 1691594 h 1814801"/>
              <a:gd name="connsiteX0" fmla="*/ 0 w 9181032"/>
              <a:gd name="connsiteY0" fmla="*/ 1691594 h 1691594"/>
              <a:gd name="connsiteX1" fmla="*/ 9180872 w 9181032"/>
              <a:gd name="connsiteY1" fmla="*/ 1655684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0 w 9181032"/>
              <a:gd name="connsiteY0" fmla="*/ 1691594 h 1691594"/>
              <a:gd name="connsiteX1" fmla="*/ 9180872 w 9181032"/>
              <a:gd name="connsiteY1" fmla="*/ 1690320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8537 w 9176869"/>
              <a:gd name="connsiteY0" fmla="*/ 1018494 h 1690320"/>
              <a:gd name="connsiteX1" fmla="*/ 9176709 w 9176869"/>
              <a:gd name="connsiteY1" fmla="*/ 1690320 h 1690320"/>
              <a:gd name="connsiteX2" fmla="*/ 9167816 w 9176869"/>
              <a:gd name="connsiteY2" fmla="*/ 64560 h 1690320"/>
              <a:gd name="connsiteX3" fmla="*/ 1043499 w 9176869"/>
              <a:gd name="connsiteY3" fmla="*/ 602625 h 1690320"/>
              <a:gd name="connsiteX4" fmla="*/ 474 w 9176869"/>
              <a:gd name="connsiteY4" fmla="*/ 0 h 1690320"/>
              <a:gd name="connsiteX5" fmla="*/ 8537 w 9176869"/>
              <a:gd name="connsiteY5" fmla="*/ 1018494 h 1690320"/>
              <a:gd name="connsiteX0" fmla="*/ 8537 w 9176869"/>
              <a:gd name="connsiteY0" fmla="*/ 1145494 h 1690320"/>
              <a:gd name="connsiteX1" fmla="*/ 9176709 w 9176869"/>
              <a:gd name="connsiteY1" fmla="*/ 1690320 h 1690320"/>
              <a:gd name="connsiteX2" fmla="*/ 9167816 w 9176869"/>
              <a:gd name="connsiteY2" fmla="*/ 64560 h 1690320"/>
              <a:gd name="connsiteX3" fmla="*/ 1043499 w 9176869"/>
              <a:gd name="connsiteY3" fmla="*/ 602625 h 1690320"/>
              <a:gd name="connsiteX4" fmla="*/ 474 w 9176869"/>
              <a:gd name="connsiteY4" fmla="*/ 0 h 1690320"/>
              <a:gd name="connsiteX5" fmla="*/ 8537 w 9176869"/>
              <a:gd name="connsiteY5" fmla="*/ 1145494 h 1690320"/>
              <a:gd name="connsiteX0" fmla="*/ 8537 w 9167816"/>
              <a:gd name="connsiteY0" fmla="*/ 1145494 h 1207720"/>
              <a:gd name="connsiteX1" fmla="*/ 9138609 w 9167816"/>
              <a:gd name="connsiteY1" fmla="*/ 1207720 h 1207720"/>
              <a:gd name="connsiteX2" fmla="*/ 9167816 w 9167816"/>
              <a:gd name="connsiteY2" fmla="*/ 64560 h 1207720"/>
              <a:gd name="connsiteX3" fmla="*/ 1043499 w 9167816"/>
              <a:gd name="connsiteY3" fmla="*/ 602625 h 1207720"/>
              <a:gd name="connsiteX4" fmla="*/ 474 w 9167816"/>
              <a:gd name="connsiteY4" fmla="*/ 0 h 1207720"/>
              <a:gd name="connsiteX5" fmla="*/ 8537 w 9167816"/>
              <a:gd name="connsiteY5" fmla="*/ 1145494 h 1207720"/>
              <a:gd name="connsiteX0" fmla="*/ 8537 w 9167816"/>
              <a:gd name="connsiteY0" fmla="*/ 1145494 h 1233120"/>
              <a:gd name="connsiteX1" fmla="*/ 9164009 w 9167816"/>
              <a:gd name="connsiteY1" fmla="*/ 1233120 h 1233120"/>
              <a:gd name="connsiteX2" fmla="*/ 9167816 w 9167816"/>
              <a:gd name="connsiteY2" fmla="*/ 64560 h 1233120"/>
              <a:gd name="connsiteX3" fmla="*/ 1043499 w 9167816"/>
              <a:gd name="connsiteY3" fmla="*/ 602625 h 1233120"/>
              <a:gd name="connsiteX4" fmla="*/ 474 w 9167816"/>
              <a:gd name="connsiteY4" fmla="*/ 0 h 1233120"/>
              <a:gd name="connsiteX5" fmla="*/ 8537 w 9167816"/>
              <a:gd name="connsiteY5" fmla="*/ 1145494 h 1233120"/>
              <a:gd name="connsiteX0" fmla="*/ 8537 w 9167816"/>
              <a:gd name="connsiteY0" fmla="*/ 1145494 h 1169620"/>
              <a:gd name="connsiteX1" fmla="*/ 9164009 w 9167816"/>
              <a:gd name="connsiteY1" fmla="*/ 1169620 h 1169620"/>
              <a:gd name="connsiteX2" fmla="*/ 9167816 w 9167816"/>
              <a:gd name="connsiteY2" fmla="*/ 64560 h 1169620"/>
              <a:gd name="connsiteX3" fmla="*/ 1043499 w 9167816"/>
              <a:gd name="connsiteY3" fmla="*/ 602625 h 1169620"/>
              <a:gd name="connsiteX4" fmla="*/ 474 w 9167816"/>
              <a:gd name="connsiteY4" fmla="*/ 0 h 1169620"/>
              <a:gd name="connsiteX5" fmla="*/ 8537 w 9167816"/>
              <a:gd name="connsiteY5" fmla="*/ 1145494 h 1169620"/>
              <a:gd name="connsiteX0" fmla="*/ 8537 w 9167816"/>
              <a:gd name="connsiteY0" fmla="*/ 1145494 h 1145494"/>
              <a:gd name="connsiteX1" fmla="*/ 9164009 w 9167816"/>
              <a:gd name="connsiteY1" fmla="*/ 1068020 h 1145494"/>
              <a:gd name="connsiteX2" fmla="*/ 9167816 w 9167816"/>
              <a:gd name="connsiteY2" fmla="*/ 64560 h 1145494"/>
              <a:gd name="connsiteX3" fmla="*/ 1043499 w 9167816"/>
              <a:gd name="connsiteY3" fmla="*/ 602625 h 1145494"/>
              <a:gd name="connsiteX4" fmla="*/ 474 w 9167816"/>
              <a:gd name="connsiteY4" fmla="*/ 0 h 1145494"/>
              <a:gd name="connsiteX5" fmla="*/ 8537 w 9167816"/>
              <a:gd name="connsiteY5" fmla="*/ 1145494 h 1145494"/>
              <a:gd name="connsiteX0" fmla="*/ 8537 w 9167816"/>
              <a:gd name="connsiteY0" fmla="*/ 1145494 h 1145494"/>
              <a:gd name="connsiteX1" fmla="*/ 9164009 w 9167816"/>
              <a:gd name="connsiteY1" fmla="*/ 1144220 h 1145494"/>
              <a:gd name="connsiteX2" fmla="*/ 9167816 w 9167816"/>
              <a:gd name="connsiteY2" fmla="*/ 64560 h 1145494"/>
              <a:gd name="connsiteX3" fmla="*/ 1043499 w 9167816"/>
              <a:gd name="connsiteY3" fmla="*/ 602625 h 1145494"/>
              <a:gd name="connsiteX4" fmla="*/ 474 w 9167816"/>
              <a:gd name="connsiteY4" fmla="*/ 0 h 1145494"/>
              <a:gd name="connsiteX5" fmla="*/ 8537 w 9167816"/>
              <a:gd name="connsiteY5" fmla="*/ 1145494 h 1145494"/>
              <a:gd name="connsiteX0" fmla="*/ 0 w 9171979"/>
              <a:gd name="connsiteY0" fmla="*/ 1145494 h 1145494"/>
              <a:gd name="connsiteX1" fmla="*/ 9168172 w 9171979"/>
              <a:gd name="connsiteY1" fmla="*/ 1144220 h 1145494"/>
              <a:gd name="connsiteX2" fmla="*/ 9171979 w 9171979"/>
              <a:gd name="connsiteY2" fmla="*/ 64560 h 1145494"/>
              <a:gd name="connsiteX3" fmla="*/ 1047662 w 9171979"/>
              <a:gd name="connsiteY3" fmla="*/ 602625 h 1145494"/>
              <a:gd name="connsiteX4" fmla="*/ 4637 w 9171979"/>
              <a:gd name="connsiteY4" fmla="*/ 0 h 1145494"/>
              <a:gd name="connsiteX5" fmla="*/ 0 w 9171979"/>
              <a:gd name="connsiteY5" fmla="*/ 1145494 h 114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1979" h="1145494">
                <a:moveTo>
                  <a:pt x="0" y="1145494"/>
                </a:moveTo>
                <a:lnTo>
                  <a:pt x="9168172" y="1144220"/>
                </a:lnTo>
                <a:cubicBezTo>
                  <a:pt x="9169865" y="478077"/>
                  <a:pt x="9170286" y="730703"/>
                  <a:pt x="9171979" y="64560"/>
                </a:cubicBezTo>
                <a:lnTo>
                  <a:pt x="1047662" y="602625"/>
                </a:lnTo>
                <a:cubicBezTo>
                  <a:pt x="673161" y="624165"/>
                  <a:pt x="304171" y="476348"/>
                  <a:pt x="4637" y="0"/>
                </a:cubicBezTo>
                <a:cubicBezTo>
                  <a:pt x="1398" y="696214"/>
                  <a:pt x="3239" y="449280"/>
                  <a:pt x="0" y="1145494"/>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solidFill>
                <a:schemeClr val="accent1"/>
              </a:solidFill>
            </a:endParaRPr>
          </a:p>
        </p:txBody>
      </p:sp>
      <p:sp>
        <p:nvSpPr>
          <p:cNvPr id="11" name="Rounded Rectangle 10"/>
          <p:cNvSpPr/>
          <p:nvPr userDrawn="1"/>
        </p:nvSpPr>
        <p:spPr>
          <a:xfrm>
            <a:off x="6678304" y="6311683"/>
            <a:ext cx="5767317" cy="295955"/>
          </a:xfrm>
          <a:prstGeom prst="round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3" name="Slide Number Placeholder 3"/>
          <p:cNvSpPr txBox="1">
            <a:spLocks/>
          </p:cNvSpPr>
          <p:nvPr userDrawn="1"/>
        </p:nvSpPr>
        <p:spPr>
          <a:xfrm>
            <a:off x="11514424" y="6300393"/>
            <a:ext cx="488672" cy="295955"/>
          </a:xfrm>
          <a:prstGeom prst="rect">
            <a:avLst/>
          </a:prstGeom>
          <a:noFill/>
        </p:spPr>
        <p:txBody>
          <a:bodyPr vert="horz" lIns="0" tIns="60960" rIns="0" bIns="60960" rtlCol="0" anchor="ctr" anchorCtr="0"/>
          <a:lstStyle>
            <a:defPPr>
              <a:defRPr lang="en-US"/>
            </a:defPPr>
            <a:lvl1pPr marL="0" algn="r" defTabSz="457200" rtl="0" eaLnBrk="1" latinLnBrk="0" hangingPunct="1">
              <a:defRPr sz="1000" kern="1200" baseline="0">
                <a:solidFill>
                  <a:srgbClr val="FFFFFF"/>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3CD47ED-652C-8448-8F53-BBD5B8B34F6B}" type="slidenum">
              <a:rPr lang="en-US" sz="1200" smtClean="0">
                <a:solidFill>
                  <a:schemeClr val="bg1"/>
                </a:solidFill>
                <a:latin typeface="+mn-lt"/>
              </a:rPr>
              <a:pPr algn="r"/>
              <a:t>‹#›</a:t>
            </a:fld>
            <a:endParaRPr lang="en-US" sz="1200">
              <a:solidFill>
                <a:schemeClr val="bg1"/>
              </a:solidFill>
              <a:latin typeface="+mn-lt"/>
            </a:endParaRPr>
          </a:p>
        </p:txBody>
      </p:sp>
      <p:sp>
        <p:nvSpPr>
          <p:cNvPr id="15" name="Text Placeholder 37"/>
          <p:cNvSpPr>
            <a:spLocks noGrp="1"/>
          </p:cNvSpPr>
          <p:nvPr>
            <p:ph type="body" sz="quarter" idx="14" hasCustomPrompt="1"/>
          </p:nvPr>
        </p:nvSpPr>
        <p:spPr>
          <a:xfrm>
            <a:off x="6705596" y="6289104"/>
            <a:ext cx="3352800" cy="295955"/>
          </a:xfrm>
          <a:prstGeom prst="rect">
            <a:avLst/>
          </a:prstGeom>
        </p:spPr>
        <p:txBody>
          <a:bodyPr/>
          <a:lstStyle>
            <a:lvl1pPr>
              <a:defRPr sz="1200" baseline="0">
                <a:solidFill>
                  <a:schemeClr val="bg1"/>
                </a:solidFill>
                <a:latin typeface="Arial" pitchFamily="34" charset="0"/>
                <a:cs typeface="Arial" pitchFamily="34" charset="0"/>
              </a:defRPr>
            </a:lvl1pPr>
          </a:lstStyle>
          <a:p>
            <a:r>
              <a:rPr lang="en-US">
                <a:cs typeface="Arial"/>
              </a:rPr>
              <a:t>Course Description - Abbreviated</a:t>
            </a:r>
          </a:p>
        </p:txBody>
      </p:sp>
      <p:sp>
        <p:nvSpPr>
          <p:cNvPr id="14" name="Text Placeholder 9"/>
          <p:cNvSpPr>
            <a:spLocks noGrp="1"/>
          </p:cNvSpPr>
          <p:nvPr>
            <p:ph type="body" sz="quarter" idx="13" hasCustomPrompt="1"/>
          </p:nvPr>
        </p:nvSpPr>
        <p:spPr>
          <a:xfrm>
            <a:off x="644171" y="2476305"/>
            <a:ext cx="10497963" cy="1475783"/>
          </a:xfrm>
          <a:prstGeom prst="rect">
            <a:avLst/>
          </a:prstGeom>
        </p:spPr>
        <p:txBody>
          <a:bodyPr wrap="square" anchor="b" anchorCtr="0">
            <a:noAutofit/>
          </a:bodyPr>
          <a:lstStyle>
            <a:lvl1pPr algn="l">
              <a:lnSpc>
                <a:spcPct val="100000"/>
              </a:lnSpc>
              <a:defRPr sz="3200" b="1" i="1" spc="0" baseline="0">
                <a:solidFill>
                  <a:schemeClr val="accent3"/>
                </a:solidFill>
                <a:effectLst/>
                <a:latin typeface="Arial" pitchFamily="34" charset="0"/>
                <a:cs typeface="Arial" pitchFamily="34" charset="0"/>
              </a:defRPr>
            </a:lvl1pPr>
          </a:lstStyle>
          <a:p>
            <a:pPr lvl="0"/>
            <a:r>
              <a:rPr lang="en-US"/>
              <a:t>Content Divider Page: Title</a:t>
            </a:r>
          </a:p>
        </p:txBody>
      </p:sp>
      <p:sp>
        <p:nvSpPr>
          <p:cNvPr id="18" name="Text Placeholder 37"/>
          <p:cNvSpPr>
            <a:spLocks noGrp="1"/>
          </p:cNvSpPr>
          <p:nvPr>
            <p:ph type="body" sz="quarter" idx="15" hasCustomPrompt="1"/>
          </p:nvPr>
        </p:nvSpPr>
        <p:spPr>
          <a:xfrm>
            <a:off x="686400" y="3952087"/>
            <a:ext cx="7855504" cy="389696"/>
          </a:xfrm>
          <a:prstGeom prst="rect">
            <a:avLst/>
          </a:prstGeom>
        </p:spPr>
        <p:txBody>
          <a:bodyPr/>
          <a:lstStyle>
            <a:lvl1pPr algn="l">
              <a:defRPr sz="2133" baseline="0">
                <a:solidFill>
                  <a:schemeClr val="bg1"/>
                </a:solidFill>
                <a:latin typeface="Arial" pitchFamily="34" charset="0"/>
                <a:cs typeface="Arial" pitchFamily="34" charset="0"/>
              </a:defRPr>
            </a:lvl1pPr>
          </a:lstStyle>
          <a:p>
            <a:r>
              <a:rPr lang="en-US">
                <a:cs typeface="Arial"/>
              </a:rPr>
              <a:t>Power Brand</a:t>
            </a:r>
            <a:r>
              <a:rPr lang="en-US" baseline="30000">
                <a:cs typeface="Arial"/>
              </a:rPr>
              <a:t>®</a:t>
            </a:r>
            <a:r>
              <a:rPr lang="en-US">
                <a:cs typeface="Arial"/>
              </a:rPr>
              <a:t> Second Line</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6644" y="6125157"/>
            <a:ext cx="1270221" cy="613352"/>
          </a:xfrm>
          <a:prstGeom prst="rect">
            <a:avLst/>
          </a:prstGeom>
          <a:effectLst/>
        </p:spPr>
      </p:pic>
      <p:sp>
        <p:nvSpPr>
          <p:cNvPr id="17" name="MC Code" hidden="1"/>
          <p:cNvSpPr txBox="1"/>
          <p:nvPr userDrawn="1"/>
        </p:nvSpPr>
        <p:spPr>
          <a:xfrm>
            <a:off x="8733453" y="0"/>
            <a:ext cx="3458547" cy="246221"/>
          </a:xfrm>
          <a:prstGeom prst="rect">
            <a:avLst/>
          </a:prstGeom>
          <a:noFill/>
        </p:spPr>
        <p:txBody>
          <a:bodyPr wrap="none" rtlCol="0">
            <a:noAutofit/>
          </a:bodyPr>
          <a:lstStyle/>
          <a:p>
            <a:pPr algn="r" hangingPunct="0"/>
            <a:r>
              <a:rPr lang="en-US" sz="800" cap="none">
                <a:solidFill>
                  <a:schemeClr val="accent2">
                    <a:lumMod val="75000"/>
                  </a:schemeClr>
                </a:solidFill>
              </a:rPr>
              <a:t>MC-XXXXXX</a:t>
            </a:r>
          </a:p>
        </p:txBody>
      </p:sp>
    </p:spTree>
    <p:extLst>
      <p:ext uri="{BB962C8B-B14F-4D97-AF65-F5344CB8AC3E}">
        <p14:creationId xmlns:p14="http://schemas.microsoft.com/office/powerpoint/2010/main" val="333982588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guide id="3" pos="38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Title Page Blue - Strength">
    <p:spTree>
      <p:nvGrpSpPr>
        <p:cNvPr id="1" name=""/>
        <p:cNvGrpSpPr/>
        <p:nvPr/>
      </p:nvGrpSpPr>
      <p:grpSpPr>
        <a:xfrm>
          <a:off x="0" y="0"/>
          <a:ext cx="0" cy="0"/>
          <a:chOff x="0" y="0"/>
          <a:chExt cx="0" cy="0"/>
        </a:xfrm>
      </p:grpSpPr>
      <p:sp>
        <p:nvSpPr>
          <p:cNvPr id="16" name="Rectangle 15"/>
          <p:cNvSpPr/>
          <p:nvPr userDrawn="1"/>
        </p:nvSpPr>
        <p:spPr>
          <a:xfrm>
            <a:off x="0" y="570090"/>
            <a:ext cx="12192000" cy="586191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0" name="Freihandform 5"/>
          <p:cNvSpPr/>
          <p:nvPr userDrawn="1"/>
        </p:nvSpPr>
        <p:spPr>
          <a:xfrm flipH="1" flipV="1">
            <a:off x="-6544" y="6265"/>
            <a:ext cx="12240595" cy="1470977"/>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181254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1812547 h 2036079"/>
              <a:gd name="connsiteX0" fmla="*/ 0 w 9169454"/>
              <a:gd name="connsiteY0" fmla="*/ 1812547 h 1813829"/>
              <a:gd name="connsiteX1" fmla="*/ 9169381 w 9169454"/>
              <a:gd name="connsiteY1" fmla="*/ 1813829 h 1813829"/>
              <a:gd name="connsiteX2" fmla="*/ 9144765 w 9169454"/>
              <a:gd name="connsiteY2" fmla="*/ 64560 h 1813829"/>
              <a:gd name="connsiteX3" fmla="*/ 1047662 w 9169454"/>
              <a:gd name="connsiteY3" fmla="*/ 602625 h 1813829"/>
              <a:gd name="connsiteX4" fmla="*/ 4637 w 9169454"/>
              <a:gd name="connsiteY4" fmla="*/ 0 h 1813829"/>
              <a:gd name="connsiteX5" fmla="*/ 0 w 9169454"/>
              <a:gd name="connsiteY5" fmla="*/ 1812547 h 1813829"/>
              <a:gd name="connsiteX0" fmla="*/ 0 w 9144765"/>
              <a:gd name="connsiteY0" fmla="*/ 1812547 h 1812547"/>
              <a:gd name="connsiteX1" fmla="*/ 9143981 w 9144765"/>
              <a:gd name="connsiteY1" fmla="*/ 17291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44765"/>
              <a:gd name="connsiteY0" fmla="*/ 1812547 h 1812547"/>
              <a:gd name="connsiteX1" fmla="*/ 9135515 w 9144765"/>
              <a:gd name="connsiteY1" fmla="*/ 18053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71979"/>
              <a:gd name="connsiteY0" fmla="*/ 1812547 h 1812547"/>
              <a:gd name="connsiteX1" fmla="*/ 9135515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796292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39761 h 1839761"/>
              <a:gd name="connsiteX1" fmla="*/ 9171800 w 9172310"/>
              <a:gd name="connsiteY1" fmla="*/ 1805363 h 1839761"/>
              <a:gd name="connsiteX2" fmla="*/ 9171979 w 9172310"/>
              <a:gd name="connsiteY2" fmla="*/ 64560 h 1839761"/>
              <a:gd name="connsiteX3" fmla="*/ 1047662 w 9172310"/>
              <a:gd name="connsiteY3" fmla="*/ 602625 h 1839761"/>
              <a:gd name="connsiteX4" fmla="*/ 4637 w 9172310"/>
              <a:gd name="connsiteY4" fmla="*/ 0 h 1839761"/>
              <a:gd name="connsiteX5" fmla="*/ 0 w 9172310"/>
              <a:gd name="connsiteY5" fmla="*/ 1839761 h 1839761"/>
              <a:gd name="connsiteX0" fmla="*/ 0 w 9171979"/>
              <a:gd name="connsiteY0" fmla="*/ 1839761 h 1839761"/>
              <a:gd name="connsiteX1" fmla="*/ 9153657 w 9171979"/>
              <a:gd name="connsiteY1" fmla="*/ 1814434 h 1839761"/>
              <a:gd name="connsiteX2" fmla="*/ 9171979 w 9171979"/>
              <a:gd name="connsiteY2" fmla="*/ 64560 h 1839761"/>
              <a:gd name="connsiteX3" fmla="*/ 1047662 w 9171979"/>
              <a:gd name="connsiteY3" fmla="*/ 602625 h 1839761"/>
              <a:gd name="connsiteX4" fmla="*/ 4637 w 9171979"/>
              <a:gd name="connsiteY4" fmla="*/ 0 h 1839761"/>
              <a:gd name="connsiteX5" fmla="*/ 0 w 9171979"/>
              <a:gd name="connsiteY5" fmla="*/ 1839761 h 1839761"/>
              <a:gd name="connsiteX0" fmla="*/ 0 w 9181032"/>
              <a:gd name="connsiteY0" fmla="*/ 1839761 h 1839761"/>
              <a:gd name="connsiteX1" fmla="*/ 9180872 w 9181032"/>
              <a:gd name="connsiteY1" fmla="*/ 18144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839761 h 1839761"/>
              <a:gd name="connsiteX1" fmla="*/ 9180872 w 9181032"/>
              <a:gd name="connsiteY1" fmla="*/ 13699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300011 h 1369934"/>
              <a:gd name="connsiteX1" fmla="*/ 9180872 w 9181032"/>
              <a:gd name="connsiteY1" fmla="*/ 1369934 h 1369934"/>
              <a:gd name="connsiteX2" fmla="*/ 9171979 w 9181032"/>
              <a:gd name="connsiteY2" fmla="*/ 64560 h 1369934"/>
              <a:gd name="connsiteX3" fmla="*/ 1047662 w 9181032"/>
              <a:gd name="connsiteY3" fmla="*/ 602625 h 1369934"/>
              <a:gd name="connsiteX4" fmla="*/ 4637 w 9181032"/>
              <a:gd name="connsiteY4" fmla="*/ 0 h 1369934"/>
              <a:gd name="connsiteX5" fmla="*/ 0 w 9181032"/>
              <a:gd name="connsiteY5" fmla="*/ 1300011 h 1369934"/>
              <a:gd name="connsiteX0" fmla="*/ 0 w 9181032"/>
              <a:gd name="connsiteY0" fmla="*/ 1395261 h 1395261"/>
              <a:gd name="connsiteX1" fmla="*/ 9180872 w 9181032"/>
              <a:gd name="connsiteY1" fmla="*/ 1369934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81032"/>
              <a:gd name="connsiteY0" fmla="*/ 1395261 h 1395261"/>
              <a:gd name="connsiteX1" fmla="*/ 9180872 w 9181032"/>
              <a:gd name="connsiteY1" fmla="*/ 1190017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81032"/>
              <a:gd name="connsiteY0" fmla="*/ 1395261 h 1395261"/>
              <a:gd name="connsiteX1" fmla="*/ 9180872 w 9181032"/>
              <a:gd name="connsiteY1" fmla="*/ 1391100 h 1395261"/>
              <a:gd name="connsiteX2" fmla="*/ 9171979 w 9181032"/>
              <a:gd name="connsiteY2" fmla="*/ 64560 h 1395261"/>
              <a:gd name="connsiteX3" fmla="*/ 1047662 w 9181032"/>
              <a:gd name="connsiteY3" fmla="*/ 602625 h 1395261"/>
              <a:gd name="connsiteX4" fmla="*/ 4637 w 9181032"/>
              <a:gd name="connsiteY4" fmla="*/ 0 h 1395261"/>
              <a:gd name="connsiteX5" fmla="*/ 0 w 9181032"/>
              <a:gd name="connsiteY5" fmla="*/ 1395261 h 1395261"/>
              <a:gd name="connsiteX0" fmla="*/ 0 w 9171979"/>
              <a:gd name="connsiteY0" fmla="*/ 1395261 h 1395261"/>
              <a:gd name="connsiteX1" fmla="*/ 9170289 w 9171979"/>
              <a:gd name="connsiteY1" fmla="*/ 1242933 h 1395261"/>
              <a:gd name="connsiteX2" fmla="*/ 9171979 w 9171979"/>
              <a:gd name="connsiteY2" fmla="*/ 64560 h 1395261"/>
              <a:gd name="connsiteX3" fmla="*/ 1047662 w 9171979"/>
              <a:gd name="connsiteY3" fmla="*/ 602625 h 1395261"/>
              <a:gd name="connsiteX4" fmla="*/ 4637 w 9171979"/>
              <a:gd name="connsiteY4" fmla="*/ 0 h 1395261"/>
              <a:gd name="connsiteX5" fmla="*/ 0 w 9171979"/>
              <a:gd name="connsiteY5" fmla="*/ 1395261 h 1395261"/>
              <a:gd name="connsiteX0" fmla="*/ 0 w 9171979"/>
              <a:gd name="connsiteY0" fmla="*/ 1225928 h 1242933"/>
              <a:gd name="connsiteX1" fmla="*/ 9170289 w 9171979"/>
              <a:gd name="connsiteY1" fmla="*/ 1242933 h 1242933"/>
              <a:gd name="connsiteX2" fmla="*/ 9171979 w 9171979"/>
              <a:gd name="connsiteY2" fmla="*/ 64560 h 1242933"/>
              <a:gd name="connsiteX3" fmla="*/ 1047662 w 9171979"/>
              <a:gd name="connsiteY3" fmla="*/ 602625 h 1242933"/>
              <a:gd name="connsiteX4" fmla="*/ 4637 w 9171979"/>
              <a:gd name="connsiteY4" fmla="*/ 0 h 1242933"/>
              <a:gd name="connsiteX5" fmla="*/ 0 w 9171979"/>
              <a:gd name="connsiteY5" fmla="*/ 1225928 h 1242933"/>
              <a:gd name="connsiteX0" fmla="*/ 0 w 9193146"/>
              <a:gd name="connsiteY0" fmla="*/ 1278845 h 1278845"/>
              <a:gd name="connsiteX1" fmla="*/ 9191456 w 9193146"/>
              <a:gd name="connsiteY1" fmla="*/ 12429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1278845 h 1278845"/>
              <a:gd name="connsiteX1" fmla="*/ 9191456 w 9193146"/>
              <a:gd name="connsiteY1" fmla="*/ 9762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1278845 h 1278845"/>
              <a:gd name="connsiteX1" fmla="*/ 9191456 w 9193146"/>
              <a:gd name="connsiteY1" fmla="*/ 1103233 h 1278845"/>
              <a:gd name="connsiteX2" fmla="*/ 9193146 w 9193146"/>
              <a:gd name="connsiteY2" fmla="*/ 64560 h 1278845"/>
              <a:gd name="connsiteX3" fmla="*/ 1068829 w 9193146"/>
              <a:gd name="connsiteY3" fmla="*/ 602625 h 1278845"/>
              <a:gd name="connsiteX4" fmla="*/ 25804 w 9193146"/>
              <a:gd name="connsiteY4" fmla="*/ 0 h 1278845"/>
              <a:gd name="connsiteX5" fmla="*/ 0 w 9193146"/>
              <a:gd name="connsiteY5" fmla="*/ 1278845 h 1278845"/>
              <a:gd name="connsiteX0" fmla="*/ 0 w 9193146"/>
              <a:gd name="connsiteY0" fmla="*/ 999445 h 1103233"/>
              <a:gd name="connsiteX1" fmla="*/ 9191456 w 9193146"/>
              <a:gd name="connsiteY1" fmla="*/ 1103233 h 1103233"/>
              <a:gd name="connsiteX2" fmla="*/ 9193146 w 9193146"/>
              <a:gd name="connsiteY2" fmla="*/ 64560 h 1103233"/>
              <a:gd name="connsiteX3" fmla="*/ 1068829 w 9193146"/>
              <a:gd name="connsiteY3" fmla="*/ 602625 h 1103233"/>
              <a:gd name="connsiteX4" fmla="*/ 25804 w 9193146"/>
              <a:gd name="connsiteY4" fmla="*/ 0 h 1103233"/>
              <a:gd name="connsiteX5" fmla="*/ 0 w 9193146"/>
              <a:gd name="connsiteY5" fmla="*/ 999445 h 1103233"/>
              <a:gd name="connsiteX0" fmla="*/ 0 w 9180446"/>
              <a:gd name="connsiteY0" fmla="*/ 1101045 h 1103233"/>
              <a:gd name="connsiteX1" fmla="*/ 9178756 w 9180446"/>
              <a:gd name="connsiteY1" fmla="*/ 1103233 h 1103233"/>
              <a:gd name="connsiteX2" fmla="*/ 9180446 w 9180446"/>
              <a:gd name="connsiteY2" fmla="*/ 64560 h 1103233"/>
              <a:gd name="connsiteX3" fmla="*/ 1056129 w 9180446"/>
              <a:gd name="connsiteY3" fmla="*/ 602625 h 1103233"/>
              <a:gd name="connsiteX4" fmla="*/ 13104 w 9180446"/>
              <a:gd name="connsiteY4" fmla="*/ 0 h 1103233"/>
              <a:gd name="connsiteX5" fmla="*/ 0 w 9180446"/>
              <a:gd name="connsiteY5" fmla="*/ 1101045 h 1103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80446" h="1103233">
                <a:moveTo>
                  <a:pt x="0" y="1101045"/>
                </a:moveTo>
                <a:lnTo>
                  <a:pt x="9178756" y="1103233"/>
                </a:lnTo>
                <a:cubicBezTo>
                  <a:pt x="9180449" y="437090"/>
                  <a:pt x="9178753" y="730703"/>
                  <a:pt x="9180446" y="64560"/>
                </a:cubicBezTo>
                <a:lnTo>
                  <a:pt x="1056129" y="602625"/>
                </a:lnTo>
                <a:cubicBezTo>
                  <a:pt x="681628" y="624165"/>
                  <a:pt x="312638" y="476348"/>
                  <a:pt x="13104" y="0"/>
                </a:cubicBezTo>
                <a:cubicBezTo>
                  <a:pt x="9865" y="696214"/>
                  <a:pt x="3239" y="404831"/>
                  <a:pt x="0" y="1101045"/>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solidFill>
                <a:schemeClr val="accent1"/>
              </a:solidFill>
            </a:endParaRPr>
          </a:p>
        </p:txBody>
      </p:sp>
      <p:sp>
        <p:nvSpPr>
          <p:cNvPr id="8" name="Freihandform 5"/>
          <p:cNvSpPr/>
          <p:nvPr userDrawn="1"/>
        </p:nvSpPr>
        <p:spPr>
          <a:xfrm>
            <a:off x="-12095" y="5340687"/>
            <a:ext cx="12229305" cy="1527325"/>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181254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1812547 h 2036079"/>
              <a:gd name="connsiteX0" fmla="*/ 0 w 9169454"/>
              <a:gd name="connsiteY0" fmla="*/ 1812547 h 1813829"/>
              <a:gd name="connsiteX1" fmla="*/ 9169381 w 9169454"/>
              <a:gd name="connsiteY1" fmla="*/ 1813829 h 1813829"/>
              <a:gd name="connsiteX2" fmla="*/ 9144765 w 9169454"/>
              <a:gd name="connsiteY2" fmla="*/ 64560 h 1813829"/>
              <a:gd name="connsiteX3" fmla="*/ 1047662 w 9169454"/>
              <a:gd name="connsiteY3" fmla="*/ 602625 h 1813829"/>
              <a:gd name="connsiteX4" fmla="*/ 4637 w 9169454"/>
              <a:gd name="connsiteY4" fmla="*/ 0 h 1813829"/>
              <a:gd name="connsiteX5" fmla="*/ 0 w 9169454"/>
              <a:gd name="connsiteY5" fmla="*/ 1812547 h 1813829"/>
              <a:gd name="connsiteX0" fmla="*/ 0 w 9144765"/>
              <a:gd name="connsiteY0" fmla="*/ 1812547 h 1812547"/>
              <a:gd name="connsiteX1" fmla="*/ 9143981 w 9144765"/>
              <a:gd name="connsiteY1" fmla="*/ 17291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44765"/>
              <a:gd name="connsiteY0" fmla="*/ 1812547 h 1812547"/>
              <a:gd name="connsiteX1" fmla="*/ 9135515 w 9144765"/>
              <a:gd name="connsiteY1" fmla="*/ 18053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71979"/>
              <a:gd name="connsiteY0" fmla="*/ 1812547 h 1812547"/>
              <a:gd name="connsiteX1" fmla="*/ 9135515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796292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39761 h 1839761"/>
              <a:gd name="connsiteX1" fmla="*/ 9171800 w 9172310"/>
              <a:gd name="connsiteY1" fmla="*/ 1805363 h 1839761"/>
              <a:gd name="connsiteX2" fmla="*/ 9171979 w 9172310"/>
              <a:gd name="connsiteY2" fmla="*/ 64560 h 1839761"/>
              <a:gd name="connsiteX3" fmla="*/ 1047662 w 9172310"/>
              <a:gd name="connsiteY3" fmla="*/ 602625 h 1839761"/>
              <a:gd name="connsiteX4" fmla="*/ 4637 w 9172310"/>
              <a:gd name="connsiteY4" fmla="*/ 0 h 1839761"/>
              <a:gd name="connsiteX5" fmla="*/ 0 w 9172310"/>
              <a:gd name="connsiteY5" fmla="*/ 1839761 h 1839761"/>
              <a:gd name="connsiteX0" fmla="*/ 0 w 9171979"/>
              <a:gd name="connsiteY0" fmla="*/ 1839761 h 1839761"/>
              <a:gd name="connsiteX1" fmla="*/ 9153657 w 9171979"/>
              <a:gd name="connsiteY1" fmla="*/ 1814434 h 1839761"/>
              <a:gd name="connsiteX2" fmla="*/ 9171979 w 9171979"/>
              <a:gd name="connsiteY2" fmla="*/ 64560 h 1839761"/>
              <a:gd name="connsiteX3" fmla="*/ 1047662 w 9171979"/>
              <a:gd name="connsiteY3" fmla="*/ 602625 h 1839761"/>
              <a:gd name="connsiteX4" fmla="*/ 4637 w 9171979"/>
              <a:gd name="connsiteY4" fmla="*/ 0 h 1839761"/>
              <a:gd name="connsiteX5" fmla="*/ 0 w 9171979"/>
              <a:gd name="connsiteY5" fmla="*/ 1839761 h 1839761"/>
              <a:gd name="connsiteX0" fmla="*/ 0 w 9181032"/>
              <a:gd name="connsiteY0" fmla="*/ 1839761 h 1839761"/>
              <a:gd name="connsiteX1" fmla="*/ 9180872 w 9181032"/>
              <a:gd name="connsiteY1" fmla="*/ 18144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 name="connsiteX0" fmla="*/ 0 w 9181032"/>
              <a:gd name="connsiteY0" fmla="*/ 1691594 h 1814801"/>
              <a:gd name="connsiteX1" fmla="*/ 9180872 w 9181032"/>
              <a:gd name="connsiteY1" fmla="*/ 1814434 h 1814801"/>
              <a:gd name="connsiteX2" fmla="*/ 9171979 w 9181032"/>
              <a:gd name="connsiteY2" fmla="*/ 64560 h 1814801"/>
              <a:gd name="connsiteX3" fmla="*/ 1047662 w 9181032"/>
              <a:gd name="connsiteY3" fmla="*/ 602625 h 1814801"/>
              <a:gd name="connsiteX4" fmla="*/ 4637 w 9181032"/>
              <a:gd name="connsiteY4" fmla="*/ 0 h 1814801"/>
              <a:gd name="connsiteX5" fmla="*/ 0 w 9181032"/>
              <a:gd name="connsiteY5" fmla="*/ 1691594 h 1814801"/>
              <a:gd name="connsiteX0" fmla="*/ 0 w 9181032"/>
              <a:gd name="connsiteY0" fmla="*/ 1691594 h 1691594"/>
              <a:gd name="connsiteX1" fmla="*/ 9180872 w 9181032"/>
              <a:gd name="connsiteY1" fmla="*/ 1655684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0 w 9181032"/>
              <a:gd name="connsiteY0" fmla="*/ 1691594 h 1691594"/>
              <a:gd name="connsiteX1" fmla="*/ 9180872 w 9181032"/>
              <a:gd name="connsiteY1" fmla="*/ 1690320 h 1691594"/>
              <a:gd name="connsiteX2" fmla="*/ 9171979 w 9181032"/>
              <a:gd name="connsiteY2" fmla="*/ 64560 h 1691594"/>
              <a:gd name="connsiteX3" fmla="*/ 1047662 w 9181032"/>
              <a:gd name="connsiteY3" fmla="*/ 602625 h 1691594"/>
              <a:gd name="connsiteX4" fmla="*/ 4637 w 9181032"/>
              <a:gd name="connsiteY4" fmla="*/ 0 h 1691594"/>
              <a:gd name="connsiteX5" fmla="*/ 0 w 9181032"/>
              <a:gd name="connsiteY5" fmla="*/ 1691594 h 1691594"/>
              <a:gd name="connsiteX0" fmla="*/ 8537 w 9176869"/>
              <a:gd name="connsiteY0" fmla="*/ 1018494 h 1690320"/>
              <a:gd name="connsiteX1" fmla="*/ 9176709 w 9176869"/>
              <a:gd name="connsiteY1" fmla="*/ 1690320 h 1690320"/>
              <a:gd name="connsiteX2" fmla="*/ 9167816 w 9176869"/>
              <a:gd name="connsiteY2" fmla="*/ 64560 h 1690320"/>
              <a:gd name="connsiteX3" fmla="*/ 1043499 w 9176869"/>
              <a:gd name="connsiteY3" fmla="*/ 602625 h 1690320"/>
              <a:gd name="connsiteX4" fmla="*/ 474 w 9176869"/>
              <a:gd name="connsiteY4" fmla="*/ 0 h 1690320"/>
              <a:gd name="connsiteX5" fmla="*/ 8537 w 9176869"/>
              <a:gd name="connsiteY5" fmla="*/ 1018494 h 1690320"/>
              <a:gd name="connsiteX0" fmla="*/ 8537 w 9176869"/>
              <a:gd name="connsiteY0" fmla="*/ 1145494 h 1690320"/>
              <a:gd name="connsiteX1" fmla="*/ 9176709 w 9176869"/>
              <a:gd name="connsiteY1" fmla="*/ 1690320 h 1690320"/>
              <a:gd name="connsiteX2" fmla="*/ 9167816 w 9176869"/>
              <a:gd name="connsiteY2" fmla="*/ 64560 h 1690320"/>
              <a:gd name="connsiteX3" fmla="*/ 1043499 w 9176869"/>
              <a:gd name="connsiteY3" fmla="*/ 602625 h 1690320"/>
              <a:gd name="connsiteX4" fmla="*/ 474 w 9176869"/>
              <a:gd name="connsiteY4" fmla="*/ 0 h 1690320"/>
              <a:gd name="connsiteX5" fmla="*/ 8537 w 9176869"/>
              <a:gd name="connsiteY5" fmla="*/ 1145494 h 1690320"/>
              <a:gd name="connsiteX0" fmla="*/ 8537 w 9167816"/>
              <a:gd name="connsiteY0" fmla="*/ 1145494 h 1207720"/>
              <a:gd name="connsiteX1" fmla="*/ 9138609 w 9167816"/>
              <a:gd name="connsiteY1" fmla="*/ 1207720 h 1207720"/>
              <a:gd name="connsiteX2" fmla="*/ 9167816 w 9167816"/>
              <a:gd name="connsiteY2" fmla="*/ 64560 h 1207720"/>
              <a:gd name="connsiteX3" fmla="*/ 1043499 w 9167816"/>
              <a:gd name="connsiteY3" fmla="*/ 602625 h 1207720"/>
              <a:gd name="connsiteX4" fmla="*/ 474 w 9167816"/>
              <a:gd name="connsiteY4" fmla="*/ 0 h 1207720"/>
              <a:gd name="connsiteX5" fmla="*/ 8537 w 9167816"/>
              <a:gd name="connsiteY5" fmla="*/ 1145494 h 1207720"/>
              <a:gd name="connsiteX0" fmla="*/ 8537 w 9167816"/>
              <a:gd name="connsiteY0" fmla="*/ 1145494 h 1233120"/>
              <a:gd name="connsiteX1" fmla="*/ 9164009 w 9167816"/>
              <a:gd name="connsiteY1" fmla="*/ 1233120 h 1233120"/>
              <a:gd name="connsiteX2" fmla="*/ 9167816 w 9167816"/>
              <a:gd name="connsiteY2" fmla="*/ 64560 h 1233120"/>
              <a:gd name="connsiteX3" fmla="*/ 1043499 w 9167816"/>
              <a:gd name="connsiteY3" fmla="*/ 602625 h 1233120"/>
              <a:gd name="connsiteX4" fmla="*/ 474 w 9167816"/>
              <a:gd name="connsiteY4" fmla="*/ 0 h 1233120"/>
              <a:gd name="connsiteX5" fmla="*/ 8537 w 9167816"/>
              <a:gd name="connsiteY5" fmla="*/ 1145494 h 1233120"/>
              <a:gd name="connsiteX0" fmla="*/ 8537 w 9167816"/>
              <a:gd name="connsiteY0" fmla="*/ 1145494 h 1169620"/>
              <a:gd name="connsiteX1" fmla="*/ 9164009 w 9167816"/>
              <a:gd name="connsiteY1" fmla="*/ 1169620 h 1169620"/>
              <a:gd name="connsiteX2" fmla="*/ 9167816 w 9167816"/>
              <a:gd name="connsiteY2" fmla="*/ 64560 h 1169620"/>
              <a:gd name="connsiteX3" fmla="*/ 1043499 w 9167816"/>
              <a:gd name="connsiteY3" fmla="*/ 602625 h 1169620"/>
              <a:gd name="connsiteX4" fmla="*/ 474 w 9167816"/>
              <a:gd name="connsiteY4" fmla="*/ 0 h 1169620"/>
              <a:gd name="connsiteX5" fmla="*/ 8537 w 9167816"/>
              <a:gd name="connsiteY5" fmla="*/ 1145494 h 1169620"/>
              <a:gd name="connsiteX0" fmla="*/ 8537 w 9167816"/>
              <a:gd name="connsiteY0" fmla="*/ 1145494 h 1145494"/>
              <a:gd name="connsiteX1" fmla="*/ 9164009 w 9167816"/>
              <a:gd name="connsiteY1" fmla="*/ 1068020 h 1145494"/>
              <a:gd name="connsiteX2" fmla="*/ 9167816 w 9167816"/>
              <a:gd name="connsiteY2" fmla="*/ 64560 h 1145494"/>
              <a:gd name="connsiteX3" fmla="*/ 1043499 w 9167816"/>
              <a:gd name="connsiteY3" fmla="*/ 602625 h 1145494"/>
              <a:gd name="connsiteX4" fmla="*/ 474 w 9167816"/>
              <a:gd name="connsiteY4" fmla="*/ 0 h 1145494"/>
              <a:gd name="connsiteX5" fmla="*/ 8537 w 9167816"/>
              <a:gd name="connsiteY5" fmla="*/ 1145494 h 1145494"/>
              <a:gd name="connsiteX0" fmla="*/ 8537 w 9167816"/>
              <a:gd name="connsiteY0" fmla="*/ 1145494 h 1145494"/>
              <a:gd name="connsiteX1" fmla="*/ 9164009 w 9167816"/>
              <a:gd name="connsiteY1" fmla="*/ 1144220 h 1145494"/>
              <a:gd name="connsiteX2" fmla="*/ 9167816 w 9167816"/>
              <a:gd name="connsiteY2" fmla="*/ 64560 h 1145494"/>
              <a:gd name="connsiteX3" fmla="*/ 1043499 w 9167816"/>
              <a:gd name="connsiteY3" fmla="*/ 602625 h 1145494"/>
              <a:gd name="connsiteX4" fmla="*/ 474 w 9167816"/>
              <a:gd name="connsiteY4" fmla="*/ 0 h 1145494"/>
              <a:gd name="connsiteX5" fmla="*/ 8537 w 9167816"/>
              <a:gd name="connsiteY5" fmla="*/ 1145494 h 1145494"/>
              <a:gd name="connsiteX0" fmla="*/ 0 w 9171979"/>
              <a:gd name="connsiteY0" fmla="*/ 1145494 h 1145494"/>
              <a:gd name="connsiteX1" fmla="*/ 9168172 w 9171979"/>
              <a:gd name="connsiteY1" fmla="*/ 1144220 h 1145494"/>
              <a:gd name="connsiteX2" fmla="*/ 9171979 w 9171979"/>
              <a:gd name="connsiteY2" fmla="*/ 64560 h 1145494"/>
              <a:gd name="connsiteX3" fmla="*/ 1047662 w 9171979"/>
              <a:gd name="connsiteY3" fmla="*/ 602625 h 1145494"/>
              <a:gd name="connsiteX4" fmla="*/ 4637 w 9171979"/>
              <a:gd name="connsiteY4" fmla="*/ 0 h 1145494"/>
              <a:gd name="connsiteX5" fmla="*/ 0 w 9171979"/>
              <a:gd name="connsiteY5" fmla="*/ 1145494 h 114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1979" h="1145494">
                <a:moveTo>
                  <a:pt x="0" y="1145494"/>
                </a:moveTo>
                <a:lnTo>
                  <a:pt x="9168172" y="1144220"/>
                </a:lnTo>
                <a:cubicBezTo>
                  <a:pt x="9169865" y="478077"/>
                  <a:pt x="9170286" y="730703"/>
                  <a:pt x="9171979" y="64560"/>
                </a:cubicBezTo>
                <a:lnTo>
                  <a:pt x="1047662" y="602625"/>
                </a:lnTo>
                <a:cubicBezTo>
                  <a:pt x="673161" y="624165"/>
                  <a:pt x="304171" y="476348"/>
                  <a:pt x="4637" y="0"/>
                </a:cubicBezTo>
                <a:cubicBezTo>
                  <a:pt x="1398" y="696214"/>
                  <a:pt x="3239" y="449280"/>
                  <a:pt x="0" y="1145494"/>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solidFill>
                <a:schemeClr val="accent1"/>
              </a:solidFill>
            </a:endParaRP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8198" y="575075"/>
            <a:ext cx="2445199" cy="1192972"/>
          </a:xfrm>
          <a:prstGeom prst="rect">
            <a:avLst/>
          </a:prstGeom>
          <a:effectLst/>
        </p:spPr>
      </p:pic>
      <p:pic>
        <p:nvPicPr>
          <p:cNvPr id="21" name="Picture 2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85904" y="6432000"/>
            <a:ext cx="1576832" cy="235712"/>
          </a:xfrm>
          <a:prstGeom prst="rect">
            <a:avLst/>
          </a:prstGeom>
        </p:spPr>
      </p:pic>
      <p:sp>
        <p:nvSpPr>
          <p:cNvPr id="22" name="Slide Number Placeholder 3"/>
          <p:cNvSpPr txBox="1">
            <a:spLocks/>
          </p:cNvSpPr>
          <p:nvPr userDrawn="1"/>
        </p:nvSpPr>
        <p:spPr>
          <a:xfrm>
            <a:off x="-5" y="6304656"/>
            <a:ext cx="488672" cy="553344"/>
          </a:xfrm>
          <a:prstGeom prst="rect">
            <a:avLst/>
          </a:prstGeom>
          <a:noFill/>
        </p:spPr>
        <p:txBody>
          <a:bodyPr vert="horz" lIns="0" tIns="60960" rIns="0" bIns="60960" rtlCol="0" anchor="ctr"/>
          <a:lstStyle>
            <a:defPPr>
              <a:defRPr lang="en-US"/>
            </a:defPPr>
            <a:lvl1pPr marL="0" algn="r" defTabSz="457200" rtl="0" eaLnBrk="1" latinLnBrk="0" hangingPunct="1">
              <a:defRPr sz="1000" kern="1200" baseline="0">
                <a:solidFill>
                  <a:srgbClr val="FFFFFF"/>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3CD47ED-652C-8448-8F53-BBD5B8B34F6B}" type="slidenum">
              <a:rPr lang="en-US" sz="1200" smtClean="0">
                <a:solidFill>
                  <a:schemeClr val="tx1"/>
                </a:solidFill>
                <a:latin typeface="+mn-lt"/>
              </a:rPr>
              <a:pPr algn="r"/>
              <a:t>‹#›</a:t>
            </a:fld>
            <a:endParaRPr lang="en-US" sz="1200">
              <a:solidFill>
                <a:schemeClr val="tx1"/>
              </a:solidFill>
              <a:latin typeface="+mn-lt"/>
            </a:endParaRPr>
          </a:p>
        </p:txBody>
      </p:sp>
      <p:sp>
        <p:nvSpPr>
          <p:cNvPr id="9" name="MC Code" hidden="1"/>
          <p:cNvSpPr txBox="1"/>
          <p:nvPr userDrawn="1"/>
        </p:nvSpPr>
        <p:spPr>
          <a:xfrm>
            <a:off x="8733453" y="0"/>
            <a:ext cx="3458547" cy="246221"/>
          </a:xfrm>
          <a:prstGeom prst="rect">
            <a:avLst/>
          </a:prstGeom>
          <a:noFill/>
        </p:spPr>
        <p:txBody>
          <a:bodyPr wrap="none" rtlCol="0">
            <a:noAutofit/>
          </a:bodyPr>
          <a:lstStyle/>
          <a:p>
            <a:pPr algn="r" hangingPunct="0"/>
            <a:r>
              <a:rPr lang="en-US" sz="800" cap="none">
                <a:solidFill>
                  <a:schemeClr val="accent2">
                    <a:lumMod val="75000"/>
                  </a:schemeClr>
                </a:solidFill>
              </a:rPr>
              <a:t>MC-XXXXXX</a:t>
            </a:r>
          </a:p>
        </p:txBody>
      </p:sp>
    </p:spTree>
    <p:extLst>
      <p:ext uri="{BB962C8B-B14F-4D97-AF65-F5344CB8AC3E}">
        <p14:creationId xmlns:p14="http://schemas.microsoft.com/office/powerpoint/2010/main" val="401721217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guide id="3" pos="38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Text Placeholder 9"/>
          <p:cNvSpPr>
            <a:spLocks noGrp="1"/>
          </p:cNvSpPr>
          <p:nvPr>
            <p:ph type="body" sz="quarter" idx="13" hasCustomPrompt="1"/>
          </p:nvPr>
        </p:nvSpPr>
        <p:spPr>
          <a:xfrm>
            <a:off x="638401" y="349332"/>
            <a:ext cx="6583860" cy="826757"/>
          </a:xfrm>
          <a:prstGeom prst="rect">
            <a:avLst/>
          </a:prstGeom>
        </p:spPr>
        <p:txBody>
          <a:bodyPr wrap="square" anchor="b" anchorCtr="0">
            <a:noAutofit/>
          </a:bodyPr>
          <a:lstStyle>
            <a:lvl1pPr>
              <a:lnSpc>
                <a:spcPct val="100000"/>
              </a:lnSpc>
              <a:defRPr sz="3200" b="1" i="1" spc="0" baseline="0">
                <a:solidFill>
                  <a:schemeClr val="accent1"/>
                </a:solidFill>
                <a:effectLst/>
                <a:latin typeface="Arial" pitchFamily="34" charset="0"/>
                <a:cs typeface="Arial" pitchFamily="34" charset="0"/>
              </a:defRPr>
            </a:lvl1pPr>
          </a:lstStyle>
          <a:p>
            <a:pPr lvl="0"/>
            <a:r>
              <a:rPr lang="en-US"/>
              <a:t>Subject Title</a:t>
            </a:r>
          </a:p>
        </p:txBody>
      </p:sp>
      <p:sp>
        <p:nvSpPr>
          <p:cNvPr id="4" name="Content Placeholder 2"/>
          <p:cNvSpPr>
            <a:spLocks noGrp="1"/>
          </p:cNvSpPr>
          <p:nvPr>
            <p:ph idx="1"/>
          </p:nvPr>
        </p:nvSpPr>
        <p:spPr>
          <a:xfrm>
            <a:off x="748831" y="1374701"/>
            <a:ext cx="6481703" cy="4331833"/>
          </a:xfrm>
          <a:prstGeom prst="rect">
            <a:avLst/>
          </a:prstGeom>
        </p:spPr>
        <p:txBody>
          <a:bodyPr lIns="0" tIns="0" rIns="0"/>
          <a:lstStyle>
            <a:lvl1pPr marL="380990" indent="-380990">
              <a:spcAft>
                <a:spcPts val="800"/>
              </a:spcAft>
              <a:buClr>
                <a:schemeClr val="tx1"/>
              </a:buClr>
              <a:buFont typeface="Arial"/>
              <a:buChar char="•"/>
              <a:defRPr sz="2667">
                <a:solidFill>
                  <a:schemeClr val="accent2">
                    <a:lumMod val="75000"/>
                  </a:schemeClr>
                </a:solidFill>
                <a:latin typeface="+mn-lt"/>
              </a:defRPr>
            </a:lvl1pPr>
            <a:lvl2pPr marL="836063" indent="-226478">
              <a:spcAft>
                <a:spcPts val="800"/>
              </a:spcAft>
              <a:buClr>
                <a:schemeClr val="tx1"/>
              </a:buClr>
              <a:defRPr sz="2133">
                <a:solidFill>
                  <a:schemeClr val="accent2"/>
                </a:solidFill>
                <a:latin typeface="+mn-lt"/>
              </a:defRPr>
            </a:lvl2pPr>
            <a:lvl3pPr marL="1445648" indent="-232828">
              <a:spcAft>
                <a:spcPts val="800"/>
              </a:spcAft>
              <a:buClr>
                <a:schemeClr val="tx1"/>
              </a:buClr>
              <a:defRPr>
                <a:solidFill>
                  <a:schemeClr val="accent2"/>
                </a:solidFill>
                <a:latin typeface="+mn-lt"/>
              </a:defRPr>
            </a:lvl3pPr>
            <a:lvl4pPr marL="2209745" indent="-380990">
              <a:buFont typeface="Arial" panose="020B0604020202020204" pitchFamily="34" charset="0"/>
              <a:buChar char="•"/>
              <a:defRPr>
                <a:solidFill>
                  <a:srgbClr val="7F7F7F"/>
                </a:solidFill>
                <a:latin typeface="+mn-lt"/>
              </a:defRPr>
            </a:lvl4pPr>
            <a:lvl5pPr>
              <a:defRPr>
                <a:solidFill>
                  <a:srgbClr val="7F7F7F"/>
                </a:solidFill>
                <a:latin typeface="+mn-lt"/>
              </a:defRPr>
            </a:lvl5pPr>
          </a:lstStyle>
          <a:p>
            <a:pPr lvl="0"/>
            <a:r>
              <a:rPr lang="en-US"/>
              <a:t>Click to edit Master text styles</a:t>
            </a:r>
          </a:p>
        </p:txBody>
      </p:sp>
      <p:sp>
        <p:nvSpPr>
          <p:cNvPr id="7" name="Slide Number Placeholder 3"/>
          <p:cNvSpPr txBox="1">
            <a:spLocks/>
          </p:cNvSpPr>
          <p:nvPr userDrawn="1"/>
        </p:nvSpPr>
        <p:spPr>
          <a:xfrm>
            <a:off x="11514424" y="6300393"/>
            <a:ext cx="488672" cy="295955"/>
          </a:xfrm>
          <a:prstGeom prst="rect">
            <a:avLst/>
          </a:prstGeom>
          <a:noFill/>
        </p:spPr>
        <p:txBody>
          <a:bodyPr vert="horz" lIns="0" tIns="60960" rIns="0" bIns="60960" rtlCol="0" anchor="ctr" anchorCtr="0"/>
          <a:lstStyle>
            <a:defPPr>
              <a:defRPr lang="en-US"/>
            </a:defPPr>
            <a:lvl1pPr marL="0" algn="r" defTabSz="457200" rtl="0" eaLnBrk="1" latinLnBrk="0" hangingPunct="1">
              <a:defRPr sz="1000" kern="1200" baseline="0">
                <a:solidFill>
                  <a:srgbClr val="FFFFFF"/>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endParaRPr lang="en-US" sz="1200">
              <a:solidFill>
                <a:schemeClr val="bg1"/>
              </a:solidFill>
              <a:latin typeface="+mn-lt"/>
            </a:endParaRPr>
          </a:p>
        </p:txBody>
      </p:sp>
      <p:sp>
        <p:nvSpPr>
          <p:cNvPr id="9" name="Picture Placeholder 3"/>
          <p:cNvSpPr>
            <a:spLocks noGrp="1"/>
          </p:cNvSpPr>
          <p:nvPr>
            <p:ph type="pic" sz="quarter" idx="14" hasCustomPrompt="1"/>
          </p:nvPr>
        </p:nvSpPr>
        <p:spPr>
          <a:xfrm>
            <a:off x="7620000" y="0"/>
            <a:ext cx="4572000" cy="6858000"/>
          </a:xfrm>
          <a:prstGeom prst="rect">
            <a:avLst/>
          </a:prstGeom>
          <a:solidFill>
            <a:schemeClr val="bg1">
              <a:lumMod val="85000"/>
            </a:schemeClr>
          </a:solidFill>
        </p:spPr>
        <p:txBody>
          <a:bodyPr vert="horz"/>
          <a:lstStyle>
            <a:lvl1pPr algn="ctr">
              <a:defRPr/>
            </a:lvl1pPr>
          </a:lstStyle>
          <a:p>
            <a:br>
              <a:rPr lang="en-US"/>
            </a:br>
            <a:br>
              <a:rPr lang="en-US"/>
            </a:br>
            <a:br>
              <a:rPr lang="en-US"/>
            </a:br>
            <a:br>
              <a:rPr lang="en-US"/>
            </a:br>
            <a:br>
              <a:rPr lang="en-US"/>
            </a:br>
            <a:br>
              <a:rPr lang="en-US"/>
            </a:br>
            <a:br>
              <a:rPr lang="en-US"/>
            </a:br>
            <a:br>
              <a:rPr lang="en-US"/>
            </a:br>
            <a:br>
              <a:rPr lang="en-US"/>
            </a:br>
            <a:r>
              <a:rPr lang="en-US"/>
              <a:t>Place image here</a:t>
            </a:r>
          </a:p>
        </p:txBody>
      </p:sp>
    </p:spTree>
    <p:extLst>
      <p:ext uri="{BB962C8B-B14F-4D97-AF65-F5344CB8AC3E}">
        <p14:creationId xmlns:p14="http://schemas.microsoft.com/office/powerpoint/2010/main" val="3622710288"/>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Text Placeholder 9"/>
          <p:cNvSpPr>
            <a:spLocks noGrp="1"/>
          </p:cNvSpPr>
          <p:nvPr>
            <p:ph type="body" sz="quarter" idx="13" hasCustomPrompt="1"/>
          </p:nvPr>
        </p:nvSpPr>
        <p:spPr>
          <a:xfrm>
            <a:off x="638401" y="349332"/>
            <a:ext cx="6583860" cy="826757"/>
          </a:xfrm>
          <a:prstGeom prst="rect">
            <a:avLst/>
          </a:prstGeom>
        </p:spPr>
        <p:txBody>
          <a:bodyPr wrap="square" anchor="b" anchorCtr="0">
            <a:noAutofit/>
          </a:bodyPr>
          <a:lstStyle>
            <a:lvl1pPr>
              <a:lnSpc>
                <a:spcPct val="100000"/>
              </a:lnSpc>
              <a:defRPr sz="3200" b="1" i="1" spc="0" baseline="0">
                <a:solidFill>
                  <a:schemeClr val="accent1"/>
                </a:solidFill>
                <a:effectLst/>
                <a:latin typeface="Arial" pitchFamily="34" charset="0"/>
                <a:cs typeface="Arial" pitchFamily="34" charset="0"/>
              </a:defRPr>
            </a:lvl1pPr>
          </a:lstStyle>
          <a:p>
            <a:pPr lvl="0"/>
            <a:r>
              <a:rPr lang="en-US"/>
              <a:t>Subject Title</a:t>
            </a:r>
          </a:p>
        </p:txBody>
      </p:sp>
      <p:sp>
        <p:nvSpPr>
          <p:cNvPr id="4" name="Content Placeholder 2"/>
          <p:cNvSpPr>
            <a:spLocks noGrp="1"/>
          </p:cNvSpPr>
          <p:nvPr>
            <p:ph idx="1"/>
          </p:nvPr>
        </p:nvSpPr>
        <p:spPr>
          <a:xfrm>
            <a:off x="748831" y="1374701"/>
            <a:ext cx="6481703" cy="4331833"/>
          </a:xfrm>
          <a:prstGeom prst="rect">
            <a:avLst/>
          </a:prstGeom>
        </p:spPr>
        <p:txBody>
          <a:bodyPr lIns="0" tIns="0" rIns="0"/>
          <a:lstStyle>
            <a:lvl1pPr marL="380990" indent="-380990">
              <a:spcAft>
                <a:spcPts val="800"/>
              </a:spcAft>
              <a:buClr>
                <a:schemeClr val="tx1"/>
              </a:buClr>
              <a:buFont typeface="Arial"/>
              <a:buChar char="•"/>
              <a:defRPr sz="2667">
                <a:solidFill>
                  <a:schemeClr val="accent2">
                    <a:lumMod val="75000"/>
                  </a:schemeClr>
                </a:solidFill>
                <a:latin typeface="+mn-lt"/>
              </a:defRPr>
            </a:lvl1pPr>
            <a:lvl2pPr marL="836063" indent="-226478">
              <a:spcAft>
                <a:spcPts val="800"/>
              </a:spcAft>
              <a:buClr>
                <a:schemeClr val="tx1"/>
              </a:buClr>
              <a:defRPr sz="2133">
                <a:solidFill>
                  <a:schemeClr val="accent2"/>
                </a:solidFill>
                <a:latin typeface="+mn-lt"/>
              </a:defRPr>
            </a:lvl2pPr>
            <a:lvl3pPr marL="1445648" indent="-232828">
              <a:spcAft>
                <a:spcPts val="800"/>
              </a:spcAft>
              <a:buClr>
                <a:schemeClr val="tx1"/>
              </a:buClr>
              <a:defRPr>
                <a:solidFill>
                  <a:schemeClr val="accent2"/>
                </a:solidFill>
                <a:latin typeface="+mn-lt"/>
              </a:defRPr>
            </a:lvl3pPr>
            <a:lvl4pPr marL="2209745" indent="-380990">
              <a:buFont typeface="Arial" panose="020B0604020202020204" pitchFamily="34" charset="0"/>
              <a:buChar char="•"/>
              <a:defRPr>
                <a:solidFill>
                  <a:srgbClr val="7F7F7F"/>
                </a:solidFill>
                <a:latin typeface="+mn-lt"/>
              </a:defRPr>
            </a:lvl4pPr>
            <a:lvl5pPr>
              <a:defRPr>
                <a:solidFill>
                  <a:srgbClr val="7F7F7F"/>
                </a:solidFill>
                <a:latin typeface="+mn-lt"/>
              </a:defRPr>
            </a:lvl5pPr>
          </a:lstStyle>
          <a:p>
            <a:pPr lvl="0"/>
            <a:r>
              <a:rPr lang="en-US"/>
              <a:t>Click to edit Master text styles</a:t>
            </a:r>
          </a:p>
        </p:txBody>
      </p:sp>
      <p:sp>
        <p:nvSpPr>
          <p:cNvPr id="7" name="Slide Number Placeholder 3"/>
          <p:cNvSpPr txBox="1">
            <a:spLocks/>
          </p:cNvSpPr>
          <p:nvPr userDrawn="1"/>
        </p:nvSpPr>
        <p:spPr>
          <a:xfrm>
            <a:off x="11514424" y="6300393"/>
            <a:ext cx="488672" cy="295955"/>
          </a:xfrm>
          <a:prstGeom prst="rect">
            <a:avLst/>
          </a:prstGeom>
          <a:noFill/>
        </p:spPr>
        <p:txBody>
          <a:bodyPr vert="horz" lIns="0" tIns="60960" rIns="0" bIns="60960" rtlCol="0" anchor="ctr" anchorCtr="0"/>
          <a:lstStyle>
            <a:defPPr>
              <a:defRPr lang="en-US"/>
            </a:defPPr>
            <a:lvl1pPr marL="0" algn="r" defTabSz="457200" rtl="0" eaLnBrk="1" latinLnBrk="0" hangingPunct="1">
              <a:defRPr sz="1000" kern="1200" baseline="0">
                <a:solidFill>
                  <a:srgbClr val="FFFFFF"/>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endParaRPr lang="en-US" sz="1200">
              <a:solidFill>
                <a:schemeClr val="bg1"/>
              </a:solidFill>
              <a:latin typeface="+mn-lt"/>
            </a:endParaRPr>
          </a:p>
        </p:txBody>
      </p:sp>
      <p:sp>
        <p:nvSpPr>
          <p:cNvPr id="10" name="Bildplatzhalter 2"/>
          <p:cNvSpPr>
            <a:spLocks noGrp="1"/>
          </p:cNvSpPr>
          <p:nvPr>
            <p:ph type="pic" sz="quarter" idx="16" hasCustomPrompt="1"/>
          </p:nvPr>
        </p:nvSpPr>
        <p:spPr>
          <a:xfrm>
            <a:off x="7608325" y="-23578"/>
            <a:ext cx="4581635" cy="5987540"/>
          </a:xfrm>
          <a:custGeom>
            <a:avLst/>
            <a:gdLst>
              <a:gd name="connsiteX0" fmla="*/ 0 w 3906838"/>
              <a:gd name="connsiteY0" fmla="*/ 0 h 6215063"/>
              <a:gd name="connsiteX1" fmla="*/ 3906838 w 3906838"/>
              <a:gd name="connsiteY1" fmla="*/ 0 h 6215063"/>
              <a:gd name="connsiteX2" fmla="*/ 3906838 w 3906838"/>
              <a:gd name="connsiteY2" fmla="*/ 6215063 h 6215063"/>
              <a:gd name="connsiteX3" fmla="*/ 0 w 3906838"/>
              <a:gd name="connsiteY3" fmla="*/ 6215063 h 6215063"/>
              <a:gd name="connsiteX4" fmla="*/ 0 w 3906838"/>
              <a:gd name="connsiteY4" fmla="*/ 0 h 6215063"/>
              <a:gd name="connsiteX0" fmla="*/ 0 w 3906838"/>
              <a:gd name="connsiteY0" fmla="*/ 0 h 6215063"/>
              <a:gd name="connsiteX1" fmla="*/ 3906838 w 3906838"/>
              <a:gd name="connsiteY1" fmla="*/ 0 h 6215063"/>
              <a:gd name="connsiteX2" fmla="*/ 3906838 w 3906838"/>
              <a:gd name="connsiteY2" fmla="*/ 6215063 h 6215063"/>
              <a:gd name="connsiteX3" fmla="*/ 8965 w 3906838"/>
              <a:gd name="connsiteY3" fmla="*/ 5578569 h 6215063"/>
              <a:gd name="connsiteX4" fmla="*/ 0 w 3906838"/>
              <a:gd name="connsiteY4" fmla="*/ 0 h 6215063"/>
              <a:gd name="connsiteX0" fmla="*/ 0 w 3906838"/>
              <a:gd name="connsiteY0" fmla="*/ 0 h 6215063"/>
              <a:gd name="connsiteX1" fmla="*/ 3906838 w 3906838"/>
              <a:gd name="connsiteY1" fmla="*/ 0 h 6215063"/>
              <a:gd name="connsiteX2" fmla="*/ 3906838 w 3906838"/>
              <a:gd name="connsiteY2" fmla="*/ 6215063 h 6215063"/>
              <a:gd name="connsiteX3" fmla="*/ 8965 w 3906838"/>
              <a:gd name="connsiteY3" fmla="*/ 5578569 h 6215063"/>
              <a:gd name="connsiteX4" fmla="*/ 0 w 3906838"/>
              <a:gd name="connsiteY4" fmla="*/ 0 h 6215063"/>
              <a:gd name="connsiteX0" fmla="*/ 0 w 3906838"/>
              <a:gd name="connsiteY0" fmla="*/ 0 h 6686717"/>
              <a:gd name="connsiteX1" fmla="*/ 3906838 w 3906838"/>
              <a:gd name="connsiteY1" fmla="*/ 0 h 6686717"/>
              <a:gd name="connsiteX2" fmla="*/ 3906838 w 3906838"/>
              <a:gd name="connsiteY2" fmla="*/ 6215063 h 6686717"/>
              <a:gd name="connsiteX3" fmla="*/ 1470212 w 3906838"/>
              <a:gd name="connsiteY3" fmla="*/ 6217024 h 6686717"/>
              <a:gd name="connsiteX4" fmla="*/ 8965 w 3906838"/>
              <a:gd name="connsiteY4" fmla="*/ 5578569 h 6686717"/>
              <a:gd name="connsiteX5" fmla="*/ 0 w 3906838"/>
              <a:gd name="connsiteY5" fmla="*/ 0 h 6686717"/>
              <a:gd name="connsiteX0" fmla="*/ 0 w 3906838"/>
              <a:gd name="connsiteY0" fmla="*/ 0 h 6570016"/>
              <a:gd name="connsiteX1" fmla="*/ 3906838 w 3906838"/>
              <a:gd name="connsiteY1" fmla="*/ 0 h 6570016"/>
              <a:gd name="connsiteX2" fmla="*/ 3906838 w 3906838"/>
              <a:gd name="connsiteY2" fmla="*/ 6044733 h 6570016"/>
              <a:gd name="connsiteX3" fmla="*/ 1470212 w 3906838"/>
              <a:gd name="connsiteY3" fmla="*/ 6217024 h 6570016"/>
              <a:gd name="connsiteX4" fmla="*/ 8965 w 3906838"/>
              <a:gd name="connsiteY4" fmla="*/ 5578569 h 6570016"/>
              <a:gd name="connsiteX5" fmla="*/ 0 w 3906838"/>
              <a:gd name="connsiteY5" fmla="*/ 0 h 6570016"/>
              <a:gd name="connsiteX0" fmla="*/ 0 w 3906838"/>
              <a:gd name="connsiteY0" fmla="*/ 0 h 6247228"/>
              <a:gd name="connsiteX1" fmla="*/ 3906838 w 3906838"/>
              <a:gd name="connsiteY1" fmla="*/ 0 h 6247228"/>
              <a:gd name="connsiteX2" fmla="*/ 3906838 w 3906838"/>
              <a:gd name="connsiteY2" fmla="*/ 6044733 h 6247228"/>
              <a:gd name="connsiteX3" fmla="*/ 1470212 w 3906838"/>
              <a:gd name="connsiteY3" fmla="*/ 6217024 h 6247228"/>
              <a:gd name="connsiteX4" fmla="*/ 8965 w 3906838"/>
              <a:gd name="connsiteY4" fmla="*/ 5578569 h 6247228"/>
              <a:gd name="connsiteX5" fmla="*/ 0 w 3906838"/>
              <a:gd name="connsiteY5" fmla="*/ 0 h 6247228"/>
              <a:gd name="connsiteX0" fmla="*/ 0 w 3906838"/>
              <a:gd name="connsiteY0" fmla="*/ 0 h 6237932"/>
              <a:gd name="connsiteX1" fmla="*/ 3906838 w 3906838"/>
              <a:gd name="connsiteY1" fmla="*/ 0 h 6237932"/>
              <a:gd name="connsiteX2" fmla="*/ 3906838 w 3906838"/>
              <a:gd name="connsiteY2" fmla="*/ 6044733 h 6237932"/>
              <a:gd name="connsiteX3" fmla="*/ 1470212 w 3906838"/>
              <a:gd name="connsiteY3" fmla="*/ 6217024 h 6237932"/>
              <a:gd name="connsiteX4" fmla="*/ 8965 w 3906838"/>
              <a:gd name="connsiteY4" fmla="*/ 5578569 h 6237932"/>
              <a:gd name="connsiteX5" fmla="*/ 0 w 3906838"/>
              <a:gd name="connsiteY5" fmla="*/ 0 h 6237932"/>
              <a:gd name="connsiteX0" fmla="*/ 0 w 3906838"/>
              <a:gd name="connsiteY0" fmla="*/ 0 h 6288499"/>
              <a:gd name="connsiteX1" fmla="*/ 3906838 w 3906838"/>
              <a:gd name="connsiteY1" fmla="*/ 0 h 6288499"/>
              <a:gd name="connsiteX2" fmla="*/ 3906838 w 3906838"/>
              <a:gd name="connsiteY2" fmla="*/ 6044733 h 6288499"/>
              <a:gd name="connsiteX3" fmla="*/ 1470212 w 3906838"/>
              <a:gd name="connsiteY3" fmla="*/ 6217024 h 6288499"/>
              <a:gd name="connsiteX4" fmla="*/ 8965 w 3906838"/>
              <a:gd name="connsiteY4" fmla="*/ 5578569 h 6288499"/>
              <a:gd name="connsiteX5" fmla="*/ 0 w 3906838"/>
              <a:gd name="connsiteY5" fmla="*/ 0 h 6288499"/>
              <a:gd name="connsiteX0" fmla="*/ 0 w 3906838"/>
              <a:gd name="connsiteY0" fmla="*/ 0 h 6228384"/>
              <a:gd name="connsiteX1" fmla="*/ 3906838 w 3906838"/>
              <a:gd name="connsiteY1" fmla="*/ 0 h 6228384"/>
              <a:gd name="connsiteX2" fmla="*/ 3906838 w 3906838"/>
              <a:gd name="connsiteY2" fmla="*/ 6044733 h 6228384"/>
              <a:gd name="connsiteX3" fmla="*/ 1470212 w 3906838"/>
              <a:gd name="connsiteY3" fmla="*/ 6217024 h 6228384"/>
              <a:gd name="connsiteX4" fmla="*/ 8965 w 3906838"/>
              <a:gd name="connsiteY4" fmla="*/ 5578569 h 6228384"/>
              <a:gd name="connsiteX5" fmla="*/ 0 w 3906838"/>
              <a:gd name="connsiteY5" fmla="*/ 0 h 6228384"/>
              <a:gd name="connsiteX0" fmla="*/ 0 w 3906838"/>
              <a:gd name="connsiteY0" fmla="*/ 0 h 6228384"/>
              <a:gd name="connsiteX1" fmla="*/ 3906838 w 3906838"/>
              <a:gd name="connsiteY1" fmla="*/ 0 h 6228384"/>
              <a:gd name="connsiteX2" fmla="*/ 3906838 w 3906838"/>
              <a:gd name="connsiteY2" fmla="*/ 6044733 h 6228384"/>
              <a:gd name="connsiteX3" fmla="*/ 1470212 w 3906838"/>
              <a:gd name="connsiteY3" fmla="*/ 6217024 h 6228384"/>
              <a:gd name="connsiteX4" fmla="*/ 8965 w 3906838"/>
              <a:gd name="connsiteY4" fmla="*/ 5578569 h 6228384"/>
              <a:gd name="connsiteX5" fmla="*/ 0 w 3906838"/>
              <a:gd name="connsiteY5" fmla="*/ 0 h 6228384"/>
              <a:gd name="connsiteX0" fmla="*/ 0 w 3906838"/>
              <a:gd name="connsiteY0" fmla="*/ 0 h 6216969"/>
              <a:gd name="connsiteX1" fmla="*/ 3906838 w 3906838"/>
              <a:gd name="connsiteY1" fmla="*/ 0 h 6216969"/>
              <a:gd name="connsiteX2" fmla="*/ 3906838 w 3906838"/>
              <a:gd name="connsiteY2" fmla="*/ 6044733 h 6216969"/>
              <a:gd name="connsiteX3" fmla="*/ 1470212 w 3906838"/>
              <a:gd name="connsiteY3" fmla="*/ 6203577 h 6216969"/>
              <a:gd name="connsiteX4" fmla="*/ 8965 w 3906838"/>
              <a:gd name="connsiteY4" fmla="*/ 5578569 h 6216969"/>
              <a:gd name="connsiteX5" fmla="*/ 0 w 3906838"/>
              <a:gd name="connsiteY5" fmla="*/ 0 h 6216969"/>
              <a:gd name="connsiteX0" fmla="*/ 0 w 3906838"/>
              <a:gd name="connsiteY0" fmla="*/ 0 h 6220783"/>
              <a:gd name="connsiteX1" fmla="*/ 3906838 w 3906838"/>
              <a:gd name="connsiteY1" fmla="*/ 0 h 6220783"/>
              <a:gd name="connsiteX2" fmla="*/ 3906838 w 3906838"/>
              <a:gd name="connsiteY2" fmla="*/ 6044733 h 6220783"/>
              <a:gd name="connsiteX3" fmla="*/ 1470212 w 3906838"/>
              <a:gd name="connsiteY3" fmla="*/ 6203577 h 6220783"/>
              <a:gd name="connsiteX4" fmla="*/ 8965 w 3906838"/>
              <a:gd name="connsiteY4" fmla="*/ 5578569 h 6220783"/>
              <a:gd name="connsiteX5" fmla="*/ 0 w 3906838"/>
              <a:gd name="connsiteY5" fmla="*/ 0 h 6220783"/>
              <a:gd name="connsiteX0" fmla="*/ 0 w 3906838"/>
              <a:gd name="connsiteY0" fmla="*/ 0 h 6203774"/>
              <a:gd name="connsiteX1" fmla="*/ 3906838 w 3906838"/>
              <a:gd name="connsiteY1" fmla="*/ 0 h 6203774"/>
              <a:gd name="connsiteX2" fmla="*/ 3906838 w 3906838"/>
              <a:gd name="connsiteY2" fmla="*/ 6044733 h 6203774"/>
              <a:gd name="connsiteX3" fmla="*/ 1470212 w 3906838"/>
              <a:gd name="connsiteY3" fmla="*/ 6203577 h 6203774"/>
              <a:gd name="connsiteX4" fmla="*/ 8965 w 3906838"/>
              <a:gd name="connsiteY4" fmla="*/ 3333207 h 6203774"/>
              <a:gd name="connsiteX5" fmla="*/ 0 w 3906838"/>
              <a:gd name="connsiteY5" fmla="*/ 0 h 6203774"/>
              <a:gd name="connsiteX0" fmla="*/ 5585 w 3912423"/>
              <a:gd name="connsiteY0" fmla="*/ 0 h 6203774"/>
              <a:gd name="connsiteX1" fmla="*/ 3912423 w 3912423"/>
              <a:gd name="connsiteY1" fmla="*/ 0 h 6203774"/>
              <a:gd name="connsiteX2" fmla="*/ 3912423 w 3912423"/>
              <a:gd name="connsiteY2" fmla="*/ 6044733 h 6203774"/>
              <a:gd name="connsiteX3" fmla="*/ 1475797 w 3912423"/>
              <a:gd name="connsiteY3" fmla="*/ 6203577 h 6203774"/>
              <a:gd name="connsiteX4" fmla="*/ 518 w 3912423"/>
              <a:gd name="connsiteY4" fmla="*/ 3333207 h 6203774"/>
              <a:gd name="connsiteX5" fmla="*/ 5585 w 3912423"/>
              <a:gd name="connsiteY5" fmla="*/ 0 h 6203774"/>
              <a:gd name="connsiteX0" fmla="*/ 5585 w 3912423"/>
              <a:gd name="connsiteY0" fmla="*/ 0 h 6044733"/>
              <a:gd name="connsiteX1" fmla="*/ 3912423 w 3912423"/>
              <a:gd name="connsiteY1" fmla="*/ 0 h 6044733"/>
              <a:gd name="connsiteX2" fmla="*/ 3912423 w 3912423"/>
              <a:gd name="connsiteY2" fmla="*/ 6044733 h 6044733"/>
              <a:gd name="connsiteX3" fmla="*/ 1363536 w 3912423"/>
              <a:gd name="connsiteY3" fmla="*/ 4351154 h 6044733"/>
              <a:gd name="connsiteX4" fmla="*/ 518 w 3912423"/>
              <a:gd name="connsiteY4" fmla="*/ 3333207 h 6044733"/>
              <a:gd name="connsiteX5" fmla="*/ 5585 w 3912423"/>
              <a:gd name="connsiteY5" fmla="*/ 0 h 6044733"/>
              <a:gd name="connsiteX0" fmla="*/ 5585 w 3912423"/>
              <a:gd name="connsiteY0" fmla="*/ 0 h 4352483"/>
              <a:gd name="connsiteX1" fmla="*/ 3912423 w 3912423"/>
              <a:gd name="connsiteY1" fmla="*/ 0 h 4352483"/>
              <a:gd name="connsiteX2" fmla="*/ 3912423 w 3912423"/>
              <a:gd name="connsiteY2" fmla="*/ 4206344 h 4352483"/>
              <a:gd name="connsiteX3" fmla="*/ 1363536 w 3912423"/>
              <a:gd name="connsiteY3" fmla="*/ 4351154 h 4352483"/>
              <a:gd name="connsiteX4" fmla="*/ 518 w 3912423"/>
              <a:gd name="connsiteY4" fmla="*/ 3333207 h 4352483"/>
              <a:gd name="connsiteX5" fmla="*/ 5585 w 3912423"/>
              <a:gd name="connsiteY5" fmla="*/ 0 h 4352483"/>
              <a:gd name="connsiteX0" fmla="*/ 5585 w 3912423"/>
              <a:gd name="connsiteY0" fmla="*/ 0 h 4353284"/>
              <a:gd name="connsiteX1" fmla="*/ 3912423 w 3912423"/>
              <a:gd name="connsiteY1" fmla="*/ 0 h 4353284"/>
              <a:gd name="connsiteX2" fmla="*/ 3912423 w 3912423"/>
              <a:gd name="connsiteY2" fmla="*/ 4206344 h 4353284"/>
              <a:gd name="connsiteX3" fmla="*/ 1363536 w 3912423"/>
              <a:gd name="connsiteY3" fmla="*/ 4351154 h 4353284"/>
              <a:gd name="connsiteX4" fmla="*/ 518 w 3912423"/>
              <a:gd name="connsiteY4" fmla="*/ 3333207 h 4353284"/>
              <a:gd name="connsiteX5" fmla="*/ 5585 w 3912423"/>
              <a:gd name="connsiteY5" fmla="*/ 0 h 4353284"/>
              <a:gd name="connsiteX0" fmla="*/ 5585 w 3912423"/>
              <a:gd name="connsiteY0" fmla="*/ 0 h 4352742"/>
              <a:gd name="connsiteX1" fmla="*/ 3912423 w 3912423"/>
              <a:gd name="connsiteY1" fmla="*/ 0 h 4352742"/>
              <a:gd name="connsiteX2" fmla="*/ 3912423 w 3912423"/>
              <a:gd name="connsiteY2" fmla="*/ 4206344 h 4352742"/>
              <a:gd name="connsiteX3" fmla="*/ 1363536 w 3912423"/>
              <a:gd name="connsiteY3" fmla="*/ 4351154 h 4352742"/>
              <a:gd name="connsiteX4" fmla="*/ 518 w 3912423"/>
              <a:gd name="connsiteY4" fmla="*/ 3333207 h 4352742"/>
              <a:gd name="connsiteX5" fmla="*/ 5585 w 3912423"/>
              <a:gd name="connsiteY5" fmla="*/ 0 h 4352742"/>
              <a:gd name="connsiteX0" fmla="*/ 5585 w 3912423"/>
              <a:gd name="connsiteY0" fmla="*/ 0 h 4354327"/>
              <a:gd name="connsiteX1" fmla="*/ 3912423 w 3912423"/>
              <a:gd name="connsiteY1" fmla="*/ 0 h 4354327"/>
              <a:gd name="connsiteX2" fmla="*/ 3912423 w 3912423"/>
              <a:gd name="connsiteY2" fmla="*/ 4206344 h 4354327"/>
              <a:gd name="connsiteX3" fmla="*/ 1363536 w 3912423"/>
              <a:gd name="connsiteY3" fmla="*/ 4351154 h 4354327"/>
              <a:gd name="connsiteX4" fmla="*/ 518 w 3912423"/>
              <a:gd name="connsiteY4" fmla="*/ 3333207 h 4354327"/>
              <a:gd name="connsiteX5" fmla="*/ 5585 w 3912423"/>
              <a:gd name="connsiteY5" fmla="*/ 0 h 4354327"/>
              <a:gd name="connsiteX0" fmla="*/ 5585 w 3912423"/>
              <a:gd name="connsiteY0" fmla="*/ 0 h 4353517"/>
              <a:gd name="connsiteX1" fmla="*/ 3912423 w 3912423"/>
              <a:gd name="connsiteY1" fmla="*/ 0 h 4353517"/>
              <a:gd name="connsiteX2" fmla="*/ 3912423 w 3912423"/>
              <a:gd name="connsiteY2" fmla="*/ 4206344 h 4353517"/>
              <a:gd name="connsiteX3" fmla="*/ 1363536 w 3912423"/>
              <a:gd name="connsiteY3" fmla="*/ 4351154 h 4353517"/>
              <a:gd name="connsiteX4" fmla="*/ 518 w 3912423"/>
              <a:gd name="connsiteY4" fmla="*/ 3333207 h 4353517"/>
              <a:gd name="connsiteX5" fmla="*/ 5585 w 3912423"/>
              <a:gd name="connsiteY5" fmla="*/ 0 h 4353517"/>
              <a:gd name="connsiteX0" fmla="*/ 5585 w 3912423"/>
              <a:gd name="connsiteY0" fmla="*/ 0 h 4351280"/>
              <a:gd name="connsiteX1" fmla="*/ 3912423 w 3912423"/>
              <a:gd name="connsiteY1" fmla="*/ 0 h 4351280"/>
              <a:gd name="connsiteX2" fmla="*/ 3912423 w 3912423"/>
              <a:gd name="connsiteY2" fmla="*/ 4206344 h 4351280"/>
              <a:gd name="connsiteX3" fmla="*/ 1363536 w 3912423"/>
              <a:gd name="connsiteY3" fmla="*/ 4351154 h 4351280"/>
              <a:gd name="connsiteX4" fmla="*/ 518 w 3912423"/>
              <a:gd name="connsiteY4" fmla="*/ 3333207 h 4351280"/>
              <a:gd name="connsiteX5" fmla="*/ 5585 w 3912423"/>
              <a:gd name="connsiteY5" fmla="*/ 0 h 4351280"/>
              <a:gd name="connsiteX0" fmla="*/ 12307 w 3912242"/>
              <a:gd name="connsiteY0" fmla="*/ 0 h 5448698"/>
              <a:gd name="connsiteX1" fmla="*/ 3912242 w 3912242"/>
              <a:gd name="connsiteY1" fmla="*/ 1097418 h 5448698"/>
              <a:gd name="connsiteX2" fmla="*/ 3912242 w 3912242"/>
              <a:gd name="connsiteY2" fmla="*/ 5303762 h 5448698"/>
              <a:gd name="connsiteX3" fmla="*/ 1363355 w 3912242"/>
              <a:gd name="connsiteY3" fmla="*/ 5448572 h 5448698"/>
              <a:gd name="connsiteX4" fmla="*/ 337 w 3912242"/>
              <a:gd name="connsiteY4" fmla="*/ 4430625 h 5448698"/>
              <a:gd name="connsiteX5" fmla="*/ 12307 w 3912242"/>
              <a:gd name="connsiteY5" fmla="*/ 0 h 5448698"/>
              <a:gd name="connsiteX0" fmla="*/ 12307 w 3919144"/>
              <a:gd name="connsiteY0" fmla="*/ 0 h 5448698"/>
              <a:gd name="connsiteX1" fmla="*/ 3919144 w 3919144"/>
              <a:gd name="connsiteY1" fmla="*/ 0 h 5448698"/>
              <a:gd name="connsiteX2" fmla="*/ 3912242 w 3919144"/>
              <a:gd name="connsiteY2" fmla="*/ 5303762 h 5448698"/>
              <a:gd name="connsiteX3" fmla="*/ 1363355 w 3919144"/>
              <a:gd name="connsiteY3" fmla="*/ 5448572 h 5448698"/>
              <a:gd name="connsiteX4" fmla="*/ 337 w 3919144"/>
              <a:gd name="connsiteY4" fmla="*/ 4430625 h 5448698"/>
              <a:gd name="connsiteX5" fmla="*/ 12307 w 3919144"/>
              <a:gd name="connsiteY5" fmla="*/ 0 h 5448698"/>
              <a:gd name="connsiteX0" fmla="*/ 12307 w 3919144"/>
              <a:gd name="connsiteY0" fmla="*/ 0 h 5477554"/>
              <a:gd name="connsiteX1" fmla="*/ 3919144 w 3919144"/>
              <a:gd name="connsiteY1" fmla="*/ 0 h 5477554"/>
              <a:gd name="connsiteX2" fmla="*/ 3912242 w 3919144"/>
              <a:gd name="connsiteY2" fmla="*/ 5303762 h 5477554"/>
              <a:gd name="connsiteX3" fmla="*/ 1363355 w 3919144"/>
              <a:gd name="connsiteY3" fmla="*/ 5448572 h 5477554"/>
              <a:gd name="connsiteX4" fmla="*/ 337 w 3919144"/>
              <a:gd name="connsiteY4" fmla="*/ 4430625 h 5477554"/>
              <a:gd name="connsiteX5" fmla="*/ 12307 w 3919144"/>
              <a:gd name="connsiteY5" fmla="*/ 0 h 5477554"/>
              <a:gd name="connsiteX0" fmla="*/ 12307 w 3919144"/>
              <a:gd name="connsiteY0" fmla="*/ 0 h 5477554"/>
              <a:gd name="connsiteX1" fmla="*/ 3919144 w 3919144"/>
              <a:gd name="connsiteY1" fmla="*/ 0 h 5477554"/>
              <a:gd name="connsiteX2" fmla="*/ 3912242 w 3919144"/>
              <a:gd name="connsiteY2" fmla="*/ 5303762 h 5477554"/>
              <a:gd name="connsiteX3" fmla="*/ 1363355 w 3919144"/>
              <a:gd name="connsiteY3" fmla="*/ 5448572 h 5477554"/>
              <a:gd name="connsiteX4" fmla="*/ 337 w 3919144"/>
              <a:gd name="connsiteY4" fmla="*/ 4430625 h 5477554"/>
              <a:gd name="connsiteX5" fmla="*/ 12307 w 3919144"/>
              <a:gd name="connsiteY5" fmla="*/ 0 h 5477554"/>
              <a:gd name="connsiteX0" fmla="*/ 12307 w 3919144"/>
              <a:gd name="connsiteY0" fmla="*/ 0 h 5464404"/>
              <a:gd name="connsiteX1" fmla="*/ 3919144 w 3919144"/>
              <a:gd name="connsiteY1" fmla="*/ 0 h 5464404"/>
              <a:gd name="connsiteX2" fmla="*/ 3912242 w 3919144"/>
              <a:gd name="connsiteY2" fmla="*/ 5303762 h 5464404"/>
              <a:gd name="connsiteX3" fmla="*/ 1363355 w 3919144"/>
              <a:gd name="connsiteY3" fmla="*/ 5448572 h 5464404"/>
              <a:gd name="connsiteX4" fmla="*/ 337 w 3919144"/>
              <a:gd name="connsiteY4" fmla="*/ 4430625 h 5464404"/>
              <a:gd name="connsiteX5" fmla="*/ 12307 w 3919144"/>
              <a:gd name="connsiteY5" fmla="*/ 0 h 5464404"/>
              <a:gd name="connsiteX0" fmla="*/ 12307 w 3919144"/>
              <a:gd name="connsiteY0" fmla="*/ 0 h 5454357"/>
              <a:gd name="connsiteX1" fmla="*/ 3919144 w 3919144"/>
              <a:gd name="connsiteY1" fmla="*/ 0 h 5454357"/>
              <a:gd name="connsiteX2" fmla="*/ 3912242 w 3919144"/>
              <a:gd name="connsiteY2" fmla="*/ 5303762 h 5454357"/>
              <a:gd name="connsiteX3" fmla="*/ 1363355 w 3919144"/>
              <a:gd name="connsiteY3" fmla="*/ 5448572 h 5454357"/>
              <a:gd name="connsiteX4" fmla="*/ 337 w 3919144"/>
              <a:gd name="connsiteY4" fmla="*/ 4430625 h 5454357"/>
              <a:gd name="connsiteX5" fmla="*/ 12307 w 3919144"/>
              <a:gd name="connsiteY5" fmla="*/ 0 h 5454357"/>
              <a:gd name="connsiteX0" fmla="*/ 12307 w 3919144"/>
              <a:gd name="connsiteY0" fmla="*/ 0 h 5489165"/>
              <a:gd name="connsiteX1" fmla="*/ 3919144 w 3919144"/>
              <a:gd name="connsiteY1" fmla="*/ 0 h 5489165"/>
              <a:gd name="connsiteX2" fmla="*/ 3912242 w 3919144"/>
              <a:gd name="connsiteY2" fmla="*/ 5303762 h 5489165"/>
              <a:gd name="connsiteX3" fmla="*/ 1356338 w 3919144"/>
              <a:gd name="connsiteY3" fmla="*/ 5483656 h 5489165"/>
              <a:gd name="connsiteX4" fmla="*/ 337 w 3919144"/>
              <a:gd name="connsiteY4" fmla="*/ 4430625 h 5489165"/>
              <a:gd name="connsiteX5" fmla="*/ 12307 w 3919144"/>
              <a:gd name="connsiteY5" fmla="*/ 0 h 5489165"/>
              <a:gd name="connsiteX0" fmla="*/ 5477 w 3912314"/>
              <a:gd name="connsiteY0" fmla="*/ 0 h 5488356"/>
              <a:gd name="connsiteX1" fmla="*/ 3912314 w 3912314"/>
              <a:gd name="connsiteY1" fmla="*/ 0 h 5488356"/>
              <a:gd name="connsiteX2" fmla="*/ 3905412 w 3912314"/>
              <a:gd name="connsiteY2" fmla="*/ 5303762 h 5488356"/>
              <a:gd name="connsiteX3" fmla="*/ 1349508 w 3912314"/>
              <a:gd name="connsiteY3" fmla="*/ 5483656 h 5488356"/>
              <a:gd name="connsiteX4" fmla="*/ 523 w 3912314"/>
              <a:gd name="connsiteY4" fmla="*/ 4304323 h 5488356"/>
              <a:gd name="connsiteX5" fmla="*/ 5477 w 3912314"/>
              <a:gd name="connsiteY5" fmla="*/ 0 h 5488356"/>
              <a:gd name="connsiteX0" fmla="*/ 5477 w 3912314"/>
              <a:gd name="connsiteY0" fmla="*/ 0 h 5488356"/>
              <a:gd name="connsiteX1" fmla="*/ 3912314 w 3912314"/>
              <a:gd name="connsiteY1" fmla="*/ 0 h 5488356"/>
              <a:gd name="connsiteX2" fmla="*/ 3905412 w 3912314"/>
              <a:gd name="connsiteY2" fmla="*/ 5303762 h 5488356"/>
              <a:gd name="connsiteX3" fmla="*/ 1181117 w 3912314"/>
              <a:gd name="connsiteY3" fmla="*/ 5483656 h 5488356"/>
              <a:gd name="connsiteX4" fmla="*/ 523 w 3912314"/>
              <a:gd name="connsiteY4" fmla="*/ 4304323 h 5488356"/>
              <a:gd name="connsiteX5" fmla="*/ 5477 w 3912314"/>
              <a:gd name="connsiteY5" fmla="*/ 0 h 5488356"/>
              <a:gd name="connsiteX0" fmla="*/ 5477 w 3912314"/>
              <a:gd name="connsiteY0" fmla="*/ 0 h 5488594"/>
              <a:gd name="connsiteX1" fmla="*/ 3912314 w 3912314"/>
              <a:gd name="connsiteY1" fmla="*/ 0 h 5488594"/>
              <a:gd name="connsiteX2" fmla="*/ 3905412 w 3912314"/>
              <a:gd name="connsiteY2" fmla="*/ 5303762 h 5488594"/>
              <a:gd name="connsiteX3" fmla="*/ 1181117 w 3912314"/>
              <a:gd name="connsiteY3" fmla="*/ 5483656 h 5488594"/>
              <a:gd name="connsiteX4" fmla="*/ 523 w 3912314"/>
              <a:gd name="connsiteY4" fmla="*/ 4304323 h 5488594"/>
              <a:gd name="connsiteX5" fmla="*/ 5477 w 3912314"/>
              <a:gd name="connsiteY5" fmla="*/ 0 h 5488594"/>
              <a:gd name="connsiteX0" fmla="*/ 5477 w 3912314"/>
              <a:gd name="connsiteY0" fmla="*/ 0 h 5489007"/>
              <a:gd name="connsiteX1" fmla="*/ 3912314 w 3912314"/>
              <a:gd name="connsiteY1" fmla="*/ 0 h 5489007"/>
              <a:gd name="connsiteX2" fmla="*/ 3905412 w 3912314"/>
              <a:gd name="connsiteY2" fmla="*/ 5303762 h 5489007"/>
              <a:gd name="connsiteX3" fmla="*/ 1181117 w 3912314"/>
              <a:gd name="connsiteY3" fmla="*/ 5483656 h 5489007"/>
              <a:gd name="connsiteX4" fmla="*/ 523 w 3912314"/>
              <a:gd name="connsiteY4" fmla="*/ 4367474 h 5489007"/>
              <a:gd name="connsiteX5" fmla="*/ 5477 w 3912314"/>
              <a:gd name="connsiteY5" fmla="*/ 0 h 5489007"/>
              <a:gd name="connsiteX0" fmla="*/ 5477 w 3912314"/>
              <a:gd name="connsiteY0" fmla="*/ 0 h 5488518"/>
              <a:gd name="connsiteX1" fmla="*/ 3912314 w 3912314"/>
              <a:gd name="connsiteY1" fmla="*/ 0 h 5488518"/>
              <a:gd name="connsiteX2" fmla="*/ 3905412 w 3912314"/>
              <a:gd name="connsiteY2" fmla="*/ 5303762 h 5488518"/>
              <a:gd name="connsiteX3" fmla="*/ 1181117 w 3912314"/>
              <a:gd name="connsiteY3" fmla="*/ 5483656 h 5488518"/>
              <a:gd name="connsiteX4" fmla="*/ 523 w 3912314"/>
              <a:gd name="connsiteY4" fmla="*/ 4367474 h 5488518"/>
              <a:gd name="connsiteX5" fmla="*/ 5477 w 3912314"/>
              <a:gd name="connsiteY5" fmla="*/ 0 h 5488518"/>
              <a:gd name="connsiteX0" fmla="*/ 63735 w 3911885"/>
              <a:gd name="connsiteY0" fmla="*/ 0 h 5496984"/>
              <a:gd name="connsiteX1" fmla="*/ 3911885 w 3911885"/>
              <a:gd name="connsiteY1" fmla="*/ 8466 h 5496984"/>
              <a:gd name="connsiteX2" fmla="*/ 3904983 w 3911885"/>
              <a:gd name="connsiteY2" fmla="*/ 5312228 h 5496984"/>
              <a:gd name="connsiteX3" fmla="*/ 1180688 w 3911885"/>
              <a:gd name="connsiteY3" fmla="*/ 5492122 h 5496984"/>
              <a:gd name="connsiteX4" fmla="*/ 94 w 3911885"/>
              <a:gd name="connsiteY4" fmla="*/ 4375940 h 5496984"/>
              <a:gd name="connsiteX5" fmla="*/ 63735 w 3911885"/>
              <a:gd name="connsiteY5" fmla="*/ 0 h 5496984"/>
              <a:gd name="connsiteX0" fmla="*/ 12623 w 3860773"/>
              <a:gd name="connsiteY0" fmla="*/ 0 h 5496934"/>
              <a:gd name="connsiteX1" fmla="*/ 3860773 w 3860773"/>
              <a:gd name="connsiteY1" fmla="*/ 8466 h 5496934"/>
              <a:gd name="connsiteX2" fmla="*/ 3853871 w 3860773"/>
              <a:gd name="connsiteY2" fmla="*/ 5312228 h 5496934"/>
              <a:gd name="connsiteX3" fmla="*/ 1129576 w 3860773"/>
              <a:gd name="connsiteY3" fmla="*/ 5492122 h 5496934"/>
              <a:gd name="connsiteX4" fmla="*/ 332 w 3860773"/>
              <a:gd name="connsiteY4" fmla="*/ 4367473 h 5496934"/>
              <a:gd name="connsiteX5" fmla="*/ 12623 w 3860773"/>
              <a:gd name="connsiteY5" fmla="*/ 0 h 5496934"/>
              <a:gd name="connsiteX0" fmla="*/ 12623 w 3860773"/>
              <a:gd name="connsiteY0" fmla="*/ 0 h 5496934"/>
              <a:gd name="connsiteX1" fmla="*/ 3860773 w 3860773"/>
              <a:gd name="connsiteY1" fmla="*/ 8466 h 5496934"/>
              <a:gd name="connsiteX2" fmla="*/ 3853871 w 3860773"/>
              <a:gd name="connsiteY2" fmla="*/ 5312228 h 5496934"/>
              <a:gd name="connsiteX3" fmla="*/ 1129576 w 3860773"/>
              <a:gd name="connsiteY3" fmla="*/ 5492122 h 5496934"/>
              <a:gd name="connsiteX4" fmla="*/ 332 w 3860773"/>
              <a:gd name="connsiteY4" fmla="*/ 4367473 h 5496934"/>
              <a:gd name="connsiteX5" fmla="*/ 12623 w 3860773"/>
              <a:gd name="connsiteY5" fmla="*/ 0 h 5496934"/>
              <a:gd name="connsiteX0" fmla="*/ 12623 w 3860773"/>
              <a:gd name="connsiteY0" fmla="*/ 0 h 5496934"/>
              <a:gd name="connsiteX1" fmla="*/ 3860773 w 3860773"/>
              <a:gd name="connsiteY1" fmla="*/ 8466 h 5496934"/>
              <a:gd name="connsiteX2" fmla="*/ 3853871 w 3860773"/>
              <a:gd name="connsiteY2" fmla="*/ 5312228 h 5496934"/>
              <a:gd name="connsiteX3" fmla="*/ 1129576 w 3860773"/>
              <a:gd name="connsiteY3" fmla="*/ 5492122 h 5496934"/>
              <a:gd name="connsiteX4" fmla="*/ 332 w 3860773"/>
              <a:gd name="connsiteY4" fmla="*/ 4367473 h 5496934"/>
              <a:gd name="connsiteX5" fmla="*/ 12623 w 3860773"/>
              <a:gd name="connsiteY5" fmla="*/ 0 h 5496934"/>
              <a:gd name="connsiteX0" fmla="*/ 12623 w 3861825"/>
              <a:gd name="connsiteY0" fmla="*/ 0 h 5496934"/>
              <a:gd name="connsiteX1" fmla="*/ 3860773 w 3861825"/>
              <a:gd name="connsiteY1" fmla="*/ 8466 h 5496934"/>
              <a:gd name="connsiteX2" fmla="*/ 3861208 w 3861825"/>
              <a:gd name="connsiteY2" fmla="*/ 5278361 h 5496934"/>
              <a:gd name="connsiteX3" fmla="*/ 1129576 w 3861825"/>
              <a:gd name="connsiteY3" fmla="*/ 5492122 h 5496934"/>
              <a:gd name="connsiteX4" fmla="*/ 332 w 3861825"/>
              <a:gd name="connsiteY4" fmla="*/ 4367473 h 5496934"/>
              <a:gd name="connsiteX5" fmla="*/ 12623 w 3861825"/>
              <a:gd name="connsiteY5" fmla="*/ 0 h 5496934"/>
              <a:gd name="connsiteX0" fmla="*/ 12623 w 3861220"/>
              <a:gd name="connsiteY0" fmla="*/ 0 h 5496934"/>
              <a:gd name="connsiteX1" fmla="*/ 3552666 w 3861220"/>
              <a:gd name="connsiteY1" fmla="*/ 8466 h 5496934"/>
              <a:gd name="connsiteX2" fmla="*/ 3861208 w 3861220"/>
              <a:gd name="connsiteY2" fmla="*/ 5278361 h 5496934"/>
              <a:gd name="connsiteX3" fmla="*/ 1129576 w 3861220"/>
              <a:gd name="connsiteY3" fmla="*/ 5492122 h 5496934"/>
              <a:gd name="connsiteX4" fmla="*/ 332 w 3861220"/>
              <a:gd name="connsiteY4" fmla="*/ 4367473 h 5496934"/>
              <a:gd name="connsiteX5" fmla="*/ 12623 w 3861220"/>
              <a:gd name="connsiteY5" fmla="*/ 0 h 5496934"/>
              <a:gd name="connsiteX0" fmla="*/ 12623 w 3641173"/>
              <a:gd name="connsiteY0" fmla="*/ 0 h 5496934"/>
              <a:gd name="connsiteX1" fmla="*/ 3552666 w 3641173"/>
              <a:gd name="connsiteY1" fmla="*/ 8466 h 5496934"/>
              <a:gd name="connsiteX2" fmla="*/ 3641132 w 3641173"/>
              <a:gd name="connsiteY2" fmla="*/ 5291061 h 5496934"/>
              <a:gd name="connsiteX3" fmla="*/ 1129576 w 3641173"/>
              <a:gd name="connsiteY3" fmla="*/ 5492122 h 5496934"/>
              <a:gd name="connsiteX4" fmla="*/ 332 w 3641173"/>
              <a:gd name="connsiteY4" fmla="*/ 4367473 h 5496934"/>
              <a:gd name="connsiteX5" fmla="*/ 12623 w 3641173"/>
              <a:gd name="connsiteY5" fmla="*/ 0 h 5496934"/>
              <a:gd name="connsiteX0" fmla="*/ 12623 w 3619179"/>
              <a:gd name="connsiteY0" fmla="*/ 0 h 5496934"/>
              <a:gd name="connsiteX1" fmla="*/ 3552666 w 3619179"/>
              <a:gd name="connsiteY1" fmla="*/ 8466 h 5496934"/>
              <a:gd name="connsiteX2" fmla="*/ 3619125 w 3619179"/>
              <a:gd name="connsiteY2" fmla="*/ 5278361 h 5496934"/>
              <a:gd name="connsiteX3" fmla="*/ 1129576 w 3619179"/>
              <a:gd name="connsiteY3" fmla="*/ 5492122 h 5496934"/>
              <a:gd name="connsiteX4" fmla="*/ 332 w 3619179"/>
              <a:gd name="connsiteY4" fmla="*/ 4367473 h 5496934"/>
              <a:gd name="connsiteX5" fmla="*/ 12623 w 3619179"/>
              <a:gd name="connsiteY5" fmla="*/ 0 h 5496934"/>
              <a:gd name="connsiteX0" fmla="*/ 12623 w 3619179"/>
              <a:gd name="connsiteY0" fmla="*/ 0 h 5496934"/>
              <a:gd name="connsiteX1" fmla="*/ 3552666 w 3619179"/>
              <a:gd name="connsiteY1" fmla="*/ 8466 h 5496934"/>
              <a:gd name="connsiteX2" fmla="*/ 3619125 w 3619179"/>
              <a:gd name="connsiteY2" fmla="*/ 5278361 h 5496934"/>
              <a:gd name="connsiteX3" fmla="*/ 1129576 w 3619179"/>
              <a:gd name="connsiteY3" fmla="*/ 5492122 h 5496934"/>
              <a:gd name="connsiteX4" fmla="*/ 332 w 3619179"/>
              <a:gd name="connsiteY4" fmla="*/ 4367473 h 5496934"/>
              <a:gd name="connsiteX5" fmla="*/ 12623 w 3619179"/>
              <a:gd name="connsiteY5" fmla="*/ 0 h 5496934"/>
              <a:gd name="connsiteX0" fmla="*/ 12623 w 3619351"/>
              <a:gd name="connsiteY0" fmla="*/ 0 h 5496934"/>
              <a:gd name="connsiteX1" fmla="*/ 3607686 w 3619351"/>
              <a:gd name="connsiteY1" fmla="*/ 8466 h 5496934"/>
              <a:gd name="connsiteX2" fmla="*/ 3619125 w 3619351"/>
              <a:gd name="connsiteY2" fmla="*/ 5278361 h 5496934"/>
              <a:gd name="connsiteX3" fmla="*/ 1129576 w 3619351"/>
              <a:gd name="connsiteY3" fmla="*/ 5492122 h 5496934"/>
              <a:gd name="connsiteX4" fmla="*/ 332 w 3619351"/>
              <a:gd name="connsiteY4" fmla="*/ 4367473 h 5496934"/>
              <a:gd name="connsiteX5" fmla="*/ 12623 w 3619351"/>
              <a:gd name="connsiteY5" fmla="*/ 0 h 5496934"/>
              <a:gd name="connsiteX0" fmla="*/ 12623 w 3619351"/>
              <a:gd name="connsiteY0" fmla="*/ 0 h 5496934"/>
              <a:gd name="connsiteX1" fmla="*/ 3607686 w 3619351"/>
              <a:gd name="connsiteY1" fmla="*/ 8466 h 5496934"/>
              <a:gd name="connsiteX2" fmla="*/ 3619125 w 3619351"/>
              <a:gd name="connsiteY2" fmla="*/ 5278361 h 5496934"/>
              <a:gd name="connsiteX3" fmla="*/ 1129576 w 3619351"/>
              <a:gd name="connsiteY3" fmla="*/ 5492122 h 5496934"/>
              <a:gd name="connsiteX4" fmla="*/ 332 w 3619351"/>
              <a:gd name="connsiteY4" fmla="*/ 4367473 h 5496934"/>
              <a:gd name="connsiteX5" fmla="*/ 12623 w 3619351"/>
              <a:gd name="connsiteY5" fmla="*/ 0 h 5496934"/>
              <a:gd name="connsiteX0" fmla="*/ 12623 w 3619351"/>
              <a:gd name="connsiteY0" fmla="*/ 0 h 5496934"/>
              <a:gd name="connsiteX1" fmla="*/ 3607686 w 3619351"/>
              <a:gd name="connsiteY1" fmla="*/ 8466 h 5496934"/>
              <a:gd name="connsiteX2" fmla="*/ 3619125 w 3619351"/>
              <a:gd name="connsiteY2" fmla="*/ 5278361 h 5496934"/>
              <a:gd name="connsiteX3" fmla="*/ 1129576 w 3619351"/>
              <a:gd name="connsiteY3" fmla="*/ 5492122 h 5496934"/>
              <a:gd name="connsiteX4" fmla="*/ 332 w 3619351"/>
              <a:gd name="connsiteY4" fmla="*/ 4367473 h 5496934"/>
              <a:gd name="connsiteX5" fmla="*/ 12623 w 3619351"/>
              <a:gd name="connsiteY5" fmla="*/ 0 h 5496934"/>
              <a:gd name="connsiteX0" fmla="*/ 12623 w 3619351"/>
              <a:gd name="connsiteY0" fmla="*/ 0 h 5484308"/>
              <a:gd name="connsiteX1" fmla="*/ 3607686 w 3619351"/>
              <a:gd name="connsiteY1" fmla="*/ 8466 h 5484308"/>
              <a:gd name="connsiteX2" fmla="*/ 3619125 w 3619351"/>
              <a:gd name="connsiteY2" fmla="*/ 5278361 h 5484308"/>
              <a:gd name="connsiteX3" fmla="*/ 1173592 w 3619351"/>
              <a:gd name="connsiteY3" fmla="*/ 5479422 h 5484308"/>
              <a:gd name="connsiteX4" fmla="*/ 332 w 3619351"/>
              <a:gd name="connsiteY4" fmla="*/ 4367473 h 5484308"/>
              <a:gd name="connsiteX5" fmla="*/ 12623 w 3619351"/>
              <a:gd name="connsiteY5" fmla="*/ 0 h 5484308"/>
              <a:gd name="connsiteX0" fmla="*/ 12623 w 3619351"/>
              <a:gd name="connsiteY0" fmla="*/ 0 h 5459064"/>
              <a:gd name="connsiteX1" fmla="*/ 3607686 w 3619351"/>
              <a:gd name="connsiteY1" fmla="*/ 8466 h 5459064"/>
              <a:gd name="connsiteX2" fmla="*/ 3619125 w 3619351"/>
              <a:gd name="connsiteY2" fmla="*/ 5278361 h 5459064"/>
              <a:gd name="connsiteX3" fmla="*/ 1096565 w 3619351"/>
              <a:gd name="connsiteY3" fmla="*/ 5454022 h 5459064"/>
              <a:gd name="connsiteX4" fmla="*/ 332 w 3619351"/>
              <a:gd name="connsiteY4" fmla="*/ 4367473 h 5459064"/>
              <a:gd name="connsiteX5" fmla="*/ 12623 w 3619351"/>
              <a:gd name="connsiteY5" fmla="*/ 0 h 5459064"/>
              <a:gd name="connsiteX0" fmla="*/ 12623 w 3619351"/>
              <a:gd name="connsiteY0" fmla="*/ 0 h 5459064"/>
              <a:gd name="connsiteX1" fmla="*/ 3607686 w 3619351"/>
              <a:gd name="connsiteY1" fmla="*/ 8466 h 5459064"/>
              <a:gd name="connsiteX2" fmla="*/ 3619125 w 3619351"/>
              <a:gd name="connsiteY2" fmla="*/ 5278361 h 5459064"/>
              <a:gd name="connsiteX3" fmla="*/ 1140580 w 3619351"/>
              <a:gd name="connsiteY3" fmla="*/ 5454022 h 5459064"/>
              <a:gd name="connsiteX4" fmla="*/ 332 w 3619351"/>
              <a:gd name="connsiteY4" fmla="*/ 4367473 h 5459064"/>
              <a:gd name="connsiteX5" fmla="*/ 12623 w 3619351"/>
              <a:gd name="connsiteY5" fmla="*/ 0 h 5459064"/>
              <a:gd name="connsiteX0" fmla="*/ 12623 w 3619351"/>
              <a:gd name="connsiteY0" fmla="*/ 0 h 5459064"/>
              <a:gd name="connsiteX1" fmla="*/ 3607686 w 3619351"/>
              <a:gd name="connsiteY1" fmla="*/ 8466 h 5459064"/>
              <a:gd name="connsiteX2" fmla="*/ 3619125 w 3619351"/>
              <a:gd name="connsiteY2" fmla="*/ 5259311 h 5459064"/>
              <a:gd name="connsiteX3" fmla="*/ 1140580 w 3619351"/>
              <a:gd name="connsiteY3" fmla="*/ 5454022 h 5459064"/>
              <a:gd name="connsiteX4" fmla="*/ 332 w 3619351"/>
              <a:gd name="connsiteY4" fmla="*/ 4367473 h 5459064"/>
              <a:gd name="connsiteX5" fmla="*/ 12623 w 3619351"/>
              <a:gd name="connsiteY5" fmla="*/ 0 h 54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351" h="5459064">
                <a:moveTo>
                  <a:pt x="12623" y="0"/>
                </a:moveTo>
                <a:lnTo>
                  <a:pt x="3607686" y="8466"/>
                </a:lnTo>
                <a:cubicBezTo>
                  <a:pt x="3605385" y="1776387"/>
                  <a:pt x="3621426" y="3491390"/>
                  <a:pt x="3619125" y="5259311"/>
                </a:cubicBezTo>
                <a:lnTo>
                  <a:pt x="1140580" y="5454022"/>
                </a:lnTo>
                <a:cubicBezTo>
                  <a:pt x="233260" y="5527045"/>
                  <a:pt x="1814" y="4789520"/>
                  <a:pt x="332" y="4367473"/>
                </a:cubicBezTo>
                <a:cubicBezTo>
                  <a:pt x="-2656" y="2491017"/>
                  <a:pt x="15611" y="1859523"/>
                  <a:pt x="12623" y="0"/>
                </a:cubicBezTo>
                <a:close/>
              </a:path>
            </a:pathLst>
          </a:custGeom>
          <a:solidFill>
            <a:schemeClr val="bg1">
              <a:lumMod val="85000"/>
            </a:schemeClr>
          </a:solidFill>
          <a:effectLst/>
        </p:spPr>
        <p:txBody>
          <a:bodyPr/>
          <a:lstStyle>
            <a:lvl1pPr algn="ctr">
              <a:defRPr/>
            </a:lvl1pPr>
          </a:lstStyle>
          <a:p>
            <a:br>
              <a:rPr lang="en-US" noProof="0"/>
            </a:br>
            <a:br>
              <a:rPr lang="en-US" noProof="0"/>
            </a:br>
            <a:br>
              <a:rPr lang="en-US" noProof="0"/>
            </a:br>
            <a:br>
              <a:rPr lang="en-US" noProof="0"/>
            </a:br>
            <a:br>
              <a:rPr lang="en-US" noProof="0"/>
            </a:br>
            <a:br>
              <a:rPr lang="en-US" noProof="0"/>
            </a:br>
            <a:br>
              <a:rPr lang="en-US" noProof="0"/>
            </a:br>
            <a:br>
              <a:rPr lang="en-US" noProof="0"/>
            </a:br>
            <a:r>
              <a:rPr lang="en-US" noProof="0"/>
              <a:t>Place image here</a:t>
            </a:r>
          </a:p>
        </p:txBody>
      </p:sp>
      <p:sp>
        <p:nvSpPr>
          <p:cNvPr id="11" name="Rounded Rectangle 10"/>
          <p:cNvSpPr/>
          <p:nvPr userDrawn="1"/>
        </p:nvSpPr>
        <p:spPr>
          <a:xfrm>
            <a:off x="6678304" y="6311683"/>
            <a:ext cx="5767317" cy="295955"/>
          </a:xfrm>
          <a:prstGeom prst="round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3" name="Slide Number Placeholder 3"/>
          <p:cNvSpPr txBox="1">
            <a:spLocks/>
          </p:cNvSpPr>
          <p:nvPr userDrawn="1"/>
        </p:nvSpPr>
        <p:spPr>
          <a:xfrm>
            <a:off x="11514424" y="6300393"/>
            <a:ext cx="488672" cy="295955"/>
          </a:xfrm>
          <a:prstGeom prst="rect">
            <a:avLst/>
          </a:prstGeom>
          <a:noFill/>
        </p:spPr>
        <p:txBody>
          <a:bodyPr vert="horz" lIns="0" tIns="60960" rIns="0" bIns="60960" rtlCol="0" anchor="ctr" anchorCtr="0"/>
          <a:lstStyle>
            <a:defPPr>
              <a:defRPr lang="en-US"/>
            </a:defPPr>
            <a:lvl1pPr marL="0" algn="r" defTabSz="457200" rtl="0" eaLnBrk="1" latinLnBrk="0" hangingPunct="1">
              <a:defRPr sz="1000" kern="1200" baseline="0">
                <a:solidFill>
                  <a:srgbClr val="FFFFFF"/>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3CD47ED-652C-8448-8F53-BBD5B8B34F6B}" type="slidenum">
              <a:rPr lang="en-US" sz="1200" smtClean="0">
                <a:solidFill>
                  <a:schemeClr val="bg1"/>
                </a:solidFill>
                <a:latin typeface="+mn-lt"/>
              </a:rPr>
              <a:pPr algn="r"/>
              <a:t>‹#›</a:t>
            </a:fld>
            <a:endParaRPr lang="en-US" sz="1200">
              <a:solidFill>
                <a:schemeClr val="bg1"/>
              </a:solidFill>
              <a:latin typeface="+mn-lt"/>
            </a:endParaRPr>
          </a:p>
        </p:txBody>
      </p:sp>
      <p:sp>
        <p:nvSpPr>
          <p:cNvPr id="14" name="Text Placeholder 37"/>
          <p:cNvSpPr>
            <a:spLocks noGrp="1"/>
          </p:cNvSpPr>
          <p:nvPr>
            <p:ph type="body" sz="quarter" idx="14" hasCustomPrompt="1"/>
          </p:nvPr>
        </p:nvSpPr>
        <p:spPr>
          <a:xfrm>
            <a:off x="6705596" y="6289104"/>
            <a:ext cx="3352800" cy="295955"/>
          </a:xfrm>
          <a:prstGeom prst="rect">
            <a:avLst/>
          </a:prstGeom>
        </p:spPr>
        <p:txBody>
          <a:bodyPr/>
          <a:lstStyle>
            <a:lvl1pPr>
              <a:defRPr sz="1200" baseline="0">
                <a:solidFill>
                  <a:schemeClr val="bg1"/>
                </a:solidFill>
                <a:latin typeface="Arial" pitchFamily="34" charset="0"/>
                <a:cs typeface="Arial" pitchFamily="34" charset="0"/>
              </a:defRPr>
            </a:lvl1pPr>
          </a:lstStyle>
          <a:p>
            <a:r>
              <a:rPr lang="en-US">
                <a:cs typeface="Arial"/>
              </a:rPr>
              <a:t>Course Description - Abbreviated</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6644" y="6125157"/>
            <a:ext cx="1270221" cy="613352"/>
          </a:xfrm>
          <a:prstGeom prst="rect">
            <a:avLst/>
          </a:prstGeom>
          <a:effectLst/>
        </p:spPr>
      </p:pic>
    </p:spTree>
    <p:extLst>
      <p:ext uri="{BB962C8B-B14F-4D97-AF65-F5344CB8AC3E}">
        <p14:creationId xmlns:p14="http://schemas.microsoft.com/office/powerpoint/2010/main" val="1575302500"/>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Text Placeholder 9"/>
          <p:cNvSpPr>
            <a:spLocks noGrp="1"/>
          </p:cNvSpPr>
          <p:nvPr>
            <p:ph type="body" sz="quarter" idx="13" hasCustomPrompt="1"/>
          </p:nvPr>
        </p:nvSpPr>
        <p:spPr>
          <a:xfrm>
            <a:off x="5024134" y="349332"/>
            <a:ext cx="6583860" cy="826757"/>
          </a:xfrm>
          <a:prstGeom prst="rect">
            <a:avLst/>
          </a:prstGeom>
        </p:spPr>
        <p:txBody>
          <a:bodyPr wrap="square" anchor="b" anchorCtr="0">
            <a:noAutofit/>
          </a:bodyPr>
          <a:lstStyle>
            <a:lvl1pPr>
              <a:lnSpc>
                <a:spcPct val="100000"/>
              </a:lnSpc>
              <a:defRPr sz="3200" b="1" i="1" spc="0" baseline="0">
                <a:solidFill>
                  <a:schemeClr val="accent1"/>
                </a:solidFill>
                <a:effectLst/>
                <a:latin typeface="Arial" pitchFamily="34" charset="0"/>
                <a:cs typeface="Arial" pitchFamily="34" charset="0"/>
              </a:defRPr>
            </a:lvl1pPr>
          </a:lstStyle>
          <a:p>
            <a:pPr lvl="0"/>
            <a:r>
              <a:rPr lang="en-US"/>
              <a:t>Subject Title</a:t>
            </a:r>
          </a:p>
        </p:txBody>
      </p:sp>
      <p:sp>
        <p:nvSpPr>
          <p:cNvPr id="4" name="Content Placeholder 2"/>
          <p:cNvSpPr>
            <a:spLocks noGrp="1"/>
          </p:cNvSpPr>
          <p:nvPr>
            <p:ph idx="1"/>
          </p:nvPr>
        </p:nvSpPr>
        <p:spPr>
          <a:xfrm>
            <a:off x="5134565" y="1374701"/>
            <a:ext cx="6481703" cy="4331833"/>
          </a:xfrm>
          <a:prstGeom prst="rect">
            <a:avLst/>
          </a:prstGeom>
        </p:spPr>
        <p:txBody>
          <a:bodyPr lIns="0" tIns="0" rIns="0"/>
          <a:lstStyle>
            <a:lvl1pPr marL="380990" indent="-380990">
              <a:spcAft>
                <a:spcPts val="800"/>
              </a:spcAft>
              <a:buClr>
                <a:schemeClr val="tx1"/>
              </a:buClr>
              <a:buFont typeface="Arial"/>
              <a:buChar char="•"/>
              <a:defRPr sz="2667">
                <a:solidFill>
                  <a:schemeClr val="accent2">
                    <a:lumMod val="75000"/>
                  </a:schemeClr>
                </a:solidFill>
                <a:latin typeface="+mn-lt"/>
              </a:defRPr>
            </a:lvl1pPr>
            <a:lvl2pPr marL="836063" indent="-226478">
              <a:spcAft>
                <a:spcPts val="800"/>
              </a:spcAft>
              <a:buClr>
                <a:schemeClr val="tx1"/>
              </a:buClr>
              <a:defRPr sz="2133">
                <a:solidFill>
                  <a:schemeClr val="accent2"/>
                </a:solidFill>
                <a:latin typeface="+mn-lt"/>
              </a:defRPr>
            </a:lvl2pPr>
            <a:lvl3pPr marL="1445648" indent="-232828">
              <a:spcAft>
                <a:spcPts val="800"/>
              </a:spcAft>
              <a:buClr>
                <a:schemeClr val="tx1"/>
              </a:buClr>
              <a:defRPr>
                <a:solidFill>
                  <a:schemeClr val="accent2"/>
                </a:solidFill>
                <a:latin typeface="+mn-lt"/>
              </a:defRPr>
            </a:lvl3pPr>
            <a:lvl4pPr marL="2209745" indent="-380990">
              <a:buFont typeface="Arial" panose="020B0604020202020204" pitchFamily="34" charset="0"/>
              <a:buChar char="•"/>
              <a:defRPr>
                <a:solidFill>
                  <a:srgbClr val="7F7F7F"/>
                </a:solidFill>
                <a:latin typeface="+mn-lt"/>
              </a:defRPr>
            </a:lvl4pPr>
            <a:lvl5pPr>
              <a:defRPr>
                <a:solidFill>
                  <a:srgbClr val="7F7F7F"/>
                </a:solidFill>
                <a:latin typeface="+mn-lt"/>
              </a:defRPr>
            </a:lvl5pPr>
          </a:lstStyle>
          <a:p>
            <a:pPr lvl="0"/>
            <a:r>
              <a:rPr lang="en-US"/>
              <a:t>Click to edit Master text styles</a:t>
            </a:r>
          </a:p>
        </p:txBody>
      </p:sp>
      <p:sp>
        <p:nvSpPr>
          <p:cNvPr id="7" name="Slide Number Placeholder 3"/>
          <p:cNvSpPr txBox="1">
            <a:spLocks/>
          </p:cNvSpPr>
          <p:nvPr userDrawn="1"/>
        </p:nvSpPr>
        <p:spPr>
          <a:xfrm>
            <a:off x="11514424" y="6300393"/>
            <a:ext cx="488672" cy="295955"/>
          </a:xfrm>
          <a:prstGeom prst="rect">
            <a:avLst/>
          </a:prstGeom>
          <a:noFill/>
        </p:spPr>
        <p:txBody>
          <a:bodyPr vert="horz" lIns="0" tIns="60960" rIns="0" bIns="60960" rtlCol="0" anchor="ctr" anchorCtr="0"/>
          <a:lstStyle>
            <a:defPPr>
              <a:defRPr lang="en-US"/>
            </a:defPPr>
            <a:lvl1pPr marL="0" algn="r" defTabSz="457200" rtl="0" eaLnBrk="1" latinLnBrk="0" hangingPunct="1">
              <a:defRPr sz="1000" kern="1200" baseline="0">
                <a:solidFill>
                  <a:srgbClr val="FFFFFF"/>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endParaRPr lang="en-US" sz="1200">
              <a:solidFill>
                <a:schemeClr val="bg1"/>
              </a:solidFill>
              <a:latin typeface="+mn-lt"/>
            </a:endParaRPr>
          </a:p>
        </p:txBody>
      </p:sp>
      <p:sp>
        <p:nvSpPr>
          <p:cNvPr id="10" name="Bildplatzhalter 2"/>
          <p:cNvSpPr>
            <a:spLocks noGrp="1"/>
          </p:cNvSpPr>
          <p:nvPr>
            <p:ph type="pic" sz="quarter" idx="16" hasCustomPrompt="1"/>
          </p:nvPr>
        </p:nvSpPr>
        <p:spPr>
          <a:xfrm flipH="1">
            <a:off x="-11290" y="-40511"/>
            <a:ext cx="4581635" cy="5987540"/>
          </a:xfrm>
          <a:custGeom>
            <a:avLst/>
            <a:gdLst>
              <a:gd name="connsiteX0" fmla="*/ 0 w 3906838"/>
              <a:gd name="connsiteY0" fmla="*/ 0 h 6215063"/>
              <a:gd name="connsiteX1" fmla="*/ 3906838 w 3906838"/>
              <a:gd name="connsiteY1" fmla="*/ 0 h 6215063"/>
              <a:gd name="connsiteX2" fmla="*/ 3906838 w 3906838"/>
              <a:gd name="connsiteY2" fmla="*/ 6215063 h 6215063"/>
              <a:gd name="connsiteX3" fmla="*/ 0 w 3906838"/>
              <a:gd name="connsiteY3" fmla="*/ 6215063 h 6215063"/>
              <a:gd name="connsiteX4" fmla="*/ 0 w 3906838"/>
              <a:gd name="connsiteY4" fmla="*/ 0 h 6215063"/>
              <a:gd name="connsiteX0" fmla="*/ 0 w 3906838"/>
              <a:gd name="connsiteY0" fmla="*/ 0 h 6215063"/>
              <a:gd name="connsiteX1" fmla="*/ 3906838 w 3906838"/>
              <a:gd name="connsiteY1" fmla="*/ 0 h 6215063"/>
              <a:gd name="connsiteX2" fmla="*/ 3906838 w 3906838"/>
              <a:gd name="connsiteY2" fmla="*/ 6215063 h 6215063"/>
              <a:gd name="connsiteX3" fmla="*/ 8965 w 3906838"/>
              <a:gd name="connsiteY3" fmla="*/ 5578569 h 6215063"/>
              <a:gd name="connsiteX4" fmla="*/ 0 w 3906838"/>
              <a:gd name="connsiteY4" fmla="*/ 0 h 6215063"/>
              <a:gd name="connsiteX0" fmla="*/ 0 w 3906838"/>
              <a:gd name="connsiteY0" fmla="*/ 0 h 6215063"/>
              <a:gd name="connsiteX1" fmla="*/ 3906838 w 3906838"/>
              <a:gd name="connsiteY1" fmla="*/ 0 h 6215063"/>
              <a:gd name="connsiteX2" fmla="*/ 3906838 w 3906838"/>
              <a:gd name="connsiteY2" fmla="*/ 6215063 h 6215063"/>
              <a:gd name="connsiteX3" fmla="*/ 8965 w 3906838"/>
              <a:gd name="connsiteY3" fmla="*/ 5578569 h 6215063"/>
              <a:gd name="connsiteX4" fmla="*/ 0 w 3906838"/>
              <a:gd name="connsiteY4" fmla="*/ 0 h 6215063"/>
              <a:gd name="connsiteX0" fmla="*/ 0 w 3906838"/>
              <a:gd name="connsiteY0" fmla="*/ 0 h 6686717"/>
              <a:gd name="connsiteX1" fmla="*/ 3906838 w 3906838"/>
              <a:gd name="connsiteY1" fmla="*/ 0 h 6686717"/>
              <a:gd name="connsiteX2" fmla="*/ 3906838 w 3906838"/>
              <a:gd name="connsiteY2" fmla="*/ 6215063 h 6686717"/>
              <a:gd name="connsiteX3" fmla="*/ 1470212 w 3906838"/>
              <a:gd name="connsiteY3" fmla="*/ 6217024 h 6686717"/>
              <a:gd name="connsiteX4" fmla="*/ 8965 w 3906838"/>
              <a:gd name="connsiteY4" fmla="*/ 5578569 h 6686717"/>
              <a:gd name="connsiteX5" fmla="*/ 0 w 3906838"/>
              <a:gd name="connsiteY5" fmla="*/ 0 h 6686717"/>
              <a:gd name="connsiteX0" fmla="*/ 0 w 3906838"/>
              <a:gd name="connsiteY0" fmla="*/ 0 h 6570016"/>
              <a:gd name="connsiteX1" fmla="*/ 3906838 w 3906838"/>
              <a:gd name="connsiteY1" fmla="*/ 0 h 6570016"/>
              <a:gd name="connsiteX2" fmla="*/ 3906838 w 3906838"/>
              <a:gd name="connsiteY2" fmla="*/ 6044733 h 6570016"/>
              <a:gd name="connsiteX3" fmla="*/ 1470212 w 3906838"/>
              <a:gd name="connsiteY3" fmla="*/ 6217024 h 6570016"/>
              <a:gd name="connsiteX4" fmla="*/ 8965 w 3906838"/>
              <a:gd name="connsiteY4" fmla="*/ 5578569 h 6570016"/>
              <a:gd name="connsiteX5" fmla="*/ 0 w 3906838"/>
              <a:gd name="connsiteY5" fmla="*/ 0 h 6570016"/>
              <a:gd name="connsiteX0" fmla="*/ 0 w 3906838"/>
              <a:gd name="connsiteY0" fmla="*/ 0 h 6247228"/>
              <a:gd name="connsiteX1" fmla="*/ 3906838 w 3906838"/>
              <a:gd name="connsiteY1" fmla="*/ 0 h 6247228"/>
              <a:gd name="connsiteX2" fmla="*/ 3906838 w 3906838"/>
              <a:gd name="connsiteY2" fmla="*/ 6044733 h 6247228"/>
              <a:gd name="connsiteX3" fmla="*/ 1470212 w 3906838"/>
              <a:gd name="connsiteY3" fmla="*/ 6217024 h 6247228"/>
              <a:gd name="connsiteX4" fmla="*/ 8965 w 3906838"/>
              <a:gd name="connsiteY4" fmla="*/ 5578569 h 6247228"/>
              <a:gd name="connsiteX5" fmla="*/ 0 w 3906838"/>
              <a:gd name="connsiteY5" fmla="*/ 0 h 6247228"/>
              <a:gd name="connsiteX0" fmla="*/ 0 w 3906838"/>
              <a:gd name="connsiteY0" fmla="*/ 0 h 6237932"/>
              <a:gd name="connsiteX1" fmla="*/ 3906838 w 3906838"/>
              <a:gd name="connsiteY1" fmla="*/ 0 h 6237932"/>
              <a:gd name="connsiteX2" fmla="*/ 3906838 w 3906838"/>
              <a:gd name="connsiteY2" fmla="*/ 6044733 h 6237932"/>
              <a:gd name="connsiteX3" fmla="*/ 1470212 w 3906838"/>
              <a:gd name="connsiteY3" fmla="*/ 6217024 h 6237932"/>
              <a:gd name="connsiteX4" fmla="*/ 8965 w 3906838"/>
              <a:gd name="connsiteY4" fmla="*/ 5578569 h 6237932"/>
              <a:gd name="connsiteX5" fmla="*/ 0 w 3906838"/>
              <a:gd name="connsiteY5" fmla="*/ 0 h 6237932"/>
              <a:gd name="connsiteX0" fmla="*/ 0 w 3906838"/>
              <a:gd name="connsiteY0" fmla="*/ 0 h 6288499"/>
              <a:gd name="connsiteX1" fmla="*/ 3906838 w 3906838"/>
              <a:gd name="connsiteY1" fmla="*/ 0 h 6288499"/>
              <a:gd name="connsiteX2" fmla="*/ 3906838 w 3906838"/>
              <a:gd name="connsiteY2" fmla="*/ 6044733 h 6288499"/>
              <a:gd name="connsiteX3" fmla="*/ 1470212 w 3906838"/>
              <a:gd name="connsiteY3" fmla="*/ 6217024 h 6288499"/>
              <a:gd name="connsiteX4" fmla="*/ 8965 w 3906838"/>
              <a:gd name="connsiteY4" fmla="*/ 5578569 h 6288499"/>
              <a:gd name="connsiteX5" fmla="*/ 0 w 3906838"/>
              <a:gd name="connsiteY5" fmla="*/ 0 h 6288499"/>
              <a:gd name="connsiteX0" fmla="*/ 0 w 3906838"/>
              <a:gd name="connsiteY0" fmla="*/ 0 h 6228384"/>
              <a:gd name="connsiteX1" fmla="*/ 3906838 w 3906838"/>
              <a:gd name="connsiteY1" fmla="*/ 0 h 6228384"/>
              <a:gd name="connsiteX2" fmla="*/ 3906838 w 3906838"/>
              <a:gd name="connsiteY2" fmla="*/ 6044733 h 6228384"/>
              <a:gd name="connsiteX3" fmla="*/ 1470212 w 3906838"/>
              <a:gd name="connsiteY3" fmla="*/ 6217024 h 6228384"/>
              <a:gd name="connsiteX4" fmla="*/ 8965 w 3906838"/>
              <a:gd name="connsiteY4" fmla="*/ 5578569 h 6228384"/>
              <a:gd name="connsiteX5" fmla="*/ 0 w 3906838"/>
              <a:gd name="connsiteY5" fmla="*/ 0 h 6228384"/>
              <a:gd name="connsiteX0" fmla="*/ 0 w 3906838"/>
              <a:gd name="connsiteY0" fmla="*/ 0 h 6228384"/>
              <a:gd name="connsiteX1" fmla="*/ 3906838 w 3906838"/>
              <a:gd name="connsiteY1" fmla="*/ 0 h 6228384"/>
              <a:gd name="connsiteX2" fmla="*/ 3906838 w 3906838"/>
              <a:gd name="connsiteY2" fmla="*/ 6044733 h 6228384"/>
              <a:gd name="connsiteX3" fmla="*/ 1470212 w 3906838"/>
              <a:gd name="connsiteY3" fmla="*/ 6217024 h 6228384"/>
              <a:gd name="connsiteX4" fmla="*/ 8965 w 3906838"/>
              <a:gd name="connsiteY4" fmla="*/ 5578569 h 6228384"/>
              <a:gd name="connsiteX5" fmla="*/ 0 w 3906838"/>
              <a:gd name="connsiteY5" fmla="*/ 0 h 6228384"/>
              <a:gd name="connsiteX0" fmla="*/ 0 w 3906838"/>
              <a:gd name="connsiteY0" fmla="*/ 0 h 6216969"/>
              <a:gd name="connsiteX1" fmla="*/ 3906838 w 3906838"/>
              <a:gd name="connsiteY1" fmla="*/ 0 h 6216969"/>
              <a:gd name="connsiteX2" fmla="*/ 3906838 w 3906838"/>
              <a:gd name="connsiteY2" fmla="*/ 6044733 h 6216969"/>
              <a:gd name="connsiteX3" fmla="*/ 1470212 w 3906838"/>
              <a:gd name="connsiteY3" fmla="*/ 6203577 h 6216969"/>
              <a:gd name="connsiteX4" fmla="*/ 8965 w 3906838"/>
              <a:gd name="connsiteY4" fmla="*/ 5578569 h 6216969"/>
              <a:gd name="connsiteX5" fmla="*/ 0 w 3906838"/>
              <a:gd name="connsiteY5" fmla="*/ 0 h 6216969"/>
              <a:gd name="connsiteX0" fmla="*/ 0 w 3906838"/>
              <a:gd name="connsiteY0" fmla="*/ 0 h 6220783"/>
              <a:gd name="connsiteX1" fmla="*/ 3906838 w 3906838"/>
              <a:gd name="connsiteY1" fmla="*/ 0 h 6220783"/>
              <a:gd name="connsiteX2" fmla="*/ 3906838 w 3906838"/>
              <a:gd name="connsiteY2" fmla="*/ 6044733 h 6220783"/>
              <a:gd name="connsiteX3" fmla="*/ 1470212 w 3906838"/>
              <a:gd name="connsiteY3" fmla="*/ 6203577 h 6220783"/>
              <a:gd name="connsiteX4" fmla="*/ 8965 w 3906838"/>
              <a:gd name="connsiteY4" fmla="*/ 5578569 h 6220783"/>
              <a:gd name="connsiteX5" fmla="*/ 0 w 3906838"/>
              <a:gd name="connsiteY5" fmla="*/ 0 h 6220783"/>
              <a:gd name="connsiteX0" fmla="*/ 0 w 3906838"/>
              <a:gd name="connsiteY0" fmla="*/ 0 h 6203774"/>
              <a:gd name="connsiteX1" fmla="*/ 3906838 w 3906838"/>
              <a:gd name="connsiteY1" fmla="*/ 0 h 6203774"/>
              <a:gd name="connsiteX2" fmla="*/ 3906838 w 3906838"/>
              <a:gd name="connsiteY2" fmla="*/ 6044733 h 6203774"/>
              <a:gd name="connsiteX3" fmla="*/ 1470212 w 3906838"/>
              <a:gd name="connsiteY3" fmla="*/ 6203577 h 6203774"/>
              <a:gd name="connsiteX4" fmla="*/ 8965 w 3906838"/>
              <a:gd name="connsiteY4" fmla="*/ 3333207 h 6203774"/>
              <a:gd name="connsiteX5" fmla="*/ 0 w 3906838"/>
              <a:gd name="connsiteY5" fmla="*/ 0 h 6203774"/>
              <a:gd name="connsiteX0" fmla="*/ 5585 w 3912423"/>
              <a:gd name="connsiteY0" fmla="*/ 0 h 6203774"/>
              <a:gd name="connsiteX1" fmla="*/ 3912423 w 3912423"/>
              <a:gd name="connsiteY1" fmla="*/ 0 h 6203774"/>
              <a:gd name="connsiteX2" fmla="*/ 3912423 w 3912423"/>
              <a:gd name="connsiteY2" fmla="*/ 6044733 h 6203774"/>
              <a:gd name="connsiteX3" fmla="*/ 1475797 w 3912423"/>
              <a:gd name="connsiteY3" fmla="*/ 6203577 h 6203774"/>
              <a:gd name="connsiteX4" fmla="*/ 518 w 3912423"/>
              <a:gd name="connsiteY4" fmla="*/ 3333207 h 6203774"/>
              <a:gd name="connsiteX5" fmla="*/ 5585 w 3912423"/>
              <a:gd name="connsiteY5" fmla="*/ 0 h 6203774"/>
              <a:gd name="connsiteX0" fmla="*/ 5585 w 3912423"/>
              <a:gd name="connsiteY0" fmla="*/ 0 h 6044733"/>
              <a:gd name="connsiteX1" fmla="*/ 3912423 w 3912423"/>
              <a:gd name="connsiteY1" fmla="*/ 0 h 6044733"/>
              <a:gd name="connsiteX2" fmla="*/ 3912423 w 3912423"/>
              <a:gd name="connsiteY2" fmla="*/ 6044733 h 6044733"/>
              <a:gd name="connsiteX3" fmla="*/ 1363536 w 3912423"/>
              <a:gd name="connsiteY3" fmla="*/ 4351154 h 6044733"/>
              <a:gd name="connsiteX4" fmla="*/ 518 w 3912423"/>
              <a:gd name="connsiteY4" fmla="*/ 3333207 h 6044733"/>
              <a:gd name="connsiteX5" fmla="*/ 5585 w 3912423"/>
              <a:gd name="connsiteY5" fmla="*/ 0 h 6044733"/>
              <a:gd name="connsiteX0" fmla="*/ 5585 w 3912423"/>
              <a:gd name="connsiteY0" fmla="*/ 0 h 4352483"/>
              <a:gd name="connsiteX1" fmla="*/ 3912423 w 3912423"/>
              <a:gd name="connsiteY1" fmla="*/ 0 h 4352483"/>
              <a:gd name="connsiteX2" fmla="*/ 3912423 w 3912423"/>
              <a:gd name="connsiteY2" fmla="*/ 4206344 h 4352483"/>
              <a:gd name="connsiteX3" fmla="*/ 1363536 w 3912423"/>
              <a:gd name="connsiteY3" fmla="*/ 4351154 h 4352483"/>
              <a:gd name="connsiteX4" fmla="*/ 518 w 3912423"/>
              <a:gd name="connsiteY4" fmla="*/ 3333207 h 4352483"/>
              <a:gd name="connsiteX5" fmla="*/ 5585 w 3912423"/>
              <a:gd name="connsiteY5" fmla="*/ 0 h 4352483"/>
              <a:gd name="connsiteX0" fmla="*/ 5585 w 3912423"/>
              <a:gd name="connsiteY0" fmla="*/ 0 h 4353284"/>
              <a:gd name="connsiteX1" fmla="*/ 3912423 w 3912423"/>
              <a:gd name="connsiteY1" fmla="*/ 0 h 4353284"/>
              <a:gd name="connsiteX2" fmla="*/ 3912423 w 3912423"/>
              <a:gd name="connsiteY2" fmla="*/ 4206344 h 4353284"/>
              <a:gd name="connsiteX3" fmla="*/ 1363536 w 3912423"/>
              <a:gd name="connsiteY3" fmla="*/ 4351154 h 4353284"/>
              <a:gd name="connsiteX4" fmla="*/ 518 w 3912423"/>
              <a:gd name="connsiteY4" fmla="*/ 3333207 h 4353284"/>
              <a:gd name="connsiteX5" fmla="*/ 5585 w 3912423"/>
              <a:gd name="connsiteY5" fmla="*/ 0 h 4353284"/>
              <a:gd name="connsiteX0" fmla="*/ 5585 w 3912423"/>
              <a:gd name="connsiteY0" fmla="*/ 0 h 4352742"/>
              <a:gd name="connsiteX1" fmla="*/ 3912423 w 3912423"/>
              <a:gd name="connsiteY1" fmla="*/ 0 h 4352742"/>
              <a:gd name="connsiteX2" fmla="*/ 3912423 w 3912423"/>
              <a:gd name="connsiteY2" fmla="*/ 4206344 h 4352742"/>
              <a:gd name="connsiteX3" fmla="*/ 1363536 w 3912423"/>
              <a:gd name="connsiteY3" fmla="*/ 4351154 h 4352742"/>
              <a:gd name="connsiteX4" fmla="*/ 518 w 3912423"/>
              <a:gd name="connsiteY4" fmla="*/ 3333207 h 4352742"/>
              <a:gd name="connsiteX5" fmla="*/ 5585 w 3912423"/>
              <a:gd name="connsiteY5" fmla="*/ 0 h 4352742"/>
              <a:gd name="connsiteX0" fmla="*/ 5585 w 3912423"/>
              <a:gd name="connsiteY0" fmla="*/ 0 h 4354327"/>
              <a:gd name="connsiteX1" fmla="*/ 3912423 w 3912423"/>
              <a:gd name="connsiteY1" fmla="*/ 0 h 4354327"/>
              <a:gd name="connsiteX2" fmla="*/ 3912423 w 3912423"/>
              <a:gd name="connsiteY2" fmla="*/ 4206344 h 4354327"/>
              <a:gd name="connsiteX3" fmla="*/ 1363536 w 3912423"/>
              <a:gd name="connsiteY3" fmla="*/ 4351154 h 4354327"/>
              <a:gd name="connsiteX4" fmla="*/ 518 w 3912423"/>
              <a:gd name="connsiteY4" fmla="*/ 3333207 h 4354327"/>
              <a:gd name="connsiteX5" fmla="*/ 5585 w 3912423"/>
              <a:gd name="connsiteY5" fmla="*/ 0 h 4354327"/>
              <a:gd name="connsiteX0" fmla="*/ 5585 w 3912423"/>
              <a:gd name="connsiteY0" fmla="*/ 0 h 4353517"/>
              <a:gd name="connsiteX1" fmla="*/ 3912423 w 3912423"/>
              <a:gd name="connsiteY1" fmla="*/ 0 h 4353517"/>
              <a:gd name="connsiteX2" fmla="*/ 3912423 w 3912423"/>
              <a:gd name="connsiteY2" fmla="*/ 4206344 h 4353517"/>
              <a:gd name="connsiteX3" fmla="*/ 1363536 w 3912423"/>
              <a:gd name="connsiteY3" fmla="*/ 4351154 h 4353517"/>
              <a:gd name="connsiteX4" fmla="*/ 518 w 3912423"/>
              <a:gd name="connsiteY4" fmla="*/ 3333207 h 4353517"/>
              <a:gd name="connsiteX5" fmla="*/ 5585 w 3912423"/>
              <a:gd name="connsiteY5" fmla="*/ 0 h 4353517"/>
              <a:gd name="connsiteX0" fmla="*/ 5585 w 3912423"/>
              <a:gd name="connsiteY0" fmla="*/ 0 h 4351280"/>
              <a:gd name="connsiteX1" fmla="*/ 3912423 w 3912423"/>
              <a:gd name="connsiteY1" fmla="*/ 0 h 4351280"/>
              <a:gd name="connsiteX2" fmla="*/ 3912423 w 3912423"/>
              <a:gd name="connsiteY2" fmla="*/ 4206344 h 4351280"/>
              <a:gd name="connsiteX3" fmla="*/ 1363536 w 3912423"/>
              <a:gd name="connsiteY3" fmla="*/ 4351154 h 4351280"/>
              <a:gd name="connsiteX4" fmla="*/ 518 w 3912423"/>
              <a:gd name="connsiteY4" fmla="*/ 3333207 h 4351280"/>
              <a:gd name="connsiteX5" fmla="*/ 5585 w 3912423"/>
              <a:gd name="connsiteY5" fmla="*/ 0 h 4351280"/>
              <a:gd name="connsiteX0" fmla="*/ 12307 w 3912242"/>
              <a:gd name="connsiteY0" fmla="*/ 0 h 5448698"/>
              <a:gd name="connsiteX1" fmla="*/ 3912242 w 3912242"/>
              <a:gd name="connsiteY1" fmla="*/ 1097418 h 5448698"/>
              <a:gd name="connsiteX2" fmla="*/ 3912242 w 3912242"/>
              <a:gd name="connsiteY2" fmla="*/ 5303762 h 5448698"/>
              <a:gd name="connsiteX3" fmla="*/ 1363355 w 3912242"/>
              <a:gd name="connsiteY3" fmla="*/ 5448572 h 5448698"/>
              <a:gd name="connsiteX4" fmla="*/ 337 w 3912242"/>
              <a:gd name="connsiteY4" fmla="*/ 4430625 h 5448698"/>
              <a:gd name="connsiteX5" fmla="*/ 12307 w 3912242"/>
              <a:gd name="connsiteY5" fmla="*/ 0 h 5448698"/>
              <a:gd name="connsiteX0" fmla="*/ 12307 w 3919144"/>
              <a:gd name="connsiteY0" fmla="*/ 0 h 5448698"/>
              <a:gd name="connsiteX1" fmla="*/ 3919144 w 3919144"/>
              <a:gd name="connsiteY1" fmla="*/ 0 h 5448698"/>
              <a:gd name="connsiteX2" fmla="*/ 3912242 w 3919144"/>
              <a:gd name="connsiteY2" fmla="*/ 5303762 h 5448698"/>
              <a:gd name="connsiteX3" fmla="*/ 1363355 w 3919144"/>
              <a:gd name="connsiteY3" fmla="*/ 5448572 h 5448698"/>
              <a:gd name="connsiteX4" fmla="*/ 337 w 3919144"/>
              <a:gd name="connsiteY4" fmla="*/ 4430625 h 5448698"/>
              <a:gd name="connsiteX5" fmla="*/ 12307 w 3919144"/>
              <a:gd name="connsiteY5" fmla="*/ 0 h 5448698"/>
              <a:gd name="connsiteX0" fmla="*/ 12307 w 3919144"/>
              <a:gd name="connsiteY0" fmla="*/ 0 h 5477554"/>
              <a:gd name="connsiteX1" fmla="*/ 3919144 w 3919144"/>
              <a:gd name="connsiteY1" fmla="*/ 0 h 5477554"/>
              <a:gd name="connsiteX2" fmla="*/ 3912242 w 3919144"/>
              <a:gd name="connsiteY2" fmla="*/ 5303762 h 5477554"/>
              <a:gd name="connsiteX3" fmla="*/ 1363355 w 3919144"/>
              <a:gd name="connsiteY3" fmla="*/ 5448572 h 5477554"/>
              <a:gd name="connsiteX4" fmla="*/ 337 w 3919144"/>
              <a:gd name="connsiteY4" fmla="*/ 4430625 h 5477554"/>
              <a:gd name="connsiteX5" fmla="*/ 12307 w 3919144"/>
              <a:gd name="connsiteY5" fmla="*/ 0 h 5477554"/>
              <a:gd name="connsiteX0" fmla="*/ 12307 w 3919144"/>
              <a:gd name="connsiteY0" fmla="*/ 0 h 5477554"/>
              <a:gd name="connsiteX1" fmla="*/ 3919144 w 3919144"/>
              <a:gd name="connsiteY1" fmla="*/ 0 h 5477554"/>
              <a:gd name="connsiteX2" fmla="*/ 3912242 w 3919144"/>
              <a:gd name="connsiteY2" fmla="*/ 5303762 h 5477554"/>
              <a:gd name="connsiteX3" fmla="*/ 1363355 w 3919144"/>
              <a:gd name="connsiteY3" fmla="*/ 5448572 h 5477554"/>
              <a:gd name="connsiteX4" fmla="*/ 337 w 3919144"/>
              <a:gd name="connsiteY4" fmla="*/ 4430625 h 5477554"/>
              <a:gd name="connsiteX5" fmla="*/ 12307 w 3919144"/>
              <a:gd name="connsiteY5" fmla="*/ 0 h 5477554"/>
              <a:gd name="connsiteX0" fmla="*/ 12307 w 3919144"/>
              <a:gd name="connsiteY0" fmla="*/ 0 h 5464404"/>
              <a:gd name="connsiteX1" fmla="*/ 3919144 w 3919144"/>
              <a:gd name="connsiteY1" fmla="*/ 0 h 5464404"/>
              <a:gd name="connsiteX2" fmla="*/ 3912242 w 3919144"/>
              <a:gd name="connsiteY2" fmla="*/ 5303762 h 5464404"/>
              <a:gd name="connsiteX3" fmla="*/ 1363355 w 3919144"/>
              <a:gd name="connsiteY3" fmla="*/ 5448572 h 5464404"/>
              <a:gd name="connsiteX4" fmla="*/ 337 w 3919144"/>
              <a:gd name="connsiteY4" fmla="*/ 4430625 h 5464404"/>
              <a:gd name="connsiteX5" fmla="*/ 12307 w 3919144"/>
              <a:gd name="connsiteY5" fmla="*/ 0 h 5464404"/>
              <a:gd name="connsiteX0" fmla="*/ 12307 w 3919144"/>
              <a:gd name="connsiteY0" fmla="*/ 0 h 5454357"/>
              <a:gd name="connsiteX1" fmla="*/ 3919144 w 3919144"/>
              <a:gd name="connsiteY1" fmla="*/ 0 h 5454357"/>
              <a:gd name="connsiteX2" fmla="*/ 3912242 w 3919144"/>
              <a:gd name="connsiteY2" fmla="*/ 5303762 h 5454357"/>
              <a:gd name="connsiteX3" fmla="*/ 1363355 w 3919144"/>
              <a:gd name="connsiteY3" fmla="*/ 5448572 h 5454357"/>
              <a:gd name="connsiteX4" fmla="*/ 337 w 3919144"/>
              <a:gd name="connsiteY4" fmla="*/ 4430625 h 5454357"/>
              <a:gd name="connsiteX5" fmla="*/ 12307 w 3919144"/>
              <a:gd name="connsiteY5" fmla="*/ 0 h 5454357"/>
              <a:gd name="connsiteX0" fmla="*/ 12307 w 3919144"/>
              <a:gd name="connsiteY0" fmla="*/ 0 h 5489165"/>
              <a:gd name="connsiteX1" fmla="*/ 3919144 w 3919144"/>
              <a:gd name="connsiteY1" fmla="*/ 0 h 5489165"/>
              <a:gd name="connsiteX2" fmla="*/ 3912242 w 3919144"/>
              <a:gd name="connsiteY2" fmla="*/ 5303762 h 5489165"/>
              <a:gd name="connsiteX3" fmla="*/ 1356338 w 3919144"/>
              <a:gd name="connsiteY3" fmla="*/ 5483656 h 5489165"/>
              <a:gd name="connsiteX4" fmla="*/ 337 w 3919144"/>
              <a:gd name="connsiteY4" fmla="*/ 4430625 h 5489165"/>
              <a:gd name="connsiteX5" fmla="*/ 12307 w 3919144"/>
              <a:gd name="connsiteY5" fmla="*/ 0 h 5489165"/>
              <a:gd name="connsiteX0" fmla="*/ 5477 w 3912314"/>
              <a:gd name="connsiteY0" fmla="*/ 0 h 5488356"/>
              <a:gd name="connsiteX1" fmla="*/ 3912314 w 3912314"/>
              <a:gd name="connsiteY1" fmla="*/ 0 h 5488356"/>
              <a:gd name="connsiteX2" fmla="*/ 3905412 w 3912314"/>
              <a:gd name="connsiteY2" fmla="*/ 5303762 h 5488356"/>
              <a:gd name="connsiteX3" fmla="*/ 1349508 w 3912314"/>
              <a:gd name="connsiteY3" fmla="*/ 5483656 h 5488356"/>
              <a:gd name="connsiteX4" fmla="*/ 523 w 3912314"/>
              <a:gd name="connsiteY4" fmla="*/ 4304323 h 5488356"/>
              <a:gd name="connsiteX5" fmla="*/ 5477 w 3912314"/>
              <a:gd name="connsiteY5" fmla="*/ 0 h 5488356"/>
              <a:gd name="connsiteX0" fmla="*/ 5477 w 3912314"/>
              <a:gd name="connsiteY0" fmla="*/ 0 h 5488356"/>
              <a:gd name="connsiteX1" fmla="*/ 3912314 w 3912314"/>
              <a:gd name="connsiteY1" fmla="*/ 0 h 5488356"/>
              <a:gd name="connsiteX2" fmla="*/ 3905412 w 3912314"/>
              <a:gd name="connsiteY2" fmla="*/ 5303762 h 5488356"/>
              <a:gd name="connsiteX3" fmla="*/ 1181117 w 3912314"/>
              <a:gd name="connsiteY3" fmla="*/ 5483656 h 5488356"/>
              <a:gd name="connsiteX4" fmla="*/ 523 w 3912314"/>
              <a:gd name="connsiteY4" fmla="*/ 4304323 h 5488356"/>
              <a:gd name="connsiteX5" fmla="*/ 5477 w 3912314"/>
              <a:gd name="connsiteY5" fmla="*/ 0 h 5488356"/>
              <a:gd name="connsiteX0" fmla="*/ 5477 w 3912314"/>
              <a:gd name="connsiteY0" fmla="*/ 0 h 5488594"/>
              <a:gd name="connsiteX1" fmla="*/ 3912314 w 3912314"/>
              <a:gd name="connsiteY1" fmla="*/ 0 h 5488594"/>
              <a:gd name="connsiteX2" fmla="*/ 3905412 w 3912314"/>
              <a:gd name="connsiteY2" fmla="*/ 5303762 h 5488594"/>
              <a:gd name="connsiteX3" fmla="*/ 1181117 w 3912314"/>
              <a:gd name="connsiteY3" fmla="*/ 5483656 h 5488594"/>
              <a:gd name="connsiteX4" fmla="*/ 523 w 3912314"/>
              <a:gd name="connsiteY4" fmla="*/ 4304323 h 5488594"/>
              <a:gd name="connsiteX5" fmla="*/ 5477 w 3912314"/>
              <a:gd name="connsiteY5" fmla="*/ 0 h 5488594"/>
              <a:gd name="connsiteX0" fmla="*/ 5477 w 3912314"/>
              <a:gd name="connsiteY0" fmla="*/ 0 h 5489007"/>
              <a:gd name="connsiteX1" fmla="*/ 3912314 w 3912314"/>
              <a:gd name="connsiteY1" fmla="*/ 0 h 5489007"/>
              <a:gd name="connsiteX2" fmla="*/ 3905412 w 3912314"/>
              <a:gd name="connsiteY2" fmla="*/ 5303762 h 5489007"/>
              <a:gd name="connsiteX3" fmla="*/ 1181117 w 3912314"/>
              <a:gd name="connsiteY3" fmla="*/ 5483656 h 5489007"/>
              <a:gd name="connsiteX4" fmla="*/ 523 w 3912314"/>
              <a:gd name="connsiteY4" fmla="*/ 4367474 h 5489007"/>
              <a:gd name="connsiteX5" fmla="*/ 5477 w 3912314"/>
              <a:gd name="connsiteY5" fmla="*/ 0 h 5489007"/>
              <a:gd name="connsiteX0" fmla="*/ 5477 w 3912314"/>
              <a:gd name="connsiteY0" fmla="*/ 0 h 5488518"/>
              <a:gd name="connsiteX1" fmla="*/ 3912314 w 3912314"/>
              <a:gd name="connsiteY1" fmla="*/ 0 h 5488518"/>
              <a:gd name="connsiteX2" fmla="*/ 3905412 w 3912314"/>
              <a:gd name="connsiteY2" fmla="*/ 5303762 h 5488518"/>
              <a:gd name="connsiteX3" fmla="*/ 1181117 w 3912314"/>
              <a:gd name="connsiteY3" fmla="*/ 5483656 h 5488518"/>
              <a:gd name="connsiteX4" fmla="*/ 523 w 3912314"/>
              <a:gd name="connsiteY4" fmla="*/ 4367474 h 5488518"/>
              <a:gd name="connsiteX5" fmla="*/ 5477 w 3912314"/>
              <a:gd name="connsiteY5" fmla="*/ 0 h 5488518"/>
              <a:gd name="connsiteX0" fmla="*/ 63735 w 3911885"/>
              <a:gd name="connsiteY0" fmla="*/ 0 h 5496984"/>
              <a:gd name="connsiteX1" fmla="*/ 3911885 w 3911885"/>
              <a:gd name="connsiteY1" fmla="*/ 8466 h 5496984"/>
              <a:gd name="connsiteX2" fmla="*/ 3904983 w 3911885"/>
              <a:gd name="connsiteY2" fmla="*/ 5312228 h 5496984"/>
              <a:gd name="connsiteX3" fmla="*/ 1180688 w 3911885"/>
              <a:gd name="connsiteY3" fmla="*/ 5492122 h 5496984"/>
              <a:gd name="connsiteX4" fmla="*/ 94 w 3911885"/>
              <a:gd name="connsiteY4" fmla="*/ 4375940 h 5496984"/>
              <a:gd name="connsiteX5" fmla="*/ 63735 w 3911885"/>
              <a:gd name="connsiteY5" fmla="*/ 0 h 5496984"/>
              <a:gd name="connsiteX0" fmla="*/ 12623 w 3860773"/>
              <a:gd name="connsiteY0" fmla="*/ 0 h 5496934"/>
              <a:gd name="connsiteX1" fmla="*/ 3860773 w 3860773"/>
              <a:gd name="connsiteY1" fmla="*/ 8466 h 5496934"/>
              <a:gd name="connsiteX2" fmla="*/ 3853871 w 3860773"/>
              <a:gd name="connsiteY2" fmla="*/ 5312228 h 5496934"/>
              <a:gd name="connsiteX3" fmla="*/ 1129576 w 3860773"/>
              <a:gd name="connsiteY3" fmla="*/ 5492122 h 5496934"/>
              <a:gd name="connsiteX4" fmla="*/ 332 w 3860773"/>
              <a:gd name="connsiteY4" fmla="*/ 4367473 h 5496934"/>
              <a:gd name="connsiteX5" fmla="*/ 12623 w 3860773"/>
              <a:gd name="connsiteY5" fmla="*/ 0 h 5496934"/>
              <a:gd name="connsiteX0" fmla="*/ 12623 w 3860773"/>
              <a:gd name="connsiteY0" fmla="*/ 0 h 5496934"/>
              <a:gd name="connsiteX1" fmla="*/ 3860773 w 3860773"/>
              <a:gd name="connsiteY1" fmla="*/ 8466 h 5496934"/>
              <a:gd name="connsiteX2" fmla="*/ 3853871 w 3860773"/>
              <a:gd name="connsiteY2" fmla="*/ 5312228 h 5496934"/>
              <a:gd name="connsiteX3" fmla="*/ 1129576 w 3860773"/>
              <a:gd name="connsiteY3" fmla="*/ 5492122 h 5496934"/>
              <a:gd name="connsiteX4" fmla="*/ 332 w 3860773"/>
              <a:gd name="connsiteY4" fmla="*/ 4367473 h 5496934"/>
              <a:gd name="connsiteX5" fmla="*/ 12623 w 3860773"/>
              <a:gd name="connsiteY5" fmla="*/ 0 h 5496934"/>
              <a:gd name="connsiteX0" fmla="*/ 12623 w 3860773"/>
              <a:gd name="connsiteY0" fmla="*/ 0 h 5496934"/>
              <a:gd name="connsiteX1" fmla="*/ 3860773 w 3860773"/>
              <a:gd name="connsiteY1" fmla="*/ 8466 h 5496934"/>
              <a:gd name="connsiteX2" fmla="*/ 3853871 w 3860773"/>
              <a:gd name="connsiteY2" fmla="*/ 5312228 h 5496934"/>
              <a:gd name="connsiteX3" fmla="*/ 1129576 w 3860773"/>
              <a:gd name="connsiteY3" fmla="*/ 5492122 h 5496934"/>
              <a:gd name="connsiteX4" fmla="*/ 332 w 3860773"/>
              <a:gd name="connsiteY4" fmla="*/ 4367473 h 5496934"/>
              <a:gd name="connsiteX5" fmla="*/ 12623 w 3860773"/>
              <a:gd name="connsiteY5" fmla="*/ 0 h 5496934"/>
              <a:gd name="connsiteX0" fmla="*/ 12623 w 3861825"/>
              <a:gd name="connsiteY0" fmla="*/ 0 h 5496934"/>
              <a:gd name="connsiteX1" fmla="*/ 3860773 w 3861825"/>
              <a:gd name="connsiteY1" fmla="*/ 8466 h 5496934"/>
              <a:gd name="connsiteX2" fmla="*/ 3861208 w 3861825"/>
              <a:gd name="connsiteY2" fmla="*/ 5278361 h 5496934"/>
              <a:gd name="connsiteX3" fmla="*/ 1129576 w 3861825"/>
              <a:gd name="connsiteY3" fmla="*/ 5492122 h 5496934"/>
              <a:gd name="connsiteX4" fmla="*/ 332 w 3861825"/>
              <a:gd name="connsiteY4" fmla="*/ 4367473 h 5496934"/>
              <a:gd name="connsiteX5" fmla="*/ 12623 w 3861825"/>
              <a:gd name="connsiteY5" fmla="*/ 0 h 5496934"/>
              <a:gd name="connsiteX0" fmla="*/ 12623 w 3861220"/>
              <a:gd name="connsiteY0" fmla="*/ 0 h 5496934"/>
              <a:gd name="connsiteX1" fmla="*/ 3552666 w 3861220"/>
              <a:gd name="connsiteY1" fmla="*/ 8466 h 5496934"/>
              <a:gd name="connsiteX2" fmla="*/ 3861208 w 3861220"/>
              <a:gd name="connsiteY2" fmla="*/ 5278361 h 5496934"/>
              <a:gd name="connsiteX3" fmla="*/ 1129576 w 3861220"/>
              <a:gd name="connsiteY3" fmla="*/ 5492122 h 5496934"/>
              <a:gd name="connsiteX4" fmla="*/ 332 w 3861220"/>
              <a:gd name="connsiteY4" fmla="*/ 4367473 h 5496934"/>
              <a:gd name="connsiteX5" fmla="*/ 12623 w 3861220"/>
              <a:gd name="connsiteY5" fmla="*/ 0 h 5496934"/>
              <a:gd name="connsiteX0" fmla="*/ 12623 w 3641173"/>
              <a:gd name="connsiteY0" fmla="*/ 0 h 5496934"/>
              <a:gd name="connsiteX1" fmla="*/ 3552666 w 3641173"/>
              <a:gd name="connsiteY1" fmla="*/ 8466 h 5496934"/>
              <a:gd name="connsiteX2" fmla="*/ 3641132 w 3641173"/>
              <a:gd name="connsiteY2" fmla="*/ 5291061 h 5496934"/>
              <a:gd name="connsiteX3" fmla="*/ 1129576 w 3641173"/>
              <a:gd name="connsiteY3" fmla="*/ 5492122 h 5496934"/>
              <a:gd name="connsiteX4" fmla="*/ 332 w 3641173"/>
              <a:gd name="connsiteY4" fmla="*/ 4367473 h 5496934"/>
              <a:gd name="connsiteX5" fmla="*/ 12623 w 3641173"/>
              <a:gd name="connsiteY5" fmla="*/ 0 h 5496934"/>
              <a:gd name="connsiteX0" fmla="*/ 12623 w 3619179"/>
              <a:gd name="connsiteY0" fmla="*/ 0 h 5496934"/>
              <a:gd name="connsiteX1" fmla="*/ 3552666 w 3619179"/>
              <a:gd name="connsiteY1" fmla="*/ 8466 h 5496934"/>
              <a:gd name="connsiteX2" fmla="*/ 3619125 w 3619179"/>
              <a:gd name="connsiteY2" fmla="*/ 5278361 h 5496934"/>
              <a:gd name="connsiteX3" fmla="*/ 1129576 w 3619179"/>
              <a:gd name="connsiteY3" fmla="*/ 5492122 h 5496934"/>
              <a:gd name="connsiteX4" fmla="*/ 332 w 3619179"/>
              <a:gd name="connsiteY4" fmla="*/ 4367473 h 5496934"/>
              <a:gd name="connsiteX5" fmla="*/ 12623 w 3619179"/>
              <a:gd name="connsiteY5" fmla="*/ 0 h 5496934"/>
              <a:gd name="connsiteX0" fmla="*/ 12623 w 3619179"/>
              <a:gd name="connsiteY0" fmla="*/ 0 h 5496934"/>
              <a:gd name="connsiteX1" fmla="*/ 3552666 w 3619179"/>
              <a:gd name="connsiteY1" fmla="*/ 8466 h 5496934"/>
              <a:gd name="connsiteX2" fmla="*/ 3619125 w 3619179"/>
              <a:gd name="connsiteY2" fmla="*/ 5278361 h 5496934"/>
              <a:gd name="connsiteX3" fmla="*/ 1129576 w 3619179"/>
              <a:gd name="connsiteY3" fmla="*/ 5492122 h 5496934"/>
              <a:gd name="connsiteX4" fmla="*/ 332 w 3619179"/>
              <a:gd name="connsiteY4" fmla="*/ 4367473 h 5496934"/>
              <a:gd name="connsiteX5" fmla="*/ 12623 w 3619179"/>
              <a:gd name="connsiteY5" fmla="*/ 0 h 5496934"/>
              <a:gd name="connsiteX0" fmla="*/ 12623 w 3619351"/>
              <a:gd name="connsiteY0" fmla="*/ 0 h 5496934"/>
              <a:gd name="connsiteX1" fmla="*/ 3607686 w 3619351"/>
              <a:gd name="connsiteY1" fmla="*/ 8466 h 5496934"/>
              <a:gd name="connsiteX2" fmla="*/ 3619125 w 3619351"/>
              <a:gd name="connsiteY2" fmla="*/ 5278361 h 5496934"/>
              <a:gd name="connsiteX3" fmla="*/ 1129576 w 3619351"/>
              <a:gd name="connsiteY3" fmla="*/ 5492122 h 5496934"/>
              <a:gd name="connsiteX4" fmla="*/ 332 w 3619351"/>
              <a:gd name="connsiteY4" fmla="*/ 4367473 h 5496934"/>
              <a:gd name="connsiteX5" fmla="*/ 12623 w 3619351"/>
              <a:gd name="connsiteY5" fmla="*/ 0 h 5496934"/>
              <a:gd name="connsiteX0" fmla="*/ 12623 w 3619351"/>
              <a:gd name="connsiteY0" fmla="*/ 0 h 5496934"/>
              <a:gd name="connsiteX1" fmla="*/ 3607686 w 3619351"/>
              <a:gd name="connsiteY1" fmla="*/ 8466 h 5496934"/>
              <a:gd name="connsiteX2" fmla="*/ 3619125 w 3619351"/>
              <a:gd name="connsiteY2" fmla="*/ 5278361 h 5496934"/>
              <a:gd name="connsiteX3" fmla="*/ 1129576 w 3619351"/>
              <a:gd name="connsiteY3" fmla="*/ 5492122 h 5496934"/>
              <a:gd name="connsiteX4" fmla="*/ 332 w 3619351"/>
              <a:gd name="connsiteY4" fmla="*/ 4367473 h 5496934"/>
              <a:gd name="connsiteX5" fmla="*/ 12623 w 3619351"/>
              <a:gd name="connsiteY5" fmla="*/ 0 h 5496934"/>
              <a:gd name="connsiteX0" fmla="*/ 12623 w 3619351"/>
              <a:gd name="connsiteY0" fmla="*/ 0 h 5496934"/>
              <a:gd name="connsiteX1" fmla="*/ 3607686 w 3619351"/>
              <a:gd name="connsiteY1" fmla="*/ 8466 h 5496934"/>
              <a:gd name="connsiteX2" fmla="*/ 3619125 w 3619351"/>
              <a:gd name="connsiteY2" fmla="*/ 5278361 h 5496934"/>
              <a:gd name="connsiteX3" fmla="*/ 1129576 w 3619351"/>
              <a:gd name="connsiteY3" fmla="*/ 5492122 h 5496934"/>
              <a:gd name="connsiteX4" fmla="*/ 332 w 3619351"/>
              <a:gd name="connsiteY4" fmla="*/ 4367473 h 5496934"/>
              <a:gd name="connsiteX5" fmla="*/ 12623 w 3619351"/>
              <a:gd name="connsiteY5" fmla="*/ 0 h 5496934"/>
              <a:gd name="connsiteX0" fmla="*/ 12623 w 3619351"/>
              <a:gd name="connsiteY0" fmla="*/ 0 h 5484308"/>
              <a:gd name="connsiteX1" fmla="*/ 3607686 w 3619351"/>
              <a:gd name="connsiteY1" fmla="*/ 8466 h 5484308"/>
              <a:gd name="connsiteX2" fmla="*/ 3619125 w 3619351"/>
              <a:gd name="connsiteY2" fmla="*/ 5278361 h 5484308"/>
              <a:gd name="connsiteX3" fmla="*/ 1173592 w 3619351"/>
              <a:gd name="connsiteY3" fmla="*/ 5479422 h 5484308"/>
              <a:gd name="connsiteX4" fmla="*/ 332 w 3619351"/>
              <a:gd name="connsiteY4" fmla="*/ 4367473 h 5484308"/>
              <a:gd name="connsiteX5" fmla="*/ 12623 w 3619351"/>
              <a:gd name="connsiteY5" fmla="*/ 0 h 5484308"/>
              <a:gd name="connsiteX0" fmla="*/ 12623 w 3619351"/>
              <a:gd name="connsiteY0" fmla="*/ 0 h 5459064"/>
              <a:gd name="connsiteX1" fmla="*/ 3607686 w 3619351"/>
              <a:gd name="connsiteY1" fmla="*/ 8466 h 5459064"/>
              <a:gd name="connsiteX2" fmla="*/ 3619125 w 3619351"/>
              <a:gd name="connsiteY2" fmla="*/ 5278361 h 5459064"/>
              <a:gd name="connsiteX3" fmla="*/ 1096565 w 3619351"/>
              <a:gd name="connsiteY3" fmla="*/ 5454022 h 5459064"/>
              <a:gd name="connsiteX4" fmla="*/ 332 w 3619351"/>
              <a:gd name="connsiteY4" fmla="*/ 4367473 h 5459064"/>
              <a:gd name="connsiteX5" fmla="*/ 12623 w 3619351"/>
              <a:gd name="connsiteY5" fmla="*/ 0 h 5459064"/>
              <a:gd name="connsiteX0" fmla="*/ 12623 w 3619351"/>
              <a:gd name="connsiteY0" fmla="*/ 0 h 5459064"/>
              <a:gd name="connsiteX1" fmla="*/ 3607686 w 3619351"/>
              <a:gd name="connsiteY1" fmla="*/ 8466 h 5459064"/>
              <a:gd name="connsiteX2" fmla="*/ 3619125 w 3619351"/>
              <a:gd name="connsiteY2" fmla="*/ 5278361 h 5459064"/>
              <a:gd name="connsiteX3" fmla="*/ 1140580 w 3619351"/>
              <a:gd name="connsiteY3" fmla="*/ 5454022 h 5459064"/>
              <a:gd name="connsiteX4" fmla="*/ 332 w 3619351"/>
              <a:gd name="connsiteY4" fmla="*/ 4367473 h 5459064"/>
              <a:gd name="connsiteX5" fmla="*/ 12623 w 3619351"/>
              <a:gd name="connsiteY5" fmla="*/ 0 h 5459064"/>
              <a:gd name="connsiteX0" fmla="*/ 12623 w 3619351"/>
              <a:gd name="connsiteY0" fmla="*/ 0 h 5459064"/>
              <a:gd name="connsiteX1" fmla="*/ 3607686 w 3619351"/>
              <a:gd name="connsiteY1" fmla="*/ 8466 h 5459064"/>
              <a:gd name="connsiteX2" fmla="*/ 3619125 w 3619351"/>
              <a:gd name="connsiteY2" fmla="*/ 5259311 h 5459064"/>
              <a:gd name="connsiteX3" fmla="*/ 1140580 w 3619351"/>
              <a:gd name="connsiteY3" fmla="*/ 5454022 h 5459064"/>
              <a:gd name="connsiteX4" fmla="*/ 332 w 3619351"/>
              <a:gd name="connsiteY4" fmla="*/ 4367473 h 5459064"/>
              <a:gd name="connsiteX5" fmla="*/ 12623 w 3619351"/>
              <a:gd name="connsiteY5" fmla="*/ 0 h 54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351" h="5459064">
                <a:moveTo>
                  <a:pt x="12623" y="0"/>
                </a:moveTo>
                <a:lnTo>
                  <a:pt x="3607686" y="8466"/>
                </a:lnTo>
                <a:cubicBezTo>
                  <a:pt x="3605385" y="1776387"/>
                  <a:pt x="3621426" y="3491390"/>
                  <a:pt x="3619125" y="5259311"/>
                </a:cubicBezTo>
                <a:lnTo>
                  <a:pt x="1140580" y="5454022"/>
                </a:lnTo>
                <a:cubicBezTo>
                  <a:pt x="233260" y="5527045"/>
                  <a:pt x="1814" y="4789520"/>
                  <a:pt x="332" y="4367473"/>
                </a:cubicBezTo>
                <a:cubicBezTo>
                  <a:pt x="-2656" y="2491017"/>
                  <a:pt x="15611" y="1859523"/>
                  <a:pt x="12623" y="0"/>
                </a:cubicBezTo>
                <a:close/>
              </a:path>
            </a:pathLst>
          </a:custGeom>
          <a:solidFill>
            <a:schemeClr val="bg1">
              <a:lumMod val="85000"/>
            </a:schemeClr>
          </a:solidFill>
          <a:effectLst/>
        </p:spPr>
        <p:txBody>
          <a:bodyPr/>
          <a:lstStyle>
            <a:lvl1pPr algn="ctr">
              <a:defRPr/>
            </a:lvl1pPr>
          </a:lstStyle>
          <a:p>
            <a:br>
              <a:rPr lang="en-US" noProof="0"/>
            </a:br>
            <a:br>
              <a:rPr lang="en-US" noProof="0"/>
            </a:br>
            <a:br>
              <a:rPr lang="en-US" noProof="0"/>
            </a:br>
            <a:br>
              <a:rPr lang="en-US" noProof="0"/>
            </a:br>
            <a:br>
              <a:rPr lang="en-US" noProof="0"/>
            </a:br>
            <a:br>
              <a:rPr lang="en-US" noProof="0"/>
            </a:br>
            <a:br>
              <a:rPr lang="en-US" noProof="0"/>
            </a:br>
            <a:br>
              <a:rPr lang="en-US" noProof="0"/>
            </a:br>
            <a:r>
              <a:rPr lang="en-US" noProof="0"/>
              <a:t>Place image here</a:t>
            </a:r>
          </a:p>
        </p:txBody>
      </p:sp>
      <p:sp>
        <p:nvSpPr>
          <p:cNvPr id="11" name="Rounded Rectangle 10"/>
          <p:cNvSpPr/>
          <p:nvPr userDrawn="1"/>
        </p:nvSpPr>
        <p:spPr>
          <a:xfrm>
            <a:off x="6678304" y="6311683"/>
            <a:ext cx="5767317" cy="295955"/>
          </a:xfrm>
          <a:prstGeom prst="round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3" name="Slide Number Placeholder 3"/>
          <p:cNvSpPr txBox="1">
            <a:spLocks/>
          </p:cNvSpPr>
          <p:nvPr userDrawn="1"/>
        </p:nvSpPr>
        <p:spPr>
          <a:xfrm>
            <a:off x="11514424" y="6300393"/>
            <a:ext cx="488672" cy="295955"/>
          </a:xfrm>
          <a:prstGeom prst="rect">
            <a:avLst/>
          </a:prstGeom>
          <a:noFill/>
        </p:spPr>
        <p:txBody>
          <a:bodyPr vert="horz" lIns="0" tIns="60960" rIns="0" bIns="60960" rtlCol="0" anchor="ctr" anchorCtr="0"/>
          <a:lstStyle>
            <a:defPPr>
              <a:defRPr lang="en-US"/>
            </a:defPPr>
            <a:lvl1pPr marL="0" algn="r" defTabSz="457200" rtl="0" eaLnBrk="1" latinLnBrk="0" hangingPunct="1">
              <a:defRPr sz="1000" kern="1200" baseline="0">
                <a:solidFill>
                  <a:srgbClr val="FFFFFF"/>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3CD47ED-652C-8448-8F53-BBD5B8B34F6B}" type="slidenum">
              <a:rPr lang="en-US" sz="1200" smtClean="0">
                <a:solidFill>
                  <a:schemeClr val="bg1"/>
                </a:solidFill>
                <a:latin typeface="+mn-lt"/>
              </a:rPr>
              <a:pPr algn="r"/>
              <a:t>‹#›</a:t>
            </a:fld>
            <a:endParaRPr lang="en-US" sz="1200">
              <a:solidFill>
                <a:schemeClr val="bg1"/>
              </a:solidFill>
              <a:latin typeface="+mn-lt"/>
            </a:endParaRPr>
          </a:p>
        </p:txBody>
      </p:sp>
      <p:sp>
        <p:nvSpPr>
          <p:cNvPr id="14" name="Text Placeholder 37"/>
          <p:cNvSpPr>
            <a:spLocks noGrp="1"/>
          </p:cNvSpPr>
          <p:nvPr>
            <p:ph type="body" sz="quarter" idx="14" hasCustomPrompt="1"/>
          </p:nvPr>
        </p:nvSpPr>
        <p:spPr>
          <a:xfrm>
            <a:off x="6705596" y="6289104"/>
            <a:ext cx="3352800" cy="295955"/>
          </a:xfrm>
          <a:prstGeom prst="rect">
            <a:avLst/>
          </a:prstGeom>
        </p:spPr>
        <p:txBody>
          <a:bodyPr/>
          <a:lstStyle>
            <a:lvl1pPr>
              <a:defRPr sz="1200" baseline="0">
                <a:solidFill>
                  <a:schemeClr val="bg1"/>
                </a:solidFill>
                <a:latin typeface="Arial" pitchFamily="34" charset="0"/>
                <a:cs typeface="Arial" pitchFamily="34" charset="0"/>
              </a:defRPr>
            </a:lvl1pPr>
          </a:lstStyle>
          <a:p>
            <a:r>
              <a:rPr lang="en-US">
                <a:cs typeface="Arial"/>
              </a:rPr>
              <a:t>Course Description - Abbreviated</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6644" y="6125157"/>
            <a:ext cx="1270221" cy="613352"/>
          </a:xfrm>
          <a:prstGeom prst="rect">
            <a:avLst/>
          </a:prstGeom>
          <a:effectLst/>
        </p:spPr>
      </p:pic>
    </p:spTree>
    <p:extLst>
      <p:ext uri="{BB962C8B-B14F-4D97-AF65-F5344CB8AC3E}">
        <p14:creationId xmlns:p14="http://schemas.microsoft.com/office/powerpoint/2010/main" val="1516700527"/>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9" name="Rectangle 8"/>
          <p:cNvSpPr/>
          <p:nvPr userDrawn="1"/>
        </p:nvSpPr>
        <p:spPr>
          <a:xfrm>
            <a:off x="0" y="6175887"/>
            <a:ext cx="12192005" cy="70392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accent1"/>
              </a:solidFill>
            </a:endParaRPr>
          </a:p>
        </p:txBody>
      </p:sp>
      <p:pic>
        <p:nvPicPr>
          <p:cNvPr id="10" name="Grafik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6401" y="6430014"/>
            <a:ext cx="1579577" cy="236937"/>
          </a:xfrm>
          <a:prstGeom prst="rect">
            <a:avLst/>
          </a:prstGeom>
        </p:spPr>
      </p:pic>
      <p:sp>
        <p:nvSpPr>
          <p:cNvPr id="11" name="Slide Number Placeholder 3"/>
          <p:cNvSpPr txBox="1">
            <a:spLocks/>
          </p:cNvSpPr>
          <p:nvPr userDrawn="1"/>
        </p:nvSpPr>
        <p:spPr>
          <a:xfrm>
            <a:off x="-5" y="6175887"/>
            <a:ext cx="488672" cy="737792"/>
          </a:xfrm>
          <a:prstGeom prst="rect">
            <a:avLst/>
          </a:prstGeom>
          <a:noFill/>
        </p:spPr>
        <p:txBody>
          <a:bodyPr vert="horz" lIns="0" tIns="60960" rIns="0" bIns="60960" rtlCol="0" anchor="ctr"/>
          <a:lstStyle>
            <a:defPPr>
              <a:defRPr lang="en-US"/>
            </a:defPPr>
            <a:lvl1pPr marL="0" algn="r" defTabSz="457200" rtl="0" eaLnBrk="1" latinLnBrk="0" hangingPunct="1">
              <a:defRPr sz="1000" kern="1200" baseline="0">
                <a:solidFill>
                  <a:srgbClr val="FFFFFF"/>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3CD47ED-652C-8448-8F53-BBD5B8B34F6B}" type="slidenum">
              <a:rPr lang="en-US" sz="1200" smtClean="0">
                <a:solidFill>
                  <a:schemeClr val="bg1">
                    <a:alpha val="40000"/>
                  </a:schemeClr>
                </a:solidFill>
                <a:latin typeface="+mn-lt"/>
              </a:rPr>
              <a:pPr algn="r"/>
              <a:t>‹#›</a:t>
            </a:fld>
            <a:endParaRPr lang="en-US" sz="1200">
              <a:solidFill>
                <a:schemeClr val="bg1">
                  <a:alpha val="40000"/>
                </a:schemeClr>
              </a:solidFill>
              <a:latin typeface="+mn-lt"/>
            </a:endParaRPr>
          </a:p>
        </p:txBody>
      </p:sp>
      <p:sp>
        <p:nvSpPr>
          <p:cNvPr id="12" name="Content Placeholder 2"/>
          <p:cNvSpPr>
            <a:spLocks noGrp="1"/>
          </p:cNvSpPr>
          <p:nvPr>
            <p:ph idx="1" hasCustomPrompt="1"/>
          </p:nvPr>
        </p:nvSpPr>
        <p:spPr>
          <a:xfrm>
            <a:off x="643778" y="1354669"/>
            <a:ext cx="11057156" cy="4588932"/>
          </a:xfrm>
          <a:prstGeom prst="rect">
            <a:avLst/>
          </a:prstGeom>
        </p:spPr>
        <p:txBody>
          <a:bodyPr/>
          <a:lstStyle>
            <a:lvl1pPr marL="0" marR="0" indent="0" algn="l" defTabSz="1219170" rtl="0" eaLnBrk="0" fontAlgn="base" latinLnBrk="0" hangingPunct="0">
              <a:lnSpc>
                <a:spcPct val="100000"/>
              </a:lnSpc>
              <a:spcBef>
                <a:spcPts val="0"/>
              </a:spcBef>
              <a:spcAft>
                <a:spcPts val="667"/>
              </a:spcAft>
              <a:buClr>
                <a:schemeClr val="tx1"/>
              </a:buClr>
              <a:buSzTx/>
              <a:buFont typeface="+mj-lt"/>
              <a:buNone/>
              <a:tabLst/>
              <a:defRPr sz="1333" b="0" baseline="0">
                <a:solidFill>
                  <a:schemeClr val="tx1"/>
                </a:solidFill>
                <a:latin typeface="Arial"/>
                <a:cs typeface="Arial"/>
              </a:defRPr>
            </a:lvl1pPr>
            <a:lvl2pPr marL="615935" indent="-306910">
              <a:defRPr sz="2667"/>
            </a:lvl2pPr>
            <a:lvl3pPr marL="1073124" indent="-309026">
              <a:defRPr sz="2667"/>
            </a:lvl3pPr>
            <a:lvl4pPr marL="1530312" indent="-311143">
              <a:buFont typeface="Arial" pitchFamily="34" charset="0"/>
              <a:buChar char="•"/>
              <a:defRPr/>
            </a:lvl4pPr>
            <a:lvl5pPr marL="1985384" indent="-311143">
              <a:defRPr/>
            </a:lvl5pPr>
          </a:lstStyle>
          <a:p>
            <a:pPr marL="304792" marR="0" lvl="0" indent="-304792" algn="l" defTabSz="1219170" rtl="0" eaLnBrk="0" fontAlgn="base" latinLnBrk="0" hangingPunct="0">
              <a:lnSpc>
                <a:spcPct val="100000"/>
              </a:lnSpc>
              <a:spcBef>
                <a:spcPts val="0"/>
              </a:spcBef>
              <a:spcAft>
                <a:spcPts val="667"/>
              </a:spcAft>
              <a:buClr>
                <a:srgbClr val="374673"/>
              </a:buClr>
              <a:buSzTx/>
              <a:buFont typeface="+mj-lt"/>
              <a:buAutoNum type="arabicPeriod"/>
              <a:tabLst/>
              <a:defRPr/>
            </a:pPr>
            <a:r>
              <a:rPr kumimoji="0" lang="en-US" sz="1333" b="0" i="0" u="none" strike="noStrike" kern="0" cap="none" spc="0" normalizeH="0" baseline="0" noProof="0">
                <a:ln>
                  <a:noFill/>
                </a:ln>
                <a:solidFill>
                  <a:srgbClr val="374673"/>
                </a:solidFill>
                <a:effectLst/>
                <a:uLnTx/>
                <a:uFillTx/>
                <a:latin typeface="+mn-lt"/>
                <a:ea typeface="ＭＳ Ｐゴシック"/>
              </a:rPr>
              <a:t>Click to add references. Use reference page when the number of on-slide references exceeds two OR when the presentation content will only be used in a “locked” format, e.g. PDF or digital loop.</a:t>
            </a:r>
          </a:p>
          <a:p>
            <a:pPr marL="304792" marR="0" lvl="0" indent="-304792" algn="l" defTabSz="1219170" rtl="0" eaLnBrk="0" fontAlgn="base" latinLnBrk="0" hangingPunct="0">
              <a:lnSpc>
                <a:spcPct val="100000"/>
              </a:lnSpc>
              <a:spcBef>
                <a:spcPts val="0"/>
              </a:spcBef>
              <a:spcAft>
                <a:spcPts val="667"/>
              </a:spcAft>
              <a:buClr>
                <a:srgbClr val="374673"/>
              </a:buClr>
              <a:buSzTx/>
              <a:buFont typeface="+mj-lt"/>
              <a:buAutoNum type="arabicPeriod"/>
              <a:tabLst/>
              <a:defRPr/>
            </a:pPr>
            <a:r>
              <a:rPr kumimoji="0" lang="en-US" sz="1333" b="0" i="0" u="none" strike="noStrike" kern="0" cap="none" spc="0" normalizeH="0" baseline="0" noProof="0">
                <a:ln>
                  <a:noFill/>
                </a:ln>
                <a:solidFill>
                  <a:srgbClr val="374673"/>
                </a:solidFill>
                <a:effectLst/>
                <a:uLnTx/>
                <a:uFillTx/>
                <a:latin typeface="+mn-lt"/>
                <a:ea typeface="ＭＳ Ｐゴシック"/>
              </a:rPr>
              <a:t>Click to add references. Use reference page when the number of on-slide references exceeds two OR when the presentation content will only be used in a “locked” format, e.g. PDF or digital loop.</a:t>
            </a:r>
          </a:p>
          <a:p>
            <a:pPr marL="304792" marR="0" lvl="0" indent="-304792" algn="l" defTabSz="1219170" rtl="0" eaLnBrk="0" fontAlgn="base" latinLnBrk="0" hangingPunct="0">
              <a:lnSpc>
                <a:spcPct val="100000"/>
              </a:lnSpc>
              <a:spcBef>
                <a:spcPts val="0"/>
              </a:spcBef>
              <a:spcAft>
                <a:spcPts val="667"/>
              </a:spcAft>
              <a:buClr>
                <a:srgbClr val="374673"/>
              </a:buClr>
              <a:buSzTx/>
              <a:buFont typeface="+mj-lt"/>
              <a:buAutoNum type="arabicPeriod"/>
              <a:tabLst/>
              <a:defRPr/>
            </a:pPr>
            <a:r>
              <a:rPr kumimoji="0" lang="en-US" sz="1333" b="0" i="0" u="none" strike="noStrike" kern="0" cap="none" spc="0" normalizeH="0" baseline="0" noProof="0">
                <a:ln>
                  <a:noFill/>
                </a:ln>
                <a:solidFill>
                  <a:srgbClr val="374673"/>
                </a:solidFill>
                <a:effectLst/>
                <a:uLnTx/>
                <a:uFillTx/>
                <a:latin typeface="+mn-lt"/>
                <a:ea typeface="ＭＳ Ｐゴシック"/>
              </a:rPr>
              <a:t>Click to add references. Use reference page when the number of on-slide references exceeds two OR when the presentation content will only be used in a “locked” format, e.g. PDF or digital loop.</a:t>
            </a:r>
          </a:p>
          <a:p>
            <a:pPr marL="304792" marR="0" lvl="0" indent="-304792" algn="l" defTabSz="1219170" rtl="0" eaLnBrk="0" fontAlgn="base" latinLnBrk="0" hangingPunct="0">
              <a:lnSpc>
                <a:spcPct val="100000"/>
              </a:lnSpc>
              <a:spcBef>
                <a:spcPts val="0"/>
              </a:spcBef>
              <a:spcAft>
                <a:spcPts val="667"/>
              </a:spcAft>
              <a:buClr>
                <a:srgbClr val="374673"/>
              </a:buClr>
              <a:buSzTx/>
              <a:buFont typeface="+mj-lt"/>
              <a:buAutoNum type="arabicPeriod"/>
              <a:tabLst/>
              <a:defRPr/>
            </a:pPr>
            <a:r>
              <a:rPr kumimoji="0" lang="en-US" sz="1333" b="0" i="0" u="none" strike="noStrike" kern="0" cap="none" spc="0" normalizeH="0" baseline="0" noProof="0">
                <a:ln>
                  <a:noFill/>
                </a:ln>
                <a:solidFill>
                  <a:srgbClr val="374673"/>
                </a:solidFill>
                <a:effectLst/>
                <a:uLnTx/>
                <a:uFillTx/>
                <a:latin typeface="+mn-lt"/>
                <a:ea typeface="ＭＳ Ｐゴシック"/>
              </a:rPr>
              <a:t>Click to add references. Use reference page when the number of on-slide references exceeds two OR when the presentation content will only be used in a “locked” format, e.g. PDF or digital loop.</a:t>
            </a:r>
          </a:p>
          <a:p>
            <a:pPr marL="304792" marR="0" lvl="0" indent="-304792" algn="l" defTabSz="1219170" rtl="0" eaLnBrk="0" fontAlgn="base" latinLnBrk="0" hangingPunct="0">
              <a:lnSpc>
                <a:spcPct val="100000"/>
              </a:lnSpc>
              <a:spcBef>
                <a:spcPts val="0"/>
              </a:spcBef>
              <a:spcAft>
                <a:spcPts val="667"/>
              </a:spcAft>
              <a:buClr>
                <a:srgbClr val="374673"/>
              </a:buClr>
              <a:buSzTx/>
              <a:buFont typeface="+mj-lt"/>
              <a:buAutoNum type="arabicPeriod"/>
              <a:tabLst/>
              <a:defRPr/>
            </a:pPr>
            <a:r>
              <a:rPr kumimoji="0" lang="en-US" sz="1333" b="0" i="0" u="none" strike="noStrike" kern="0" cap="none" spc="0" normalizeH="0" baseline="0" noProof="0">
                <a:ln>
                  <a:noFill/>
                </a:ln>
                <a:solidFill>
                  <a:srgbClr val="374673"/>
                </a:solidFill>
                <a:effectLst/>
                <a:uLnTx/>
                <a:uFillTx/>
                <a:latin typeface="+mn-lt"/>
                <a:ea typeface="ＭＳ Ｐゴシック"/>
              </a:rPr>
              <a:t>Click to add references. Use reference page when the number of on-slide references exceeds two OR when the presentation content will only be used in a “locked” format, e.g. PDF or digital loop.</a:t>
            </a:r>
          </a:p>
          <a:p>
            <a:pPr marL="304792" marR="0" lvl="0" indent="-304792" algn="l" defTabSz="1219170" rtl="0" eaLnBrk="0" fontAlgn="base" latinLnBrk="0" hangingPunct="0">
              <a:lnSpc>
                <a:spcPct val="100000"/>
              </a:lnSpc>
              <a:spcBef>
                <a:spcPts val="0"/>
              </a:spcBef>
              <a:spcAft>
                <a:spcPts val="667"/>
              </a:spcAft>
              <a:buClr>
                <a:srgbClr val="374673"/>
              </a:buClr>
              <a:buSzTx/>
              <a:buFont typeface="+mj-lt"/>
              <a:buAutoNum type="arabicPeriod"/>
              <a:tabLst/>
              <a:defRPr/>
            </a:pPr>
            <a:r>
              <a:rPr kumimoji="0" lang="en-US" sz="1333" b="0" i="0" u="none" strike="noStrike" kern="0" cap="none" spc="0" normalizeH="0" baseline="0" noProof="0">
                <a:ln>
                  <a:noFill/>
                </a:ln>
                <a:solidFill>
                  <a:srgbClr val="374673"/>
                </a:solidFill>
                <a:effectLst/>
                <a:uLnTx/>
                <a:uFillTx/>
                <a:latin typeface="+mn-lt"/>
                <a:ea typeface="ＭＳ Ｐゴシック"/>
              </a:rPr>
              <a:t>Click to add references. Use reference page when the number of on-slide references exceeds two OR when the presentation content will only be used in a “locked” format, e.g. PDF or digital loop.</a:t>
            </a:r>
          </a:p>
          <a:p>
            <a:pPr marL="304792" marR="0" lvl="0" indent="-304792" algn="l" defTabSz="1219170" rtl="0" eaLnBrk="0" fontAlgn="base" latinLnBrk="0" hangingPunct="0">
              <a:lnSpc>
                <a:spcPct val="100000"/>
              </a:lnSpc>
              <a:spcBef>
                <a:spcPts val="0"/>
              </a:spcBef>
              <a:spcAft>
                <a:spcPts val="667"/>
              </a:spcAft>
              <a:buClr>
                <a:srgbClr val="374673"/>
              </a:buClr>
              <a:buSzTx/>
              <a:buFont typeface="+mj-lt"/>
              <a:buAutoNum type="arabicPeriod"/>
              <a:tabLst/>
              <a:defRPr/>
            </a:pPr>
            <a:r>
              <a:rPr kumimoji="0" lang="en-US" sz="1333" b="0" i="0" u="none" strike="noStrike" kern="0" cap="none" spc="0" normalizeH="0" baseline="0" noProof="0">
                <a:ln>
                  <a:noFill/>
                </a:ln>
                <a:solidFill>
                  <a:srgbClr val="374673"/>
                </a:solidFill>
                <a:effectLst/>
                <a:uLnTx/>
                <a:uFillTx/>
                <a:latin typeface="+mn-lt"/>
                <a:ea typeface="ＭＳ Ｐゴシック"/>
              </a:rPr>
              <a:t>Click to add references. Use reference page when the number of on-slide references exceeds two OR when the presentation content will only be used in a “locked” format, e.g. PDF or digital loop.</a:t>
            </a:r>
          </a:p>
          <a:p>
            <a:pPr marL="304792" marR="0" lvl="0" indent="-304792" algn="l" defTabSz="1219170" rtl="0" eaLnBrk="0" fontAlgn="base" latinLnBrk="0" hangingPunct="0">
              <a:lnSpc>
                <a:spcPct val="100000"/>
              </a:lnSpc>
              <a:spcBef>
                <a:spcPts val="0"/>
              </a:spcBef>
              <a:spcAft>
                <a:spcPts val="667"/>
              </a:spcAft>
              <a:buClr>
                <a:srgbClr val="374673"/>
              </a:buClr>
              <a:buSzTx/>
              <a:buFont typeface="+mj-lt"/>
              <a:buAutoNum type="arabicPeriod"/>
              <a:tabLst/>
              <a:defRPr/>
            </a:pPr>
            <a:r>
              <a:rPr kumimoji="0" lang="en-US" sz="1333" b="0" i="0" u="none" strike="noStrike" kern="0" cap="none" spc="0" normalizeH="0" baseline="0" noProof="0">
                <a:ln>
                  <a:noFill/>
                </a:ln>
                <a:solidFill>
                  <a:srgbClr val="374673"/>
                </a:solidFill>
                <a:effectLst/>
                <a:uLnTx/>
                <a:uFillTx/>
                <a:latin typeface="+mn-lt"/>
                <a:ea typeface="ＭＳ Ｐゴシック"/>
              </a:rPr>
              <a:t>Click to add references. Use reference page when the number of on-slide references exceeds two OR when the presentation content will only be used in a “locked” format, e.g. PDF or digital loop.</a:t>
            </a:r>
          </a:p>
          <a:p>
            <a:pPr marL="304792" marR="0" lvl="0" indent="-304792" algn="l" defTabSz="1219170" rtl="0" eaLnBrk="0" fontAlgn="base" latinLnBrk="0" hangingPunct="0">
              <a:lnSpc>
                <a:spcPct val="100000"/>
              </a:lnSpc>
              <a:spcBef>
                <a:spcPts val="0"/>
              </a:spcBef>
              <a:spcAft>
                <a:spcPts val="667"/>
              </a:spcAft>
              <a:buClr>
                <a:srgbClr val="374673"/>
              </a:buClr>
              <a:buSzTx/>
              <a:buFont typeface="+mj-lt"/>
              <a:buAutoNum type="arabicPeriod"/>
              <a:tabLst/>
              <a:defRPr/>
            </a:pPr>
            <a:endParaRPr kumimoji="0" lang="en-US" sz="1333" b="0" i="0" u="none" strike="noStrike" kern="0" cap="none" spc="0" normalizeH="0" baseline="0" noProof="0">
              <a:ln>
                <a:noFill/>
              </a:ln>
              <a:solidFill>
                <a:srgbClr val="374673"/>
              </a:solidFill>
              <a:effectLst/>
              <a:uLnTx/>
              <a:uFillTx/>
              <a:latin typeface="+mn-lt"/>
              <a:ea typeface="ＭＳ Ｐゴシック"/>
            </a:endParaRPr>
          </a:p>
          <a:p>
            <a:pPr marL="304792" marR="0" lvl="0" indent="-304792" algn="l" defTabSz="1219170" rtl="0" eaLnBrk="0" fontAlgn="base" latinLnBrk="0" hangingPunct="0">
              <a:lnSpc>
                <a:spcPct val="100000"/>
              </a:lnSpc>
              <a:spcBef>
                <a:spcPts val="0"/>
              </a:spcBef>
              <a:spcAft>
                <a:spcPts val="667"/>
              </a:spcAft>
              <a:buClr>
                <a:srgbClr val="374673"/>
              </a:buClr>
              <a:buSzTx/>
              <a:buFont typeface="+mj-lt"/>
              <a:buAutoNum type="arabicPeriod"/>
              <a:tabLst/>
              <a:defRPr/>
            </a:pPr>
            <a:endParaRPr kumimoji="0" lang="en-US" sz="1333" b="0" i="0" u="none" strike="noStrike" kern="0" cap="none" spc="0" normalizeH="0" baseline="0" noProof="0">
              <a:ln>
                <a:noFill/>
              </a:ln>
              <a:solidFill>
                <a:srgbClr val="374673"/>
              </a:solidFill>
              <a:effectLst/>
              <a:uLnTx/>
              <a:uFillTx/>
              <a:latin typeface="+mn-lt"/>
              <a:ea typeface="ＭＳ Ｐゴシック"/>
            </a:endParaRPr>
          </a:p>
        </p:txBody>
      </p:sp>
      <p:sp>
        <p:nvSpPr>
          <p:cNvPr id="13" name="Text Placeholder 9"/>
          <p:cNvSpPr>
            <a:spLocks noGrp="1"/>
          </p:cNvSpPr>
          <p:nvPr>
            <p:ph type="body" sz="quarter" idx="13" hasCustomPrompt="1"/>
          </p:nvPr>
        </p:nvSpPr>
        <p:spPr>
          <a:xfrm>
            <a:off x="638401" y="349332"/>
            <a:ext cx="5762400" cy="826757"/>
          </a:xfrm>
          <a:prstGeom prst="rect">
            <a:avLst/>
          </a:prstGeom>
        </p:spPr>
        <p:txBody>
          <a:bodyPr wrap="square" anchor="b" anchorCtr="0">
            <a:noAutofit/>
          </a:bodyPr>
          <a:lstStyle>
            <a:lvl1pPr>
              <a:lnSpc>
                <a:spcPts val="4533"/>
              </a:lnSpc>
              <a:defRPr sz="3200" b="1" i="1" spc="0" baseline="0">
                <a:solidFill>
                  <a:schemeClr val="accent1"/>
                </a:solidFill>
                <a:effectLst/>
                <a:latin typeface="Arial" pitchFamily="34" charset="0"/>
                <a:cs typeface="Arial" pitchFamily="34" charset="0"/>
              </a:defRPr>
            </a:lvl1pPr>
          </a:lstStyle>
          <a:p>
            <a:pPr lvl="0"/>
            <a:r>
              <a:rPr lang="en-US"/>
              <a:t>References</a:t>
            </a:r>
          </a:p>
        </p:txBody>
      </p:sp>
    </p:spTree>
    <p:extLst>
      <p:ext uri="{BB962C8B-B14F-4D97-AF65-F5344CB8AC3E}">
        <p14:creationId xmlns:p14="http://schemas.microsoft.com/office/powerpoint/2010/main" val="344157318"/>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Page V3">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857"/>
            <a:ext cx="12192000" cy="4505327"/>
          </a:xfrm>
          <a:prstGeom prst="rect">
            <a:avLst/>
          </a:prstGeom>
        </p:spPr>
      </p:pic>
      <p:sp>
        <p:nvSpPr>
          <p:cNvPr id="4" name="Rectangle 3"/>
          <p:cNvSpPr/>
          <p:nvPr userDrawn="1"/>
        </p:nvSpPr>
        <p:spPr>
          <a:xfrm>
            <a:off x="0" y="3797302"/>
            <a:ext cx="12192000" cy="2135068"/>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8" name="Freihandform 5"/>
          <p:cNvSpPr/>
          <p:nvPr userDrawn="1"/>
        </p:nvSpPr>
        <p:spPr>
          <a:xfrm>
            <a:off x="-12095" y="5046921"/>
            <a:ext cx="12241376" cy="1839761"/>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181254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1812547 h 2036079"/>
              <a:gd name="connsiteX0" fmla="*/ 0 w 9169454"/>
              <a:gd name="connsiteY0" fmla="*/ 1812547 h 1813829"/>
              <a:gd name="connsiteX1" fmla="*/ 9169381 w 9169454"/>
              <a:gd name="connsiteY1" fmla="*/ 1813829 h 1813829"/>
              <a:gd name="connsiteX2" fmla="*/ 9144765 w 9169454"/>
              <a:gd name="connsiteY2" fmla="*/ 64560 h 1813829"/>
              <a:gd name="connsiteX3" fmla="*/ 1047662 w 9169454"/>
              <a:gd name="connsiteY3" fmla="*/ 602625 h 1813829"/>
              <a:gd name="connsiteX4" fmla="*/ 4637 w 9169454"/>
              <a:gd name="connsiteY4" fmla="*/ 0 h 1813829"/>
              <a:gd name="connsiteX5" fmla="*/ 0 w 9169454"/>
              <a:gd name="connsiteY5" fmla="*/ 1812547 h 1813829"/>
              <a:gd name="connsiteX0" fmla="*/ 0 w 9144765"/>
              <a:gd name="connsiteY0" fmla="*/ 1812547 h 1812547"/>
              <a:gd name="connsiteX1" fmla="*/ 9143981 w 9144765"/>
              <a:gd name="connsiteY1" fmla="*/ 17291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44765"/>
              <a:gd name="connsiteY0" fmla="*/ 1812547 h 1812547"/>
              <a:gd name="connsiteX1" fmla="*/ 9135515 w 9144765"/>
              <a:gd name="connsiteY1" fmla="*/ 18053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71979"/>
              <a:gd name="connsiteY0" fmla="*/ 1812547 h 1812547"/>
              <a:gd name="connsiteX1" fmla="*/ 9135515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796292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39761 h 1839761"/>
              <a:gd name="connsiteX1" fmla="*/ 9171800 w 9172310"/>
              <a:gd name="connsiteY1" fmla="*/ 1805363 h 1839761"/>
              <a:gd name="connsiteX2" fmla="*/ 9171979 w 9172310"/>
              <a:gd name="connsiteY2" fmla="*/ 64560 h 1839761"/>
              <a:gd name="connsiteX3" fmla="*/ 1047662 w 9172310"/>
              <a:gd name="connsiteY3" fmla="*/ 602625 h 1839761"/>
              <a:gd name="connsiteX4" fmla="*/ 4637 w 9172310"/>
              <a:gd name="connsiteY4" fmla="*/ 0 h 1839761"/>
              <a:gd name="connsiteX5" fmla="*/ 0 w 9172310"/>
              <a:gd name="connsiteY5" fmla="*/ 1839761 h 1839761"/>
              <a:gd name="connsiteX0" fmla="*/ 0 w 9171979"/>
              <a:gd name="connsiteY0" fmla="*/ 1839761 h 1839761"/>
              <a:gd name="connsiteX1" fmla="*/ 9153657 w 9171979"/>
              <a:gd name="connsiteY1" fmla="*/ 1814434 h 1839761"/>
              <a:gd name="connsiteX2" fmla="*/ 9171979 w 9171979"/>
              <a:gd name="connsiteY2" fmla="*/ 64560 h 1839761"/>
              <a:gd name="connsiteX3" fmla="*/ 1047662 w 9171979"/>
              <a:gd name="connsiteY3" fmla="*/ 602625 h 1839761"/>
              <a:gd name="connsiteX4" fmla="*/ 4637 w 9171979"/>
              <a:gd name="connsiteY4" fmla="*/ 0 h 1839761"/>
              <a:gd name="connsiteX5" fmla="*/ 0 w 9171979"/>
              <a:gd name="connsiteY5" fmla="*/ 1839761 h 1839761"/>
              <a:gd name="connsiteX0" fmla="*/ 0 w 9181032"/>
              <a:gd name="connsiteY0" fmla="*/ 1839761 h 1839761"/>
              <a:gd name="connsiteX1" fmla="*/ 9180872 w 9181032"/>
              <a:gd name="connsiteY1" fmla="*/ 18144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81032" h="1839761">
                <a:moveTo>
                  <a:pt x="0" y="1839761"/>
                </a:moveTo>
                <a:lnTo>
                  <a:pt x="9180872" y="1814434"/>
                </a:lnTo>
                <a:cubicBezTo>
                  <a:pt x="9182565" y="1148291"/>
                  <a:pt x="9170286" y="730703"/>
                  <a:pt x="9171979" y="64560"/>
                </a:cubicBezTo>
                <a:lnTo>
                  <a:pt x="1047662" y="602625"/>
                </a:lnTo>
                <a:cubicBezTo>
                  <a:pt x="673161" y="624165"/>
                  <a:pt x="304171" y="476348"/>
                  <a:pt x="4637" y="0"/>
                </a:cubicBezTo>
                <a:cubicBezTo>
                  <a:pt x="1398" y="696214"/>
                  <a:pt x="3239" y="1143547"/>
                  <a:pt x="0" y="1839761"/>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solidFill>
                <a:schemeClr val="accent1"/>
              </a:solidFill>
            </a:endParaRPr>
          </a:p>
        </p:txBody>
      </p:sp>
      <p:pic>
        <p:nvPicPr>
          <p:cNvPr id="10" name="Pictur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85898" y="6490342"/>
            <a:ext cx="1574425" cy="177541"/>
          </a:xfrm>
          <a:prstGeom prst="rect">
            <a:avLst/>
          </a:prstGeom>
        </p:spPr>
      </p:pic>
      <p:sp>
        <p:nvSpPr>
          <p:cNvPr id="12" name="Text Placeholder 37"/>
          <p:cNvSpPr>
            <a:spLocks noGrp="1"/>
          </p:cNvSpPr>
          <p:nvPr>
            <p:ph type="body" sz="quarter" idx="11" hasCustomPrompt="1"/>
          </p:nvPr>
        </p:nvSpPr>
        <p:spPr>
          <a:xfrm>
            <a:off x="653497" y="4711530"/>
            <a:ext cx="7855504" cy="936797"/>
          </a:xfrm>
          <a:prstGeom prst="rect">
            <a:avLst/>
          </a:prstGeom>
        </p:spPr>
        <p:txBody>
          <a:bodyPr/>
          <a:lstStyle>
            <a:lvl1pPr>
              <a:defRPr sz="1400" baseline="0">
                <a:solidFill>
                  <a:schemeClr val="bg1"/>
                </a:solidFill>
                <a:latin typeface="+mn-lt"/>
                <a:cs typeface="Arial" pitchFamily="34" charset="0"/>
              </a:defRPr>
            </a:lvl1pPr>
          </a:lstStyle>
          <a:p>
            <a:r>
              <a:rPr lang="en-US">
                <a:solidFill>
                  <a:srgbClr val="FFFFFF"/>
                </a:solidFill>
              </a:rPr>
              <a:t>Subtitle Text | Presenter Name</a:t>
            </a:r>
            <a:br>
              <a:rPr lang="en-US">
                <a:solidFill>
                  <a:srgbClr val="FFFFFF"/>
                </a:solidFill>
              </a:rPr>
            </a:br>
            <a:r>
              <a:rPr lang="en-US">
                <a:solidFill>
                  <a:srgbClr val="FFFFFF"/>
                </a:solidFill>
              </a:rPr>
              <a:t>MM-DD-20YY</a:t>
            </a:r>
          </a:p>
        </p:txBody>
      </p:sp>
      <p:sp>
        <p:nvSpPr>
          <p:cNvPr id="13" name="Text Placeholder 9"/>
          <p:cNvSpPr>
            <a:spLocks noGrp="1"/>
          </p:cNvSpPr>
          <p:nvPr>
            <p:ph type="body" sz="quarter" idx="13" hasCustomPrompt="1"/>
          </p:nvPr>
        </p:nvSpPr>
        <p:spPr>
          <a:xfrm>
            <a:off x="653501" y="4006175"/>
            <a:ext cx="10950297" cy="620068"/>
          </a:xfrm>
          <a:prstGeom prst="rect">
            <a:avLst/>
          </a:prstGeom>
        </p:spPr>
        <p:txBody>
          <a:bodyPr wrap="square" anchor="b" anchorCtr="0">
            <a:noAutofit/>
          </a:bodyPr>
          <a:lstStyle>
            <a:lvl1pPr>
              <a:lnSpc>
                <a:spcPts val="3400"/>
              </a:lnSpc>
              <a:defRPr sz="2800" b="1" i="1" spc="0" baseline="0">
                <a:solidFill>
                  <a:schemeClr val="bg1"/>
                </a:solidFill>
                <a:effectLst>
                  <a:outerShdw blurRad="50800" dist="38100" dir="2700000" algn="tl" rotWithShape="0">
                    <a:srgbClr val="000000">
                      <a:alpha val="20000"/>
                    </a:srgbClr>
                  </a:outerShdw>
                </a:effectLst>
                <a:latin typeface="+mj-lt"/>
                <a:cs typeface="Arial" pitchFamily="34" charset="0"/>
              </a:defRPr>
            </a:lvl1pPr>
          </a:lstStyle>
          <a:p>
            <a:pPr lvl="0"/>
            <a:r>
              <a:rPr lang="en-US"/>
              <a:t>Project Name</a:t>
            </a:r>
          </a:p>
        </p:txBody>
      </p:sp>
    </p:spTree>
    <p:extLst>
      <p:ext uri="{BB962C8B-B14F-4D97-AF65-F5344CB8AC3E}">
        <p14:creationId xmlns:p14="http://schemas.microsoft.com/office/powerpoint/2010/main" val="2344173780"/>
      </p:ext>
    </p:extLst>
  </p:cSld>
  <p:clrMapOvr>
    <a:masterClrMapping/>
  </p:clrMapOvr>
  <p:transition spd="slow">
    <p:fade/>
  </p:transition>
  <p:extLst>
    <p:ext uri="{DCECCB84-F9BA-43D5-87BE-67443E8EF086}">
      <p15:sldGuideLst xmlns:p15="http://schemas.microsoft.com/office/powerpoint/2012/main">
        <p15:guide id="1" orient="horz" pos="2387">
          <p15:clr>
            <a:srgbClr val="FBAE40"/>
          </p15:clr>
        </p15:guide>
        <p15:guide id="2" pos="2880">
          <p15:clr>
            <a:srgbClr val="FBAE40"/>
          </p15:clr>
        </p15:guide>
        <p15:guide id="3" pos="38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Vuota">
    <p:spTree>
      <p:nvGrpSpPr>
        <p:cNvPr id="1" name=""/>
        <p:cNvGrpSpPr/>
        <p:nvPr/>
      </p:nvGrpSpPr>
      <p:grpSpPr>
        <a:xfrm>
          <a:off x="0" y="0"/>
          <a:ext cx="0" cy="0"/>
          <a:chOff x="0" y="0"/>
          <a:chExt cx="0" cy="0"/>
        </a:xfrm>
      </p:grpSpPr>
      <p:sp>
        <p:nvSpPr>
          <p:cNvPr id="8" name="Segnaposto data 1"/>
          <p:cNvSpPr>
            <a:spLocks noGrp="1"/>
          </p:cNvSpPr>
          <p:nvPr>
            <p:ph type="dt" sz="half" idx="10"/>
          </p:nvPr>
        </p:nvSpPr>
        <p:spPr/>
        <p:txBody>
          <a:bodyPr/>
          <a:lstStyle>
            <a:lvl1pPr>
              <a:defRPr/>
            </a:lvl1pPr>
          </a:lstStyle>
          <a:p>
            <a:pPr>
              <a:defRPr/>
            </a:pPr>
            <a:endParaRPr lang="it-IT"/>
          </a:p>
        </p:txBody>
      </p:sp>
    </p:spTree>
    <p:extLst>
      <p:ext uri="{BB962C8B-B14F-4D97-AF65-F5344CB8AC3E}">
        <p14:creationId xmlns:p14="http://schemas.microsoft.com/office/powerpoint/2010/main" val="18747098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 Image Blue - PMS 281">
    <p:spTree>
      <p:nvGrpSpPr>
        <p:cNvPr id="1" name=""/>
        <p:cNvGrpSpPr/>
        <p:nvPr/>
      </p:nvGrpSpPr>
      <p:grpSpPr>
        <a:xfrm>
          <a:off x="0" y="0"/>
          <a:ext cx="0" cy="0"/>
          <a:chOff x="0" y="0"/>
          <a:chExt cx="0" cy="0"/>
        </a:xfrm>
      </p:grpSpPr>
      <p:sp>
        <p:nvSpPr>
          <p:cNvPr id="8" name="Rectangle 7"/>
          <p:cNvSpPr/>
          <p:nvPr userDrawn="1"/>
        </p:nvSpPr>
        <p:spPr>
          <a:xfrm>
            <a:off x="0" y="1"/>
            <a:ext cx="12203267" cy="8509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1" name="Freihandform 35"/>
          <p:cNvSpPr/>
          <p:nvPr userDrawn="1"/>
        </p:nvSpPr>
        <p:spPr>
          <a:xfrm>
            <a:off x="-8960" y="65243"/>
            <a:ext cx="12212227" cy="2036080"/>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9170"/>
              <a:gd name="connsiteY0" fmla="*/ 2034797 h 2036079"/>
              <a:gd name="connsiteX1" fmla="*/ 9158798 w 9159170"/>
              <a:gd name="connsiteY1" fmla="*/ 2036079 h 2036079"/>
              <a:gd name="connsiteX2" fmla="*/ 9157465 w 9159170"/>
              <a:gd name="connsiteY2" fmla="*/ 64560 h 2036079"/>
              <a:gd name="connsiteX3" fmla="*/ 1047662 w 9159170"/>
              <a:gd name="connsiteY3" fmla="*/ 602625 h 2036079"/>
              <a:gd name="connsiteX4" fmla="*/ 4637 w 9159170"/>
              <a:gd name="connsiteY4" fmla="*/ 0 h 2036079"/>
              <a:gd name="connsiteX5" fmla="*/ 0 w 9159170"/>
              <a:gd name="connsiteY5" fmla="*/ 2034797 h 2036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9170" h="2036079">
                <a:moveTo>
                  <a:pt x="0" y="2034797"/>
                </a:moveTo>
                <a:lnTo>
                  <a:pt x="9158798" y="2036079"/>
                </a:lnTo>
                <a:cubicBezTo>
                  <a:pt x="9160491" y="1369936"/>
                  <a:pt x="9155772" y="730703"/>
                  <a:pt x="9157465" y="64560"/>
                </a:cubicBezTo>
                <a:lnTo>
                  <a:pt x="1047662" y="602625"/>
                </a:lnTo>
                <a:cubicBezTo>
                  <a:pt x="673161" y="624165"/>
                  <a:pt x="304171" y="476348"/>
                  <a:pt x="4637" y="0"/>
                </a:cubicBezTo>
                <a:cubicBezTo>
                  <a:pt x="1398" y="696214"/>
                  <a:pt x="3239" y="1338583"/>
                  <a:pt x="0" y="2034797"/>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p>
        </p:txBody>
      </p:sp>
      <p:sp>
        <p:nvSpPr>
          <p:cNvPr id="7" name="Picture Placeholder 3"/>
          <p:cNvSpPr>
            <a:spLocks noGrp="1"/>
          </p:cNvSpPr>
          <p:nvPr>
            <p:ph type="pic" sz="quarter" idx="14" hasCustomPrompt="1"/>
          </p:nvPr>
        </p:nvSpPr>
        <p:spPr>
          <a:xfrm>
            <a:off x="6891867" y="1435100"/>
            <a:ext cx="4556063" cy="4683312"/>
          </a:xfrm>
          <a:prstGeom prst="rect">
            <a:avLst/>
          </a:prstGeom>
          <a:solidFill>
            <a:schemeClr val="bg1">
              <a:lumMod val="85000"/>
            </a:schemeClr>
          </a:solidFill>
        </p:spPr>
        <p:txBody>
          <a:bodyPr vert="horz"/>
          <a:lstStyle>
            <a:lvl1pPr algn="ctr">
              <a:defRPr/>
            </a:lvl1pPr>
          </a:lstStyle>
          <a:p>
            <a:br>
              <a:rPr lang="en-US"/>
            </a:br>
            <a:br>
              <a:rPr lang="en-US"/>
            </a:br>
            <a:br>
              <a:rPr lang="en-US"/>
            </a:br>
            <a:br>
              <a:rPr lang="en-US"/>
            </a:br>
            <a:br>
              <a:rPr lang="en-US"/>
            </a:br>
            <a:br>
              <a:rPr lang="en-US"/>
            </a:br>
            <a:br>
              <a:rPr lang="en-US"/>
            </a:br>
            <a:br>
              <a:rPr lang="en-US"/>
            </a:br>
            <a:r>
              <a:rPr lang="en-US"/>
              <a:t>Place image here</a:t>
            </a:r>
          </a:p>
        </p:txBody>
      </p:sp>
      <p:sp>
        <p:nvSpPr>
          <p:cNvPr id="9" name="Text Placeholder 9"/>
          <p:cNvSpPr>
            <a:spLocks noGrp="1"/>
          </p:cNvSpPr>
          <p:nvPr>
            <p:ph type="body" sz="quarter" idx="13" hasCustomPrompt="1"/>
          </p:nvPr>
        </p:nvSpPr>
        <p:spPr>
          <a:xfrm>
            <a:off x="748832" y="666075"/>
            <a:ext cx="10699097" cy="620068"/>
          </a:xfrm>
          <a:prstGeom prst="rect">
            <a:avLst/>
          </a:prstGeom>
        </p:spPr>
        <p:txBody>
          <a:bodyPr wrap="square" lIns="0" tIns="46800" rIns="0" anchor="b" anchorCtr="0">
            <a:noAutofit/>
          </a:bodyPr>
          <a:lstStyle>
            <a:lvl1pPr>
              <a:lnSpc>
                <a:spcPts val="3400"/>
              </a:lnSpc>
              <a:defRPr sz="2400" b="1" i="1" spc="0" baseline="0">
                <a:solidFill>
                  <a:schemeClr val="tx1"/>
                </a:solidFill>
                <a:effectLst/>
                <a:latin typeface="+mj-lt"/>
                <a:cs typeface="Arial" pitchFamily="34" charset="0"/>
              </a:defRPr>
            </a:lvl1pPr>
          </a:lstStyle>
          <a:p>
            <a:pPr lvl="0"/>
            <a:r>
              <a:rPr lang="en-US"/>
              <a:t>Subject Title</a:t>
            </a:r>
          </a:p>
        </p:txBody>
      </p:sp>
      <p:sp>
        <p:nvSpPr>
          <p:cNvPr id="10" name="Content Placeholder 2"/>
          <p:cNvSpPr>
            <a:spLocks noGrp="1"/>
          </p:cNvSpPr>
          <p:nvPr>
            <p:ph idx="1"/>
          </p:nvPr>
        </p:nvSpPr>
        <p:spPr>
          <a:xfrm>
            <a:off x="748834" y="1435100"/>
            <a:ext cx="5517497" cy="4683312"/>
          </a:xfrm>
          <a:prstGeom prst="rect">
            <a:avLst/>
          </a:prstGeom>
        </p:spPr>
        <p:txBody>
          <a:bodyPr lIns="0" tIns="0" rIns="0"/>
          <a:lstStyle>
            <a:lvl1pPr marL="285744" indent="-285744">
              <a:spcAft>
                <a:spcPts val="600"/>
              </a:spcAft>
              <a:buClr>
                <a:schemeClr val="tx1"/>
              </a:buClr>
              <a:buFont typeface="Arial"/>
              <a:buChar char="•"/>
              <a:defRPr sz="2000">
                <a:solidFill>
                  <a:schemeClr val="tx2"/>
                </a:solidFill>
                <a:latin typeface="+mn-lt"/>
              </a:defRPr>
            </a:lvl1pPr>
            <a:lvl2pPr marL="627047" indent="-169858">
              <a:spcAft>
                <a:spcPts val="600"/>
              </a:spcAft>
              <a:buClr>
                <a:schemeClr val="tx1"/>
              </a:buClr>
              <a:defRPr sz="1600">
                <a:solidFill>
                  <a:schemeClr val="accent2"/>
                </a:solidFill>
                <a:latin typeface="+mn-lt"/>
              </a:defRPr>
            </a:lvl2pPr>
            <a:lvl3pPr marL="1084236" indent="-174621">
              <a:spcAft>
                <a:spcPts val="600"/>
              </a:spcAft>
              <a:buClr>
                <a:schemeClr val="tx1"/>
              </a:buClr>
              <a:defRPr>
                <a:solidFill>
                  <a:schemeClr val="accent2"/>
                </a:solidFill>
                <a:latin typeface="+mn-lt"/>
              </a:defRPr>
            </a:lvl3pPr>
            <a:lvl4pPr marL="1657309" indent="-285744">
              <a:buFont typeface="Arial" panose="020B0604020202020204" pitchFamily="34" charset="0"/>
              <a:buChar char="•"/>
              <a:defRPr>
                <a:solidFill>
                  <a:srgbClr val="7F7F7F"/>
                </a:solidFill>
                <a:latin typeface="+mn-lt"/>
              </a:defRPr>
            </a:lvl4pPr>
            <a:lvl5pPr>
              <a:defRPr>
                <a:solidFill>
                  <a:srgbClr val="7F7F7F"/>
                </a:solidFill>
                <a:latin typeface="+mn-lt"/>
              </a:defRPr>
            </a:lvl5pPr>
          </a:lstStyle>
          <a:p>
            <a:pPr lvl="0"/>
            <a:r>
              <a:rPr lang="en-US"/>
              <a:t>Click to edit Master text styles</a:t>
            </a:r>
          </a:p>
        </p:txBody>
      </p:sp>
    </p:spTree>
    <p:extLst>
      <p:ext uri="{BB962C8B-B14F-4D97-AF65-F5344CB8AC3E}">
        <p14:creationId xmlns:p14="http://schemas.microsoft.com/office/powerpoint/2010/main" val="309906369"/>
      </p:ext>
    </p:extLst>
  </p:cSld>
  <p:clrMapOvr>
    <a:masterClrMapping/>
  </p:clrMapOvr>
  <p:transition spd="slow">
    <p:fade/>
  </p:transition>
  <p:extLst>
    <p:ext uri="{DCECCB84-F9BA-43D5-87BE-67443E8EF086}">
      <p15:sldGuideLst xmlns:p15="http://schemas.microsoft.com/office/powerpoint/2012/main">
        <p15:guide id="1" pos="35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1" y="356813"/>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32518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ontent Teleflex - PMS 281">
    <p:spTree>
      <p:nvGrpSpPr>
        <p:cNvPr id="1" name=""/>
        <p:cNvGrpSpPr/>
        <p:nvPr/>
      </p:nvGrpSpPr>
      <p:grpSpPr>
        <a:xfrm>
          <a:off x="0" y="0"/>
          <a:ext cx="0" cy="0"/>
          <a:chOff x="0" y="0"/>
          <a:chExt cx="0" cy="0"/>
        </a:xfrm>
      </p:grpSpPr>
      <p:sp>
        <p:nvSpPr>
          <p:cNvPr id="5" name="Rectangle 4"/>
          <p:cNvSpPr/>
          <p:nvPr userDrawn="1"/>
        </p:nvSpPr>
        <p:spPr>
          <a:xfrm>
            <a:off x="0" y="1"/>
            <a:ext cx="12203267" cy="8509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6" name="Freihandform 35"/>
          <p:cNvSpPr/>
          <p:nvPr userDrawn="1"/>
        </p:nvSpPr>
        <p:spPr>
          <a:xfrm>
            <a:off x="-8960" y="65243"/>
            <a:ext cx="12212227" cy="2036080"/>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9170"/>
              <a:gd name="connsiteY0" fmla="*/ 2034797 h 2036079"/>
              <a:gd name="connsiteX1" fmla="*/ 9158798 w 9159170"/>
              <a:gd name="connsiteY1" fmla="*/ 2036079 h 2036079"/>
              <a:gd name="connsiteX2" fmla="*/ 9157465 w 9159170"/>
              <a:gd name="connsiteY2" fmla="*/ 64560 h 2036079"/>
              <a:gd name="connsiteX3" fmla="*/ 1047662 w 9159170"/>
              <a:gd name="connsiteY3" fmla="*/ 602625 h 2036079"/>
              <a:gd name="connsiteX4" fmla="*/ 4637 w 9159170"/>
              <a:gd name="connsiteY4" fmla="*/ 0 h 2036079"/>
              <a:gd name="connsiteX5" fmla="*/ 0 w 9159170"/>
              <a:gd name="connsiteY5" fmla="*/ 2034797 h 2036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9170" h="2036079">
                <a:moveTo>
                  <a:pt x="0" y="2034797"/>
                </a:moveTo>
                <a:lnTo>
                  <a:pt x="9158798" y="2036079"/>
                </a:lnTo>
                <a:cubicBezTo>
                  <a:pt x="9160491" y="1369936"/>
                  <a:pt x="9155772" y="730703"/>
                  <a:pt x="9157465" y="64560"/>
                </a:cubicBezTo>
                <a:lnTo>
                  <a:pt x="1047662" y="602625"/>
                </a:lnTo>
                <a:cubicBezTo>
                  <a:pt x="673161" y="624165"/>
                  <a:pt x="304171" y="476348"/>
                  <a:pt x="4637" y="0"/>
                </a:cubicBezTo>
                <a:cubicBezTo>
                  <a:pt x="1398" y="696214"/>
                  <a:pt x="3239" y="1338583"/>
                  <a:pt x="0" y="2034797"/>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p>
        </p:txBody>
      </p:sp>
      <p:sp>
        <p:nvSpPr>
          <p:cNvPr id="9" name="Text Placeholder 9"/>
          <p:cNvSpPr>
            <a:spLocks noGrp="1"/>
          </p:cNvSpPr>
          <p:nvPr>
            <p:ph type="body" sz="quarter" idx="13" hasCustomPrompt="1"/>
          </p:nvPr>
        </p:nvSpPr>
        <p:spPr>
          <a:xfrm>
            <a:off x="748831" y="666075"/>
            <a:ext cx="11060055" cy="620068"/>
          </a:xfrm>
          <a:prstGeom prst="rect">
            <a:avLst/>
          </a:prstGeom>
        </p:spPr>
        <p:txBody>
          <a:bodyPr wrap="square" lIns="0" tIns="46800" rIns="0" anchor="b" anchorCtr="0">
            <a:noAutofit/>
          </a:bodyPr>
          <a:lstStyle>
            <a:lvl1pPr>
              <a:lnSpc>
                <a:spcPts val="3400"/>
              </a:lnSpc>
              <a:defRPr sz="2400" b="1" i="1" spc="0" baseline="0">
                <a:solidFill>
                  <a:schemeClr val="tx1"/>
                </a:solidFill>
                <a:effectLst/>
                <a:latin typeface="+mj-lt"/>
                <a:cs typeface="Arial" pitchFamily="34" charset="0"/>
              </a:defRPr>
            </a:lvl1pPr>
          </a:lstStyle>
          <a:p>
            <a:pPr lvl="0"/>
            <a:r>
              <a:rPr lang="en-US"/>
              <a:t>Subject Title</a:t>
            </a:r>
          </a:p>
        </p:txBody>
      </p:sp>
      <p:sp>
        <p:nvSpPr>
          <p:cNvPr id="10" name="Content Placeholder 2"/>
          <p:cNvSpPr>
            <a:spLocks noGrp="1"/>
          </p:cNvSpPr>
          <p:nvPr>
            <p:ph idx="1"/>
          </p:nvPr>
        </p:nvSpPr>
        <p:spPr>
          <a:xfrm>
            <a:off x="748831" y="1435100"/>
            <a:ext cx="11060055" cy="4683312"/>
          </a:xfrm>
          <a:prstGeom prst="rect">
            <a:avLst/>
          </a:prstGeom>
        </p:spPr>
        <p:txBody>
          <a:bodyPr lIns="0" tIns="0" rIns="0"/>
          <a:lstStyle>
            <a:lvl1pPr marL="285744" indent="-285744">
              <a:spcAft>
                <a:spcPts val="600"/>
              </a:spcAft>
              <a:buClr>
                <a:schemeClr val="tx1"/>
              </a:buClr>
              <a:buFont typeface="Arial"/>
              <a:buChar char="•"/>
              <a:defRPr sz="2000">
                <a:solidFill>
                  <a:schemeClr val="tx2"/>
                </a:solidFill>
                <a:latin typeface="+mn-lt"/>
              </a:defRPr>
            </a:lvl1pPr>
            <a:lvl2pPr marL="627047" indent="-169858">
              <a:spcAft>
                <a:spcPts val="600"/>
              </a:spcAft>
              <a:buClr>
                <a:schemeClr val="tx1"/>
              </a:buClr>
              <a:defRPr sz="1600">
                <a:solidFill>
                  <a:schemeClr val="accent2"/>
                </a:solidFill>
                <a:latin typeface="+mn-lt"/>
              </a:defRPr>
            </a:lvl2pPr>
            <a:lvl3pPr marL="1084236" indent="-174621">
              <a:spcAft>
                <a:spcPts val="600"/>
              </a:spcAft>
              <a:buClr>
                <a:schemeClr val="tx1"/>
              </a:buClr>
              <a:defRPr>
                <a:solidFill>
                  <a:schemeClr val="accent2"/>
                </a:solidFill>
                <a:latin typeface="+mn-lt"/>
              </a:defRPr>
            </a:lvl3pPr>
            <a:lvl4pPr marL="1657309" indent="-285744">
              <a:buFont typeface="Arial" panose="020B0604020202020204" pitchFamily="34" charset="0"/>
              <a:buChar char="•"/>
              <a:defRPr>
                <a:solidFill>
                  <a:srgbClr val="7F7F7F"/>
                </a:solidFill>
                <a:latin typeface="+mn-lt"/>
              </a:defRPr>
            </a:lvl4pPr>
            <a:lvl5pPr>
              <a:defRPr>
                <a:solidFill>
                  <a:srgbClr val="7F7F7F"/>
                </a:solidFill>
                <a:latin typeface="+mn-lt"/>
              </a:defRPr>
            </a:lvl5pPr>
          </a:lstStyle>
          <a:p>
            <a:pPr lvl="0"/>
            <a:r>
              <a:rPr lang="en-US"/>
              <a:t>Click to edit Master text styles</a:t>
            </a:r>
          </a:p>
        </p:txBody>
      </p:sp>
    </p:spTree>
    <p:extLst>
      <p:ext uri="{BB962C8B-B14F-4D97-AF65-F5344CB8AC3E}">
        <p14:creationId xmlns:p14="http://schemas.microsoft.com/office/powerpoint/2010/main" val="735775477"/>
      </p:ext>
    </p:extLst>
  </p:cSld>
  <p:clrMapOvr>
    <a:masterClrMapping/>
  </p:clrMapOvr>
  <p:transition spd="slow">
    <p:fade/>
  </p:transition>
  <p:extLst>
    <p:ext uri="{DCECCB84-F9BA-43D5-87BE-67443E8EF086}">
      <p15:sldGuideLst xmlns:p15="http://schemas.microsoft.com/office/powerpoint/2012/main">
        <p15:guide id="1" pos="356">
          <p15:clr>
            <a:srgbClr val="FBAE40"/>
          </p15:clr>
        </p15:guide>
        <p15:guide id="2" pos="5579">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ntent Divider Page Orange - PMS 137">
    <p:spTree>
      <p:nvGrpSpPr>
        <p:cNvPr id="1" name=""/>
        <p:cNvGrpSpPr/>
        <p:nvPr/>
      </p:nvGrpSpPr>
      <p:grpSpPr>
        <a:xfrm>
          <a:off x="0" y="0"/>
          <a:ext cx="0" cy="0"/>
          <a:chOff x="0" y="0"/>
          <a:chExt cx="0" cy="0"/>
        </a:xfrm>
      </p:grpSpPr>
      <p:sp>
        <p:nvSpPr>
          <p:cNvPr id="7" name="Bildplatzhalter 2"/>
          <p:cNvSpPr txBox="1">
            <a:spLocks/>
          </p:cNvSpPr>
          <p:nvPr userDrawn="1"/>
        </p:nvSpPr>
        <p:spPr>
          <a:xfrm rot="10800000" flipH="1">
            <a:off x="3808414" y="2445927"/>
            <a:ext cx="8414453" cy="4412075"/>
          </a:xfrm>
          <a:custGeom>
            <a:avLst/>
            <a:gdLst>
              <a:gd name="connsiteX0" fmla="*/ 0 w 3906838"/>
              <a:gd name="connsiteY0" fmla="*/ 0 h 6215063"/>
              <a:gd name="connsiteX1" fmla="*/ 3906838 w 3906838"/>
              <a:gd name="connsiteY1" fmla="*/ 0 h 6215063"/>
              <a:gd name="connsiteX2" fmla="*/ 3906838 w 3906838"/>
              <a:gd name="connsiteY2" fmla="*/ 6215063 h 6215063"/>
              <a:gd name="connsiteX3" fmla="*/ 0 w 3906838"/>
              <a:gd name="connsiteY3" fmla="*/ 6215063 h 6215063"/>
              <a:gd name="connsiteX4" fmla="*/ 0 w 3906838"/>
              <a:gd name="connsiteY4" fmla="*/ 0 h 6215063"/>
              <a:gd name="connsiteX0" fmla="*/ 0 w 3906838"/>
              <a:gd name="connsiteY0" fmla="*/ 0 h 6215063"/>
              <a:gd name="connsiteX1" fmla="*/ 3906838 w 3906838"/>
              <a:gd name="connsiteY1" fmla="*/ 0 h 6215063"/>
              <a:gd name="connsiteX2" fmla="*/ 3906838 w 3906838"/>
              <a:gd name="connsiteY2" fmla="*/ 6215063 h 6215063"/>
              <a:gd name="connsiteX3" fmla="*/ 8965 w 3906838"/>
              <a:gd name="connsiteY3" fmla="*/ 5578569 h 6215063"/>
              <a:gd name="connsiteX4" fmla="*/ 0 w 3906838"/>
              <a:gd name="connsiteY4" fmla="*/ 0 h 6215063"/>
              <a:gd name="connsiteX0" fmla="*/ 0 w 3906838"/>
              <a:gd name="connsiteY0" fmla="*/ 0 h 6215063"/>
              <a:gd name="connsiteX1" fmla="*/ 3906838 w 3906838"/>
              <a:gd name="connsiteY1" fmla="*/ 0 h 6215063"/>
              <a:gd name="connsiteX2" fmla="*/ 3906838 w 3906838"/>
              <a:gd name="connsiteY2" fmla="*/ 6215063 h 6215063"/>
              <a:gd name="connsiteX3" fmla="*/ 8965 w 3906838"/>
              <a:gd name="connsiteY3" fmla="*/ 5578569 h 6215063"/>
              <a:gd name="connsiteX4" fmla="*/ 0 w 3906838"/>
              <a:gd name="connsiteY4" fmla="*/ 0 h 6215063"/>
              <a:gd name="connsiteX0" fmla="*/ 0 w 3906838"/>
              <a:gd name="connsiteY0" fmla="*/ 0 h 6686717"/>
              <a:gd name="connsiteX1" fmla="*/ 3906838 w 3906838"/>
              <a:gd name="connsiteY1" fmla="*/ 0 h 6686717"/>
              <a:gd name="connsiteX2" fmla="*/ 3906838 w 3906838"/>
              <a:gd name="connsiteY2" fmla="*/ 6215063 h 6686717"/>
              <a:gd name="connsiteX3" fmla="*/ 1470212 w 3906838"/>
              <a:gd name="connsiteY3" fmla="*/ 6217024 h 6686717"/>
              <a:gd name="connsiteX4" fmla="*/ 8965 w 3906838"/>
              <a:gd name="connsiteY4" fmla="*/ 5578569 h 6686717"/>
              <a:gd name="connsiteX5" fmla="*/ 0 w 3906838"/>
              <a:gd name="connsiteY5" fmla="*/ 0 h 6686717"/>
              <a:gd name="connsiteX0" fmla="*/ 0 w 3906838"/>
              <a:gd name="connsiteY0" fmla="*/ 0 h 6570016"/>
              <a:gd name="connsiteX1" fmla="*/ 3906838 w 3906838"/>
              <a:gd name="connsiteY1" fmla="*/ 0 h 6570016"/>
              <a:gd name="connsiteX2" fmla="*/ 3906838 w 3906838"/>
              <a:gd name="connsiteY2" fmla="*/ 6044733 h 6570016"/>
              <a:gd name="connsiteX3" fmla="*/ 1470212 w 3906838"/>
              <a:gd name="connsiteY3" fmla="*/ 6217024 h 6570016"/>
              <a:gd name="connsiteX4" fmla="*/ 8965 w 3906838"/>
              <a:gd name="connsiteY4" fmla="*/ 5578569 h 6570016"/>
              <a:gd name="connsiteX5" fmla="*/ 0 w 3906838"/>
              <a:gd name="connsiteY5" fmla="*/ 0 h 6570016"/>
              <a:gd name="connsiteX0" fmla="*/ 0 w 3906838"/>
              <a:gd name="connsiteY0" fmla="*/ 0 h 6247228"/>
              <a:gd name="connsiteX1" fmla="*/ 3906838 w 3906838"/>
              <a:gd name="connsiteY1" fmla="*/ 0 h 6247228"/>
              <a:gd name="connsiteX2" fmla="*/ 3906838 w 3906838"/>
              <a:gd name="connsiteY2" fmla="*/ 6044733 h 6247228"/>
              <a:gd name="connsiteX3" fmla="*/ 1470212 w 3906838"/>
              <a:gd name="connsiteY3" fmla="*/ 6217024 h 6247228"/>
              <a:gd name="connsiteX4" fmla="*/ 8965 w 3906838"/>
              <a:gd name="connsiteY4" fmla="*/ 5578569 h 6247228"/>
              <a:gd name="connsiteX5" fmla="*/ 0 w 3906838"/>
              <a:gd name="connsiteY5" fmla="*/ 0 h 6247228"/>
              <a:gd name="connsiteX0" fmla="*/ 0 w 3906838"/>
              <a:gd name="connsiteY0" fmla="*/ 0 h 6237932"/>
              <a:gd name="connsiteX1" fmla="*/ 3906838 w 3906838"/>
              <a:gd name="connsiteY1" fmla="*/ 0 h 6237932"/>
              <a:gd name="connsiteX2" fmla="*/ 3906838 w 3906838"/>
              <a:gd name="connsiteY2" fmla="*/ 6044733 h 6237932"/>
              <a:gd name="connsiteX3" fmla="*/ 1470212 w 3906838"/>
              <a:gd name="connsiteY3" fmla="*/ 6217024 h 6237932"/>
              <a:gd name="connsiteX4" fmla="*/ 8965 w 3906838"/>
              <a:gd name="connsiteY4" fmla="*/ 5578569 h 6237932"/>
              <a:gd name="connsiteX5" fmla="*/ 0 w 3906838"/>
              <a:gd name="connsiteY5" fmla="*/ 0 h 6237932"/>
              <a:gd name="connsiteX0" fmla="*/ 0 w 3906838"/>
              <a:gd name="connsiteY0" fmla="*/ 0 h 6288499"/>
              <a:gd name="connsiteX1" fmla="*/ 3906838 w 3906838"/>
              <a:gd name="connsiteY1" fmla="*/ 0 h 6288499"/>
              <a:gd name="connsiteX2" fmla="*/ 3906838 w 3906838"/>
              <a:gd name="connsiteY2" fmla="*/ 6044733 h 6288499"/>
              <a:gd name="connsiteX3" fmla="*/ 1470212 w 3906838"/>
              <a:gd name="connsiteY3" fmla="*/ 6217024 h 6288499"/>
              <a:gd name="connsiteX4" fmla="*/ 8965 w 3906838"/>
              <a:gd name="connsiteY4" fmla="*/ 5578569 h 6288499"/>
              <a:gd name="connsiteX5" fmla="*/ 0 w 3906838"/>
              <a:gd name="connsiteY5" fmla="*/ 0 h 6288499"/>
              <a:gd name="connsiteX0" fmla="*/ 0 w 3906838"/>
              <a:gd name="connsiteY0" fmla="*/ 0 h 6228384"/>
              <a:gd name="connsiteX1" fmla="*/ 3906838 w 3906838"/>
              <a:gd name="connsiteY1" fmla="*/ 0 h 6228384"/>
              <a:gd name="connsiteX2" fmla="*/ 3906838 w 3906838"/>
              <a:gd name="connsiteY2" fmla="*/ 6044733 h 6228384"/>
              <a:gd name="connsiteX3" fmla="*/ 1470212 w 3906838"/>
              <a:gd name="connsiteY3" fmla="*/ 6217024 h 6228384"/>
              <a:gd name="connsiteX4" fmla="*/ 8965 w 3906838"/>
              <a:gd name="connsiteY4" fmla="*/ 5578569 h 6228384"/>
              <a:gd name="connsiteX5" fmla="*/ 0 w 3906838"/>
              <a:gd name="connsiteY5" fmla="*/ 0 h 6228384"/>
              <a:gd name="connsiteX0" fmla="*/ 0 w 3906838"/>
              <a:gd name="connsiteY0" fmla="*/ 0 h 6228384"/>
              <a:gd name="connsiteX1" fmla="*/ 3906838 w 3906838"/>
              <a:gd name="connsiteY1" fmla="*/ 0 h 6228384"/>
              <a:gd name="connsiteX2" fmla="*/ 3906838 w 3906838"/>
              <a:gd name="connsiteY2" fmla="*/ 6044733 h 6228384"/>
              <a:gd name="connsiteX3" fmla="*/ 1470212 w 3906838"/>
              <a:gd name="connsiteY3" fmla="*/ 6217024 h 6228384"/>
              <a:gd name="connsiteX4" fmla="*/ 8965 w 3906838"/>
              <a:gd name="connsiteY4" fmla="*/ 5578569 h 6228384"/>
              <a:gd name="connsiteX5" fmla="*/ 0 w 3906838"/>
              <a:gd name="connsiteY5" fmla="*/ 0 h 6228384"/>
              <a:gd name="connsiteX0" fmla="*/ 0 w 3906838"/>
              <a:gd name="connsiteY0" fmla="*/ 0 h 6216969"/>
              <a:gd name="connsiteX1" fmla="*/ 3906838 w 3906838"/>
              <a:gd name="connsiteY1" fmla="*/ 0 h 6216969"/>
              <a:gd name="connsiteX2" fmla="*/ 3906838 w 3906838"/>
              <a:gd name="connsiteY2" fmla="*/ 6044733 h 6216969"/>
              <a:gd name="connsiteX3" fmla="*/ 1470212 w 3906838"/>
              <a:gd name="connsiteY3" fmla="*/ 6203577 h 6216969"/>
              <a:gd name="connsiteX4" fmla="*/ 8965 w 3906838"/>
              <a:gd name="connsiteY4" fmla="*/ 5578569 h 6216969"/>
              <a:gd name="connsiteX5" fmla="*/ 0 w 3906838"/>
              <a:gd name="connsiteY5" fmla="*/ 0 h 6216969"/>
              <a:gd name="connsiteX0" fmla="*/ 0 w 3906838"/>
              <a:gd name="connsiteY0" fmla="*/ 0 h 6220783"/>
              <a:gd name="connsiteX1" fmla="*/ 3906838 w 3906838"/>
              <a:gd name="connsiteY1" fmla="*/ 0 h 6220783"/>
              <a:gd name="connsiteX2" fmla="*/ 3906838 w 3906838"/>
              <a:gd name="connsiteY2" fmla="*/ 6044733 h 6220783"/>
              <a:gd name="connsiteX3" fmla="*/ 1470212 w 3906838"/>
              <a:gd name="connsiteY3" fmla="*/ 6203577 h 6220783"/>
              <a:gd name="connsiteX4" fmla="*/ 8965 w 3906838"/>
              <a:gd name="connsiteY4" fmla="*/ 5578569 h 6220783"/>
              <a:gd name="connsiteX5" fmla="*/ 0 w 3906838"/>
              <a:gd name="connsiteY5" fmla="*/ 0 h 6220783"/>
              <a:gd name="connsiteX0" fmla="*/ 0 w 3906838"/>
              <a:gd name="connsiteY0" fmla="*/ 0 h 6203774"/>
              <a:gd name="connsiteX1" fmla="*/ 3906838 w 3906838"/>
              <a:gd name="connsiteY1" fmla="*/ 0 h 6203774"/>
              <a:gd name="connsiteX2" fmla="*/ 3906838 w 3906838"/>
              <a:gd name="connsiteY2" fmla="*/ 6044733 h 6203774"/>
              <a:gd name="connsiteX3" fmla="*/ 1470212 w 3906838"/>
              <a:gd name="connsiteY3" fmla="*/ 6203577 h 6203774"/>
              <a:gd name="connsiteX4" fmla="*/ 8965 w 3906838"/>
              <a:gd name="connsiteY4" fmla="*/ 3333207 h 6203774"/>
              <a:gd name="connsiteX5" fmla="*/ 0 w 3906838"/>
              <a:gd name="connsiteY5" fmla="*/ 0 h 6203774"/>
              <a:gd name="connsiteX0" fmla="*/ 5585 w 3912423"/>
              <a:gd name="connsiteY0" fmla="*/ 0 h 6203774"/>
              <a:gd name="connsiteX1" fmla="*/ 3912423 w 3912423"/>
              <a:gd name="connsiteY1" fmla="*/ 0 h 6203774"/>
              <a:gd name="connsiteX2" fmla="*/ 3912423 w 3912423"/>
              <a:gd name="connsiteY2" fmla="*/ 6044733 h 6203774"/>
              <a:gd name="connsiteX3" fmla="*/ 1475797 w 3912423"/>
              <a:gd name="connsiteY3" fmla="*/ 6203577 h 6203774"/>
              <a:gd name="connsiteX4" fmla="*/ 518 w 3912423"/>
              <a:gd name="connsiteY4" fmla="*/ 3333207 h 6203774"/>
              <a:gd name="connsiteX5" fmla="*/ 5585 w 3912423"/>
              <a:gd name="connsiteY5" fmla="*/ 0 h 6203774"/>
              <a:gd name="connsiteX0" fmla="*/ 5585 w 3912423"/>
              <a:gd name="connsiteY0" fmla="*/ 0 h 6044733"/>
              <a:gd name="connsiteX1" fmla="*/ 3912423 w 3912423"/>
              <a:gd name="connsiteY1" fmla="*/ 0 h 6044733"/>
              <a:gd name="connsiteX2" fmla="*/ 3912423 w 3912423"/>
              <a:gd name="connsiteY2" fmla="*/ 6044733 h 6044733"/>
              <a:gd name="connsiteX3" fmla="*/ 1363536 w 3912423"/>
              <a:gd name="connsiteY3" fmla="*/ 4351154 h 6044733"/>
              <a:gd name="connsiteX4" fmla="*/ 518 w 3912423"/>
              <a:gd name="connsiteY4" fmla="*/ 3333207 h 6044733"/>
              <a:gd name="connsiteX5" fmla="*/ 5585 w 3912423"/>
              <a:gd name="connsiteY5" fmla="*/ 0 h 6044733"/>
              <a:gd name="connsiteX0" fmla="*/ 5585 w 3912423"/>
              <a:gd name="connsiteY0" fmla="*/ 0 h 4352483"/>
              <a:gd name="connsiteX1" fmla="*/ 3912423 w 3912423"/>
              <a:gd name="connsiteY1" fmla="*/ 0 h 4352483"/>
              <a:gd name="connsiteX2" fmla="*/ 3912423 w 3912423"/>
              <a:gd name="connsiteY2" fmla="*/ 4206344 h 4352483"/>
              <a:gd name="connsiteX3" fmla="*/ 1363536 w 3912423"/>
              <a:gd name="connsiteY3" fmla="*/ 4351154 h 4352483"/>
              <a:gd name="connsiteX4" fmla="*/ 518 w 3912423"/>
              <a:gd name="connsiteY4" fmla="*/ 3333207 h 4352483"/>
              <a:gd name="connsiteX5" fmla="*/ 5585 w 3912423"/>
              <a:gd name="connsiteY5" fmla="*/ 0 h 4352483"/>
              <a:gd name="connsiteX0" fmla="*/ 5585 w 3912423"/>
              <a:gd name="connsiteY0" fmla="*/ 0 h 4353284"/>
              <a:gd name="connsiteX1" fmla="*/ 3912423 w 3912423"/>
              <a:gd name="connsiteY1" fmla="*/ 0 h 4353284"/>
              <a:gd name="connsiteX2" fmla="*/ 3912423 w 3912423"/>
              <a:gd name="connsiteY2" fmla="*/ 4206344 h 4353284"/>
              <a:gd name="connsiteX3" fmla="*/ 1363536 w 3912423"/>
              <a:gd name="connsiteY3" fmla="*/ 4351154 h 4353284"/>
              <a:gd name="connsiteX4" fmla="*/ 518 w 3912423"/>
              <a:gd name="connsiteY4" fmla="*/ 3333207 h 4353284"/>
              <a:gd name="connsiteX5" fmla="*/ 5585 w 3912423"/>
              <a:gd name="connsiteY5" fmla="*/ 0 h 4353284"/>
              <a:gd name="connsiteX0" fmla="*/ 5585 w 3912423"/>
              <a:gd name="connsiteY0" fmla="*/ 0 h 4352742"/>
              <a:gd name="connsiteX1" fmla="*/ 3912423 w 3912423"/>
              <a:gd name="connsiteY1" fmla="*/ 0 h 4352742"/>
              <a:gd name="connsiteX2" fmla="*/ 3912423 w 3912423"/>
              <a:gd name="connsiteY2" fmla="*/ 4206344 h 4352742"/>
              <a:gd name="connsiteX3" fmla="*/ 1363536 w 3912423"/>
              <a:gd name="connsiteY3" fmla="*/ 4351154 h 4352742"/>
              <a:gd name="connsiteX4" fmla="*/ 518 w 3912423"/>
              <a:gd name="connsiteY4" fmla="*/ 3333207 h 4352742"/>
              <a:gd name="connsiteX5" fmla="*/ 5585 w 3912423"/>
              <a:gd name="connsiteY5" fmla="*/ 0 h 4352742"/>
              <a:gd name="connsiteX0" fmla="*/ 5585 w 3912423"/>
              <a:gd name="connsiteY0" fmla="*/ 0 h 4354327"/>
              <a:gd name="connsiteX1" fmla="*/ 3912423 w 3912423"/>
              <a:gd name="connsiteY1" fmla="*/ 0 h 4354327"/>
              <a:gd name="connsiteX2" fmla="*/ 3912423 w 3912423"/>
              <a:gd name="connsiteY2" fmla="*/ 4206344 h 4354327"/>
              <a:gd name="connsiteX3" fmla="*/ 1363536 w 3912423"/>
              <a:gd name="connsiteY3" fmla="*/ 4351154 h 4354327"/>
              <a:gd name="connsiteX4" fmla="*/ 518 w 3912423"/>
              <a:gd name="connsiteY4" fmla="*/ 3333207 h 4354327"/>
              <a:gd name="connsiteX5" fmla="*/ 5585 w 3912423"/>
              <a:gd name="connsiteY5" fmla="*/ 0 h 4354327"/>
              <a:gd name="connsiteX0" fmla="*/ 5585 w 3912423"/>
              <a:gd name="connsiteY0" fmla="*/ 0 h 4353517"/>
              <a:gd name="connsiteX1" fmla="*/ 3912423 w 3912423"/>
              <a:gd name="connsiteY1" fmla="*/ 0 h 4353517"/>
              <a:gd name="connsiteX2" fmla="*/ 3912423 w 3912423"/>
              <a:gd name="connsiteY2" fmla="*/ 4206344 h 4353517"/>
              <a:gd name="connsiteX3" fmla="*/ 1363536 w 3912423"/>
              <a:gd name="connsiteY3" fmla="*/ 4351154 h 4353517"/>
              <a:gd name="connsiteX4" fmla="*/ 518 w 3912423"/>
              <a:gd name="connsiteY4" fmla="*/ 3333207 h 4353517"/>
              <a:gd name="connsiteX5" fmla="*/ 5585 w 3912423"/>
              <a:gd name="connsiteY5" fmla="*/ 0 h 4353517"/>
              <a:gd name="connsiteX0" fmla="*/ 5585 w 3912423"/>
              <a:gd name="connsiteY0" fmla="*/ 0 h 4351280"/>
              <a:gd name="connsiteX1" fmla="*/ 3912423 w 3912423"/>
              <a:gd name="connsiteY1" fmla="*/ 0 h 4351280"/>
              <a:gd name="connsiteX2" fmla="*/ 3912423 w 3912423"/>
              <a:gd name="connsiteY2" fmla="*/ 4206344 h 4351280"/>
              <a:gd name="connsiteX3" fmla="*/ 1363536 w 3912423"/>
              <a:gd name="connsiteY3" fmla="*/ 4351154 h 4351280"/>
              <a:gd name="connsiteX4" fmla="*/ 518 w 3912423"/>
              <a:gd name="connsiteY4" fmla="*/ 3333207 h 4351280"/>
              <a:gd name="connsiteX5" fmla="*/ 5585 w 3912423"/>
              <a:gd name="connsiteY5" fmla="*/ 0 h 4351280"/>
              <a:gd name="connsiteX0" fmla="*/ 12307 w 3912242"/>
              <a:gd name="connsiteY0" fmla="*/ 0 h 5448698"/>
              <a:gd name="connsiteX1" fmla="*/ 3912242 w 3912242"/>
              <a:gd name="connsiteY1" fmla="*/ 1097418 h 5448698"/>
              <a:gd name="connsiteX2" fmla="*/ 3912242 w 3912242"/>
              <a:gd name="connsiteY2" fmla="*/ 5303762 h 5448698"/>
              <a:gd name="connsiteX3" fmla="*/ 1363355 w 3912242"/>
              <a:gd name="connsiteY3" fmla="*/ 5448572 h 5448698"/>
              <a:gd name="connsiteX4" fmla="*/ 337 w 3912242"/>
              <a:gd name="connsiteY4" fmla="*/ 4430625 h 5448698"/>
              <a:gd name="connsiteX5" fmla="*/ 12307 w 3912242"/>
              <a:gd name="connsiteY5" fmla="*/ 0 h 5448698"/>
              <a:gd name="connsiteX0" fmla="*/ 12307 w 3919144"/>
              <a:gd name="connsiteY0" fmla="*/ 0 h 5448698"/>
              <a:gd name="connsiteX1" fmla="*/ 3919144 w 3919144"/>
              <a:gd name="connsiteY1" fmla="*/ 0 h 5448698"/>
              <a:gd name="connsiteX2" fmla="*/ 3912242 w 3919144"/>
              <a:gd name="connsiteY2" fmla="*/ 5303762 h 5448698"/>
              <a:gd name="connsiteX3" fmla="*/ 1363355 w 3919144"/>
              <a:gd name="connsiteY3" fmla="*/ 5448572 h 5448698"/>
              <a:gd name="connsiteX4" fmla="*/ 337 w 3919144"/>
              <a:gd name="connsiteY4" fmla="*/ 4430625 h 5448698"/>
              <a:gd name="connsiteX5" fmla="*/ 12307 w 3919144"/>
              <a:gd name="connsiteY5" fmla="*/ 0 h 5448698"/>
              <a:gd name="connsiteX0" fmla="*/ 12307 w 3919144"/>
              <a:gd name="connsiteY0" fmla="*/ 0 h 5477554"/>
              <a:gd name="connsiteX1" fmla="*/ 3919144 w 3919144"/>
              <a:gd name="connsiteY1" fmla="*/ 0 h 5477554"/>
              <a:gd name="connsiteX2" fmla="*/ 3912242 w 3919144"/>
              <a:gd name="connsiteY2" fmla="*/ 5303762 h 5477554"/>
              <a:gd name="connsiteX3" fmla="*/ 1363355 w 3919144"/>
              <a:gd name="connsiteY3" fmla="*/ 5448572 h 5477554"/>
              <a:gd name="connsiteX4" fmla="*/ 337 w 3919144"/>
              <a:gd name="connsiteY4" fmla="*/ 4430625 h 5477554"/>
              <a:gd name="connsiteX5" fmla="*/ 12307 w 3919144"/>
              <a:gd name="connsiteY5" fmla="*/ 0 h 5477554"/>
              <a:gd name="connsiteX0" fmla="*/ 12307 w 3919144"/>
              <a:gd name="connsiteY0" fmla="*/ 0 h 5477554"/>
              <a:gd name="connsiteX1" fmla="*/ 3919144 w 3919144"/>
              <a:gd name="connsiteY1" fmla="*/ 0 h 5477554"/>
              <a:gd name="connsiteX2" fmla="*/ 3912242 w 3919144"/>
              <a:gd name="connsiteY2" fmla="*/ 5303762 h 5477554"/>
              <a:gd name="connsiteX3" fmla="*/ 1363355 w 3919144"/>
              <a:gd name="connsiteY3" fmla="*/ 5448572 h 5477554"/>
              <a:gd name="connsiteX4" fmla="*/ 337 w 3919144"/>
              <a:gd name="connsiteY4" fmla="*/ 4430625 h 5477554"/>
              <a:gd name="connsiteX5" fmla="*/ 12307 w 3919144"/>
              <a:gd name="connsiteY5" fmla="*/ 0 h 5477554"/>
              <a:gd name="connsiteX0" fmla="*/ 12307 w 3919144"/>
              <a:gd name="connsiteY0" fmla="*/ 0 h 5464404"/>
              <a:gd name="connsiteX1" fmla="*/ 3919144 w 3919144"/>
              <a:gd name="connsiteY1" fmla="*/ 0 h 5464404"/>
              <a:gd name="connsiteX2" fmla="*/ 3912242 w 3919144"/>
              <a:gd name="connsiteY2" fmla="*/ 5303762 h 5464404"/>
              <a:gd name="connsiteX3" fmla="*/ 1363355 w 3919144"/>
              <a:gd name="connsiteY3" fmla="*/ 5448572 h 5464404"/>
              <a:gd name="connsiteX4" fmla="*/ 337 w 3919144"/>
              <a:gd name="connsiteY4" fmla="*/ 4430625 h 5464404"/>
              <a:gd name="connsiteX5" fmla="*/ 12307 w 3919144"/>
              <a:gd name="connsiteY5" fmla="*/ 0 h 5464404"/>
              <a:gd name="connsiteX0" fmla="*/ 12307 w 3919144"/>
              <a:gd name="connsiteY0" fmla="*/ 0 h 5454357"/>
              <a:gd name="connsiteX1" fmla="*/ 3919144 w 3919144"/>
              <a:gd name="connsiteY1" fmla="*/ 0 h 5454357"/>
              <a:gd name="connsiteX2" fmla="*/ 3912242 w 3919144"/>
              <a:gd name="connsiteY2" fmla="*/ 5303762 h 5454357"/>
              <a:gd name="connsiteX3" fmla="*/ 1363355 w 3919144"/>
              <a:gd name="connsiteY3" fmla="*/ 5448572 h 5454357"/>
              <a:gd name="connsiteX4" fmla="*/ 337 w 3919144"/>
              <a:gd name="connsiteY4" fmla="*/ 4430625 h 5454357"/>
              <a:gd name="connsiteX5" fmla="*/ 12307 w 3919144"/>
              <a:gd name="connsiteY5" fmla="*/ 0 h 5454357"/>
              <a:gd name="connsiteX0" fmla="*/ 12307 w 3919144"/>
              <a:gd name="connsiteY0" fmla="*/ 0 h 5489165"/>
              <a:gd name="connsiteX1" fmla="*/ 3919144 w 3919144"/>
              <a:gd name="connsiteY1" fmla="*/ 0 h 5489165"/>
              <a:gd name="connsiteX2" fmla="*/ 3912242 w 3919144"/>
              <a:gd name="connsiteY2" fmla="*/ 5303762 h 5489165"/>
              <a:gd name="connsiteX3" fmla="*/ 1356338 w 3919144"/>
              <a:gd name="connsiteY3" fmla="*/ 5483656 h 5489165"/>
              <a:gd name="connsiteX4" fmla="*/ 337 w 3919144"/>
              <a:gd name="connsiteY4" fmla="*/ 4430625 h 5489165"/>
              <a:gd name="connsiteX5" fmla="*/ 12307 w 3919144"/>
              <a:gd name="connsiteY5" fmla="*/ 0 h 5489165"/>
              <a:gd name="connsiteX0" fmla="*/ 5477 w 3912314"/>
              <a:gd name="connsiteY0" fmla="*/ 0 h 5488356"/>
              <a:gd name="connsiteX1" fmla="*/ 3912314 w 3912314"/>
              <a:gd name="connsiteY1" fmla="*/ 0 h 5488356"/>
              <a:gd name="connsiteX2" fmla="*/ 3905412 w 3912314"/>
              <a:gd name="connsiteY2" fmla="*/ 5303762 h 5488356"/>
              <a:gd name="connsiteX3" fmla="*/ 1349508 w 3912314"/>
              <a:gd name="connsiteY3" fmla="*/ 5483656 h 5488356"/>
              <a:gd name="connsiteX4" fmla="*/ 523 w 3912314"/>
              <a:gd name="connsiteY4" fmla="*/ 4304323 h 5488356"/>
              <a:gd name="connsiteX5" fmla="*/ 5477 w 3912314"/>
              <a:gd name="connsiteY5" fmla="*/ 0 h 5488356"/>
              <a:gd name="connsiteX0" fmla="*/ 5477 w 3912314"/>
              <a:gd name="connsiteY0" fmla="*/ 0 h 5488356"/>
              <a:gd name="connsiteX1" fmla="*/ 3912314 w 3912314"/>
              <a:gd name="connsiteY1" fmla="*/ 0 h 5488356"/>
              <a:gd name="connsiteX2" fmla="*/ 3905412 w 3912314"/>
              <a:gd name="connsiteY2" fmla="*/ 5303762 h 5488356"/>
              <a:gd name="connsiteX3" fmla="*/ 1181117 w 3912314"/>
              <a:gd name="connsiteY3" fmla="*/ 5483656 h 5488356"/>
              <a:gd name="connsiteX4" fmla="*/ 523 w 3912314"/>
              <a:gd name="connsiteY4" fmla="*/ 4304323 h 5488356"/>
              <a:gd name="connsiteX5" fmla="*/ 5477 w 3912314"/>
              <a:gd name="connsiteY5" fmla="*/ 0 h 5488356"/>
              <a:gd name="connsiteX0" fmla="*/ 5477 w 3912314"/>
              <a:gd name="connsiteY0" fmla="*/ 0 h 5488594"/>
              <a:gd name="connsiteX1" fmla="*/ 3912314 w 3912314"/>
              <a:gd name="connsiteY1" fmla="*/ 0 h 5488594"/>
              <a:gd name="connsiteX2" fmla="*/ 3905412 w 3912314"/>
              <a:gd name="connsiteY2" fmla="*/ 5303762 h 5488594"/>
              <a:gd name="connsiteX3" fmla="*/ 1181117 w 3912314"/>
              <a:gd name="connsiteY3" fmla="*/ 5483656 h 5488594"/>
              <a:gd name="connsiteX4" fmla="*/ 523 w 3912314"/>
              <a:gd name="connsiteY4" fmla="*/ 4304323 h 5488594"/>
              <a:gd name="connsiteX5" fmla="*/ 5477 w 3912314"/>
              <a:gd name="connsiteY5" fmla="*/ 0 h 5488594"/>
              <a:gd name="connsiteX0" fmla="*/ 5477 w 3912314"/>
              <a:gd name="connsiteY0" fmla="*/ 0 h 5489007"/>
              <a:gd name="connsiteX1" fmla="*/ 3912314 w 3912314"/>
              <a:gd name="connsiteY1" fmla="*/ 0 h 5489007"/>
              <a:gd name="connsiteX2" fmla="*/ 3905412 w 3912314"/>
              <a:gd name="connsiteY2" fmla="*/ 5303762 h 5489007"/>
              <a:gd name="connsiteX3" fmla="*/ 1181117 w 3912314"/>
              <a:gd name="connsiteY3" fmla="*/ 5483656 h 5489007"/>
              <a:gd name="connsiteX4" fmla="*/ 523 w 3912314"/>
              <a:gd name="connsiteY4" fmla="*/ 4367474 h 5489007"/>
              <a:gd name="connsiteX5" fmla="*/ 5477 w 3912314"/>
              <a:gd name="connsiteY5" fmla="*/ 0 h 5489007"/>
              <a:gd name="connsiteX0" fmla="*/ 5477 w 3912314"/>
              <a:gd name="connsiteY0" fmla="*/ 0 h 5488518"/>
              <a:gd name="connsiteX1" fmla="*/ 3912314 w 3912314"/>
              <a:gd name="connsiteY1" fmla="*/ 0 h 5488518"/>
              <a:gd name="connsiteX2" fmla="*/ 3905412 w 3912314"/>
              <a:gd name="connsiteY2" fmla="*/ 5303762 h 5488518"/>
              <a:gd name="connsiteX3" fmla="*/ 1181117 w 3912314"/>
              <a:gd name="connsiteY3" fmla="*/ 5483656 h 5488518"/>
              <a:gd name="connsiteX4" fmla="*/ 523 w 3912314"/>
              <a:gd name="connsiteY4" fmla="*/ 4367474 h 5488518"/>
              <a:gd name="connsiteX5" fmla="*/ 5477 w 3912314"/>
              <a:gd name="connsiteY5" fmla="*/ 0 h 5488518"/>
              <a:gd name="connsiteX0" fmla="*/ 5477 w 6293013"/>
              <a:gd name="connsiteY0" fmla="*/ 0 h 5488518"/>
              <a:gd name="connsiteX1" fmla="*/ 3912314 w 6293013"/>
              <a:gd name="connsiteY1" fmla="*/ 0 h 5488518"/>
              <a:gd name="connsiteX2" fmla="*/ 6293012 w 6293013"/>
              <a:gd name="connsiteY2" fmla="*/ 5131042 h 5488518"/>
              <a:gd name="connsiteX3" fmla="*/ 1181117 w 6293013"/>
              <a:gd name="connsiteY3" fmla="*/ 5483656 h 5488518"/>
              <a:gd name="connsiteX4" fmla="*/ 523 w 6293013"/>
              <a:gd name="connsiteY4" fmla="*/ 4367474 h 5488518"/>
              <a:gd name="connsiteX5" fmla="*/ 5477 w 6293013"/>
              <a:gd name="connsiteY5" fmla="*/ 0 h 5488518"/>
              <a:gd name="connsiteX0" fmla="*/ 5477 w 6296699"/>
              <a:gd name="connsiteY0" fmla="*/ 0 h 5488518"/>
              <a:gd name="connsiteX1" fmla="*/ 6296699 w 6296699"/>
              <a:gd name="connsiteY1" fmla="*/ 0 h 5488518"/>
              <a:gd name="connsiteX2" fmla="*/ 6293012 w 6296699"/>
              <a:gd name="connsiteY2" fmla="*/ 5131042 h 5488518"/>
              <a:gd name="connsiteX3" fmla="*/ 1181117 w 6296699"/>
              <a:gd name="connsiteY3" fmla="*/ 5483656 h 5488518"/>
              <a:gd name="connsiteX4" fmla="*/ 523 w 6296699"/>
              <a:gd name="connsiteY4" fmla="*/ 4367474 h 5488518"/>
              <a:gd name="connsiteX5" fmla="*/ 5477 w 6296699"/>
              <a:gd name="connsiteY5" fmla="*/ 0 h 5488518"/>
              <a:gd name="connsiteX0" fmla="*/ 5477 w 6293167"/>
              <a:gd name="connsiteY0" fmla="*/ 0 h 5488518"/>
              <a:gd name="connsiteX1" fmla="*/ 6273550 w 6293167"/>
              <a:gd name="connsiteY1" fmla="*/ 1076445 h 5488518"/>
              <a:gd name="connsiteX2" fmla="*/ 6293012 w 6293167"/>
              <a:gd name="connsiteY2" fmla="*/ 5131042 h 5488518"/>
              <a:gd name="connsiteX3" fmla="*/ 1181117 w 6293167"/>
              <a:gd name="connsiteY3" fmla="*/ 5483656 h 5488518"/>
              <a:gd name="connsiteX4" fmla="*/ 523 w 6293167"/>
              <a:gd name="connsiteY4" fmla="*/ 4367474 h 5488518"/>
              <a:gd name="connsiteX5" fmla="*/ 5477 w 6293167"/>
              <a:gd name="connsiteY5" fmla="*/ 0 h 5488518"/>
              <a:gd name="connsiteX0" fmla="*/ 0 w 6310840"/>
              <a:gd name="connsiteY0" fmla="*/ 34724 h 4412073"/>
              <a:gd name="connsiteX1" fmla="*/ 6291223 w 6310840"/>
              <a:gd name="connsiteY1" fmla="*/ 0 h 4412073"/>
              <a:gd name="connsiteX2" fmla="*/ 6310685 w 6310840"/>
              <a:gd name="connsiteY2" fmla="*/ 4054597 h 4412073"/>
              <a:gd name="connsiteX3" fmla="*/ 1198790 w 6310840"/>
              <a:gd name="connsiteY3" fmla="*/ 4407211 h 4412073"/>
              <a:gd name="connsiteX4" fmla="*/ 18196 w 6310840"/>
              <a:gd name="connsiteY4" fmla="*/ 3291029 h 4412073"/>
              <a:gd name="connsiteX5" fmla="*/ 0 w 6310840"/>
              <a:gd name="connsiteY5" fmla="*/ 34724 h 441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10840" h="4412073">
                <a:moveTo>
                  <a:pt x="0" y="34724"/>
                </a:moveTo>
                <a:lnTo>
                  <a:pt x="6291223" y="0"/>
                </a:lnTo>
                <a:cubicBezTo>
                  <a:pt x="6288922" y="1767921"/>
                  <a:pt x="6312986" y="2286676"/>
                  <a:pt x="6310685" y="4054597"/>
                </a:cubicBezTo>
                <a:cubicBezTo>
                  <a:pt x="5461056" y="4102867"/>
                  <a:pt x="2209794" y="4372974"/>
                  <a:pt x="1198790" y="4407211"/>
                </a:cubicBezTo>
                <a:cubicBezTo>
                  <a:pt x="291470" y="4480234"/>
                  <a:pt x="19678" y="3713076"/>
                  <a:pt x="18196" y="3291029"/>
                </a:cubicBezTo>
                <a:cubicBezTo>
                  <a:pt x="15208" y="1431506"/>
                  <a:pt x="2988" y="1894247"/>
                  <a:pt x="0" y="34724"/>
                </a:cubicBezTo>
                <a:close/>
              </a:path>
            </a:pathLst>
          </a:custGeom>
          <a:solidFill>
            <a:schemeClr val="accent5"/>
          </a:solidFill>
          <a:effectLst/>
        </p:spPr>
        <p:txBody>
          <a:bodyPr/>
          <a:lstStyle>
            <a:lvl1pPr marL="0" indent="-342900" algn="ctr" defTabSz="457200" rtl="0" eaLnBrk="1" latinLnBrk="0" hangingPunct="1">
              <a:spcBef>
                <a:spcPts val="0"/>
              </a:spcBef>
              <a:buFont typeface="Arial"/>
              <a:buNone/>
              <a:defRPr sz="1400" kern="1200">
                <a:solidFill>
                  <a:schemeClr val="bg2"/>
                </a:solidFill>
                <a:latin typeface="Avant Garde" pitchFamily="34" charset="0"/>
                <a:ea typeface="+mn-ea"/>
                <a:cs typeface="+mn-cs"/>
              </a:defRPr>
            </a:lvl1pPr>
            <a:lvl2pPr marL="742950" indent="-285750" algn="l" defTabSz="457200" rtl="0" eaLnBrk="1" latinLnBrk="0" hangingPunct="1">
              <a:spcBef>
                <a:spcPct val="20000"/>
              </a:spcBef>
              <a:buFont typeface="Arial"/>
              <a:buChar char="•"/>
              <a:defRPr sz="1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None/>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1400"/>
          </a:p>
        </p:txBody>
      </p:sp>
      <p:pic>
        <p:nvPicPr>
          <p:cNvPr id="8" name="Picture 7"/>
          <p:cNvPicPr>
            <a:picLocks noChangeAspect="1"/>
          </p:cNvPicPr>
          <p:nvPr userDrawn="1"/>
        </p:nvPicPr>
        <p:blipFill>
          <a:blip r:embed="rId2" cstate="email">
            <a:alphaModFix amt="10000"/>
            <a:extLst>
              <a:ext uri="{28A0092B-C50C-407E-A947-70E740481C1C}">
                <a14:useLocalDpi xmlns:a14="http://schemas.microsoft.com/office/drawing/2010/main"/>
              </a:ext>
            </a:extLst>
          </a:blip>
          <a:stretch>
            <a:fillRect/>
          </a:stretch>
        </p:blipFill>
        <p:spPr>
          <a:xfrm>
            <a:off x="6644300" y="3928481"/>
            <a:ext cx="4991248" cy="2526007"/>
          </a:xfrm>
          <a:prstGeom prst="rect">
            <a:avLst/>
          </a:prstGeom>
          <a:effectLst>
            <a:reflection stA="45000" endPos="0" dist="50800" dir="5400000" sy="-100000" algn="bl" rotWithShape="0"/>
          </a:effectLst>
        </p:spPr>
      </p:pic>
      <p:sp>
        <p:nvSpPr>
          <p:cNvPr id="12" name="Rectangle 11"/>
          <p:cNvSpPr/>
          <p:nvPr userDrawn="1"/>
        </p:nvSpPr>
        <p:spPr>
          <a:xfrm>
            <a:off x="-5" y="6304656"/>
            <a:ext cx="12192005" cy="5533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chemeClr val="accent1"/>
              </a:solidFill>
            </a:endParaRPr>
          </a:p>
        </p:txBody>
      </p:sp>
      <p:sp>
        <p:nvSpPr>
          <p:cNvPr id="11" name="Text Placeholder 9"/>
          <p:cNvSpPr>
            <a:spLocks noGrp="1"/>
          </p:cNvSpPr>
          <p:nvPr>
            <p:ph type="body" sz="quarter" idx="13" hasCustomPrompt="1"/>
          </p:nvPr>
        </p:nvSpPr>
        <p:spPr>
          <a:xfrm>
            <a:off x="808724" y="381001"/>
            <a:ext cx="10950297" cy="969432"/>
          </a:xfrm>
          <a:prstGeom prst="rect">
            <a:avLst/>
          </a:prstGeom>
        </p:spPr>
        <p:txBody>
          <a:bodyPr wrap="square" anchor="b" anchorCtr="0">
            <a:noAutofit/>
          </a:bodyPr>
          <a:lstStyle>
            <a:lvl1pPr>
              <a:lnSpc>
                <a:spcPts val="3400"/>
              </a:lnSpc>
              <a:defRPr sz="2800" b="1" i="1" spc="0" baseline="0">
                <a:solidFill>
                  <a:schemeClr val="tx1"/>
                </a:solidFill>
                <a:effectLst/>
                <a:latin typeface="+mj-lt"/>
                <a:cs typeface="Arial" pitchFamily="34" charset="0"/>
              </a:defRPr>
            </a:lvl1pPr>
          </a:lstStyle>
          <a:p>
            <a:pPr lvl="0"/>
            <a:r>
              <a:rPr lang="en-US"/>
              <a:t>Content Divider Page: Title</a:t>
            </a:r>
          </a:p>
        </p:txBody>
      </p:sp>
      <p:sp>
        <p:nvSpPr>
          <p:cNvPr id="13" name="Text Placeholder 37"/>
          <p:cNvSpPr>
            <a:spLocks noGrp="1"/>
          </p:cNvSpPr>
          <p:nvPr>
            <p:ph type="body" sz="quarter" idx="11" hasCustomPrompt="1"/>
          </p:nvPr>
        </p:nvSpPr>
        <p:spPr>
          <a:xfrm>
            <a:off x="808720" y="1318501"/>
            <a:ext cx="7855504" cy="936797"/>
          </a:xfrm>
          <a:prstGeom prst="rect">
            <a:avLst/>
          </a:prstGeom>
        </p:spPr>
        <p:txBody>
          <a:bodyPr/>
          <a:lstStyle>
            <a:lvl1pPr>
              <a:defRPr sz="2400" i="1" baseline="0">
                <a:solidFill>
                  <a:schemeClr val="tx1"/>
                </a:solidFill>
                <a:effectLst/>
                <a:latin typeface="+mn-lt"/>
                <a:cs typeface="Arial" pitchFamily="34" charset="0"/>
              </a:defRPr>
            </a:lvl1pPr>
          </a:lstStyle>
          <a:p>
            <a:pPr lvl="0"/>
            <a:r>
              <a:rPr lang="en-US"/>
              <a:t>Second Line</a:t>
            </a:r>
          </a:p>
        </p:txBody>
      </p:sp>
      <p:sp>
        <p:nvSpPr>
          <p:cNvPr id="10" name="Slide Number Placeholder 3"/>
          <p:cNvSpPr txBox="1">
            <a:spLocks/>
          </p:cNvSpPr>
          <p:nvPr userDrawn="1"/>
        </p:nvSpPr>
        <p:spPr>
          <a:xfrm>
            <a:off x="-5" y="6304656"/>
            <a:ext cx="488672" cy="553344"/>
          </a:xfrm>
          <a:prstGeom prst="rect">
            <a:avLst/>
          </a:prstGeom>
          <a:noFill/>
        </p:spPr>
        <p:txBody>
          <a:bodyPr vert="horz" lIns="0" tIns="45720" rIns="0" bIns="45720" rtlCol="0" anchor="ctr"/>
          <a:lstStyle>
            <a:defPPr>
              <a:defRPr lang="en-US"/>
            </a:defPPr>
            <a:lvl1pPr marL="0" algn="r" defTabSz="457200" rtl="0" eaLnBrk="1" latinLnBrk="0" hangingPunct="1">
              <a:defRPr sz="1000" kern="1200" baseline="0">
                <a:solidFill>
                  <a:srgbClr val="FFFFFF"/>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3CD47ED-652C-8448-8F53-BBD5B8B34F6B}" type="slidenum">
              <a:rPr lang="en-US" sz="900" smtClean="0">
                <a:solidFill>
                  <a:schemeClr val="bg1">
                    <a:alpha val="40000"/>
                  </a:schemeClr>
                </a:solidFill>
                <a:latin typeface="+mn-lt"/>
              </a:rPr>
              <a:pPr algn="r"/>
              <a:t>‹#›</a:t>
            </a:fld>
            <a:endParaRPr lang="en-US" sz="900">
              <a:solidFill>
                <a:schemeClr val="bg1">
                  <a:alpha val="40000"/>
                </a:schemeClr>
              </a:solidFill>
              <a:latin typeface="+mn-lt"/>
            </a:endParaRPr>
          </a:p>
        </p:txBody>
      </p:sp>
      <p:pic>
        <p:nvPicPr>
          <p:cNvPr id="14" name="Grafik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83912" y="6488797"/>
            <a:ext cx="1579577" cy="177703"/>
          </a:xfrm>
          <a:prstGeom prst="rect">
            <a:avLst/>
          </a:prstGeom>
        </p:spPr>
      </p:pic>
    </p:spTree>
    <p:extLst>
      <p:ext uri="{BB962C8B-B14F-4D97-AF65-F5344CB8AC3E}">
        <p14:creationId xmlns:p14="http://schemas.microsoft.com/office/powerpoint/2010/main" val="2971330062"/>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4500" b="1" i="0" cap="all" baseline="0"/>
            </a:lvl1pPr>
          </a:lstStyle>
          <a:p>
            <a:r>
              <a:rPr lang="en-US"/>
              <a:t>Click to edit Master title style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7"/>
            <a:ext cx="9144000" cy="1655763"/>
          </a:xfrm>
        </p:spPr>
        <p:txBody>
          <a:bodyPr/>
          <a:lstStyle>
            <a:lvl1pPr marL="0" indent="0" algn="l">
              <a:buNone/>
              <a:defRPr sz="1800"/>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CE66DA5-7751-4D3D-B753-58DF3B418763}"/>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1" y="1114052"/>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91584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endParaRPr/>
          </a:p>
        </p:txBody>
      </p:sp>
    </p:spTree>
    <p:extLst>
      <p:ext uri="{BB962C8B-B14F-4D97-AF65-F5344CB8AC3E}">
        <p14:creationId xmlns:p14="http://schemas.microsoft.com/office/powerpoint/2010/main" val="21232957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Main Divider Page Green - PMS 368">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132" y="1911891"/>
            <a:ext cx="12179736" cy="4919472"/>
          </a:xfrm>
          <a:prstGeom prst="rect">
            <a:avLst/>
          </a:prstGeom>
        </p:spPr>
      </p:pic>
      <p:sp>
        <p:nvSpPr>
          <p:cNvPr id="15" name="Freihandform 5"/>
          <p:cNvSpPr/>
          <p:nvPr userDrawn="1"/>
        </p:nvSpPr>
        <p:spPr>
          <a:xfrm>
            <a:off x="-18352" y="-99021"/>
            <a:ext cx="12208589" cy="2973343"/>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8537 w 9154751"/>
              <a:gd name="connsiteY0" fmla="*/ 4625597 h 4625597"/>
              <a:gd name="connsiteX1" fmla="*/ 9154635 w 9154751"/>
              <a:gd name="connsiteY1" fmla="*/ 2036079 h 4625597"/>
              <a:gd name="connsiteX2" fmla="*/ 9140602 w 9154751"/>
              <a:gd name="connsiteY2" fmla="*/ 64560 h 4625597"/>
              <a:gd name="connsiteX3" fmla="*/ 1043499 w 9154751"/>
              <a:gd name="connsiteY3" fmla="*/ 602625 h 4625597"/>
              <a:gd name="connsiteX4" fmla="*/ 474 w 9154751"/>
              <a:gd name="connsiteY4" fmla="*/ 0 h 4625597"/>
              <a:gd name="connsiteX5" fmla="*/ 8537 w 9154751"/>
              <a:gd name="connsiteY5" fmla="*/ 4625597 h 4625597"/>
              <a:gd name="connsiteX0" fmla="*/ 8537 w 9142307"/>
              <a:gd name="connsiteY0" fmla="*/ 4625597 h 4625597"/>
              <a:gd name="connsiteX1" fmla="*/ 9141935 w 9142307"/>
              <a:gd name="connsiteY1" fmla="*/ 4588779 h 4625597"/>
              <a:gd name="connsiteX2" fmla="*/ 9140602 w 9142307"/>
              <a:gd name="connsiteY2" fmla="*/ 64560 h 4625597"/>
              <a:gd name="connsiteX3" fmla="*/ 1043499 w 9142307"/>
              <a:gd name="connsiteY3" fmla="*/ 602625 h 4625597"/>
              <a:gd name="connsiteX4" fmla="*/ 474 w 9142307"/>
              <a:gd name="connsiteY4" fmla="*/ 0 h 4625597"/>
              <a:gd name="connsiteX5" fmla="*/ 8537 w 9142307"/>
              <a:gd name="connsiteY5" fmla="*/ 4625597 h 4625597"/>
              <a:gd name="connsiteX0" fmla="*/ 0 w 9156072"/>
              <a:gd name="connsiteY0" fmla="*/ 98533 h 6540590"/>
              <a:gd name="connsiteX1" fmla="*/ 9155700 w 9156072"/>
              <a:gd name="connsiteY1" fmla="*/ 6540573 h 6540590"/>
              <a:gd name="connsiteX2" fmla="*/ 9154367 w 9156072"/>
              <a:gd name="connsiteY2" fmla="*/ 2016354 h 6540590"/>
              <a:gd name="connsiteX3" fmla="*/ 1057264 w 9156072"/>
              <a:gd name="connsiteY3" fmla="*/ 2554419 h 6540590"/>
              <a:gd name="connsiteX4" fmla="*/ 14239 w 9156072"/>
              <a:gd name="connsiteY4" fmla="*/ 1951794 h 6540590"/>
              <a:gd name="connsiteX5" fmla="*/ 0 w 9156072"/>
              <a:gd name="connsiteY5" fmla="*/ 98533 h 6540590"/>
              <a:gd name="connsiteX0" fmla="*/ 0 w 9154367"/>
              <a:gd name="connsiteY0" fmla="*/ 104703 h 2562604"/>
              <a:gd name="connsiteX1" fmla="*/ 9144549 w 9154367"/>
              <a:gd name="connsiteY1" fmla="*/ 90187 h 2562604"/>
              <a:gd name="connsiteX2" fmla="*/ 9154367 w 9154367"/>
              <a:gd name="connsiteY2" fmla="*/ 2022524 h 2562604"/>
              <a:gd name="connsiteX3" fmla="*/ 1057264 w 9154367"/>
              <a:gd name="connsiteY3" fmla="*/ 2560589 h 2562604"/>
              <a:gd name="connsiteX4" fmla="*/ 14239 w 9154367"/>
              <a:gd name="connsiteY4" fmla="*/ 1957964 h 2562604"/>
              <a:gd name="connsiteX5" fmla="*/ 0 w 9154367"/>
              <a:gd name="connsiteY5" fmla="*/ 104703 h 2562604"/>
              <a:gd name="connsiteX0" fmla="*/ 0 w 9189003"/>
              <a:gd name="connsiteY0" fmla="*/ 83109 h 3222192"/>
              <a:gd name="connsiteX1" fmla="*/ 9179185 w 9189003"/>
              <a:gd name="connsiteY1" fmla="*/ 749775 h 3222192"/>
              <a:gd name="connsiteX2" fmla="*/ 9189003 w 9189003"/>
              <a:gd name="connsiteY2" fmla="*/ 2682112 h 3222192"/>
              <a:gd name="connsiteX3" fmla="*/ 1091900 w 9189003"/>
              <a:gd name="connsiteY3" fmla="*/ 3220177 h 3222192"/>
              <a:gd name="connsiteX4" fmla="*/ 48875 w 9189003"/>
              <a:gd name="connsiteY4" fmla="*/ 2617552 h 3222192"/>
              <a:gd name="connsiteX5" fmla="*/ 0 w 9189003"/>
              <a:gd name="connsiteY5" fmla="*/ 83109 h 3222192"/>
              <a:gd name="connsiteX0" fmla="*/ 0 w 9191079"/>
              <a:gd name="connsiteY0" fmla="*/ 83109 h 3222192"/>
              <a:gd name="connsiteX1" fmla="*/ 9190731 w 9191079"/>
              <a:gd name="connsiteY1" fmla="*/ 80138 h 3222192"/>
              <a:gd name="connsiteX2" fmla="*/ 9189003 w 9191079"/>
              <a:gd name="connsiteY2" fmla="*/ 2682112 h 3222192"/>
              <a:gd name="connsiteX3" fmla="*/ 1091900 w 9191079"/>
              <a:gd name="connsiteY3" fmla="*/ 3220177 h 3222192"/>
              <a:gd name="connsiteX4" fmla="*/ 48875 w 9191079"/>
              <a:gd name="connsiteY4" fmla="*/ 2617552 h 3222192"/>
              <a:gd name="connsiteX5" fmla="*/ 0 w 9191079"/>
              <a:gd name="connsiteY5" fmla="*/ 83109 h 3222192"/>
              <a:gd name="connsiteX0" fmla="*/ 0 w 9179533"/>
              <a:gd name="connsiteY0" fmla="*/ 679616 h 3218336"/>
              <a:gd name="connsiteX1" fmla="*/ 9179185 w 9179533"/>
              <a:gd name="connsiteY1" fmla="*/ 76282 h 3218336"/>
              <a:gd name="connsiteX2" fmla="*/ 9177457 w 9179533"/>
              <a:gd name="connsiteY2" fmla="*/ 2678256 h 3218336"/>
              <a:gd name="connsiteX3" fmla="*/ 1080354 w 9179533"/>
              <a:gd name="connsiteY3" fmla="*/ 3216321 h 3218336"/>
              <a:gd name="connsiteX4" fmla="*/ 37329 w 9179533"/>
              <a:gd name="connsiteY4" fmla="*/ 2613696 h 3218336"/>
              <a:gd name="connsiteX5" fmla="*/ 0 w 9179533"/>
              <a:gd name="connsiteY5" fmla="*/ 679616 h 3218336"/>
              <a:gd name="connsiteX0" fmla="*/ 0 w 9156442"/>
              <a:gd name="connsiteY0" fmla="*/ 333252 h 3218336"/>
              <a:gd name="connsiteX1" fmla="*/ 9156094 w 9156442"/>
              <a:gd name="connsiteY1" fmla="*/ 76282 h 3218336"/>
              <a:gd name="connsiteX2" fmla="*/ 9154366 w 9156442"/>
              <a:gd name="connsiteY2" fmla="*/ 2678256 h 3218336"/>
              <a:gd name="connsiteX3" fmla="*/ 1057263 w 9156442"/>
              <a:gd name="connsiteY3" fmla="*/ 3216321 h 3218336"/>
              <a:gd name="connsiteX4" fmla="*/ 14238 w 9156442"/>
              <a:gd name="connsiteY4" fmla="*/ 2613696 h 3218336"/>
              <a:gd name="connsiteX5" fmla="*/ 0 w 9156442"/>
              <a:gd name="connsiteY5" fmla="*/ 333252 h 3218336"/>
              <a:gd name="connsiteX0" fmla="*/ 0 w 9156442"/>
              <a:gd name="connsiteY0" fmla="*/ 88259 h 2973343"/>
              <a:gd name="connsiteX1" fmla="*/ 9156094 w 9156442"/>
              <a:gd name="connsiteY1" fmla="*/ 258471 h 2973343"/>
              <a:gd name="connsiteX2" fmla="*/ 9154366 w 9156442"/>
              <a:gd name="connsiteY2" fmla="*/ 2433263 h 2973343"/>
              <a:gd name="connsiteX3" fmla="*/ 1057263 w 9156442"/>
              <a:gd name="connsiteY3" fmla="*/ 2971328 h 2973343"/>
              <a:gd name="connsiteX4" fmla="*/ 14238 w 9156442"/>
              <a:gd name="connsiteY4" fmla="*/ 2368703 h 2973343"/>
              <a:gd name="connsiteX5" fmla="*/ 0 w 9156442"/>
              <a:gd name="connsiteY5" fmla="*/ 88259 h 2973343"/>
              <a:gd name="connsiteX0" fmla="*/ 0 w 9156442"/>
              <a:gd name="connsiteY0" fmla="*/ 88259 h 2973343"/>
              <a:gd name="connsiteX1" fmla="*/ 9156094 w 9156442"/>
              <a:gd name="connsiteY1" fmla="*/ 96835 h 2973343"/>
              <a:gd name="connsiteX2" fmla="*/ 9154366 w 9156442"/>
              <a:gd name="connsiteY2" fmla="*/ 2433263 h 2973343"/>
              <a:gd name="connsiteX3" fmla="*/ 1057263 w 9156442"/>
              <a:gd name="connsiteY3" fmla="*/ 2971328 h 2973343"/>
              <a:gd name="connsiteX4" fmla="*/ 14238 w 9156442"/>
              <a:gd name="connsiteY4" fmla="*/ 2368703 h 2973343"/>
              <a:gd name="connsiteX5" fmla="*/ 0 w 9156442"/>
              <a:gd name="connsiteY5" fmla="*/ 88259 h 297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6442" h="2973343">
                <a:moveTo>
                  <a:pt x="0" y="88259"/>
                </a:moveTo>
                <a:lnTo>
                  <a:pt x="9156094" y="96835"/>
                </a:lnTo>
                <a:cubicBezTo>
                  <a:pt x="9157787" y="-569308"/>
                  <a:pt x="9152673" y="3099406"/>
                  <a:pt x="9154366" y="2433263"/>
                </a:cubicBezTo>
                <a:lnTo>
                  <a:pt x="1057263" y="2971328"/>
                </a:lnTo>
                <a:cubicBezTo>
                  <a:pt x="682762" y="2992868"/>
                  <a:pt x="313772" y="2845051"/>
                  <a:pt x="14238" y="2368703"/>
                </a:cubicBezTo>
                <a:cubicBezTo>
                  <a:pt x="10999" y="3064917"/>
                  <a:pt x="3239" y="-607955"/>
                  <a:pt x="0" y="88259"/>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p>
        </p:txBody>
      </p:sp>
      <p:sp>
        <p:nvSpPr>
          <p:cNvPr id="18" name="Rectangle 17"/>
          <p:cNvSpPr/>
          <p:nvPr userDrawn="1"/>
        </p:nvSpPr>
        <p:spPr>
          <a:xfrm>
            <a:off x="-5" y="6304656"/>
            <a:ext cx="12192005" cy="5533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chemeClr val="accent1"/>
              </a:solidFill>
            </a:endParaRPr>
          </a:p>
        </p:txBody>
      </p:sp>
      <p:sp>
        <p:nvSpPr>
          <p:cNvPr id="13" name="Slide Number Placeholder 3"/>
          <p:cNvSpPr txBox="1">
            <a:spLocks/>
          </p:cNvSpPr>
          <p:nvPr userDrawn="1"/>
        </p:nvSpPr>
        <p:spPr>
          <a:xfrm>
            <a:off x="-5" y="6304656"/>
            <a:ext cx="488672" cy="553344"/>
          </a:xfrm>
          <a:prstGeom prst="rect">
            <a:avLst/>
          </a:prstGeom>
          <a:noFill/>
        </p:spPr>
        <p:txBody>
          <a:bodyPr vert="horz" lIns="0" tIns="45720" rIns="0" bIns="45720" rtlCol="0" anchor="ctr"/>
          <a:lstStyle>
            <a:defPPr>
              <a:defRPr lang="en-US"/>
            </a:defPPr>
            <a:lvl1pPr marL="0" algn="r" defTabSz="457200" rtl="0" eaLnBrk="1" latinLnBrk="0" hangingPunct="1">
              <a:defRPr sz="1000" kern="1200" baseline="0">
                <a:solidFill>
                  <a:srgbClr val="FFFFFF"/>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3CD47ED-652C-8448-8F53-BBD5B8B34F6B}" type="slidenum">
              <a:rPr lang="en-US" sz="900" smtClean="0">
                <a:solidFill>
                  <a:schemeClr val="bg1">
                    <a:alpha val="40000"/>
                  </a:schemeClr>
                </a:solidFill>
                <a:latin typeface="+mn-lt"/>
              </a:rPr>
              <a:pPr algn="r"/>
              <a:t>‹#›</a:t>
            </a:fld>
            <a:endParaRPr lang="en-US" sz="900">
              <a:solidFill>
                <a:schemeClr val="bg1">
                  <a:alpha val="40000"/>
                </a:schemeClr>
              </a:solidFill>
              <a:latin typeface="+mn-lt"/>
            </a:endParaRPr>
          </a:p>
        </p:txBody>
      </p:sp>
      <p:pic>
        <p:nvPicPr>
          <p:cNvPr id="14" name="Grafik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83912" y="6488797"/>
            <a:ext cx="1579577" cy="177703"/>
          </a:xfrm>
          <a:prstGeom prst="rect">
            <a:avLst/>
          </a:prstGeom>
        </p:spPr>
      </p:pic>
      <p:pic>
        <p:nvPicPr>
          <p:cNvPr id="10" name="Picture 9" descr="T_oncurve2.png"/>
          <p:cNvPicPr>
            <a:picLocks noChangeAspect="1"/>
          </p:cNvPicPr>
          <p:nvPr userDrawn="1"/>
        </p:nvPicPr>
        <p:blipFill>
          <a:blip r:embed="rId4" cstate="email">
            <a:alphaModFix amt="10000"/>
            <a:extLst>
              <a:ext uri="{28A0092B-C50C-407E-A947-70E740481C1C}">
                <a14:useLocalDpi xmlns:a14="http://schemas.microsoft.com/office/drawing/2010/main"/>
              </a:ext>
            </a:extLst>
          </a:blip>
          <a:stretch>
            <a:fillRect/>
          </a:stretch>
        </p:blipFill>
        <p:spPr>
          <a:xfrm>
            <a:off x="7189884" y="239485"/>
            <a:ext cx="4673600" cy="2365248"/>
          </a:xfrm>
          <a:prstGeom prst="rect">
            <a:avLst/>
          </a:prstGeom>
        </p:spPr>
      </p:pic>
      <p:sp>
        <p:nvSpPr>
          <p:cNvPr id="9" name="Text Placeholder 37"/>
          <p:cNvSpPr>
            <a:spLocks noGrp="1"/>
          </p:cNvSpPr>
          <p:nvPr>
            <p:ph type="body" sz="quarter" idx="11" hasCustomPrompt="1"/>
          </p:nvPr>
        </p:nvSpPr>
        <p:spPr>
          <a:xfrm>
            <a:off x="808720" y="1483602"/>
            <a:ext cx="7855504" cy="840500"/>
          </a:xfrm>
          <a:prstGeom prst="rect">
            <a:avLst/>
          </a:prstGeom>
        </p:spPr>
        <p:txBody>
          <a:bodyPr/>
          <a:lstStyle>
            <a:lvl1pPr>
              <a:defRPr sz="2400" i="1" baseline="0">
                <a:solidFill>
                  <a:srgbClr val="FFFFFF"/>
                </a:solidFill>
                <a:effectLst>
                  <a:outerShdw blurRad="50800" dist="38100" dir="2700000" algn="tl" rotWithShape="0">
                    <a:srgbClr val="000000">
                      <a:alpha val="20000"/>
                    </a:srgbClr>
                  </a:outerShdw>
                </a:effectLst>
                <a:latin typeface="+mn-lt"/>
                <a:cs typeface="Arial" pitchFamily="34" charset="0"/>
              </a:defRPr>
            </a:lvl1pPr>
          </a:lstStyle>
          <a:p>
            <a:pPr lvl="0"/>
            <a:r>
              <a:rPr lang="en-US"/>
              <a:t>Second Line</a:t>
            </a:r>
          </a:p>
        </p:txBody>
      </p:sp>
      <p:sp>
        <p:nvSpPr>
          <p:cNvPr id="11" name="Text Placeholder 9"/>
          <p:cNvSpPr>
            <a:spLocks noGrp="1"/>
          </p:cNvSpPr>
          <p:nvPr>
            <p:ph type="body" sz="quarter" idx="13" hasCustomPrompt="1"/>
          </p:nvPr>
        </p:nvSpPr>
        <p:spPr>
          <a:xfrm>
            <a:off x="808724" y="594107"/>
            <a:ext cx="10950297" cy="946827"/>
          </a:xfrm>
          <a:prstGeom prst="rect">
            <a:avLst/>
          </a:prstGeom>
        </p:spPr>
        <p:txBody>
          <a:bodyPr wrap="square" anchor="b" anchorCtr="0">
            <a:noAutofit/>
          </a:bodyPr>
          <a:lstStyle>
            <a:lvl1pPr>
              <a:lnSpc>
                <a:spcPts val="3400"/>
              </a:lnSpc>
              <a:defRPr sz="2800" b="1" i="1" spc="0" baseline="0">
                <a:solidFill>
                  <a:schemeClr val="bg1"/>
                </a:solidFill>
                <a:effectLst>
                  <a:outerShdw blurRad="50800" dist="38100" dir="2700000" algn="tl" rotWithShape="0">
                    <a:srgbClr val="000000">
                      <a:alpha val="20000"/>
                    </a:srgbClr>
                  </a:outerShdw>
                </a:effectLst>
                <a:latin typeface="+mj-lt"/>
                <a:cs typeface="Arial" pitchFamily="34" charset="0"/>
              </a:defRPr>
            </a:lvl1pPr>
          </a:lstStyle>
          <a:p>
            <a:r>
              <a:rPr lang="en-US"/>
              <a:t>Main Section Divider Page: Title Line</a:t>
            </a:r>
          </a:p>
        </p:txBody>
      </p:sp>
    </p:spTree>
    <p:extLst>
      <p:ext uri="{BB962C8B-B14F-4D97-AF65-F5344CB8AC3E}">
        <p14:creationId xmlns:p14="http://schemas.microsoft.com/office/powerpoint/2010/main" val="496248603"/>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Page V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857"/>
            <a:ext cx="12192000" cy="4505327"/>
          </a:xfrm>
          <a:prstGeom prst="rect">
            <a:avLst/>
          </a:prstGeom>
        </p:spPr>
      </p:pic>
      <p:sp>
        <p:nvSpPr>
          <p:cNvPr id="11" name="Rectangle 10"/>
          <p:cNvSpPr/>
          <p:nvPr userDrawn="1"/>
        </p:nvSpPr>
        <p:spPr>
          <a:xfrm>
            <a:off x="0" y="3797302"/>
            <a:ext cx="12192000" cy="2135068"/>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Freihandform 5"/>
          <p:cNvSpPr/>
          <p:nvPr userDrawn="1"/>
        </p:nvSpPr>
        <p:spPr>
          <a:xfrm>
            <a:off x="-12095" y="5046921"/>
            <a:ext cx="12241376" cy="1839761"/>
          </a:xfrm>
          <a:custGeom>
            <a:avLst/>
            <a:gdLst>
              <a:gd name="connsiteX0" fmla="*/ 0 w 9163878"/>
              <a:gd name="connsiteY0" fmla="*/ 1967948 h 1967948"/>
              <a:gd name="connsiteX1" fmla="*/ 9163878 w 9163878"/>
              <a:gd name="connsiteY1" fmla="*/ 1967948 h 1967948"/>
              <a:gd name="connsiteX2" fmla="*/ 9163878 w 9163878"/>
              <a:gd name="connsiteY2" fmla="*/ 0 h 1967948"/>
              <a:gd name="connsiteX3" fmla="*/ 0 w 9163878"/>
              <a:gd name="connsiteY3" fmla="*/ 616226 h 1967948"/>
              <a:gd name="connsiteX4" fmla="*/ 0 w 9163878"/>
              <a:gd name="connsiteY4" fmla="*/ 1967948 h 1967948"/>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26974 h 2126974"/>
              <a:gd name="connsiteX1" fmla="*/ 9163878 w 9163878"/>
              <a:gd name="connsiteY1" fmla="*/ 2126974 h 2126974"/>
              <a:gd name="connsiteX2" fmla="*/ 9163878 w 9163878"/>
              <a:gd name="connsiteY2" fmla="*/ 159026 h 2126974"/>
              <a:gd name="connsiteX3" fmla="*/ 19878 w 9163878"/>
              <a:gd name="connsiteY3" fmla="*/ 0 h 2126974"/>
              <a:gd name="connsiteX4" fmla="*/ 0 w 9163878"/>
              <a:gd name="connsiteY4" fmla="*/ 2126974 h 2126974"/>
              <a:gd name="connsiteX0" fmla="*/ 0 w 9163878"/>
              <a:gd name="connsiteY0" fmla="*/ 2168546 h 2168546"/>
              <a:gd name="connsiteX1" fmla="*/ 9163878 w 9163878"/>
              <a:gd name="connsiteY1" fmla="*/ 2168546 h 2168546"/>
              <a:gd name="connsiteX2" fmla="*/ 9163878 w 9163878"/>
              <a:gd name="connsiteY2" fmla="*/ 200598 h 2168546"/>
              <a:gd name="connsiteX3" fmla="*/ 1948069 w 9163878"/>
              <a:gd name="connsiteY3" fmla="*/ 717433 h 2168546"/>
              <a:gd name="connsiteX4" fmla="*/ 19878 w 9163878"/>
              <a:gd name="connsiteY4" fmla="*/ 41572 h 2168546"/>
              <a:gd name="connsiteX5" fmla="*/ 0 w 9163878"/>
              <a:gd name="connsiteY5" fmla="*/ 2168546 h 2168546"/>
              <a:gd name="connsiteX0" fmla="*/ 0 w 9163878"/>
              <a:gd name="connsiteY0" fmla="*/ 2122051 h 2122051"/>
              <a:gd name="connsiteX1" fmla="*/ 9163878 w 9163878"/>
              <a:gd name="connsiteY1" fmla="*/ 2122051 h 2122051"/>
              <a:gd name="connsiteX2" fmla="*/ 9163878 w 9163878"/>
              <a:gd name="connsiteY2" fmla="*/ 154103 h 2122051"/>
              <a:gd name="connsiteX3" fmla="*/ 1948069 w 9163878"/>
              <a:gd name="connsiteY3" fmla="*/ 670938 h 2122051"/>
              <a:gd name="connsiteX4" fmla="*/ 19878 w 9163878"/>
              <a:gd name="connsiteY4" fmla="*/ 43568 h 2122051"/>
              <a:gd name="connsiteX5" fmla="*/ 0 w 9163878"/>
              <a:gd name="connsiteY5" fmla="*/ 2122051 h 2122051"/>
              <a:gd name="connsiteX0" fmla="*/ 0 w 9163878"/>
              <a:gd name="connsiteY0" fmla="*/ 2078483 h 2078483"/>
              <a:gd name="connsiteX1" fmla="*/ 9163878 w 9163878"/>
              <a:gd name="connsiteY1" fmla="*/ 2078483 h 2078483"/>
              <a:gd name="connsiteX2" fmla="*/ 9163878 w 9163878"/>
              <a:gd name="connsiteY2" fmla="*/ 110535 h 2078483"/>
              <a:gd name="connsiteX3" fmla="*/ 1948069 w 9163878"/>
              <a:gd name="connsiteY3" fmla="*/ 627370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0 w 9163878"/>
              <a:gd name="connsiteY0" fmla="*/ 2078483 h 2078483"/>
              <a:gd name="connsiteX1" fmla="*/ 9163878 w 9163878"/>
              <a:gd name="connsiteY1" fmla="*/ 2078483 h 2078483"/>
              <a:gd name="connsiteX2" fmla="*/ 9163878 w 9163878"/>
              <a:gd name="connsiteY2" fmla="*/ 110535 h 2078483"/>
              <a:gd name="connsiteX3" fmla="*/ 1733324 w 9163878"/>
              <a:gd name="connsiteY3" fmla="*/ 613516 h 2078483"/>
              <a:gd name="connsiteX4" fmla="*/ 19878 w 9163878"/>
              <a:gd name="connsiteY4" fmla="*/ 0 h 2078483"/>
              <a:gd name="connsiteX5" fmla="*/ 0 w 9163878"/>
              <a:gd name="connsiteY5" fmla="*/ 2078483 h 2078483"/>
              <a:gd name="connsiteX0" fmla="*/ 41082 w 9204960"/>
              <a:gd name="connsiteY0" fmla="*/ 2083563 h 2083563"/>
              <a:gd name="connsiteX1" fmla="*/ 9204960 w 9204960"/>
              <a:gd name="connsiteY1" fmla="*/ 2083563 h 2083563"/>
              <a:gd name="connsiteX2" fmla="*/ 9204960 w 9204960"/>
              <a:gd name="connsiteY2" fmla="*/ 115615 h 2083563"/>
              <a:gd name="connsiteX3" fmla="*/ 1774406 w 9204960"/>
              <a:gd name="connsiteY3" fmla="*/ 618596 h 2083563"/>
              <a:gd name="connsiteX4" fmla="*/ 0 w 9204960"/>
              <a:gd name="connsiteY4" fmla="*/ 0 h 2083563"/>
              <a:gd name="connsiteX5" fmla="*/ 41082 w 9204960"/>
              <a:gd name="connsiteY5" fmla="*/ 2083563 h 2083563"/>
              <a:gd name="connsiteX0" fmla="*/ 0 w 9163878"/>
              <a:gd name="connsiteY0" fmla="*/ 2088643 h 2088643"/>
              <a:gd name="connsiteX1" fmla="*/ 9163878 w 9163878"/>
              <a:gd name="connsiteY1" fmla="*/ 2088643 h 2088643"/>
              <a:gd name="connsiteX2" fmla="*/ 9163878 w 9163878"/>
              <a:gd name="connsiteY2" fmla="*/ 120695 h 2088643"/>
              <a:gd name="connsiteX3" fmla="*/ 1733324 w 9163878"/>
              <a:gd name="connsiteY3" fmla="*/ 623676 h 2088643"/>
              <a:gd name="connsiteX4" fmla="*/ 9718 w 9163878"/>
              <a:gd name="connsiteY4" fmla="*/ 0 h 2088643"/>
              <a:gd name="connsiteX5" fmla="*/ 0 w 9163878"/>
              <a:gd name="connsiteY5" fmla="*/ 2088643 h 2088643"/>
              <a:gd name="connsiteX0" fmla="*/ 0 w 9158798"/>
              <a:gd name="connsiteY0" fmla="*/ 2144523 h 2144523"/>
              <a:gd name="connsiteX1" fmla="*/ 9158798 w 9158798"/>
              <a:gd name="connsiteY1" fmla="*/ 208864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144523 h 2144523"/>
              <a:gd name="connsiteX1" fmla="*/ 9153718 w 9158798"/>
              <a:gd name="connsiteY1" fmla="*/ 2119123 h 2144523"/>
              <a:gd name="connsiteX2" fmla="*/ 9158798 w 9158798"/>
              <a:gd name="connsiteY2" fmla="*/ 120695 h 2144523"/>
              <a:gd name="connsiteX3" fmla="*/ 1728244 w 9158798"/>
              <a:gd name="connsiteY3" fmla="*/ 623676 h 2144523"/>
              <a:gd name="connsiteX4" fmla="*/ 4638 w 9158798"/>
              <a:gd name="connsiteY4" fmla="*/ 0 h 2144523"/>
              <a:gd name="connsiteX5" fmla="*/ 0 w 9158798"/>
              <a:gd name="connsiteY5" fmla="*/ 2144523 h 2144523"/>
              <a:gd name="connsiteX0" fmla="*/ 0 w 9158798"/>
              <a:gd name="connsiteY0" fmla="*/ 2098803 h 2119123"/>
              <a:gd name="connsiteX1" fmla="*/ 9153718 w 9158798"/>
              <a:gd name="connsiteY1" fmla="*/ 2119123 h 2119123"/>
              <a:gd name="connsiteX2" fmla="*/ 9158798 w 9158798"/>
              <a:gd name="connsiteY2" fmla="*/ 120695 h 2119123"/>
              <a:gd name="connsiteX3" fmla="*/ 1728244 w 9158798"/>
              <a:gd name="connsiteY3" fmla="*/ 623676 h 2119123"/>
              <a:gd name="connsiteX4" fmla="*/ 4638 w 9158798"/>
              <a:gd name="connsiteY4" fmla="*/ 0 h 2119123"/>
              <a:gd name="connsiteX5" fmla="*/ 0 w 9158798"/>
              <a:gd name="connsiteY5" fmla="*/ 2098803 h 2119123"/>
              <a:gd name="connsiteX0" fmla="*/ 0 w 9159286"/>
              <a:gd name="connsiteY0" fmla="*/ 2098803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98803 h 2108963"/>
              <a:gd name="connsiteX0" fmla="*/ 0 w 9159286"/>
              <a:gd name="connsiteY0" fmla="*/ 2027781 h 2108963"/>
              <a:gd name="connsiteX1" fmla="*/ 9158798 w 9159286"/>
              <a:gd name="connsiteY1" fmla="*/ 2108963 h 2108963"/>
              <a:gd name="connsiteX2" fmla="*/ 9158798 w 9159286"/>
              <a:gd name="connsiteY2" fmla="*/ 120695 h 2108963"/>
              <a:gd name="connsiteX3" fmla="*/ 1728244 w 9159286"/>
              <a:gd name="connsiteY3" fmla="*/ 623676 h 2108963"/>
              <a:gd name="connsiteX4" fmla="*/ 4638 w 9159286"/>
              <a:gd name="connsiteY4" fmla="*/ 0 h 2108963"/>
              <a:gd name="connsiteX5" fmla="*/ 0 w 9159286"/>
              <a:gd name="connsiteY5" fmla="*/ 2027781 h 2108963"/>
              <a:gd name="connsiteX0" fmla="*/ 0 w 9159286"/>
              <a:gd name="connsiteY0" fmla="*/ 2027781 h 2029063"/>
              <a:gd name="connsiteX1" fmla="*/ 9158798 w 9159286"/>
              <a:gd name="connsiteY1" fmla="*/ 2029063 h 2029063"/>
              <a:gd name="connsiteX2" fmla="*/ 9158798 w 9159286"/>
              <a:gd name="connsiteY2" fmla="*/ 120695 h 2029063"/>
              <a:gd name="connsiteX3" fmla="*/ 1728244 w 9159286"/>
              <a:gd name="connsiteY3" fmla="*/ 623676 h 2029063"/>
              <a:gd name="connsiteX4" fmla="*/ 4638 w 9159286"/>
              <a:gd name="connsiteY4" fmla="*/ 0 h 2029063"/>
              <a:gd name="connsiteX5" fmla="*/ 0 w 9159286"/>
              <a:gd name="connsiteY5" fmla="*/ 2027781 h 2029063"/>
              <a:gd name="connsiteX0" fmla="*/ 0 w 9159286"/>
              <a:gd name="connsiteY0" fmla="*/ 1907086 h 1908368"/>
              <a:gd name="connsiteX1" fmla="*/ 9158798 w 9159286"/>
              <a:gd name="connsiteY1" fmla="*/ 1908368 h 1908368"/>
              <a:gd name="connsiteX2" fmla="*/ 9158798 w 9159286"/>
              <a:gd name="connsiteY2" fmla="*/ 0 h 1908368"/>
              <a:gd name="connsiteX3" fmla="*/ 1728244 w 9159286"/>
              <a:gd name="connsiteY3" fmla="*/ 502981 h 1908368"/>
              <a:gd name="connsiteX4" fmla="*/ 11654 w 9159286"/>
              <a:gd name="connsiteY4" fmla="*/ 524847 h 1908368"/>
              <a:gd name="connsiteX5" fmla="*/ 0 w 9159286"/>
              <a:gd name="connsiteY5" fmla="*/ 1907086 h 1908368"/>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41814 h 2043096"/>
              <a:gd name="connsiteX1" fmla="*/ 9158798 w 9159286"/>
              <a:gd name="connsiteY1" fmla="*/ 2043096 h 2043096"/>
              <a:gd name="connsiteX2" fmla="*/ 9158798 w 9159286"/>
              <a:gd name="connsiteY2" fmla="*/ 134728 h 2043096"/>
              <a:gd name="connsiteX3" fmla="*/ 1728244 w 9159286"/>
              <a:gd name="connsiteY3" fmla="*/ 637709 h 2043096"/>
              <a:gd name="connsiteX4" fmla="*/ 11654 w 9159286"/>
              <a:gd name="connsiteY4" fmla="*/ 0 h 2043096"/>
              <a:gd name="connsiteX5" fmla="*/ 0 w 9159286"/>
              <a:gd name="connsiteY5" fmla="*/ 2041814 h 2043096"/>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728244 w 9159286"/>
              <a:gd name="connsiteY3" fmla="*/ 630692 h 2036079"/>
              <a:gd name="connsiteX4" fmla="*/ 4637 w 9159286"/>
              <a:gd name="connsiteY4" fmla="*/ 0 h 2036079"/>
              <a:gd name="connsiteX5" fmla="*/ 0 w 9159286"/>
              <a:gd name="connsiteY5" fmla="*/ 2034797 h 2036079"/>
              <a:gd name="connsiteX0" fmla="*/ 0 w 9159286"/>
              <a:gd name="connsiteY0" fmla="*/ 2034797 h 2036079"/>
              <a:gd name="connsiteX1" fmla="*/ 9158798 w 9159286"/>
              <a:gd name="connsiteY1" fmla="*/ 2036079 h 2036079"/>
              <a:gd name="connsiteX2" fmla="*/ 9158798 w 9159286"/>
              <a:gd name="connsiteY2" fmla="*/ 127711 h 2036079"/>
              <a:gd name="connsiteX3" fmla="*/ 1047662 w 9159286"/>
              <a:gd name="connsiteY3" fmla="*/ 602625 h 2036079"/>
              <a:gd name="connsiteX4" fmla="*/ 4637 w 9159286"/>
              <a:gd name="connsiteY4" fmla="*/ 0 h 2036079"/>
              <a:gd name="connsiteX5" fmla="*/ 0 w 9159286"/>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203479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2034797 h 2036079"/>
              <a:gd name="connsiteX0" fmla="*/ 0 w 9158914"/>
              <a:gd name="connsiteY0" fmla="*/ 1812547 h 2036079"/>
              <a:gd name="connsiteX1" fmla="*/ 9158798 w 9158914"/>
              <a:gd name="connsiteY1" fmla="*/ 2036079 h 2036079"/>
              <a:gd name="connsiteX2" fmla="*/ 9144765 w 9158914"/>
              <a:gd name="connsiteY2" fmla="*/ 64560 h 2036079"/>
              <a:gd name="connsiteX3" fmla="*/ 1047662 w 9158914"/>
              <a:gd name="connsiteY3" fmla="*/ 602625 h 2036079"/>
              <a:gd name="connsiteX4" fmla="*/ 4637 w 9158914"/>
              <a:gd name="connsiteY4" fmla="*/ 0 h 2036079"/>
              <a:gd name="connsiteX5" fmla="*/ 0 w 9158914"/>
              <a:gd name="connsiteY5" fmla="*/ 1812547 h 2036079"/>
              <a:gd name="connsiteX0" fmla="*/ 0 w 9169454"/>
              <a:gd name="connsiteY0" fmla="*/ 1812547 h 1813829"/>
              <a:gd name="connsiteX1" fmla="*/ 9169381 w 9169454"/>
              <a:gd name="connsiteY1" fmla="*/ 1813829 h 1813829"/>
              <a:gd name="connsiteX2" fmla="*/ 9144765 w 9169454"/>
              <a:gd name="connsiteY2" fmla="*/ 64560 h 1813829"/>
              <a:gd name="connsiteX3" fmla="*/ 1047662 w 9169454"/>
              <a:gd name="connsiteY3" fmla="*/ 602625 h 1813829"/>
              <a:gd name="connsiteX4" fmla="*/ 4637 w 9169454"/>
              <a:gd name="connsiteY4" fmla="*/ 0 h 1813829"/>
              <a:gd name="connsiteX5" fmla="*/ 0 w 9169454"/>
              <a:gd name="connsiteY5" fmla="*/ 1812547 h 1813829"/>
              <a:gd name="connsiteX0" fmla="*/ 0 w 9144765"/>
              <a:gd name="connsiteY0" fmla="*/ 1812547 h 1812547"/>
              <a:gd name="connsiteX1" fmla="*/ 9143981 w 9144765"/>
              <a:gd name="connsiteY1" fmla="*/ 17291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44765"/>
              <a:gd name="connsiteY0" fmla="*/ 1812547 h 1812547"/>
              <a:gd name="connsiteX1" fmla="*/ 9135515 w 9144765"/>
              <a:gd name="connsiteY1" fmla="*/ 1805363 h 1812547"/>
              <a:gd name="connsiteX2" fmla="*/ 9144765 w 9144765"/>
              <a:gd name="connsiteY2" fmla="*/ 64560 h 1812547"/>
              <a:gd name="connsiteX3" fmla="*/ 1047662 w 9144765"/>
              <a:gd name="connsiteY3" fmla="*/ 602625 h 1812547"/>
              <a:gd name="connsiteX4" fmla="*/ 4637 w 9144765"/>
              <a:gd name="connsiteY4" fmla="*/ 0 h 1812547"/>
              <a:gd name="connsiteX5" fmla="*/ 0 w 9144765"/>
              <a:gd name="connsiteY5" fmla="*/ 1812547 h 1812547"/>
              <a:gd name="connsiteX0" fmla="*/ 0 w 9171979"/>
              <a:gd name="connsiteY0" fmla="*/ 1812547 h 1812547"/>
              <a:gd name="connsiteX1" fmla="*/ 9135515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796292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1979"/>
              <a:gd name="connsiteY0" fmla="*/ 1812547 h 1812547"/>
              <a:gd name="connsiteX1" fmla="*/ 9153658 w 9171979"/>
              <a:gd name="connsiteY1" fmla="*/ 1805363 h 1812547"/>
              <a:gd name="connsiteX2" fmla="*/ 9171979 w 9171979"/>
              <a:gd name="connsiteY2" fmla="*/ 64560 h 1812547"/>
              <a:gd name="connsiteX3" fmla="*/ 1047662 w 9171979"/>
              <a:gd name="connsiteY3" fmla="*/ 602625 h 1812547"/>
              <a:gd name="connsiteX4" fmla="*/ 4637 w 9171979"/>
              <a:gd name="connsiteY4" fmla="*/ 0 h 1812547"/>
              <a:gd name="connsiteX5" fmla="*/ 0 w 9171979"/>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12547 h 1812547"/>
              <a:gd name="connsiteX1" fmla="*/ 9171800 w 9172310"/>
              <a:gd name="connsiteY1" fmla="*/ 1805363 h 1812547"/>
              <a:gd name="connsiteX2" fmla="*/ 9171979 w 9172310"/>
              <a:gd name="connsiteY2" fmla="*/ 64560 h 1812547"/>
              <a:gd name="connsiteX3" fmla="*/ 1047662 w 9172310"/>
              <a:gd name="connsiteY3" fmla="*/ 602625 h 1812547"/>
              <a:gd name="connsiteX4" fmla="*/ 4637 w 9172310"/>
              <a:gd name="connsiteY4" fmla="*/ 0 h 1812547"/>
              <a:gd name="connsiteX5" fmla="*/ 0 w 9172310"/>
              <a:gd name="connsiteY5" fmla="*/ 1812547 h 1812547"/>
              <a:gd name="connsiteX0" fmla="*/ 0 w 9172310"/>
              <a:gd name="connsiteY0" fmla="*/ 1839761 h 1839761"/>
              <a:gd name="connsiteX1" fmla="*/ 9171800 w 9172310"/>
              <a:gd name="connsiteY1" fmla="*/ 1805363 h 1839761"/>
              <a:gd name="connsiteX2" fmla="*/ 9171979 w 9172310"/>
              <a:gd name="connsiteY2" fmla="*/ 64560 h 1839761"/>
              <a:gd name="connsiteX3" fmla="*/ 1047662 w 9172310"/>
              <a:gd name="connsiteY3" fmla="*/ 602625 h 1839761"/>
              <a:gd name="connsiteX4" fmla="*/ 4637 w 9172310"/>
              <a:gd name="connsiteY4" fmla="*/ 0 h 1839761"/>
              <a:gd name="connsiteX5" fmla="*/ 0 w 9172310"/>
              <a:gd name="connsiteY5" fmla="*/ 1839761 h 1839761"/>
              <a:gd name="connsiteX0" fmla="*/ 0 w 9171979"/>
              <a:gd name="connsiteY0" fmla="*/ 1839761 h 1839761"/>
              <a:gd name="connsiteX1" fmla="*/ 9153657 w 9171979"/>
              <a:gd name="connsiteY1" fmla="*/ 1814434 h 1839761"/>
              <a:gd name="connsiteX2" fmla="*/ 9171979 w 9171979"/>
              <a:gd name="connsiteY2" fmla="*/ 64560 h 1839761"/>
              <a:gd name="connsiteX3" fmla="*/ 1047662 w 9171979"/>
              <a:gd name="connsiteY3" fmla="*/ 602625 h 1839761"/>
              <a:gd name="connsiteX4" fmla="*/ 4637 w 9171979"/>
              <a:gd name="connsiteY4" fmla="*/ 0 h 1839761"/>
              <a:gd name="connsiteX5" fmla="*/ 0 w 9171979"/>
              <a:gd name="connsiteY5" fmla="*/ 1839761 h 1839761"/>
              <a:gd name="connsiteX0" fmla="*/ 0 w 9181032"/>
              <a:gd name="connsiteY0" fmla="*/ 1839761 h 1839761"/>
              <a:gd name="connsiteX1" fmla="*/ 9180872 w 9181032"/>
              <a:gd name="connsiteY1" fmla="*/ 1814434 h 1839761"/>
              <a:gd name="connsiteX2" fmla="*/ 9171979 w 9181032"/>
              <a:gd name="connsiteY2" fmla="*/ 64560 h 1839761"/>
              <a:gd name="connsiteX3" fmla="*/ 1047662 w 9181032"/>
              <a:gd name="connsiteY3" fmla="*/ 602625 h 1839761"/>
              <a:gd name="connsiteX4" fmla="*/ 4637 w 9181032"/>
              <a:gd name="connsiteY4" fmla="*/ 0 h 1839761"/>
              <a:gd name="connsiteX5" fmla="*/ 0 w 9181032"/>
              <a:gd name="connsiteY5" fmla="*/ 1839761 h 1839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81032" h="1839761">
                <a:moveTo>
                  <a:pt x="0" y="1839761"/>
                </a:moveTo>
                <a:lnTo>
                  <a:pt x="9180872" y="1814434"/>
                </a:lnTo>
                <a:cubicBezTo>
                  <a:pt x="9182565" y="1148291"/>
                  <a:pt x="9170286" y="730703"/>
                  <a:pt x="9171979" y="64560"/>
                </a:cubicBezTo>
                <a:lnTo>
                  <a:pt x="1047662" y="602625"/>
                </a:lnTo>
                <a:cubicBezTo>
                  <a:pt x="673161" y="624165"/>
                  <a:pt x="304171" y="476348"/>
                  <a:pt x="4637" y="0"/>
                </a:cubicBezTo>
                <a:cubicBezTo>
                  <a:pt x="1398" y="696214"/>
                  <a:pt x="3239" y="1143547"/>
                  <a:pt x="0" y="1839761"/>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solidFill>
                <a:schemeClr val="accent1"/>
              </a:solidFill>
            </a:endParaRPr>
          </a:p>
        </p:txBody>
      </p:sp>
      <p:sp>
        <p:nvSpPr>
          <p:cNvPr id="12" name="Text Placeholder 37"/>
          <p:cNvSpPr>
            <a:spLocks noGrp="1"/>
          </p:cNvSpPr>
          <p:nvPr>
            <p:ph type="body" sz="quarter" idx="11" hasCustomPrompt="1"/>
          </p:nvPr>
        </p:nvSpPr>
        <p:spPr>
          <a:xfrm>
            <a:off x="653497" y="4711530"/>
            <a:ext cx="7855504" cy="936797"/>
          </a:xfrm>
          <a:prstGeom prst="rect">
            <a:avLst/>
          </a:prstGeom>
        </p:spPr>
        <p:txBody>
          <a:bodyPr/>
          <a:lstStyle>
            <a:lvl1pPr>
              <a:defRPr sz="1400" baseline="0">
                <a:solidFill>
                  <a:schemeClr val="bg1"/>
                </a:solidFill>
                <a:latin typeface="+mn-lt"/>
                <a:cs typeface="Arial" pitchFamily="34" charset="0"/>
              </a:defRPr>
            </a:lvl1pPr>
          </a:lstStyle>
          <a:p>
            <a:r>
              <a:rPr lang="en-US">
                <a:solidFill>
                  <a:srgbClr val="FFFFFF"/>
                </a:solidFill>
              </a:rPr>
              <a:t>Subtitle Text | Presenter Name</a:t>
            </a:r>
            <a:br>
              <a:rPr lang="en-US">
                <a:solidFill>
                  <a:srgbClr val="FFFFFF"/>
                </a:solidFill>
              </a:rPr>
            </a:br>
            <a:r>
              <a:rPr lang="en-US">
                <a:solidFill>
                  <a:srgbClr val="FFFFFF"/>
                </a:solidFill>
              </a:rPr>
              <a:t>MM-DD-20YY</a:t>
            </a:r>
          </a:p>
        </p:txBody>
      </p:sp>
      <p:sp>
        <p:nvSpPr>
          <p:cNvPr id="14" name="Text Placeholder 9"/>
          <p:cNvSpPr>
            <a:spLocks noGrp="1"/>
          </p:cNvSpPr>
          <p:nvPr>
            <p:ph type="body" sz="quarter" idx="13" hasCustomPrompt="1"/>
          </p:nvPr>
        </p:nvSpPr>
        <p:spPr>
          <a:xfrm>
            <a:off x="653501" y="4006175"/>
            <a:ext cx="10950297" cy="620068"/>
          </a:xfrm>
          <a:prstGeom prst="rect">
            <a:avLst/>
          </a:prstGeom>
        </p:spPr>
        <p:txBody>
          <a:bodyPr wrap="square" anchor="b" anchorCtr="0">
            <a:noAutofit/>
          </a:bodyPr>
          <a:lstStyle>
            <a:lvl1pPr>
              <a:lnSpc>
                <a:spcPts val="3400"/>
              </a:lnSpc>
              <a:defRPr sz="2800" b="1" i="1" spc="0" baseline="0">
                <a:solidFill>
                  <a:schemeClr val="bg1"/>
                </a:solidFill>
                <a:effectLst>
                  <a:outerShdw blurRad="50800" dist="38100" dir="2700000" algn="tl" rotWithShape="0">
                    <a:srgbClr val="000000">
                      <a:alpha val="20000"/>
                    </a:srgbClr>
                  </a:outerShdw>
                </a:effectLst>
                <a:latin typeface="+mj-lt"/>
                <a:cs typeface="Arial" pitchFamily="34" charset="0"/>
              </a:defRPr>
            </a:lvl1pPr>
          </a:lstStyle>
          <a:p>
            <a:pPr lvl="0"/>
            <a:r>
              <a:rPr lang="en-US"/>
              <a:t>Project Name</a:t>
            </a:r>
          </a:p>
        </p:txBody>
      </p:sp>
      <p:pic>
        <p:nvPicPr>
          <p:cNvPr id="8" name="Pictur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85898" y="6490342"/>
            <a:ext cx="1574425" cy="177541"/>
          </a:xfrm>
          <a:prstGeom prst="rect">
            <a:avLst/>
          </a:prstGeom>
        </p:spPr>
      </p:pic>
    </p:spTree>
    <p:extLst>
      <p:ext uri="{BB962C8B-B14F-4D97-AF65-F5344CB8AC3E}">
        <p14:creationId xmlns:p14="http://schemas.microsoft.com/office/powerpoint/2010/main" val="2844414703"/>
      </p:ext>
    </p:extLst>
  </p:cSld>
  <p:clrMapOvr>
    <a:masterClrMapping/>
  </p:clrMapOvr>
  <p:transition spd="slow">
    <p:fade/>
  </p:transition>
  <p:extLst>
    <p:ext uri="{DCECCB84-F9BA-43D5-87BE-67443E8EF086}">
      <p15:sldGuideLst xmlns:p15="http://schemas.microsoft.com/office/powerpoint/2012/main">
        <p15:guide id="1" orient="horz" pos="2387">
          <p15:clr>
            <a:srgbClr val="FBAE40"/>
          </p15:clr>
        </p15:guide>
        <p15:guide id="2" pos="2880">
          <p15:clr>
            <a:srgbClr val="FBAE40"/>
          </p15:clr>
        </p15:guide>
        <p15:guide id="3" pos="38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C Code" hidden="1"/>
          <p:cNvSpPr txBox="1"/>
          <p:nvPr userDrawn="1"/>
        </p:nvSpPr>
        <p:spPr>
          <a:xfrm>
            <a:off x="8733453" y="0"/>
            <a:ext cx="3458547" cy="246221"/>
          </a:xfrm>
          <a:prstGeom prst="rect">
            <a:avLst/>
          </a:prstGeom>
          <a:noFill/>
        </p:spPr>
        <p:txBody>
          <a:bodyPr wrap="none" rtlCol="0">
            <a:noAutofit/>
          </a:bodyPr>
          <a:lstStyle/>
          <a:p>
            <a:pPr algn="r" hangingPunct="0"/>
            <a:r>
              <a:rPr lang="en-US" sz="800" cap="none">
                <a:solidFill>
                  <a:schemeClr val="accent2">
                    <a:lumMod val="75000"/>
                  </a:schemeClr>
                </a:solidFill>
              </a:rPr>
              <a:t>MC-XXXXXX</a:t>
            </a:r>
          </a:p>
        </p:txBody>
      </p:sp>
      <p:sp>
        <p:nvSpPr>
          <p:cNvPr id="3" name="TextBox 2">
            <a:extLst>
              <a:ext uri="{FF2B5EF4-FFF2-40B4-BE49-F238E27FC236}">
                <a16:creationId xmlns:a16="http://schemas.microsoft.com/office/drawing/2014/main" id="{CF10295F-2DF2-9231-F608-0E63EDC36D35}"/>
              </a:ext>
            </a:extLst>
          </p:cNvPr>
          <p:cNvSpPr txBox="1"/>
          <p:nvPr userDrawn="1"/>
        </p:nvSpPr>
        <p:spPr>
          <a:xfrm>
            <a:off x="10577167" y="145335"/>
            <a:ext cx="1477573" cy="215444"/>
          </a:xfrm>
          <a:prstGeom prst="rect">
            <a:avLst/>
          </a:prstGeom>
          <a:noFill/>
          <a:effectLst/>
        </p:spPr>
        <p:txBody>
          <a:bodyPr wrap="square" rtlCol="0">
            <a:spAutoFit/>
          </a:bodyPr>
          <a:lstStyle/>
          <a:p>
            <a:pPr algn="r"/>
            <a:r>
              <a:rPr lang="en-US" sz="800">
                <a:solidFill>
                  <a:schemeClr val="tx2"/>
                </a:solidFill>
              </a:rPr>
              <a:t>MCI-2023-0581</a:t>
            </a:r>
            <a:endParaRPr lang="en-GB" sz="800">
              <a:solidFill>
                <a:schemeClr val="tx2"/>
              </a:solidFill>
            </a:endParaRPr>
          </a:p>
        </p:txBody>
      </p:sp>
    </p:spTree>
    <p:extLst>
      <p:ext uri="{BB962C8B-B14F-4D97-AF65-F5344CB8AC3E}">
        <p14:creationId xmlns:p14="http://schemas.microsoft.com/office/powerpoint/2010/main" val="19299311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Lst>
  <p:transition spd="slow">
    <p:fade/>
  </p:transition>
  <p:hf hdr="0" ftr="0" dt="0"/>
  <p:txStyles>
    <p:titleStyle>
      <a:lvl1pPr algn="l" defTabSz="609585" rtl="0" eaLnBrk="1" latinLnBrk="0" hangingPunct="1">
        <a:spcBef>
          <a:spcPct val="0"/>
        </a:spcBef>
        <a:buNone/>
        <a:defRPr sz="2933" kern="1200" cap="all" baseline="0">
          <a:solidFill>
            <a:schemeClr val="bg2"/>
          </a:solidFill>
          <a:latin typeface="EgyptienneDBolExt" pitchFamily="2" charset="0"/>
          <a:ea typeface="+mj-ea"/>
          <a:cs typeface="+mj-cs"/>
        </a:defRPr>
      </a:lvl1pPr>
    </p:titleStyle>
    <p:bodyStyle>
      <a:lvl1pPr marL="0" indent="-457189" algn="l" defTabSz="609585" rtl="0" eaLnBrk="1" latinLnBrk="0" hangingPunct="1">
        <a:spcBef>
          <a:spcPts val="0"/>
        </a:spcBef>
        <a:buFont typeface="Arial"/>
        <a:buNone/>
        <a:defRPr sz="1867" kern="1200">
          <a:solidFill>
            <a:schemeClr val="bg2"/>
          </a:solidFill>
          <a:latin typeface="Avant Garde" pitchFamily="34" charset="0"/>
          <a:ea typeface="+mn-ea"/>
          <a:cs typeface="+mn-cs"/>
        </a:defRPr>
      </a:lvl1pPr>
      <a:lvl2pPr marL="990575" indent="-380990" algn="l" defTabSz="609585" rtl="0" eaLnBrk="1" latinLnBrk="0" hangingPunct="1">
        <a:spcBef>
          <a:spcPct val="20000"/>
        </a:spcBef>
        <a:buFont typeface="Arial"/>
        <a:buChar char="•"/>
        <a:defRPr sz="1867"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1867" kern="1200">
          <a:solidFill>
            <a:schemeClr val="tx1"/>
          </a:solidFill>
          <a:latin typeface="+mn-lt"/>
          <a:ea typeface="+mn-ea"/>
          <a:cs typeface="+mn-cs"/>
        </a:defRPr>
      </a:lvl3pPr>
      <a:lvl4pPr marL="2133547" indent="-304792" algn="l" defTabSz="609585" rtl="0" eaLnBrk="1" latinLnBrk="0" hangingPunct="1">
        <a:spcBef>
          <a:spcPct val="20000"/>
        </a:spcBef>
        <a:buFont typeface="Arial"/>
        <a:buNone/>
        <a:defRPr sz="18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18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4F_1E81DF77.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6.gif"/><Relationship Id="rId2" Type="http://schemas.microsoft.com/office/2018/10/relationships/comments" Target="../comments/modernComment_195_573A8C13.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microsoft.com/office/2018/10/relationships/comments" Target="../comments/modernComment_56D_82463E70.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microsoft.com/office/2018/10/relationships/comments" Target="../comments/modernComment_572_B5657EC2.xml"/><Relationship Id="rId1" Type="http://schemas.openxmlformats.org/officeDocument/2006/relationships/slideLayout" Target="../slideLayouts/slideLayout16.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microsoft.com/office/2018/10/relationships/comments" Target="../comments/modernComment_573_84782CB.xml"/><Relationship Id="rId1" Type="http://schemas.openxmlformats.org/officeDocument/2006/relationships/slideLayout" Target="../slideLayouts/slideLayout17.xml"/><Relationship Id="rId6" Type="http://schemas.openxmlformats.org/officeDocument/2006/relationships/image" Target="../media/image20.png"/><Relationship Id="rId5" Type="http://schemas.openxmlformats.org/officeDocument/2006/relationships/hyperlink" Target="https://creativecommons.org/licenses/by-nc-nd/3.0/" TargetMode="External"/><Relationship Id="rId4" Type="http://schemas.openxmlformats.org/officeDocument/2006/relationships/hyperlink" Target="https://www.scientificast.it/capacita-adattamento-batteri-stupidita-uman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microsoft.com/office/2018/10/relationships/comments" Target="../comments/modernComment_56B_D9EAE8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microsoft.com/office/2018/10/relationships/comments" Target="../comments/modernComment_11F_25B6A255.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6.emf"/><Relationship Id="rId7" Type="http://schemas.openxmlformats.org/officeDocument/2006/relationships/hyperlink" Target="https://creativecommons.org/licenses/by-nc-sa/3.0/" TargetMode="External"/><Relationship Id="rId2" Type="http://schemas.openxmlformats.org/officeDocument/2006/relationships/image" Target="../media/image25.emf"/><Relationship Id="rId1" Type="http://schemas.openxmlformats.org/officeDocument/2006/relationships/slideLayout" Target="../slideLayouts/slideLayout2.xml"/><Relationship Id="rId6" Type="http://schemas.openxmlformats.org/officeDocument/2006/relationships/hyperlink" Target="https://www.fabiobrocceri.it/analisi-swot-definizione-esempio-modello/" TargetMode="External"/><Relationship Id="rId5" Type="http://schemas.openxmlformats.org/officeDocument/2006/relationships/image" Target="../media/image28.jpeg"/><Relationship Id="rId4" Type="http://schemas.openxmlformats.org/officeDocument/2006/relationships/image" Target="../media/image27.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2.xml"/><Relationship Id="rId6" Type="http://schemas.openxmlformats.org/officeDocument/2006/relationships/image" Target="../media/image38.emf"/><Relationship Id="rId5" Type="http://schemas.openxmlformats.org/officeDocument/2006/relationships/image" Target="../media/image37.emf"/><Relationship Id="rId4" Type="http://schemas.openxmlformats.org/officeDocument/2006/relationships/image" Target="../media/image36.emf"/></Relationships>
</file>

<file path=ppt/slides/_rels/slide14.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2.xml"/><Relationship Id="rId6" Type="http://schemas.openxmlformats.org/officeDocument/2006/relationships/image" Target="../media/image38.emf"/><Relationship Id="rId5" Type="http://schemas.openxmlformats.org/officeDocument/2006/relationships/image" Target="../media/image37.emf"/><Relationship Id="rId4" Type="http://schemas.openxmlformats.org/officeDocument/2006/relationships/image" Target="../media/image36.emf"/></Relationships>
</file>

<file path=ppt/slides/_rels/slide15.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2.xml"/><Relationship Id="rId6" Type="http://schemas.openxmlformats.org/officeDocument/2006/relationships/image" Target="../media/image36.emf"/><Relationship Id="rId5" Type="http://schemas.openxmlformats.org/officeDocument/2006/relationships/image" Target="../media/image42.emf"/><Relationship Id="rId4" Type="http://schemas.openxmlformats.org/officeDocument/2006/relationships/image" Target="../media/image41.emf"/></Relationships>
</file>

<file path=ppt/slides/_rels/slide16.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2.xml"/><Relationship Id="rId6" Type="http://schemas.openxmlformats.org/officeDocument/2006/relationships/image" Target="../media/image36.emf"/><Relationship Id="rId5" Type="http://schemas.openxmlformats.org/officeDocument/2006/relationships/image" Target="../media/image42.emf"/><Relationship Id="rId4" Type="http://schemas.openxmlformats.org/officeDocument/2006/relationships/image" Target="../media/image41.emf"/></Relationships>
</file>

<file path=ppt/slides/_rels/slide17.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43.emf"/><Relationship Id="rId1" Type="http://schemas.openxmlformats.org/officeDocument/2006/relationships/slideLayout" Target="../slideLayouts/slideLayout2.xml"/><Relationship Id="rId6" Type="http://schemas.openxmlformats.org/officeDocument/2006/relationships/image" Target="../media/image46.emf"/><Relationship Id="rId5" Type="http://schemas.openxmlformats.org/officeDocument/2006/relationships/image" Target="../media/image45.emf"/><Relationship Id="rId4" Type="http://schemas.openxmlformats.org/officeDocument/2006/relationships/image" Target="../media/image44.emf"/></Relationships>
</file>

<file path=ppt/slides/_rels/slide18.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43.emf"/><Relationship Id="rId1" Type="http://schemas.openxmlformats.org/officeDocument/2006/relationships/slideLayout" Target="../slideLayouts/slideLayout2.xml"/><Relationship Id="rId6" Type="http://schemas.openxmlformats.org/officeDocument/2006/relationships/image" Target="../media/image46.emf"/><Relationship Id="rId5" Type="http://schemas.openxmlformats.org/officeDocument/2006/relationships/image" Target="../media/image47.emf"/><Relationship Id="rId4" Type="http://schemas.openxmlformats.org/officeDocument/2006/relationships/image" Target="../media/image44.emf"/></Relationships>
</file>

<file path=ppt/slides/_rels/slide19.xml.rels><?xml version="1.0" encoding="UTF-8" standalone="yes"?>
<Relationships xmlns="http://schemas.openxmlformats.org/package/2006/relationships"><Relationship Id="rId2" Type="http://schemas.microsoft.com/office/2018/10/relationships/comments" Target="../comments/modernComment_58D_EBDADC5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microsoft.com/office/2018/10/relationships/comments" Target="../comments/modernComment_585_A457A35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microsoft.com/office/2018/10/relationships/comments" Target="../comments/modernComment_57A_6E7AC505.xml"/><Relationship Id="rId1" Type="http://schemas.openxmlformats.org/officeDocument/2006/relationships/slideLayout" Target="../slideLayouts/slideLayout2.xml"/><Relationship Id="rId4" Type="http://schemas.openxmlformats.org/officeDocument/2006/relationships/hyperlink" Target="https://www.salute.gov.it/portale/malattieInfettive/dettaglioContenutiMalattieInfettive.jsp?id=648&amp;area=Malattie%20infettive&amp;menu=ica"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3.jpeg"/><Relationship Id="rId2" Type="http://schemas.microsoft.com/office/2018/10/relationships/comments" Target="../comments/modernComment_1E5_E1F4BCAB.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3" Type="http://schemas.openxmlformats.org/officeDocument/2006/relationships/image" Target="../media/image64.jpg"/><Relationship Id="rId2" Type="http://schemas.microsoft.com/office/2018/10/relationships/comments" Target="../comments/modernComment_246_AA505F24.xml"/><Relationship Id="rId1" Type="http://schemas.openxmlformats.org/officeDocument/2006/relationships/slideLayout" Target="../slideLayouts/slideLayout2.xml"/><Relationship Id="rId4" Type="http://schemas.openxmlformats.org/officeDocument/2006/relationships/image" Target="../media/image65.jpg"/></Relationships>
</file>

<file path=ppt/slides/_rels/slide3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3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 Id="rId6" Type="http://schemas.openxmlformats.org/officeDocument/2006/relationships/image" Target="../media/image78.jpeg"/><Relationship Id="rId5" Type="http://schemas.openxmlformats.org/officeDocument/2006/relationships/image" Target="../media/image77.emf"/><Relationship Id="rId4" Type="http://schemas.openxmlformats.org/officeDocument/2006/relationships/image" Target="../media/image76.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18/10/relationships/comments" Target="../comments/modernComment_2FF_9B19AB0.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png"/></Relationships>
</file>

<file path=ppt/slides/_rels/slide38.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microsoft.com/office/2018/10/relationships/comments" Target="../comments/modernComment_300_121C5818.xml"/><Relationship Id="rId7" Type="http://schemas.openxmlformats.org/officeDocument/2006/relationships/diagramLayout" Target="../diagrams/layout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Data" Target="../diagrams/data5.xml"/><Relationship Id="rId11" Type="http://schemas.openxmlformats.org/officeDocument/2006/relationships/image" Target="../media/image80.png"/><Relationship Id="rId5" Type="http://schemas.openxmlformats.org/officeDocument/2006/relationships/image" Target="../media/image82.jpeg"/><Relationship Id="rId10" Type="http://schemas.microsoft.com/office/2007/relationships/diagramDrawing" Target="../diagrams/drawing5.xml"/><Relationship Id="rId4" Type="http://schemas.openxmlformats.org/officeDocument/2006/relationships/image" Target="../media/image81.png"/><Relationship Id="rId9" Type="http://schemas.openxmlformats.org/officeDocument/2006/relationships/diagramColors" Target="../diagrams/colors5.xml"/></Relationships>
</file>

<file path=ppt/slides/_rels/slide39.xml.rels><?xml version="1.0" encoding="UTF-8" standalone="yes"?>
<Relationships xmlns="http://schemas.openxmlformats.org/package/2006/relationships"><Relationship Id="rId3" Type="http://schemas.microsoft.com/office/2018/10/relationships/comments" Target="../comments/modernComment_301_A08D78C6.xml"/><Relationship Id="rId7" Type="http://schemas.openxmlformats.org/officeDocument/2006/relationships/image" Target="../media/image8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4.emf"/><Relationship Id="rId5" Type="http://schemas.openxmlformats.org/officeDocument/2006/relationships/image" Target="../media/image83.jpeg"/><Relationship Id="rId4" Type="http://schemas.openxmlformats.org/officeDocument/2006/relationships/image" Target="../media/image81.png"/></Relationships>
</file>

<file path=ppt/slides/_rels/slide40.xml.rels><?xml version="1.0" encoding="UTF-8" standalone="yes"?>
<Relationships xmlns="http://schemas.openxmlformats.org/package/2006/relationships"><Relationship Id="rId8" Type="http://schemas.openxmlformats.org/officeDocument/2006/relationships/image" Target="../media/image80.png"/><Relationship Id="rId3" Type="http://schemas.microsoft.com/office/2018/10/relationships/comments" Target="../comments/modernComment_302_8169D59E.xml"/><Relationship Id="rId7" Type="http://schemas.openxmlformats.org/officeDocument/2006/relationships/image" Target="../media/image85.emf"/><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chart" Target="../charts/chart1.xml"/><Relationship Id="rId5" Type="http://schemas.openxmlformats.org/officeDocument/2006/relationships/image" Target="../media/image83.jpeg"/><Relationship Id="rId4" Type="http://schemas.openxmlformats.org/officeDocument/2006/relationships/image" Target="../media/image81.png"/></Relationships>
</file>

<file path=ppt/slides/_rels/slide41.xml.rels><?xml version="1.0" encoding="UTF-8" standalone="yes"?>
<Relationships xmlns="http://schemas.openxmlformats.org/package/2006/relationships"><Relationship Id="rId3" Type="http://schemas.microsoft.com/office/2018/10/relationships/comments" Target="../comments/modernComment_304_A4CB27B6.xml"/><Relationship Id="rId7" Type="http://schemas.openxmlformats.org/officeDocument/2006/relationships/image" Target="../media/image8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jpeg"/><Relationship Id="rId4" Type="http://schemas.openxmlformats.org/officeDocument/2006/relationships/image" Target="../media/image8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88.jpeg"/><Relationship Id="rId7" Type="http://schemas.openxmlformats.org/officeDocument/2006/relationships/diagramColors" Target="../diagrams/colors6.xml"/><Relationship Id="rId2" Type="http://schemas.microsoft.com/office/2018/10/relationships/comments" Target="../comments/modernComment_314_6EBF2682.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44.xml.rels><?xml version="1.0" encoding="UTF-8" standalone="yes"?>
<Relationships xmlns="http://schemas.openxmlformats.org/package/2006/relationships"><Relationship Id="rId2" Type="http://schemas.openxmlformats.org/officeDocument/2006/relationships/hyperlink" Target="https://www.cdc.gov/nhsn/pdfs/pscmanual/4psc_clabscurrent.pdf" TargetMode="Externa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hyperlink" Target="https://doi.org/10.1186/2047-2994-1-40" TargetMode="External"/><Relationship Id="rId2" Type="http://schemas.openxmlformats.org/officeDocument/2006/relationships/hyperlink" Target="https://doi.org/10.1093/cid/cix019" TargetMode="External"/><Relationship Id="rId1" Type="http://schemas.openxmlformats.org/officeDocument/2006/relationships/slideLayout" Target="../slideLayouts/slideLayout18.xml"/><Relationship Id="rId4" Type="http://schemas.openxmlformats.org/officeDocument/2006/relationships/hyperlink" Target="https://www.salute.gov.it/portale/malattieInfettive/dettaglioContenutiMalattieInfettive.jsp?id=648&amp;area=Malattie%20infettive&amp;menu=ica" TargetMode="External"/></Relationships>
</file>

<file path=ppt/slides/_rels/slide46.xml.rels><?xml version="1.0" encoding="UTF-8" standalone="yes"?>
<Relationships xmlns="http://schemas.openxmlformats.org/package/2006/relationships"><Relationship Id="rId2" Type="http://schemas.openxmlformats.org/officeDocument/2006/relationships/hyperlink" Target="https://journals.sagepub.com/doi/full/10.1177/1129729818778929" TargetMode="Externa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3"/>
          </p:nvPr>
        </p:nvSpPr>
        <p:spPr>
          <a:xfrm>
            <a:off x="110838" y="3860869"/>
            <a:ext cx="11586663" cy="1831859"/>
          </a:xfrm>
        </p:spPr>
        <p:txBody>
          <a:bodyPr/>
          <a:lstStyle/>
          <a:p>
            <a:pPr>
              <a:lnSpc>
                <a:spcPct val="150000"/>
              </a:lnSpc>
            </a:pPr>
            <a:r>
              <a:rPr lang="it-IT" sz="2933" dirty="0">
                <a:effectLst/>
              </a:rPr>
              <a:t>Central </a:t>
            </a:r>
            <a:r>
              <a:rPr lang="it-IT" sz="2933" dirty="0" err="1">
                <a:effectLst/>
              </a:rPr>
              <a:t>Venous</a:t>
            </a:r>
            <a:r>
              <a:rPr lang="it-IT" sz="2933" dirty="0">
                <a:effectLst/>
              </a:rPr>
              <a:t> Accesses: </a:t>
            </a:r>
            <a:r>
              <a:rPr lang="it-IT" sz="2933" dirty="0" err="1">
                <a:effectLst/>
              </a:rPr>
              <a:t>rationalising</a:t>
            </a:r>
            <a:r>
              <a:rPr lang="it-IT" sz="2933" dirty="0">
                <a:effectLst/>
              </a:rPr>
              <a:t> the use of </a:t>
            </a:r>
            <a:r>
              <a:rPr lang="it-IT" sz="2933" dirty="0" err="1">
                <a:effectLst/>
              </a:rPr>
              <a:t>technology</a:t>
            </a:r>
            <a:endParaRPr lang="it-IT" sz="2933" dirty="0">
              <a:effectLst/>
            </a:endParaRPr>
          </a:p>
          <a:p>
            <a:pPr>
              <a:lnSpc>
                <a:spcPct val="150000"/>
              </a:lnSpc>
            </a:pPr>
            <a:r>
              <a:rPr lang="en-US" sz="1600" dirty="0">
                <a:solidFill>
                  <a:srgbClr val="FFFFFF"/>
                </a:solidFill>
                <a:effectLst/>
              </a:rPr>
              <a:t>Meet the Experts: Drive to Zero. </a:t>
            </a:r>
          </a:p>
          <a:p>
            <a:endParaRPr lang="de-DE" sz="3200" dirty="0"/>
          </a:p>
        </p:txBody>
      </p:sp>
      <p:sp>
        <p:nvSpPr>
          <p:cNvPr id="2" name="Textplatzhalter 1"/>
          <p:cNvSpPr>
            <a:spLocks noGrp="1"/>
          </p:cNvSpPr>
          <p:nvPr>
            <p:ph type="body" sz="quarter" idx="11"/>
          </p:nvPr>
        </p:nvSpPr>
        <p:spPr>
          <a:xfrm>
            <a:off x="673545" y="5271694"/>
            <a:ext cx="8104968" cy="722705"/>
          </a:xfrm>
        </p:spPr>
        <p:txBody>
          <a:bodyPr/>
          <a:lstStyle/>
          <a:p>
            <a:r>
              <a:rPr lang="en-US" dirty="0">
                <a:solidFill>
                  <a:schemeClr val="bg1"/>
                </a:solidFill>
              </a:rPr>
              <a:t>Prof. Baudolino Mussa</a:t>
            </a:r>
          </a:p>
          <a:p>
            <a:r>
              <a:rPr lang="en-US" dirty="0">
                <a:solidFill>
                  <a:schemeClr val="bg1"/>
                </a:solidFill>
              </a:rPr>
              <a:t>5</a:t>
            </a:r>
            <a:r>
              <a:rPr lang="en-US" baseline="30000" dirty="0">
                <a:solidFill>
                  <a:schemeClr val="bg1"/>
                </a:solidFill>
              </a:rPr>
              <a:t>th</a:t>
            </a:r>
            <a:r>
              <a:rPr lang="en-US" dirty="0">
                <a:solidFill>
                  <a:schemeClr val="bg1"/>
                </a:solidFill>
              </a:rPr>
              <a:t> October, 2023</a:t>
            </a:r>
          </a:p>
          <a:p>
            <a:endParaRPr lang="en-US" dirty="0">
              <a:solidFill>
                <a:srgbClr val="FFFFFF"/>
              </a:solidFill>
            </a:endParaRPr>
          </a:p>
        </p:txBody>
      </p:sp>
    </p:spTree>
    <p:extLst>
      <p:ext uri="{BB962C8B-B14F-4D97-AF65-F5344CB8AC3E}">
        <p14:creationId xmlns:p14="http://schemas.microsoft.com/office/powerpoint/2010/main" val="511827831"/>
      </p:ext>
    </p:extLst>
  </p:cSld>
  <p:clrMapOvr>
    <a:masterClrMapping/>
  </p:clrMapOvr>
  <p:transition spd="slow">
    <p:fade/>
  </p:transition>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1E55D8-FBE1-9648-4CE5-3702CDB99E21}"/>
              </a:ext>
            </a:extLst>
          </p:cNvPr>
          <p:cNvSpPr>
            <a:spLocks noGrp="1"/>
          </p:cNvSpPr>
          <p:nvPr>
            <p:ph type="body" sz="quarter" idx="14"/>
          </p:nvPr>
        </p:nvSpPr>
        <p:spPr/>
        <p:txBody>
          <a:bodyPr/>
          <a:lstStyle/>
          <a:p>
            <a:endParaRPr lang="en-GB"/>
          </a:p>
        </p:txBody>
      </p:sp>
      <p:sp>
        <p:nvSpPr>
          <p:cNvPr id="3" name="Text Placeholder 2">
            <a:extLst>
              <a:ext uri="{FF2B5EF4-FFF2-40B4-BE49-F238E27FC236}">
                <a16:creationId xmlns:a16="http://schemas.microsoft.com/office/drawing/2014/main" id="{883F068B-940A-F888-4260-06CEF669D21F}"/>
              </a:ext>
            </a:extLst>
          </p:cNvPr>
          <p:cNvSpPr>
            <a:spLocks noGrp="1"/>
          </p:cNvSpPr>
          <p:nvPr>
            <p:ph type="body" sz="quarter" idx="13"/>
          </p:nvPr>
        </p:nvSpPr>
        <p:spPr/>
        <p:txBody>
          <a:bodyPr wrap="square" lIns="121920" tIns="60960" rIns="121920" bIns="60960" anchor="b" anchorCtr="0">
            <a:noAutofit/>
          </a:bodyPr>
          <a:lstStyle/>
          <a:p>
            <a:r>
              <a:rPr lang="en-GB">
                <a:latin typeface="Arial"/>
                <a:cs typeface="Arial"/>
              </a:rPr>
              <a:t>Disclosure</a:t>
            </a:r>
            <a:endParaRPr lang="en-GB"/>
          </a:p>
        </p:txBody>
      </p:sp>
      <p:sp>
        <p:nvSpPr>
          <p:cNvPr id="5" name="Content Placeholder 1">
            <a:extLst>
              <a:ext uri="{FF2B5EF4-FFF2-40B4-BE49-F238E27FC236}">
                <a16:creationId xmlns:a16="http://schemas.microsoft.com/office/drawing/2014/main" id="{C04220C0-6E80-3DC1-BFC8-9D05667F0C8B}"/>
              </a:ext>
            </a:extLst>
          </p:cNvPr>
          <p:cNvSpPr txBox="1">
            <a:spLocks/>
          </p:cNvSpPr>
          <p:nvPr/>
        </p:nvSpPr>
        <p:spPr>
          <a:xfrm>
            <a:off x="643778" y="1354669"/>
            <a:ext cx="11057156" cy="4588932"/>
          </a:xfrm>
          <a:prstGeom prst="rect">
            <a:avLst/>
          </a:prstGeom>
        </p:spPr>
        <p:txBody>
          <a:bodyPr lIns="121920" tIns="60960" rIns="121920" bIns="60960" anchor="t"/>
          <a:lstStyle>
            <a:lvl1pPr marL="0" indent="-342900" algn="l" defTabSz="457200" rtl="0" eaLnBrk="1" latinLnBrk="0" hangingPunct="1">
              <a:spcBef>
                <a:spcPts val="0"/>
              </a:spcBef>
              <a:buFont typeface="Arial"/>
              <a:buNone/>
              <a:defRPr sz="1400" kern="1200">
                <a:solidFill>
                  <a:schemeClr val="bg2"/>
                </a:solidFill>
                <a:latin typeface="Avant Garde" pitchFamily="34" charset="0"/>
                <a:ea typeface="+mn-ea"/>
                <a:cs typeface="+mn-cs"/>
              </a:defRPr>
            </a:lvl1pPr>
            <a:lvl2pPr marL="742950" indent="-285750" algn="l" defTabSz="457200" rtl="0" eaLnBrk="1" latinLnBrk="0" hangingPunct="1">
              <a:spcBef>
                <a:spcPct val="20000"/>
              </a:spcBef>
              <a:buFont typeface="Arial"/>
              <a:buChar char="•"/>
              <a:defRPr sz="1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None/>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2667" dirty="0"/>
              <a:t>Prof. Mussa has been paid by Teleflex for this presentation.</a:t>
            </a:r>
          </a:p>
          <a:p>
            <a:endParaRPr lang="en-GB" sz="2667" dirty="0"/>
          </a:p>
        </p:txBody>
      </p:sp>
    </p:spTree>
    <p:extLst>
      <p:ext uri="{BB962C8B-B14F-4D97-AF65-F5344CB8AC3E}">
        <p14:creationId xmlns:p14="http://schemas.microsoft.com/office/powerpoint/2010/main" val="1487597038"/>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C6022346-0B2A-F244-8C4D-91651E99DEAF}"/>
              </a:ext>
            </a:extLst>
          </p:cNvPr>
          <p:cNvPicPr>
            <a:picLocks noChangeAspect="1"/>
          </p:cNvPicPr>
          <p:nvPr/>
        </p:nvPicPr>
        <p:blipFill>
          <a:blip r:embed="rId2"/>
          <a:stretch>
            <a:fillRect/>
          </a:stretch>
        </p:blipFill>
        <p:spPr>
          <a:xfrm>
            <a:off x="900551" y="436606"/>
            <a:ext cx="10272339" cy="5600185"/>
          </a:xfrm>
          <a:prstGeom prst="rect">
            <a:avLst/>
          </a:prstGeom>
        </p:spPr>
      </p:pic>
      <p:sp>
        <p:nvSpPr>
          <p:cNvPr id="3" name="Freccia in giù 2">
            <a:extLst>
              <a:ext uri="{FF2B5EF4-FFF2-40B4-BE49-F238E27FC236}">
                <a16:creationId xmlns:a16="http://schemas.microsoft.com/office/drawing/2014/main" id="{E506741E-CDAF-97FC-5F0A-EB6703683EE1}"/>
              </a:ext>
            </a:extLst>
          </p:cNvPr>
          <p:cNvSpPr/>
          <p:nvPr/>
        </p:nvSpPr>
        <p:spPr>
          <a:xfrm>
            <a:off x="5821925" y="1290078"/>
            <a:ext cx="214795" cy="274425"/>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4" name="Freccia in giù 3">
            <a:extLst>
              <a:ext uri="{FF2B5EF4-FFF2-40B4-BE49-F238E27FC236}">
                <a16:creationId xmlns:a16="http://schemas.microsoft.com/office/drawing/2014/main" id="{A4F7A2F8-E6D7-CAB6-CEA4-13606AA36630}"/>
              </a:ext>
            </a:extLst>
          </p:cNvPr>
          <p:cNvSpPr/>
          <p:nvPr/>
        </p:nvSpPr>
        <p:spPr>
          <a:xfrm>
            <a:off x="7113311" y="1290078"/>
            <a:ext cx="214795" cy="274425"/>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7" name="Text Placeholder 6">
            <a:extLst>
              <a:ext uri="{FF2B5EF4-FFF2-40B4-BE49-F238E27FC236}">
                <a16:creationId xmlns:a16="http://schemas.microsoft.com/office/drawing/2014/main" id="{4478322B-47F1-73C0-FD34-838C9CED328B}"/>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pic>
        <p:nvPicPr>
          <p:cNvPr id="5" name="Immagine 4">
            <a:extLst>
              <a:ext uri="{FF2B5EF4-FFF2-40B4-BE49-F238E27FC236}">
                <a16:creationId xmlns:a16="http://schemas.microsoft.com/office/drawing/2014/main" id="{D26DF661-0B48-9508-9967-7277EA4C9CA4}"/>
              </a:ext>
            </a:extLst>
          </p:cNvPr>
          <p:cNvPicPr>
            <a:picLocks noChangeAspect="1"/>
          </p:cNvPicPr>
          <p:nvPr/>
        </p:nvPicPr>
        <p:blipFill>
          <a:blip r:embed="rId3"/>
          <a:stretch>
            <a:fillRect/>
          </a:stretch>
        </p:blipFill>
        <p:spPr>
          <a:xfrm>
            <a:off x="974695" y="5923312"/>
            <a:ext cx="8478239" cy="365792"/>
          </a:xfrm>
          <a:prstGeom prst="rect">
            <a:avLst/>
          </a:prstGeom>
        </p:spPr>
      </p:pic>
    </p:spTree>
    <p:extLst>
      <p:ext uri="{BB962C8B-B14F-4D97-AF65-F5344CB8AC3E}">
        <p14:creationId xmlns:p14="http://schemas.microsoft.com/office/powerpoint/2010/main" val="31683261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6B374666-573D-05A3-7192-B322B31C5C8F}"/>
              </a:ext>
            </a:extLst>
          </p:cNvPr>
          <p:cNvSpPr>
            <a:spLocks noGrp="1"/>
          </p:cNvSpPr>
          <p:nvPr>
            <p:ph type="body" sz="quarter" idx="13"/>
          </p:nvPr>
        </p:nvSpPr>
        <p:spPr/>
        <p:txBody>
          <a:bodyPr/>
          <a:lstStyle/>
          <a:p>
            <a:r>
              <a:rPr lang="it-IT" err="1"/>
              <a:t>Importance</a:t>
            </a:r>
            <a:r>
              <a:rPr lang="it-IT"/>
              <a:t> of  SSI</a:t>
            </a:r>
          </a:p>
        </p:txBody>
      </p:sp>
      <p:sp>
        <p:nvSpPr>
          <p:cNvPr id="4" name="Segnaposto contenuto 3">
            <a:extLst>
              <a:ext uri="{FF2B5EF4-FFF2-40B4-BE49-F238E27FC236}">
                <a16:creationId xmlns:a16="http://schemas.microsoft.com/office/drawing/2014/main" id="{D1BE657F-43F9-F0A2-4C88-4C4D1E01D142}"/>
              </a:ext>
            </a:extLst>
          </p:cNvPr>
          <p:cNvSpPr>
            <a:spLocks noGrp="1"/>
          </p:cNvSpPr>
          <p:nvPr>
            <p:ph idx="1"/>
          </p:nvPr>
        </p:nvSpPr>
        <p:spPr>
          <a:xfrm>
            <a:off x="748830" y="1374701"/>
            <a:ext cx="6508705" cy="4331833"/>
          </a:xfrm>
        </p:spPr>
        <p:txBody>
          <a:bodyPr/>
          <a:lstStyle/>
          <a:p>
            <a:r>
              <a:rPr lang="en-US"/>
              <a:t>Healthcare-Acquired Infections (HAIs), among which Surgical Site Infections (SSIs) are among the most frequent and cause a prolonged hospital stay, long-term disability, an additional economic burden for healthcare systems, patients and their families, and a significant increase in mortality.</a:t>
            </a:r>
            <a:endParaRPr lang="it-IT"/>
          </a:p>
        </p:txBody>
      </p:sp>
      <p:sp>
        <p:nvSpPr>
          <p:cNvPr id="2" name="Text Placeholder 1">
            <a:extLst>
              <a:ext uri="{FF2B5EF4-FFF2-40B4-BE49-F238E27FC236}">
                <a16:creationId xmlns:a16="http://schemas.microsoft.com/office/drawing/2014/main" id="{37E7A3A6-75EF-E7D4-3AC0-04446DA030B6}"/>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pic>
        <p:nvPicPr>
          <p:cNvPr id="5" name="Picture 4" descr="Journal of Hospital Infection | Vol 91, Issue 2, Pages 95-186 (October  2015) | ScienceDirect.com by Elsevier">
            <a:extLst>
              <a:ext uri="{FF2B5EF4-FFF2-40B4-BE49-F238E27FC236}">
                <a16:creationId xmlns:a16="http://schemas.microsoft.com/office/drawing/2014/main" id="{A461C21D-90C2-85E7-91CD-B533A89ABCF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5588"/>
          <a:stretch/>
        </p:blipFill>
        <p:spPr bwMode="auto">
          <a:xfrm>
            <a:off x="7772156" y="2808932"/>
            <a:ext cx="2978221" cy="3352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Global guidelines for the prevention of surgical site infection, 2nd ed.">
            <a:extLst>
              <a:ext uri="{FF2B5EF4-FFF2-40B4-BE49-F238E27FC236}">
                <a16:creationId xmlns:a16="http://schemas.microsoft.com/office/drawing/2014/main" id="{59F7635B-7743-0DFE-A3E8-42905272CF4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823" r="-2" b="14452"/>
          <a:stretch/>
        </p:blipFill>
        <p:spPr bwMode="auto">
          <a:xfrm>
            <a:off x="7772158" y="0"/>
            <a:ext cx="2978221" cy="3352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magine 7">
            <a:extLst>
              <a:ext uri="{FF2B5EF4-FFF2-40B4-BE49-F238E27FC236}">
                <a16:creationId xmlns:a16="http://schemas.microsoft.com/office/drawing/2014/main" id="{014719A6-287E-556A-AE07-09AC0186AB89}"/>
              </a:ext>
            </a:extLst>
          </p:cNvPr>
          <p:cNvPicPr>
            <a:picLocks noChangeAspect="1"/>
          </p:cNvPicPr>
          <p:nvPr/>
        </p:nvPicPr>
        <p:blipFill rotWithShape="1">
          <a:blip r:embed="rId5"/>
          <a:srcRect l="4630"/>
          <a:stretch/>
        </p:blipFill>
        <p:spPr>
          <a:xfrm>
            <a:off x="483476" y="5706534"/>
            <a:ext cx="7031370" cy="365791"/>
          </a:xfrm>
          <a:prstGeom prst="rect">
            <a:avLst/>
          </a:prstGeom>
        </p:spPr>
      </p:pic>
    </p:spTree>
    <p:extLst>
      <p:ext uri="{BB962C8B-B14F-4D97-AF65-F5344CB8AC3E}">
        <p14:creationId xmlns:p14="http://schemas.microsoft.com/office/powerpoint/2010/main" val="1463454739"/>
      </p:ext>
    </p:extLst>
  </p:cSld>
  <p:clrMapOvr>
    <a:masterClrMapping/>
  </p:clrMapOvr>
  <p:transition spd="slow">
    <p:fade/>
  </p:transition>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87B10F-E80D-95FA-8A67-7FF06C8D04FB}"/>
              </a:ext>
            </a:extLst>
          </p:cNvPr>
          <p:cNvSpPr>
            <a:spLocks noGrp="1"/>
          </p:cNvSpPr>
          <p:nvPr>
            <p:ph type="body" sz="quarter" idx="13"/>
          </p:nvPr>
        </p:nvSpPr>
        <p:spPr>
          <a:xfrm>
            <a:off x="638401" y="349332"/>
            <a:ext cx="6583860" cy="826757"/>
          </a:xfrm>
        </p:spPr>
        <p:txBody>
          <a:bodyPr wrap="square" anchor="b">
            <a:normAutofit/>
          </a:bodyPr>
          <a:lstStyle/>
          <a:p>
            <a:pPr>
              <a:spcAft>
                <a:spcPts val="600"/>
              </a:spcAft>
            </a:pPr>
            <a:r>
              <a:rPr lang="it-IT"/>
              <a:t>Definition ISS</a:t>
            </a:r>
          </a:p>
        </p:txBody>
      </p:sp>
      <p:sp>
        <p:nvSpPr>
          <p:cNvPr id="3" name="Segnaposto contenuto 2">
            <a:extLst>
              <a:ext uri="{FF2B5EF4-FFF2-40B4-BE49-F238E27FC236}">
                <a16:creationId xmlns:a16="http://schemas.microsoft.com/office/drawing/2014/main" id="{845C081D-85EE-708A-BC99-B05FA76AB125}"/>
              </a:ext>
            </a:extLst>
          </p:cNvPr>
          <p:cNvSpPr>
            <a:spLocks noGrp="1"/>
          </p:cNvSpPr>
          <p:nvPr>
            <p:ph idx="1"/>
          </p:nvPr>
        </p:nvSpPr>
        <p:spPr>
          <a:xfrm>
            <a:off x="425595" y="1404197"/>
            <a:ext cx="10775805" cy="4331833"/>
          </a:xfrm>
        </p:spPr>
        <p:txBody>
          <a:bodyPr>
            <a:normAutofit/>
          </a:bodyPr>
          <a:lstStyle/>
          <a:p>
            <a:pPr marL="838179" indent="-457189">
              <a:buFont typeface="Arial" panose="020B0604020202020204" pitchFamily="34" charset="0"/>
              <a:buChar char="•"/>
            </a:pPr>
            <a:r>
              <a:rPr lang="en-US"/>
              <a:t>The European Centre for Disease Prevention and Control (ECDC) has established that surgical site infections are postoperative infections that occur within 30 days after a surgical procedure or within one year after the implantation of a permanent device.</a:t>
            </a:r>
            <a:endParaRPr lang="it-IT"/>
          </a:p>
        </p:txBody>
      </p:sp>
      <p:sp>
        <p:nvSpPr>
          <p:cNvPr id="1031" name="Text Placeholder 4">
            <a:extLst>
              <a:ext uri="{FF2B5EF4-FFF2-40B4-BE49-F238E27FC236}">
                <a16:creationId xmlns:a16="http://schemas.microsoft.com/office/drawing/2014/main" id="{25AD7D40-A5C2-FF48-18D5-98EF3BA78A44}"/>
              </a:ext>
            </a:extLst>
          </p:cNvPr>
          <p:cNvSpPr>
            <a:spLocks noGrp="1"/>
          </p:cNvSpPr>
          <p:nvPr>
            <p:ph type="body" sz="quarter" idx="14"/>
          </p:nvPr>
        </p:nvSpPr>
        <p:spPr>
          <a:xfrm>
            <a:off x="6705596" y="6289104"/>
            <a:ext cx="3352800" cy="295955"/>
          </a:xfrm>
        </p:spPr>
        <p:txBody>
          <a:bodyPr/>
          <a:lstStyle/>
          <a:p>
            <a:r>
              <a:rPr lang="en-US"/>
              <a:t>Meet the Experts</a:t>
            </a:r>
          </a:p>
        </p:txBody>
      </p:sp>
      <p:pic>
        <p:nvPicPr>
          <p:cNvPr id="5" name="Immagine 7">
            <a:extLst>
              <a:ext uri="{FF2B5EF4-FFF2-40B4-BE49-F238E27FC236}">
                <a16:creationId xmlns:a16="http://schemas.microsoft.com/office/drawing/2014/main" id="{E6EC0C13-656F-405F-5E1D-C33C99AEA005}"/>
              </a:ext>
            </a:extLst>
          </p:cNvPr>
          <p:cNvPicPr>
            <a:picLocks noChangeAspect="1"/>
          </p:cNvPicPr>
          <p:nvPr/>
        </p:nvPicPr>
        <p:blipFill rotWithShape="1">
          <a:blip r:embed="rId3"/>
          <a:srcRect l="4630"/>
          <a:stretch/>
        </p:blipFill>
        <p:spPr>
          <a:xfrm>
            <a:off x="483476" y="5706534"/>
            <a:ext cx="7031370" cy="365791"/>
          </a:xfrm>
          <a:prstGeom prst="rect">
            <a:avLst/>
          </a:prstGeom>
        </p:spPr>
      </p:pic>
    </p:spTree>
    <p:extLst>
      <p:ext uri="{BB962C8B-B14F-4D97-AF65-F5344CB8AC3E}">
        <p14:creationId xmlns:p14="http://schemas.microsoft.com/office/powerpoint/2010/main" val="2185641584"/>
      </p:ext>
    </p:extLst>
  </p:cSld>
  <p:clrMapOvr>
    <a:masterClrMapping/>
  </p:clrMapOvr>
  <p:transition spd="slow">
    <p:fade/>
  </p:transition>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DEC91B-0563-E8DA-3016-E39E381E89CD}"/>
              </a:ext>
            </a:extLst>
          </p:cNvPr>
          <p:cNvSpPr>
            <a:spLocks noGrp="1"/>
          </p:cNvSpPr>
          <p:nvPr>
            <p:ph type="body" sz="quarter" idx="13"/>
          </p:nvPr>
        </p:nvSpPr>
        <p:spPr>
          <a:xfrm>
            <a:off x="638401" y="349332"/>
            <a:ext cx="6583860" cy="826757"/>
          </a:xfrm>
        </p:spPr>
        <p:txBody>
          <a:bodyPr wrap="square" anchor="b">
            <a:normAutofit/>
          </a:bodyPr>
          <a:lstStyle/>
          <a:p>
            <a:pPr>
              <a:lnSpc>
                <a:spcPct val="90000"/>
              </a:lnSpc>
              <a:spcAft>
                <a:spcPts val="600"/>
              </a:spcAft>
            </a:pPr>
            <a:r>
              <a:rPr lang="en-US" sz="2667"/>
              <a:t>Areas of action in ISS prevention</a:t>
            </a:r>
            <a:endParaRPr lang="it-IT" sz="2667"/>
          </a:p>
        </p:txBody>
      </p:sp>
      <p:sp>
        <p:nvSpPr>
          <p:cNvPr id="3" name="Segnaposto contenuto 2">
            <a:extLst>
              <a:ext uri="{FF2B5EF4-FFF2-40B4-BE49-F238E27FC236}">
                <a16:creationId xmlns:a16="http://schemas.microsoft.com/office/drawing/2014/main" id="{7FBE4C73-EECF-40BB-EDFD-FCF5B665E3AF}"/>
              </a:ext>
            </a:extLst>
          </p:cNvPr>
          <p:cNvSpPr>
            <a:spLocks noGrp="1"/>
          </p:cNvSpPr>
          <p:nvPr>
            <p:ph idx="1"/>
          </p:nvPr>
        </p:nvSpPr>
        <p:spPr>
          <a:xfrm>
            <a:off x="748831" y="1374701"/>
            <a:ext cx="6481703" cy="4331833"/>
          </a:xfrm>
        </p:spPr>
        <p:txBody>
          <a:bodyPr>
            <a:normAutofit/>
          </a:bodyPr>
          <a:lstStyle/>
          <a:p>
            <a:pPr marL="0" indent="0">
              <a:buNone/>
            </a:pPr>
            <a:r>
              <a:rPr lang="en-US"/>
              <a:t>Vascular access implantation procedure</a:t>
            </a:r>
          </a:p>
          <a:p>
            <a:pPr marL="0" indent="0">
              <a:buNone/>
            </a:pPr>
            <a:endParaRPr lang="en-US"/>
          </a:p>
          <a:p>
            <a:pPr marL="0" indent="0">
              <a:buNone/>
            </a:pPr>
            <a:endParaRPr lang="en-US"/>
          </a:p>
          <a:p>
            <a:pPr marL="0" indent="0">
              <a:buNone/>
            </a:pPr>
            <a:r>
              <a:rPr lang="en-US"/>
              <a:t>Every year, 32 million patients in Italy undergo implantation of a short- or long-term vascular access.</a:t>
            </a:r>
            <a:endParaRPr lang="it-IT"/>
          </a:p>
        </p:txBody>
      </p:sp>
      <p:pic>
        <p:nvPicPr>
          <p:cNvPr id="17" name="Picture Placeholder 16" descr="A picture containing text&#10;&#10;Description automatically generated">
            <a:extLst>
              <a:ext uri="{FF2B5EF4-FFF2-40B4-BE49-F238E27FC236}">
                <a16:creationId xmlns:a16="http://schemas.microsoft.com/office/drawing/2014/main" id="{878339A2-7719-9EBD-3CCC-21499D54ED9A}"/>
              </a:ext>
            </a:extLst>
          </p:cNvPr>
          <p:cNvPicPr>
            <a:picLocks noGrp="1" noChangeAspect="1"/>
          </p:cNvPicPr>
          <p:nvPr>
            <p:ph type="pic" sz="quarter" idx="16"/>
          </p:nvPr>
        </p:nvPicPr>
        <p:blipFill>
          <a:blip r:embed="rId3"/>
          <a:srcRect t="2689" b="2689"/>
          <a:stretch>
            <a:fillRect/>
          </a:stretch>
        </p:blipFill>
        <p:spPr>
          <a:xfrm>
            <a:off x="7607300" y="434819"/>
            <a:ext cx="4582584" cy="5533292"/>
          </a:xfrm>
        </p:spPr>
      </p:pic>
      <p:sp>
        <p:nvSpPr>
          <p:cNvPr id="11" name="Text Placeholder 4">
            <a:extLst>
              <a:ext uri="{FF2B5EF4-FFF2-40B4-BE49-F238E27FC236}">
                <a16:creationId xmlns:a16="http://schemas.microsoft.com/office/drawing/2014/main" id="{EA0C74F4-EF03-445E-73E5-6C00DA03BD6C}"/>
              </a:ext>
            </a:extLst>
          </p:cNvPr>
          <p:cNvSpPr>
            <a:spLocks noGrp="1"/>
          </p:cNvSpPr>
          <p:nvPr>
            <p:ph type="body" sz="quarter" idx="14"/>
          </p:nvPr>
        </p:nvSpPr>
        <p:spPr>
          <a:xfrm>
            <a:off x="6705596" y="6289104"/>
            <a:ext cx="3352800" cy="295955"/>
          </a:xfrm>
        </p:spPr>
        <p:txBody>
          <a:bodyPr/>
          <a:lstStyle/>
          <a:p>
            <a:r>
              <a:rPr lang="en-US"/>
              <a:t>Meet the Experts</a:t>
            </a:r>
          </a:p>
        </p:txBody>
      </p:sp>
      <p:pic>
        <p:nvPicPr>
          <p:cNvPr id="5" name="Picture 4">
            <a:extLst>
              <a:ext uri="{FF2B5EF4-FFF2-40B4-BE49-F238E27FC236}">
                <a16:creationId xmlns:a16="http://schemas.microsoft.com/office/drawing/2014/main" id="{E18A4A7E-10A9-B87C-1F75-50A307861AFE}"/>
              </a:ext>
            </a:extLst>
          </p:cNvPr>
          <p:cNvPicPr>
            <a:picLocks noChangeAspect="1"/>
          </p:cNvPicPr>
          <p:nvPr/>
        </p:nvPicPr>
        <p:blipFill>
          <a:blip r:embed="rId4"/>
          <a:stretch>
            <a:fillRect/>
          </a:stretch>
        </p:blipFill>
        <p:spPr>
          <a:xfrm>
            <a:off x="412634" y="5740417"/>
            <a:ext cx="7035394" cy="365792"/>
          </a:xfrm>
          <a:prstGeom prst="rect">
            <a:avLst/>
          </a:prstGeom>
        </p:spPr>
      </p:pic>
    </p:spTree>
    <p:extLst>
      <p:ext uri="{BB962C8B-B14F-4D97-AF65-F5344CB8AC3E}">
        <p14:creationId xmlns:p14="http://schemas.microsoft.com/office/powerpoint/2010/main" val="3043327682"/>
      </p:ext>
    </p:extLst>
  </p:cSld>
  <p:clrMapOvr>
    <a:masterClrMapping/>
  </p:clrMapOvr>
  <p:transition spd="slow">
    <p:fade/>
  </p:transition>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8FF1CD9-84B2-4775-377E-E51DED23D740}"/>
              </a:ext>
            </a:extLst>
          </p:cNvPr>
          <p:cNvSpPr>
            <a:spLocks noGrp="1"/>
          </p:cNvSpPr>
          <p:nvPr>
            <p:ph type="body" sz="quarter" idx="13"/>
          </p:nvPr>
        </p:nvSpPr>
        <p:spPr>
          <a:xfrm>
            <a:off x="5024134" y="349332"/>
            <a:ext cx="6583860" cy="826757"/>
          </a:xfrm>
        </p:spPr>
        <p:txBody>
          <a:bodyPr wrap="square" anchor="b">
            <a:normAutofit/>
          </a:bodyPr>
          <a:lstStyle/>
          <a:p>
            <a:pPr>
              <a:spcAft>
                <a:spcPts val="600"/>
              </a:spcAft>
            </a:pPr>
            <a:r>
              <a:rPr lang="it-IT"/>
              <a:t>ISS </a:t>
            </a:r>
            <a:r>
              <a:rPr lang="it-IT" err="1"/>
              <a:t>Prevention</a:t>
            </a:r>
            <a:endParaRPr lang="it-IT"/>
          </a:p>
        </p:txBody>
      </p:sp>
      <p:sp>
        <p:nvSpPr>
          <p:cNvPr id="3" name="Segnaposto contenuto 2">
            <a:extLst>
              <a:ext uri="{FF2B5EF4-FFF2-40B4-BE49-F238E27FC236}">
                <a16:creationId xmlns:a16="http://schemas.microsoft.com/office/drawing/2014/main" id="{C17ABA83-92D6-DF40-CED4-CF06D0FFCBB0}"/>
              </a:ext>
            </a:extLst>
          </p:cNvPr>
          <p:cNvSpPr>
            <a:spLocks noGrp="1"/>
          </p:cNvSpPr>
          <p:nvPr>
            <p:ph idx="1"/>
          </p:nvPr>
        </p:nvSpPr>
        <p:spPr>
          <a:xfrm>
            <a:off x="5134565" y="1374701"/>
            <a:ext cx="6481703" cy="4331833"/>
          </a:xfrm>
        </p:spPr>
        <p:txBody>
          <a:bodyPr>
            <a:normAutofit/>
          </a:bodyPr>
          <a:lstStyle/>
          <a:p>
            <a:r>
              <a:rPr lang="en-US"/>
              <a:t>Human skin </a:t>
            </a:r>
            <a:r>
              <a:rPr lang="en-US" err="1"/>
              <a:t>harbours</a:t>
            </a:r>
            <a:r>
              <a:rPr lang="en-US"/>
              <a:t> up to 106 bacteria per cm2, most of which (80%) are found in the first five superficial cell layers of the epidermis. Whether through a surgical incision or the insertion of a vascular access, the procedure disrupts the integrity of the skin and its barrier function against infection.</a:t>
            </a:r>
            <a:endParaRPr lang="it-IT"/>
          </a:p>
        </p:txBody>
      </p:sp>
      <p:pic>
        <p:nvPicPr>
          <p:cNvPr id="5" name="Immagine 4" descr="Immagine che contiene guanti&#10;&#10;Descrizione generata automaticamente">
            <a:extLst>
              <a:ext uri="{FF2B5EF4-FFF2-40B4-BE49-F238E27FC236}">
                <a16:creationId xmlns:a16="http://schemas.microsoft.com/office/drawing/2014/main" id="{423C73F9-2A5D-C9FC-BDE5-AF0E79B58C6D}"/>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4612" r="20104" b="3"/>
          <a:stretch/>
        </p:blipFill>
        <p:spPr>
          <a:xfrm>
            <a:off x="0" y="11318"/>
            <a:ext cx="4581635" cy="5987540"/>
          </a:xfrm>
          <a:custGeom>
            <a:avLst/>
            <a:gdLst>
              <a:gd name="connsiteX0" fmla="*/ 0 w 3906838"/>
              <a:gd name="connsiteY0" fmla="*/ 0 h 6215063"/>
              <a:gd name="connsiteX1" fmla="*/ 3906838 w 3906838"/>
              <a:gd name="connsiteY1" fmla="*/ 0 h 6215063"/>
              <a:gd name="connsiteX2" fmla="*/ 3906838 w 3906838"/>
              <a:gd name="connsiteY2" fmla="*/ 6215063 h 6215063"/>
              <a:gd name="connsiteX3" fmla="*/ 0 w 3906838"/>
              <a:gd name="connsiteY3" fmla="*/ 6215063 h 6215063"/>
              <a:gd name="connsiteX4" fmla="*/ 0 w 3906838"/>
              <a:gd name="connsiteY4" fmla="*/ 0 h 6215063"/>
              <a:gd name="connsiteX0" fmla="*/ 0 w 3906838"/>
              <a:gd name="connsiteY0" fmla="*/ 0 h 6215063"/>
              <a:gd name="connsiteX1" fmla="*/ 3906838 w 3906838"/>
              <a:gd name="connsiteY1" fmla="*/ 0 h 6215063"/>
              <a:gd name="connsiteX2" fmla="*/ 3906838 w 3906838"/>
              <a:gd name="connsiteY2" fmla="*/ 6215063 h 6215063"/>
              <a:gd name="connsiteX3" fmla="*/ 8965 w 3906838"/>
              <a:gd name="connsiteY3" fmla="*/ 5578569 h 6215063"/>
              <a:gd name="connsiteX4" fmla="*/ 0 w 3906838"/>
              <a:gd name="connsiteY4" fmla="*/ 0 h 6215063"/>
              <a:gd name="connsiteX0" fmla="*/ 0 w 3906838"/>
              <a:gd name="connsiteY0" fmla="*/ 0 h 6215063"/>
              <a:gd name="connsiteX1" fmla="*/ 3906838 w 3906838"/>
              <a:gd name="connsiteY1" fmla="*/ 0 h 6215063"/>
              <a:gd name="connsiteX2" fmla="*/ 3906838 w 3906838"/>
              <a:gd name="connsiteY2" fmla="*/ 6215063 h 6215063"/>
              <a:gd name="connsiteX3" fmla="*/ 8965 w 3906838"/>
              <a:gd name="connsiteY3" fmla="*/ 5578569 h 6215063"/>
              <a:gd name="connsiteX4" fmla="*/ 0 w 3906838"/>
              <a:gd name="connsiteY4" fmla="*/ 0 h 6215063"/>
              <a:gd name="connsiteX0" fmla="*/ 0 w 3906838"/>
              <a:gd name="connsiteY0" fmla="*/ 0 h 6686717"/>
              <a:gd name="connsiteX1" fmla="*/ 3906838 w 3906838"/>
              <a:gd name="connsiteY1" fmla="*/ 0 h 6686717"/>
              <a:gd name="connsiteX2" fmla="*/ 3906838 w 3906838"/>
              <a:gd name="connsiteY2" fmla="*/ 6215063 h 6686717"/>
              <a:gd name="connsiteX3" fmla="*/ 1470212 w 3906838"/>
              <a:gd name="connsiteY3" fmla="*/ 6217024 h 6686717"/>
              <a:gd name="connsiteX4" fmla="*/ 8965 w 3906838"/>
              <a:gd name="connsiteY4" fmla="*/ 5578569 h 6686717"/>
              <a:gd name="connsiteX5" fmla="*/ 0 w 3906838"/>
              <a:gd name="connsiteY5" fmla="*/ 0 h 6686717"/>
              <a:gd name="connsiteX0" fmla="*/ 0 w 3906838"/>
              <a:gd name="connsiteY0" fmla="*/ 0 h 6570016"/>
              <a:gd name="connsiteX1" fmla="*/ 3906838 w 3906838"/>
              <a:gd name="connsiteY1" fmla="*/ 0 h 6570016"/>
              <a:gd name="connsiteX2" fmla="*/ 3906838 w 3906838"/>
              <a:gd name="connsiteY2" fmla="*/ 6044733 h 6570016"/>
              <a:gd name="connsiteX3" fmla="*/ 1470212 w 3906838"/>
              <a:gd name="connsiteY3" fmla="*/ 6217024 h 6570016"/>
              <a:gd name="connsiteX4" fmla="*/ 8965 w 3906838"/>
              <a:gd name="connsiteY4" fmla="*/ 5578569 h 6570016"/>
              <a:gd name="connsiteX5" fmla="*/ 0 w 3906838"/>
              <a:gd name="connsiteY5" fmla="*/ 0 h 6570016"/>
              <a:gd name="connsiteX0" fmla="*/ 0 w 3906838"/>
              <a:gd name="connsiteY0" fmla="*/ 0 h 6247228"/>
              <a:gd name="connsiteX1" fmla="*/ 3906838 w 3906838"/>
              <a:gd name="connsiteY1" fmla="*/ 0 h 6247228"/>
              <a:gd name="connsiteX2" fmla="*/ 3906838 w 3906838"/>
              <a:gd name="connsiteY2" fmla="*/ 6044733 h 6247228"/>
              <a:gd name="connsiteX3" fmla="*/ 1470212 w 3906838"/>
              <a:gd name="connsiteY3" fmla="*/ 6217024 h 6247228"/>
              <a:gd name="connsiteX4" fmla="*/ 8965 w 3906838"/>
              <a:gd name="connsiteY4" fmla="*/ 5578569 h 6247228"/>
              <a:gd name="connsiteX5" fmla="*/ 0 w 3906838"/>
              <a:gd name="connsiteY5" fmla="*/ 0 h 6247228"/>
              <a:gd name="connsiteX0" fmla="*/ 0 w 3906838"/>
              <a:gd name="connsiteY0" fmla="*/ 0 h 6237932"/>
              <a:gd name="connsiteX1" fmla="*/ 3906838 w 3906838"/>
              <a:gd name="connsiteY1" fmla="*/ 0 h 6237932"/>
              <a:gd name="connsiteX2" fmla="*/ 3906838 w 3906838"/>
              <a:gd name="connsiteY2" fmla="*/ 6044733 h 6237932"/>
              <a:gd name="connsiteX3" fmla="*/ 1470212 w 3906838"/>
              <a:gd name="connsiteY3" fmla="*/ 6217024 h 6237932"/>
              <a:gd name="connsiteX4" fmla="*/ 8965 w 3906838"/>
              <a:gd name="connsiteY4" fmla="*/ 5578569 h 6237932"/>
              <a:gd name="connsiteX5" fmla="*/ 0 w 3906838"/>
              <a:gd name="connsiteY5" fmla="*/ 0 h 6237932"/>
              <a:gd name="connsiteX0" fmla="*/ 0 w 3906838"/>
              <a:gd name="connsiteY0" fmla="*/ 0 h 6288499"/>
              <a:gd name="connsiteX1" fmla="*/ 3906838 w 3906838"/>
              <a:gd name="connsiteY1" fmla="*/ 0 h 6288499"/>
              <a:gd name="connsiteX2" fmla="*/ 3906838 w 3906838"/>
              <a:gd name="connsiteY2" fmla="*/ 6044733 h 6288499"/>
              <a:gd name="connsiteX3" fmla="*/ 1470212 w 3906838"/>
              <a:gd name="connsiteY3" fmla="*/ 6217024 h 6288499"/>
              <a:gd name="connsiteX4" fmla="*/ 8965 w 3906838"/>
              <a:gd name="connsiteY4" fmla="*/ 5578569 h 6288499"/>
              <a:gd name="connsiteX5" fmla="*/ 0 w 3906838"/>
              <a:gd name="connsiteY5" fmla="*/ 0 h 6288499"/>
              <a:gd name="connsiteX0" fmla="*/ 0 w 3906838"/>
              <a:gd name="connsiteY0" fmla="*/ 0 h 6228384"/>
              <a:gd name="connsiteX1" fmla="*/ 3906838 w 3906838"/>
              <a:gd name="connsiteY1" fmla="*/ 0 h 6228384"/>
              <a:gd name="connsiteX2" fmla="*/ 3906838 w 3906838"/>
              <a:gd name="connsiteY2" fmla="*/ 6044733 h 6228384"/>
              <a:gd name="connsiteX3" fmla="*/ 1470212 w 3906838"/>
              <a:gd name="connsiteY3" fmla="*/ 6217024 h 6228384"/>
              <a:gd name="connsiteX4" fmla="*/ 8965 w 3906838"/>
              <a:gd name="connsiteY4" fmla="*/ 5578569 h 6228384"/>
              <a:gd name="connsiteX5" fmla="*/ 0 w 3906838"/>
              <a:gd name="connsiteY5" fmla="*/ 0 h 6228384"/>
              <a:gd name="connsiteX0" fmla="*/ 0 w 3906838"/>
              <a:gd name="connsiteY0" fmla="*/ 0 h 6228384"/>
              <a:gd name="connsiteX1" fmla="*/ 3906838 w 3906838"/>
              <a:gd name="connsiteY1" fmla="*/ 0 h 6228384"/>
              <a:gd name="connsiteX2" fmla="*/ 3906838 w 3906838"/>
              <a:gd name="connsiteY2" fmla="*/ 6044733 h 6228384"/>
              <a:gd name="connsiteX3" fmla="*/ 1470212 w 3906838"/>
              <a:gd name="connsiteY3" fmla="*/ 6217024 h 6228384"/>
              <a:gd name="connsiteX4" fmla="*/ 8965 w 3906838"/>
              <a:gd name="connsiteY4" fmla="*/ 5578569 h 6228384"/>
              <a:gd name="connsiteX5" fmla="*/ 0 w 3906838"/>
              <a:gd name="connsiteY5" fmla="*/ 0 h 6228384"/>
              <a:gd name="connsiteX0" fmla="*/ 0 w 3906838"/>
              <a:gd name="connsiteY0" fmla="*/ 0 h 6216969"/>
              <a:gd name="connsiteX1" fmla="*/ 3906838 w 3906838"/>
              <a:gd name="connsiteY1" fmla="*/ 0 h 6216969"/>
              <a:gd name="connsiteX2" fmla="*/ 3906838 w 3906838"/>
              <a:gd name="connsiteY2" fmla="*/ 6044733 h 6216969"/>
              <a:gd name="connsiteX3" fmla="*/ 1470212 w 3906838"/>
              <a:gd name="connsiteY3" fmla="*/ 6203577 h 6216969"/>
              <a:gd name="connsiteX4" fmla="*/ 8965 w 3906838"/>
              <a:gd name="connsiteY4" fmla="*/ 5578569 h 6216969"/>
              <a:gd name="connsiteX5" fmla="*/ 0 w 3906838"/>
              <a:gd name="connsiteY5" fmla="*/ 0 h 6216969"/>
              <a:gd name="connsiteX0" fmla="*/ 0 w 3906838"/>
              <a:gd name="connsiteY0" fmla="*/ 0 h 6220783"/>
              <a:gd name="connsiteX1" fmla="*/ 3906838 w 3906838"/>
              <a:gd name="connsiteY1" fmla="*/ 0 h 6220783"/>
              <a:gd name="connsiteX2" fmla="*/ 3906838 w 3906838"/>
              <a:gd name="connsiteY2" fmla="*/ 6044733 h 6220783"/>
              <a:gd name="connsiteX3" fmla="*/ 1470212 w 3906838"/>
              <a:gd name="connsiteY3" fmla="*/ 6203577 h 6220783"/>
              <a:gd name="connsiteX4" fmla="*/ 8965 w 3906838"/>
              <a:gd name="connsiteY4" fmla="*/ 5578569 h 6220783"/>
              <a:gd name="connsiteX5" fmla="*/ 0 w 3906838"/>
              <a:gd name="connsiteY5" fmla="*/ 0 h 6220783"/>
              <a:gd name="connsiteX0" fmla="*/ 0 w 3906838"/>
              <a:gd name="connsiteY0" fmla="*/ 0 h 6203774"/>
              <a:gd name="connsiteX1" fmla="*/ 3906838 w 3906838"/>
              <a:gd name="connsiteY1" fmla="*/ 0 h 6203774"/>
              <a:gd name="connsiteX2" fmla="*/ 3906838 w 3906838"/>
              <a:gd name="connsiteY2" fmla="*/ 6044733 h 6203774"/>
              <a:gd name="connsiteX3" fmla="*/ 1470212 w 3906838"/>
              <a:gd name="connsiteY3" fmla="*/ 6203577 h 6203774"/>
              <a:gd name="connsiteX4" fmla="*/ 8965 w 3906838"/>
              <a:gd name="connsiteY4" fmla="*/ 3333207 h 6203774"/>
              <a:gd name="connsiteX5" fmla="*/ 0 w 3906838"/>
              <a:gd name="connsiteY5" fmla="*/ 0 h 6203774"/>
              <a:gd name="connsiteX0" fmla="*/ 5585 w 3912423"/>
              <a:gd name="connsiteY0" fmla="*/ 0 h 6203774"/>
              <a:gd name="connsiteX1" fmla="*/ 3912423 w 3912423"/>
              <a:gd name="connsiteY1" fmla="*/ 0 h 6203774"/>
              <a:gd name="connsiteX2" fmla="*/ 3912423 w 3912423"/>
              <a:gd name="connsiteY2" fmla="*/ 6044733 h 6203774"/>
              <a:gd name="connsiteX3" fmla="*/ 1475797 w 3912423"/>
              <a:gd name="connsiteY3" fmla="*/ 6203577 h 6203774"/>
              <a:gd name="connsiteX4" fmla="*/ 518 w 3912423"/>
              <a:gd name="connsiteY4" fmla="*/ 3333207 h 6203774"/>
              <a:gd name="connsiteX5" fmla="*/ 5585 w 3912423"/>
              <a:gd name="connsiteY5" fmla="*/ 0 h 6203774"/>
              <a:gd name="connsiteX0" fmla="*/ 5585 w 3912423"/>
              <a:gd name="connsiteY0" fmla="*/ 0 h 6044733"/>
              <a:gd name="connsiteX1" fmla="*/ 3912423 w 3912423"/>
              <a:gd name="connsiteY1" fmla="*/ 0 h 6044733"/>
              <a:gd name="connsiteX2" fmla="*/ 3912423 w 3912423"/>
              <a:gd name="connsiteY2" fmla="*/ 6044733 h 6044733"/>
              <a:gd name="connsiteX3" fmla="*/ 1363536 w 3912423"/>
              <a:gd name="connsiteY3" fmla="*/ 4351154 h 6044733"/>
              <a:gd name="connsiteX4" fmla="*/ 518 w 3912423"/>
              <a:gd name="connsiteY4" fmla="*/ 3333207 h 6044733"/>
              <a:gd name="connsiteX5" fmla="*/ 5585 w 3912423"/>
              <a:gd name="connsiteY5" fmla="*/ 0 h 6044733"/>
              <a:gd name="connsiteX0" fmla="*/ 5585 w 3912423"/>
              <a:gd name="connsiteY0" fmla="*/ 0 h 4352483"/>
              <a:gd name="connsiteX1" fmla="*/ 3912423 w 3912423"/>
              <a:gd name="connsiteY1" fmla="*/ 0 h 4352483"/>
              <a:gd name="connsiteX2" fmla="*/ 3912423 w 3912423"/>
              <a:gd name="connsiteY2" fmla="*/ 4206344 h 4352483"/>
              <a:gd name="connsiteX3" fmla="*/ 1363536 w 3912423"/>
              <a:gd name="connsiteY3" fmla="*/ 4351154 h 4352483"/>
              <a:gd name="connsiteX4" fmla="*/ 518 w 3912423"/>
              <a:gd name="connsiteY4" fmla="*/ 3333207 h 4352483"/>
              <a:gd name="connsiteX5" fmla="*/ 5585 w 3912423"/>
              <a:gd name="connsiteY5" fmla="*/ 0 h 4352483"/>
              <a:gd name="connsiteX0" fmla="*/ 5585 w 3912423"/>
              <a:gd name="connsiteY0" fmla="*/ 0 h 4353284"/>
              <a:gd name="connsiteX1" fmla="*/ 3912423 w 3912423"/>
              <a:gd name="connsiteY1" fmla="*/ 0 h 4353284"/>
              <a:gd name="connsiteX2" fmla="*/ 3912423 w 3912423"/>
              <a:gd name="connsiteY2" fmla="*/ 4206344 h 4353284"/>
              <a:gd name="connsiteX3" fmla="*/ 1363536 w 3912423"/>
              <a:gd name="connsiteY3" fmla="*/ 4351154 h 4353284"/>
              <a:gd name="connsiteX4" fmla="*/ 518 w 3912423"/>
              <a:gd name="connsiteY4" fmla="*/ 3333207 h 4353284"/>
              <a:gd name="connsiteX5" fmla="*/ 5585 w 3912423"/>
              <a:gd name="connsiteY5" fmla="*/ 0 h 4353284"/>
              <a:gd name="connsiteX0" fmla="*/ 5585 w 3912423"/>
              <a:gd name="connsiteY0" fmla="*/ 0 h 4352742"/>
              <a:gd name="connsiteX1" fmla="*/ 3912423 w 3912423"/>
              <a:gd name="connsiteY1" fmla="*/ 0 h 4352742"/>
              <a:gd name="connsiteX2" fmla="*/ 3912423 w 3912423"/>
              <a:gd name="connsiteY2" fmla="*/ 4206344 h 4352742"/>
              <a:gd name="connsiteX3" fmla="*/ 1363536 w 3912423"/>
              <a:gd name="connsiteY3" fmla="*/ 4351154 h 4352742"/>
              <a:gd name="connsiteX4" fmla="*/ 518 w 3912423"/>
              <a:gd name="connsiteY4" fmla="*/ 3333207 h 4352742"/>
              <a:gd name="connsiteX5" fmla="*/ 5585 w 3912423"/>
              <a:gd name="connsiteY5" fmla="*/ 0 h 4352742"/>
              <a:gd name="connsiteX0" fmla="*/ 5585 w 3912423"/>
              <a:gd name="connsiteY0" fmla="*/ 0 h 4354327"/>
              <a:gd name="connsiteX1" fmla="*/ 3912423 w 3912423"/>
              <a:gd name="connsiteY1" fmla="*/ 0 h 4354327"/>
              <a:gd name="connsiteX2" fmla="*/ 3912423 w 3912423"/>
              <a:gd name="connsiteY2" fmla="*/ 4206344 h 4354327"/>
              <a:gd name="connsiteX3" fmla="*/ 1363536 w 3912423"/>
              <a:gd name="connsiteY3" fmla="*/ 4351154 h 4354327"/>
              <a:gd name="connsiteX4" fmla="*/ 518 w 3912423"/>
              <a:gd name="connsiteY4" fmla="*/ 3333207 h 4354327"/>
              <a:gd name="connsiteX5" fmla="*/ 5585 w 3912423"/>
              <a:gd name="connsiteY5" fmla="*/ 0 h 4354327"/>
              <a:gd name="connsiteX0" fmla="*/ 5585 w 3912423"/>
              <a:gd name="connsiteY0" fmla="*/ 0 h 4353517"/>
              <a:gd name="connsiteX1" fmla="*/ 3912423 w 3912423"/>
              <a:gd name="connsiteY1" fmla="*/ 0 h 4353517"/>
              <a:gd name="connsiteX2" fmla="*/ 3912423 w 3912423"/>
              <a:gd name="connsiteY2" fmla="*/ 4206344 h 4353517"/>
              <a:gd name="connsiteX3" fmla="*/ 1363536 w 3912423"/>
              <a:gd name="connsiteY3" fmla="*/ 4351154 h 4353517"/>
              <a:gd name="connsiteX4" fmla="*/ 518 w 3912423"/>
              <a:gd name="connsiteY4" fmla="*/ 3333207 h 4353517"/>
              <a:gd name="connsiteX5" fmla="*/ 5585 w 3912423"/>
              <a:gd name="connsiteY5" fmla="*/ 0 h 4353517"/>
              <a:gd name="connsiteX0" fmla="*/ 5585 w 3912423"/>
              <a:gd name="connsiteY0" fmla="*/ 0 h 4351280"/>
              <a:gd name="connsiteX1" fmla="*/ 3912423 w 3912423"/>
              <a:gd name="connsiteY1" fmla="*/ 0 h 4351280"/>
              <a:gd name="connsiteX2" fmla="*/ 3912423 w 3912423"/>
              <a:gd name="connsiteY2" fmla="*/ 4206344 h 4351280"/>
              <a:gd name="connsiteX3" fmla="*/ 1363536 w 3912423"/>
              <a:gd name="connsiteY3" fmla="*/ 4351154 h 4351280"/>
              <a:gd name="connsiteX4" fmla="*/ 518 w 3912423"/>
              <a:gd name="connsiteY4" fmla="*/ 3333207 h 4351280"/>
              <a:gd name="connsiteX5" fmla="*/ 5585 w 3912423"/>
              <a:gd name="connsiteY5" fmla="*/ 0 h 4351280"/>
              <a:gd name="connsiteX0" fmla="*/ 12307 w 3912242"/>
              <a:gd name="connsiteY0" fmla="*/ 0 h 5448698"/>
              <a:gd name="connsiteX1" fmla="*/ 3912242 w 3912242"/>
              <a:gd name="connsiteY1" fmla="*/ 1097418 h 5448698"/>
              <a:gd name="connsiteX2" fmla="*/ 3912242 w 3912242"/>
              <a:gd name="connsiteY2" fmla="*/ 5303762 h 5448698"/>
              <a:gd name="connsiteX3" fmla="*/ 1363355 w 3912242"/>
              <a:gd name="connsiteY3" fmla="*/ 5448572 h 5448698"/>
              <a:gd name="connsiteX4" fmla="*/ 337 w 3912242"/>
              <a:gd name="connsiteY4" fmla="*/ 4430625 h 5448698"/>
              <a:gd name="connsiteX5" fmla="*/ 12307 w 3912242"/>
              <a:gd name="connsiteY5" fmla="*/ 0 h 5448698"/>
              <a:gd name="connsiteX0" fmla="*/ 12307 w 3919144"/>
              <a:gd name="connsiteY0" fmla="*/ 0 h 5448698"/>
              <a:gd name="connsiteX1" fmla="*/ 3919144 w 3919144"/>
              <a:gd name="connsiteY1" fmla="*/ 0 h 5448698"/>
              <a:gd name="connsiteX2" fmla="*/ 3912242 w 3919144"/>
              <a:gd name="connsiteY2" fmla="*/ 5303762 h 5448698"/>
              <a:gd name="connsiteX3" fmla="*/ 1363355 w 3919144"/>
              <a:gd name="connsiteY3" fmla="*/ 5448572 h 5448698"/>
              <a:gd name="connsiteX4" fmla="*/ 337 w 3919144"/>
              <a:gd name="connsiteY4" fmla="*/ 4430625 h 5448698"/>
              <a:gd name="connsiteX5" fmla="*/ 12307 w 3919144"/>
              <a:gd name="connsiteY5" fmla="*/ 0 h 5448698"/>
              <a:gd name="connsiteX0" fmla="*/ 12307 w 3919144"/>
              <a:gd name="connsiteY0" fmla="*/ 0 h 5477554"/>
              <a:gd name="connsiteX1" fmla="*/ 3919144 w 3919144"/>
              <a:gd name="connsiteY1" fmla="*/ 0 h 5477554"/>
              <a:gd name="connsiteX2" fmla="*/ 3912242 w 3919144"/>
              <a:gd name="connsiteY2" fmla="*/ 5303762 h 5477554"/>
              <a:gd name="connsiteX3" fmla="*/ 1363355 w 3919144"/>
              <a:gd name="connsiteY3" fmla="*/ 5448572 h 5477554"/>
              <a:gd name="connsiteX4" fmla="*/ 337 w 3919144"/>
              <a:gd name="connsiteY4" fmla="*/ 4430625 h 5477554"/>
              <a:gd name="connsiteX5" fmla="*/ 12307 w 3919144"/>
              <a:gd name="connsiteY5" fmla="*/ 0 h 5477554"/>
              <a:gd name="connsiteX0" fmla="*/ 12307 w 3919144"/>
              <a:gd name="connsiteY0" fmla="*/ 0 h 5477554"/>
              <a:gd name="connsiteX1" fmla="*/ 3919144 w 3919144"/>
              <a:gd name="connsiteY1" fmla="*/ 0 h 5477554"/>
              <a:gd name="connsiteX2" fmla="*/ 3912242 w 3919144"/>
              <a:gd name="connsiteY2" fmla="*/ 5303762 h 5477554"/>
              <a:gd name="connsiteX3" fmla="*/ 1363355 w 3919144"/>
              <a:gd name="connsiteY3" fmla="*/ 5448572 h 5477554"/>
              <a:gd name="connsiteX4" fmla="*/ 337 w 3919144"/>
              <a:gd name="connsiteY4" fmla="*/ 4430625 h 5477554"/>
              <a:gd name="connsiteX5" fmla="*/ 12307 w 3919144"/>
              <a:gd name="connsiteY5" fmla="*/ 0 h 5477554"/>
              <a:gd name="connsiteX0" fmla="*/ 12307 w 3919144"/>
              <a:gd name="connsiteY0" fmla="*/ 0 h 5464404"/>
              <a:gd name="connsiteX1" fmla="*/ 3919144 w 3919144"/>
              <a:gd name="connsiteY1" fmla="*/ 0 h 5464404"/>
              <a:gd name="connsiteX2" fmla="*/ 3912242 w 3919144"/>
              <a:gd name="connsiteY2" fmla="*/ 5303762 h 5464404"/>
              <a:gd name="connsiteX3" fmla="*/ 1363355 w 3919144"/>
              <a:gd name="connsiteY3" fmla="*/ 5448572 h 5464404"/>
              <a:gd name="connsiteX4" fmla="*/ 337 w 3919144"/>
              <a:gd name="connsiteY4" fmla="*/ 4430625 h 5464404"/>
              <a:gd name="connsiteX5" fmla="*/ 12307 w 3919144"/>
              <a:gd name="connsiteY5" fmla="*/ 0 h 5464404"/>
              <a:gd name="connsiteX0" fmla="*/ 12307 w 3919144"/>
              <a:gd name="connsiteY0" fmla="*/ 0 h 5454357"/>
              <a:gd name="connsiteX1" fmla="*/ 3919144 w 3919144"/>
              <a:gd name="connsiteY1" fmla="*/ 0 h 5454357"/>
              <a:gd name="connsiteX2" fmla="*/ 3912242 w 3919144"/>
              <a:gd name="connsiteY2" fmla="*/ 5303762 h 5454357"/>
              <a:gd name="connsiteX3" fmla="*/ 1363355 w 3919144"/>
              <a:gd name="connsiteY3" fmla="*/ 5448572 h 5454357"/>
              <a:gd name="connsiteX4" fmla="*/ 337 w 3919144"/>
              <a:gd name="connsiteY4" fmla="*/ 4430625 h 5454357"/>
              <a:gd name="connsiteX5" fmla="*/ 12307 w 3919144"/>
              <a:gd name="connsiteY5" fmla="*/ 0 h 5454357"/>
              <a:gd name="connsiteX0" fmla="*/ 12307 w 3919144"/>
              <a:gd name="connsiteY0" fmla="*/ 0 h 5489165"/>
              <a:gd name="connsiteX1" fmla="*/ 3919144 w 3919144"/>
              <a:gd name="connsiteY1" fmla="*/ 0 h 5489165"/>
              <a:gd name="connsiteX2" fmla="*/ 3912242 w 3919144"/>
              <a:gd name="connsiteY2" fmla="*/ 5303762 h 5489165"/>
              <a:gd name="connsiteX3" fmla="*/ 1356338 w 3919144"/>
              <a:gd name="connsiteY3" fmla="*/ 5483656 h 5489165"/>
              <a:gd name="connsiteX4" fmla="*/ 337 w 3919144"/>
              <a:gd name="connsiteY4" fmla="*/ 4430625 h 5489165"/>
              <a:gd name="connsiteX5" fmla="*/ 12307 w 3919144"/>
              <a:gd name="connsiteY5" fmla="*/ 0 h 5489165"/>
              <a:gd name="connsiteX0" fmla="*/ 5477 w 3912314"/>
              <a:gd name="connsiteY0" fmla="*/ 0 h 5488356"/>
              <a:gd name="connsiteX1" fmla="*/ 3912314 w 3912314"/>
              <a:gd name="connsiteY1" fmla="*/ 0 h 5488356"/>
              <a:gd name="connsiteX2" fmla="*/ 3905412 w 3912314"/>
              <a:gd name="connsiteY2" fmla="*/ 5303762 h 5488356"/>
              <a:gd name="connsiteX3" fmla="*/ 1349508 w 3912314"/>
              <a:gd name="connsiteY3" fmla="*/ 5483656 h 5488356"/>
              <a:gd name="connsiteX4" fmla="*/ 523 w 3912314"/>
              <a:gd name="connsiteY4" fmla="*/ 4304323 h 5488356"/>
              <a:gd name="connsiteX5" fmla="*/ 5477 w 3912314"/>
              <a:gd name="connsiteY5" fmla="*/ 0 h 5488356"/>
              <a:gd name="connsiteX0" fmla="*/ 5477 w 3912314"/>
              <a:gd name="connsiteY0" fmla="*/ 0 h 5488356"/>
              <a:gd name="connsiteX1" fmla="*/ 3912314 w 3912314"/>
              <a:gd name="connsiteY1" fmla="*/ 0 h 5488356"/>
              <a:gd name="connsiteX2" fmla="*/ 3905412 w 3912314"/>
              <a:gd name="connsiteY2" fmla="*/ 5303762 h 5488356"/>
              <a:gd name="connsiteX3" fmla="*/ 1181117 w 3912314"/>
              <a:gd name="connsiteY3" fmla="*/ 5483656 h 5488356"/>
              <a:gd name="connsiteX4" fmla="*/ 523 w 3912314"/>
              <a:gd name="connsiteY4" fmla="*/ 4304323 h 5488356"/>
              <a:gd name="connsiteX5" fmla="*/ 5477 w 3912314"/>
              <a:gd name="connsiteY5" fmla="*/ 0 h 5488356"/>
              <a:gd name="connsiteX0" fmla="*/ 5477 w 3912314"/>
              <a:gd name="connsiteY0" fmla="*/ 0 h 5488594"/>
              <a:gd name="connsiteX1" fmla="*/ 3912314 w 3912314"/>
              <a:gd name="connsiteY1" fmla="*/ 0 h 5488594"/>
              <a:gd name="connsiteX2" fmla="*/ 3905412 w 3912314"/>
              <a:gd name="connsiteY2" fmla="*/ 5303762 h 5488594"/>
              <a:gd name="connsiteX3" fmla="*/ 1181117 w 3912314"/>
              <a:gd name="connsiteY3" fmla="*/ 5483656 h 5488594"/>
              <a:gd name="connsiteX4" fmla="*/ 523 w 3912314"/>
              <a:gd name="connsiteY4" fmla="*/ 4304323 h 5488594"/>
              <a:gd name="connsiteX5" fmla="*/ 5477 w 3912314"/>
              <a:gd name="connsiteY5" fmla="*/ 0 h 5488594"/>
              <a:gd name="connsiteX0" fmla="*/ 5477 w 3912314"/>
              <a:gd name="connsiteY0" fmla="*/ 0 h 5489007"/>
              <a:gd name="connsiteX1" fmla="*/ 3912314 w 3912314"/>
              <a:gd name="connsiteY1" fmla="*/ 0 h 5489007"/>
              <a:gd name="connsiteX2" fmla="*/ 3905412 w 3912314"/>
              <a:gd name="connsiteY2" fmla="*/ 5303762 h 5489007"/>
              <a:gd name="connsiteX3" fmla="*/ 1181117 w 3912314"/>
              <a:gd name="connsiteY3" fmla="*/ 5483656 h 5489007"/>
              <a:gd name="connsiteX4" fmla="*/ 523 w 3912314"/>
              <a:gd name="connsiteY4" fmla="*/ 4367474 h 5489007"/>
              <a:gd name="connsiteX5" fmla="*/ 5477 w 3912314"/>
              <a:gd name="connsiteY5" fmla="*/ 0 h 5489007"/>
              <a:gd name="connsiteX0" fmla="*/ 5477 w 3912314"/>
              <a:gd name="connsiteY0" fmla="*/ 0 h 5488518"/>
              <a:gd name="connsiteX1" fmla="*/ 3912314 w 3912314"/>
              <a:gd name="connsiteY1" fmla="*/ 0 h 5488518"/>
              <a:gd name="connsiteX2" fmla="*/ 3905412 w 3912314"/>
              <a:gd name="connsiteY2" fmla="*/ 5303762 h 5488518"/>
              <a:gd name="connsiteX3" fmla="*/ 1181117 w 3912314"/>
              <a:gd name="connsiteY3" fmla="*/ 5483656 h 5488518"/>
              <a:gd name="connsiteX4" fmla="*/ 523 w 3912314"/>
              <a:gd name="connsiteY4" fmla="*/ 4367474 h 5488518"/>
              <a:gd name="connsiteX5" fmla="*/ 5477 w 3912314"/>
              <a:gd name="connsiteY5" fmla="*/ 0 h 5488518"/>
              <a:gd name="connsiteX0" fmla="*/ 63735 w 3911885"/>
              <a:gd name="connsiteY0" fmla="*/ 0 h 5496984"/>
              <a:gd name="connsiteX1" fmla="*/ 3911885 w 3911885"/>
              <a:gd name="connsiteY1" fmla="*/ 8466 h 5496984"/>
              <a:gd name="connsiteX2" fmla="*/ 3904983 w 3911885"/>
              <a:gd name="connsiteY2" fmla="*/ 5312228 h 5496984"/>
              <a:gd name="connsiteX3" fmla="*/ 1180688 w 3911885"/>
              <a:gd name="connsiteY3" fmla="*/ 5492122 h 5496984"/>
              <a:gd name="connsiteX4" fmla="*/ 94 w 3911885"/>
              <a:gd name="connsiteY4" fmla="*/ 4375940 h 5496984"/>
              <a:gd name="connsiteX5" fmla="*/ 63735 w 3911885"/>
              <a:gd name="connsiteY5" fmla="*/ 0 h 5496984"/>
              <a:gd name="connsiteX0" fmla="*/ 12623 w 3860773"/>
              <a:gd name="connsiteY0" fmla="*/ 0 h 5496934"/>
              <a:gd name="connsiteX1" fmla="*/ 3860773 w 3860773"/>
              <a:gd name="connsiteY1" fmla="*/ 8466 h 5496934"/>
              <a:gd name="connsiteX2" fmla="*/ 3853871 w 3860773"/>
              <a:gd name="connsiteY2" fmla="*/ 5312228 h 5496934"/>
              <a:gd name="connsiteX3" fmla="*/ 1129576 w 3860773"/>
              <a:gd name="connsiteY3" fmla="*/ 5492122 h 5496934"/>
              <a:gd name="connsiteX4" fmla="*/ 332 w 3860773"/>
              <a:gd name="connsiteY4" fmla="*/ 4367473 h 5496934"/>
              <a:gd name="connsiteX5" fmla="*/ 12623 w 3860773"/>
              <a:gd name="connsiteY5" fmla="*/ 0 h 5496934"/>
              <a:gd name="connsiteX0" fmla="*/ 12623 w 3860773"/>
              <a:gd name="connsiteY0" fmla="*/ 0 h 5496934"/>
              <a:gd name="connsiteX1" fmla="*/ 3860773 w 3860773"/>
              <a:gd name="connsiteY1" fmla="*/ 8466 h 5496934"/>
              <a:gd name="connsiteX2" fmla="*/ 3853871 w 3860773"/>
              <a:gd name="connsiteY2" fmla="*/ 5312228 h 5496934"/>
              <a:gd name="connsiteX3" fmla="*/ 1129576 w 3860773"/>
              <a:gd name="connsiteY3" fmla="*/ 5492122 h 5496934"/>
              <a:gd name="connsiteX4" fmla="*/ 332 w 3860773"/>
              <a:gd name="connsiteY4" fmla="*/ 4367473 h 5496934"/>
              <a:gd name="connsiteX5" fmla="*/ 12623 w 3860773"/>
              <a:gd name="connsiteY5" fmla="*/ 0 h 5496934"/>
              <a:gd name="connsiteX0" fmla="*/ 12623 w 3860773"/>
              <a:gd name="connsiteY0" fmla="*/ 0 h 5496934"/>
              <a:gd name="connsiteX1" fmla="*/ 3860773 w 3860773"/>
              <a:gd name="connsiteY1" fmla="*/ 8466 h 5496934"/>
              <a:gd name="connsiteX2" fmla="*/ 3853871 w 3860773"/>
              <a:gd name="connsiteY2" fmla="*/ 5312228 h 5496934"/>
              <a:gd name="connsiteX3" fmla="*/ 1129576 w 3860773"/>
              <a:gd name="connsiteY3" fmla="*/ 5492122 h 5496934"/>
              <a:gd name="connsiteX4" fmla="*/ 332 w 3860773"/>
              <a:gd name="connsiteY4" fmla="*/ 4367473 h 5496934"/>
              <a:gd name="connsiteX5" fmla="*/ 12623 w 3860773"/>
              <a:gd name="connsiteY5" fmla="*/ 0 h 5496934"/>
              <a:gd name="connsiteX0" fmla="*/ 12623 w 3861825"/>
              <a:gd name="connsiteY0" fmla="*/ 0 h 5496934"/>
              <a:gd name="connsiteX1" fmla="*/ 3860773 w 3861825"/>
              <a:gd name="connsiteY1" fmla="*/ 8466 h 5496934"/>
              <a:gd name="connsiteX2" fmla="*/ 3861208 w 3861825"/>
              <a:gd name="connsiteY2" fmla="*/ 5278361 h 5496934"/>
              <a:gd name="connsiteX3" fmla="*/ 1129576 w 3861825"/>
              <a:gd name="connsiteY3" fmla="*/ 5492122 h 5496934"/>
              <a:gd name="connsiteX4" fmla="*/ 332 w 3861825"/>
              <a:gd name="connsiteY4" fmla="*/ 4367473 h 5496934"/>
              <a:gd name="connsiteX5" fmla="*/ 12623 w 3861825"/>
              <a:gd name="connsiteY5" fmla="*/ 0 h 5496934"/>
              <a:gd name="connsiteX0" fmla="*/ 12623 w 3861220"/>
              <a:gd name="connsiteY0" fmla="*/ 0 h 5496934"/>
              <a:gd name="connsiteX1" fmla="*/ 3552666 w 3861220"/>
              <a:gd name="connsiteY1" fmla="*/ 8466 h 5496934"/>
              <a:gd name="connsiteX2" fmla="*/ 3861208 w 3861220"/>
              <a:gd name="connsiteY2" fmla="*/ 5278361 h 5496934"/>
              <a:gd name="connsiteX3" fmla="*/ 1129576 w 3861220"/>
              <a:gd name="connsiteY3" fmla="*/ 5492122 h 5496934"/>
              <a:gd name="connsiteX4" fmla="*/ 332 w 3861220"/>
              <a:gd name="connsiteY4" fmla="*/ 4367473 h 5496934"/>
              <a:gd name="connsiteX5" fmla="*/ 12623 w 3861220"/>
              <a:gd name="connsiteY5" fmla="*/ 0 h 5496934"/>
              <a:gd name="connsiteX0" fmla="*/ 12623 w 3641173"/>
              <a:gd name="connsiteY0" fmla="*/ 0 h 5496934"/>
              <a:gd name="connsiteX1" fmla="*/ 3552666 w 3641173"/>
              <a:gd name="connsiteY1" fmla="*/ 8466 h 5496934"/>
              <a:gd name="connsiteX2" fmla="*/ 3641132 w 3641173"/>
              <a:gd name="connsiteY2" fmla="*/ 5291061 h 5496934"/>
              <a:gd name="connsiteX3" fmla="*/ 1129576 w 3641173"/>
              <a:gd name="connsiteY3" fmla="*/ 5492122 h 5496934"/>
              <a:gd name="connsiteX4" fmla="*/ 332 w 3641173"/>
              <a:gd name="connsiteY4" fmla="*/ 4367473 h 5496934"/>
              <a:gd name="connsiteX5" fmla="*/ 12623 w 3641173"/>
              <a:gd name="connsiteY5" fmla="*/ 0 h 5496934"/>
              <a:gd name="connsiteX0" fmla="*/ 12623 w 3619179"/>
              <a:gd name="connsiteY0" fmla="*/ 0 h 5496934"/>
              <a:gd name="connsiteX1" fmla="*/ 3552666 w 3619179"/>
              <a:gd name="connsiteY1" fmla="*/ 8466 h 5496934"/>
              <a:gd name="connsiteX2" fmla="*/ 3619125 w 3619179"/>
              <a:gd name="connsiteY2" fmla="*/ 5278361 h 5496934"/>
              <a:gd name="connsiteX3" fmla="*/ 1129576 w 3619179"/>
              <a:gd name="connsiteY3" fmla="*/ 5492122 h 5496934"/>
              <a:gd name="connsiteX4" fmla="*/ 332 w 3619179"/>
              <a:gd name="connsiteY4" fmla="*/ 4367473 h 5496934"/>
              <a:gd name="connsiteX5" fmla="*/ 12623 w 3619179"/>
              <a:gd name="connsiteY5" fmla="*/ 0 h 5496934"/>
              <a:gd name="connsiteX0" fmla="*/ 12623 w 3619179"/>
              <a:gd name="connsiteY0" fmla="*/ 0 h 5496934"/>
              <a:gd name="connsiteX1" fmla="*/ 3552666 w 3619179"/>
              <a:gd name="connsiteY1" fmla="*/ 8466 h 5496934"/>
              <a:gd name="connsiteX2" fmla="*/ 3619125 w 3619179"/>
              <a:gd name="connsiteY2" fmla="*/ 5278361 h 5496934"/>
              <a:gd name="connsiteX3" fmla="*/ 1129576 w 3619179"/>
              <a:gd name="connsiteY3" fmla="*/ 5492122 h 5496934"/>
              <a:gd name="connsiteX4" fmla="*/ 332 w 3619179"/>
              <a:gd name="connsiteY4" fmla="*/ 4367473 h 5496934"/>
              <a:gd name="connsiteX5" fmla="*/ 12623 w 3619179"/>
              <a:gd name="connsiteY5" fmla="*/ 0 h 5496934"/>
              <a:gd name="connsiteX0" fmla="*/ 12623 w 3619351"/>
              <a:gd name="connsiteY0" fmla="*/ 0 h 5496934"/>
              <a:gd name="connsiteX1" fmla="*/ 3607686 w 3619351"/>
              <a:gd name="connsiteY1" fmla="*/ 8466 h 5496934"/>
              <a:gd name="connsiteX2" fmla="*/ 3619125 w 3619351"/>
              <a:gd name="connsiteY2" fmla="*/ 5278361 h 5496934"/>
              <a:gd name="connsiteX3" fmla="*/ 1129576 w 3619351"/>
              <a:gd name="connsiteY3" fmla="*/ 5492122 h 5496934"/>
              <a:gd name="connsiteX4" fmla="*/ 332 w 3619351"/>
              <a:gd name="connsiteY4" fmla="*/ 4367473 h 5496934"/>
              <a:gd name="connsiteX5" fmla="*/ 12623 w 3619351"/>
              <a:gd name="connsiteY5" fmla="*/ 0 h 5496934"/>
              <a:gd name="connsiteX0" fmla="*/ 12623 w 3619351"/>
              <a:gd name="connsiteY0" fmla="*/ 0 h 5496934"/>
              <a:gd name="connsiteX1" fmla="*/ 3607686 w 3619351"/>
              <a:gd name="connsiteY1" fmla="*/ 8466 h 5496934"/>
              <a:gd name="connsiteX2" fmla="*/ 3619125 w 3619351"/>
              <a:gd name="connsiteY2" fmla="*/ 5278361 h 5496934"/>
              <a:gd name="connsiteX3" fmla="*/ 1129576 w 3619351"/>
              <a:gd name="connsiteY3" fmla="*/ 5492122 h 5496934"/>
              <a:gd name="connsiteX4" fmla="*/ 332 w 3619351"/>
              <a:gd name="connsiteY4" fmla="*/ 4367473 h 5496934"/>
              <a:gd name="connsiteX5" fmla="*/ 12623 w 3619351"/>
              <a:gd name="connsiteY5" fmla="*/ 0 h 5496934"/>
              <a:gd name="connsiteX0" fmla="*/ 12623 w 3619351"/>
              <a:gd name="connsiteY0" fmla="*/ 0 h 5496934"/>
              <a:gd name="connsiteX1" fmla="*/ 3607686 w 3619351"/>
              <a:gd name="connsiteY1" fmla="*/ 8466 h 5496934"/>
              <a:gd name="connsiteX2" fmla="*/ 3619125 w 3619351"/>
              <a:gd name="connsiteY2" fmla="*/ 5278361 h 5496934"/>
              <a:gd name="connsiteX3" fmla="*/ 1129576 w 3619351"/>
              <a:gd name="connsiteY3" fmla="*/ 5492122 h 5496934"/>
              <a:gd name="connsiteX4" fmla="*/ 332 w 3619351"/>
              <a:gd name="connsiteY4" fmla="*/ 4367473 h 5496934"/>
              <a:gd name="connsiteX5" fmla="*/ 12623 w 3619351"/>
              <a:gd name="connsiteY5" fmla="*/ 0 h 5496934"/>
              <a:gd name="connsiteX0" fmla="*/ 12623 w 3619351"/>
              <a:gd name="connsiteY0" fmla="*/ 0 h 5484308"/>
              <a:gd name="connsiteX1" fmla="*/ 3607686 w 3619351"/>
              <a:gd name="connsiteY1" fmla="*/ 8466 h 5484308"/>
              <a:gd name="connsiteX2" fmla="*/ 3619125 w 3619351"/>
              <a:gd name="connsiteY2" fmla="*/ 5278361 h 5484308"/>
              <a:gd name="connsiteX3" fmla="*/ 1173592 w 3619351"/>
              <a:gd name="connsiteY3" fmla="*/ 5479422 h 5484308"/>
              <a:gd name="connsiteX4" fmla="*/ 332 w 3619351"/>
              <a:gd name="connsiteY4" fmla="*/ 4367473 h 5484308"/>
              <a:gd name="connsiteX5" fmla="*/ 12623 w 3619351"/>
              <a:gd name="connsiteY5" fmla="*/ 0 h 5484308"/>
              <a:gd name="connsiteX0" fmla="*/ 12623 w 3619351"/>
              <a:gd name="connsiteY0" fmla="*/ 0 h 5459064"/>
              <a:gd name="connsiteX1" fmla="*/ 3607686 w 3619351"/>
              <a:gd name="connsiteY1" fmla="*/ 8466 h 5459064"/>
              <a:gd name="connsiteX2" fmla="*/ 3619125 w 3619351"/>
              <a:gd name="connsiteY2" fmla="*/ 5278361 h 5459064"/>
              <a:gd name="connsiteX3" fmla="*/ 1096565 w 3619351"/>
              <a:gd name="connsiteY3" fmla="*/ 5454022 h 5459064"/>
              <a:gd name="connsiteX4" fmla="*/ 332 w 3619351"/>
              <a:gd name="connsiteY4" fmla="*/ 4367473 h 5459064"/>
              <a:gd name="connsiteX5" fmla="*/ 12623 w 3619351"/>
              <a:gd name="connsiteY5" fmla="*/ 0 h 5459064"/>
              <a:gd name="connsiteX0" fmla="*/ 12623 w 3619351"/>
              <a:gd name="connsiteY0" fmla="*/ 0 h 5459064"/>
              <a:gd name="connsiteX1" fmla="*/ 3607686 w 3619351"/>
              <a:gd name="connsiteY1" fmla="*/ 8466 h 5459064"/>
              <a:gd name="connsiteX2" fmla="*/ 3619125 w 3619351"/>
              <a:gd name="connsiteY2" fmla="*/ 5278361 h 5459064"/>
              <a:gd name="connsiteX3" fmla="*/ 1140580 w 3619351"/>
              <a:gd name="connsiteY3" fmla="*/ 5454022 h 5459064"/>
              <a:gd name="connsiteX4" fmla="*/ 332 w 3619351"/>
              <a:gd name="connsiteY4" fmla="*/ 4367473 h 5459064"/>
              <a:gd name="connsiteX5" fmla="*/ 12623 w 3619351"/>
              <a:gd name="connsiteY5" fmla="*/ 0 h 5459064"/>
              <a:gd name="connsiteX0" fmla="*/ 12623 w 3619351"/>
              <a:gd name="connsiteY0" fmla="*/ 0 h 5459064"/>
              <a:gd name="connsiteX1" fmla="*/ 3607686 w 3619351"/>
              <a:gd name="connsiteY1" fmla="*/ 8466 h 5459064"/>
              <a:gd name="connsiteX2" fmla="*/ 3619125 w 3619351"/>
              <a:gd name="connsiteY2" fmla="*/ 5259311 h 5459064"/>
              <a:gd name="connsiteX3" fmla="*/ 1140580 w 3619351"/>
              <a:gd name="connsiteY3" fmla="*/ 5454022 h 5459064"/>
              <a:gd name="connsiteX4" fmla="*/ 332 w 3619351"/>
              <a:gd name="connsiteY4" fmla="*/ 4367473 h 5459064"/>
              <a:gd name="connsiteX5" fmla="*/ 12623 w 3619351"/>
              <a:gd name="connsiteY5" fmla="*/ 0 h 54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351" h="5459064">
                <a:moveTo>
                  <a:pt x="12623" y="0"/>
                </a:moveTo>
                <a:lnTo>
                  <a:pt x="3607686" y="8466"/>
                </a:lnTo>
                <a:cubicBezTo>
                  <a:pt x="3605385" y="1776387"/>
                  <a:pt x="3621426" y="3491390"/>
                  <a:pt x="3619125" y="5259311"/>
                </a:cubicBezTo>
                <a:lnTo>
                  <a:pt x="1140580" y="5454022"/>
                </a:lnTo>
                <a:cubicBezTo>
                  <a:pt x="233260" y="5527045"/>
                  <a:pt x="1814" y="4789520"/>
                  <a:pt x="332" y="4367473"/>
                </a:cubicBezTo>
                <a:cubicBezTo>
                  <a:pt x="-2656" y="2491017"/>
                  <a:pt x="15611" y="1859523"/>
                  <a:pt x="12623" y="0"/>
                </a:cubicBezTo>
                <a:close/>
              </a:path>
            </a:pathLst>
          </a:custGeom>
          <a:noFill/>
          <a:effectLst/>
        </p:spPr>
      </p:pic>
      <p:sp>
        <p:nvSpPr>
          <p:cNvPr id="11" name="Text Placeholder 4">
            <a:extLst>
              <a:ext uri="{FF2B5EF4-FFF2-40B4-BE49-F238E27FC236}">
                <a16:creationId xmlns:a16="http://schemas.microsoft.com/office/drawing/2014/main" id="{F7113C83-1CD0-86D1-528D-D280498A0137}"/>
              </a:ext>
            </a:extLst>
          </p:cNvPr>
          <p:cNvSpPr>
            <a:spLocks noGrp="1"/>
          </p:cNvSpPr>
          <p:nvPr>
            <p:ph type="body" sz="quarter" idx="14"/>
          </p:nvPr>
        </p:nvSpPr>
        <p:spPr>
          <a:xfrm>
            <a:off x="6705596" y="6289104"/>
            <a:ext cx="3352800" cy="295955"/>
          </a:xfrm>
        </p:spPr>
        <p:txBody>
          <a:bodyPr/>
          <a:lstStyle/>
          <a:p>
            <a:r>
              <a:rPr lang="en-US"/>
              <a:t>Meet the Experts</a:t>
            </a:r>
          </a:p>
        </p:txBody>
      </p:sp>
      <p:sp>
        <p:nvSpPr>
          <p:cNvPr id="6" name="CasellaDiTesto 5">
            <a:extLst>
              <a:ext uri="{FF2B5EF4-FFF2-40B4-BE49-F238E27FC236}">
                <a16:creationId xmlns:a16="http://schemas.microsoft.com/office/drawing/2014/main" id="{C9657486-3CF1-A335-B7E8-F5B3C3B44F41}"/>
              </a:ext>
            </a:extLst>
          </p:cNvPr>
          <p:cNvSpPr txBox="1"/>
          <p:nvPr/>
        </p:nvSpPr>
        <p:spPr>
          <a:xfrm>
            <a:off x="66691" y="6537313"/>
            <a:ext cx="4168129" cy="235898"/>
          </a:xfrm>
          <a:prstGeom prst="rect">
            <a:avLst/>
          </a:prstGeom>
          <a:solidFill>
            <a:srgbClr val="000000"/>
          </a:solidFill>
        </p:spPr>
        <p:txBody>
          <a:bodyPr wrap="none" rtlCol="0">
            <a:spAutoFit/>
          </a:bodyPr>
          <a:lstStyle/>
          <a:p>
            <a:pPr algn="r">
              <a:spcAft>
                <a:spcPts val="451"/>
              </a:spcAft>
            </a:pPr>
            <a:r>
              <a:rPr lang="it-IT" sz="933">
                <a:solidFill>
                  <a:srgbClr val="FFFFFF"/>
                </a:solidFill>
                <a:hlinkClick r:id="rId4" tooltip="https://www.scientificast.it/capacita-adattamento-batteri-stupidita-umana/">
                  <a:extLst>
                    <a:ext uri="{A12FA001-AC4F-418D-AE19-62706E023703}">
                      <ahyp:hlinkClr xmlns:ahyp="http://schemas.microsoft.com/office/drawing/2018/hyperlinkcolor" val="tx"/>
                    </a:ext>
                  </a:extLst>
                </a:hlinkClick>
              </a:rPr>
              <a:t>Questa foto</a:t>
            </a:r>
            <a:r>
              <a:rPr lang="it-IT" sz="933">
                <a:solidFill>
                  <a:srgbClr val="FFFFFF"/>
                </a:solidFill>
              </a:rPr>
              <a:t> di Autore sconosciuto è concesso in licenza da </a:t>
            </a:r>
            <a:r>
              <a:rPr lang="it-IT" sz="933">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it-IT" sz="933">
              <a:solidFill>
                <a:srgbClr val="FFFFFF"/>
              </a:solidFill>
            </a:endParaRPr>
          </a:p>
        </p:txBody>
      </p:sp>
      <p:pic>
        <p:nvPicPr>
          <p:cNvPr id="7" name="Picture 6">
            <a:extLst>
              <a:ext uri="{FF2B5EF4-FFF2-40B4-BE49-F238E27FC236}">
                <a16:creationId xmlns:a16="http://schemas.microsoft.com/office/drawing/2014/main" id="{659C8E02-CEF1-7684-6C46-15FB7F1C94E6}"/>
              </a:ext>
            </a:extLst>
          </p:cNvPr>
          <p:cNvPicPr>
            <a:picLocks noChangeAspect="1"/>
          </p:cNvPicPr>
          <p:nvPr/>
        </p:nvPicPr>
        <p:blipFill>
          <a:blip r:embed="rId6"/>
          <a:stretch>
            <a:fillRect/>
          </a:stretch>
        </p:blipFill>
        <p:spPr>
          <a:xfrm>
            <a:off x="5162123" y="5706534"/>
            <a:ext cx="7035394" cy="365792"/>
          </a:xfrm>
          <a:prstGeom prst="rect">
            <a:avLst/>
          </a:prstGeom>
        </p:spPr>
      </p:pic>
    </p:spTree>
    <p:extLst>
      <p:ext uri="{BB962C8B-B14F-4D97-AF65-F5344CB8AC3E}">
        <p14:creationId xmlns:p14="http://schemas.microsoft.com/office/powerpoint/2010/main" val="138904267"/>
      </p:ext>
    </p:extLst>
  </p:cSld>
  <p:clrMapOvr>
    <a:masterClrMapping/>
  </p:clrMapOvr>
  <p:transition spd="slow">
    <p:fade/>
  </p:transition>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tacconelli1.tiff">
            <a:extLst>
              <a:ext uri="{FF2B5EF4-FFF2-40B4-BE49-F238E27FC236}">
                <a16:creationId xmlns:a16="http://schemas.microsoft.com/office/drawing/2014/main" id="{ACF7A2A7-D09B-67AE-C343-6661D6C9523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3240" y="1112109"/>
            <a:ext cx="9563035" cy="50337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 Placeholder 2">
            <a:extLst>
              <a:ext uri="{FF2B5EF4-FFF2-40B4-BE49-F238E27FC236}">
                <a16:creationId xmlns:a16="http://schemas.microsoft.com/office/drawing/2014/main" id="{A073699B-CE4C-9575-5FA2-D15178DC89E4}"/>
              </a:ext>
            </a:extLst>
          </p:cNvPr>
          <p:cNvSpPr>
            <a:spLocks noGrp="1"/>
          </p:cNvSpPr>
          <p:nvPr>
            <p:ph type="body" sz="quarter" idx="13"/>
          </p:nvPr>
        </p:nvSpPr>
        <p:spPr/>
        <p:txBody>
          <a:bodyPr/>
          <a:lstStyle/>
          <a:p>
            <a:r>
              <a:rPr lang="it-IT">
                <a:solidFill>
                  <a:srgbClr val="FF0000"/>
                </a:solidFill>
                <a:effectLst>
                  <a:outerShdw blurRad="38100" dist="38100" dir="2700000" algn="tl">
                    <a:srgbClr val="000000">
                      <a:alpha val="43137"/>
                    </a:srgbClr>
                  </a:outerShdw>
                </a:effectLst>
              </a:rPr>
              <a:t> </a:t>
            </a:r>
            <a:r>
              <a:rPr lang="it-IT"/>
              <a:t>The impact of CRBSI</a:t>
            </a:r>
          </a:p>
        </p:txBody>
      </p:sp>
      <p:sp>
        <p:nvSpPr>
          <p:cNvPr id="4" name="Text Placeholder 3">
            <a:extLst>
              <a:ext uri="{FF2B5EF4-FFF2-40B4-BE49-F238E27FC236}">
                <a16:creationId xmlns:a16="http://schemas.microsoft.com/office/drawing/2014/main" id="{89DAC7F9-5A47-A439-6002-93B0CB860AD1}"/>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pic>
        <p:nvPicPr>
          <p:cNvPr id="6" name="Immagine 5">
            <a:extLst>
              <a:ext uri="{FF2B5EF4-FFF2-40B4-BE49-F238E27FC236}">
                <a16:creationId xmlns:a16="http://schemas.microsoft.com/office/drawing/2014/main" id="{3C4F7B6D-5B04-1359-2D4A-47DD39AFB6C6}"/>
              </a:ext>
            </a:extLst>
          </p:cNvPr>
          <p:cNvPicPr>
            <a:picLocks noChangeAspect="1"/>
          </p:cNvPicPr>
          <p:nvPr/>
        </p:nvPicPr>
        <p:blipFill>
          <a:blip r:embed="rId4"/>
          <a:stretch>
            <a:fillRect/>
          </a:stretch>
        </p:blipFill>
        <p:spPr>
          <a:xfrm>
            <a:off x="993241" y="5962973"/>
            <a:ext cx="6234716" cy="365792"/>
          </a:xfrm>
          <a:prstGeom prst="rect">
            <a:avLst/>
          </a:prstGeom>
        </p:spPr>
      </p:pic>
    </p:spTree>
    <p:extLst>
      <p:ext uri="{BB962C8B-B14F-4D97-AF65-F5344CB8AC3E}">
        <p14:creationId xmlns:p14="http://schemas.microsoft.com/office/powerpoint/2010/main" val="2285031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body" sz="quarter" idx="13"/>
          </p:nvPr>
        </p:nvSpPr>
        <p:spPr/>
        <p:txBody>
          <a:bodyPr vert="horz" wrap="square" lIns="68580" tIns="34291" rIns="99060" bIns="34291" rtlCol="0" anchor="b" anchorCtr="0">
            <a:normAutofit/>
          </a:bodyPr>
          <a:lstStyle/>
          <a:p>
            <a:pPr>
              <a:spcAft>
                <a:spcPts val="600"/>
              </a:spcAft>
              <a:defRPr/>
            </a:pPr>
            <a:r>
              <a:rPr lang="en-US">
                <a:effectLst>
                  <a:outerShdw blurRad="38100" dist="38100" dir="2700000" algn="tl">
                    <a:srgbClr val="000000">
                      <a:alpha val="43137"/>
                    </a:srgbClr>
                  </a:outerShdw>
                </a:effectLst>
              </a:rPr>
              <a:t>CDC-approved antiseptics</a:t>
            </a:r>
          </a:p>
        </p:txBody>
      </p:sp>
      <p:sp>
        <p:nvSpPr>
          <p:cNvPr id="26626" name="Rectangle 2"/>
          <p:cNvSpPr>
            <a:spLocks noGrp="1" noChangeArrowheads="1"/>
          </p:cNvSpPr>
          <p:nvPr>
            <p:ph idx="1"/>
          </p:nvPr>
        </p:nvSpPr>
        <p:spPr/>
        <p:txBody>
          <a:bodyPr vert="horz" lIns="68580" tIns="34291" rIns="99060" bIns="34291" rtlCol="0">
            <a:normAutofit/>
          </a:bodyPr>
          <a:lstStyle/>
          <a:p>
            <a:pPr>
              <a:lnSpc>
                <a:spcPct val="90000"/>
              </a:lnSpc>
            </a:pPr>
            <a:r>
              <a:rPr lang="it-IT" sz="2000">
                <a:solidFill>
                  <a:schemeClr val="tx2"/>
                </a:solidFill>
              </a:rPr>
              <a:t>70% </a:t>
            </a:r>
            <a:r>
              <a:rPr lang="it-IT" sz="2000" err="1">
                <a:solidFill>
                  <a:schemeClr val="tx2"/>
                </a:solidFill>
              </a:rPr>
              <a:t>Isopropyl</a:t>
            </a:r>
            <a:r>
              <a:rPr lang="it-IT" sz="2000">
                <a:solidFill>
                  <a:schemeClr val="tx2"/>
                </a:solidFill>
              </a:rPr>
              <a:t> Alcohol </a:t>
            </a:r>
          </a:p>
          <a:p>
            <a:pPr>
              <a:lnSpc>
                <a:spcPct val="90000"/>
              </a:lnSpc>
            </a:pPr>
            <a:r>
              <a:rPr lang="it-IT" sz="2000">
                <a:solidFill>
                  <a:schemeClr val="tx2"/>
                </a:solidFill>
              </a:rPr>
              <a:t>Non-</a:t>
            </a:r>
            <a:r>
              <a:rPr lang="it-IT" sz="2000" err="1">
                <a:solidFill>
                  <a:schemeClr val="tx2"/>
                </a:solidFill>
              </a:rPr>
              <a:t>persistent</a:t>
            </a:r>
            <a:r>
              <a:rPr lang="it-IT" sz="2000">
                <a:solidFill>
                  <a:schemeClr val="tx2"/>
                </a:solidFill>
              </a:rPr>
              <a:t> </a:t>
            </a:r>
            <a:r>
              <a:rPr lang="it-IT" sz="2000" err="1">
                <a:solidFill>
                  <a:schemeClr val="tx2"/>
                </a:solidFill>
              </a:rPr>
              <a:t>effect</a:t>
            </a:r>
            <a:r>
              <a:rPr lang="it-IT" sz="2000">
                <a:solidFill>
                  <a:schemeClr val="tx2"/>
                </a:solidFill>
              </a:rPr>
              <a:t> on </a:t>
            </a:r>
            <a:r>
              <a:rPr lang="it-IT" sz="2000" err="1">
                <a:solidFill>
                  <a:schemeClr val="tx2"/>
                </a:solidFill>
              </a:rPr>
              <a:t>skin</a:t>
            </a:r>
            <a:endParaRPr lang="it-IT" sz="2000">
              <a:solidFill>
                <a:schemeClr val="tx2"/>
              </a:solidFill>
            </a:endParaRPr>
          </a:p>
          <a:p>
            <a:pPr>
              <a:lnSpc>
                <a:spcPct val="90000"/>
              </a:lnSpc>
            </a:pPr>
            <a:r>
              <a:rPr lang="it-IT" sz="2000" err="1">
                <a:solidFill>
                  <a:schemeClr val="tx2"/>
                </a:solidFill>
              </a:rPr>
              <a:t>Povidone-iodine</a:t>
            </a:r>
            <a:endParaRPr lang="it-IT" sz="2000">
              <a:solidFill>
                <a:schemeClr val="tx2"/>
              </a:solidFill>
            </a:endParaRPr>
          </a:p>
          <a:p>
            <a:pPr>
              <a:lnSpc>
                <a:spcPct val="90000"/>
              </a:lnSpc>
            </a:pPr>
            <a:r>
              <a:rPr lang="it-IT" sz="2000">
                <a:solidFill>
                  <a:schemeClr val="tx2"/>
                </a:solidFill>
              </a:rPr>
              <a:t>    must dry completely to release free iodine at 1% (2-3 minutes) </a:t>
            </a:r>
          </a:p>
          <a:p>
            <a:pPr>
              <a:lnSpc>
                <a:spcPct val="90000"/>
              </a:lnSpc>
            </a:pPr>
            <a:r>
              <a:rPr lang="it-IT" sz="2000">
                <a:solidFill>
                  <a:schemeClr val="tx2"/>
                </a:solidFill>
              </a:rPr>
              <a:t>    antimicrobial effect is activated</a:t>
            </a:r>
          </a:p>
          <a:p>
            <a:pPr>
              <a:lnSpc>
                <a:spcPct val="90000"/>
              </a:lnSpc>
            </a:pPr>
            <a:r>
              <a:rPr lang="it-IT" sz="2000" err="1">
                <a:solidFill>
                  <a:schemeClr val="tx2"/>
                </a:solidFill>
              </a:rPr>
              <a:t>Inactivated</a:t>
            </a:r>
            <a:r>
              <a:rPr lang="it-IT" sz="2000">
                <a:solidFill>
                  <a:schemeClr val="tx2"/>
                </a:solidFill>
              </a:rPr>
              <a:t> in the </a:t>
            </a:r>
            <a:r>
              <a:rPr lang="it-IT" sz="2000" err="1">
                <a:solidFill>
                  <a:schemeClr val="tx2"/>
                </a:solidFill>
              </a:rPr>
              <a:t>presence</a:t>
            </a:r>
            <a:r>
              <a:rPr lang="it-IT" sz="2000">
                <a:solidFill>
                  <a:schemeClr val="tx2"/>
                </a:solidFill>
              </a:rPr>
              <a:t> of organic </a:t>
            </a:r>
            <a:r>
              <a:rPr lang="it-IT" sz="2000" err="1">
                <a:solidFill>
                  <a:schemeClr val="tx2"/>
                </a:solidFill>
              </a:rPr>
              <a:t>material</a:t>
            </a:r>
            <a:r>
              <a:rPr lang="it-IT" sz="2000">
                <a:solidFill>
                  <a:schemeClr val="tx2"/>
                </a:solidFill>
              </a:rPr>
              <a:t> </a:t>
            </a:r>
            <a:r>
              <a:rPr lang="it-IT" sz="2000" err="1">
                <a:solidFill>
                  <a:schemeClr val="tx2"/>
                </a:solidFill>
              </a:rPr>
              <a:t>such</a:t>
            </a:r>
            <a:r>
              <a:rPr lang="it-IT" sz="2000">
                <a:solidFill>
                  <a:schemeClr val="tx2"/>
                </a:solidFill>
              </a:rPr>
              <a:t> </a:t>
            </a:r>
            <a:r>
              <a:rPr lang="it-IT" sz="2000" err="1">
                <a:solidFill>
                  <a:schemeClr val="tx2"/>
                </a:solidFill>
              </a:rPr>
              <a:t>as</a:t>
            </a:r>
            <a:r>
              <a:rPr lang="it-IT" sz="2000">
                <a:solidFill>
                  <a:schemeClr val="tx2"/>
                </a:solidFill>
              </a:rPr>
              <a:t> </a:t>
            </a:r>
            <a:r>
              <a:rPr lang="it-IT" sz="2000" err="1">
                <a:solidFill>
                  <a:schemeClr val="tx2"/>
                </a:solidFill>
              </a:rPr>
              <a:t>blood</a:t>
            </a:r>
            <a:r>
              <a:rPr lang="it-IT" sz="2000">
                <a:solidFill>
                  <a:schemeClr val="tx2"/>
                </a:solidFill>
              </a:rPr>
              <a:t> or </a:t>
            </a:r>
            <a:r>
              <a:rPr lang="it-IT" sz="2000" err="1">
                <a:solidFill>
                  <a:schemeClr val="tx2"/>
                </a:solidFill>
              </a:rPr>
              <a:t>exudates</a:t>
            </a:r>
            <a:endParaRPr lang="it-IT" sz="2000">
              <a:solidFill>
                <a:schemeClr val="tx2"/>
              </a:solidFill>
            </a:endParaRPr>
          </a:p>
          <a:p>
            <a:pPr>
              <a:lnSpc>
                <a:spcPct val="90000"/>
              </a:lnSpc>
            </a:pPr>
            <a:r>
              <a:rPr lang="it-IT" sz="2000" err="1">
                <a:solidFill>
                  <a:schemeClr val="tx2"/>
                </a:solidFill>
              </a:rPr>
              <a:t>Chlorhexidine</a:t>
            </a:r>
            <a:endParaRPr lang="it-IT" sz="2000">
              <a:solidFill>
                <a:schemeClr val="tx2"/>
              </a:solidFill>
            </a:endParaRPr>
          </a:p>
          <a:p>
            <a:pPr>
              <a:lnSpc>
                <a:spcPct val="90000"/>
              </a:lnSpc>
            </a:pPr>
            <a:r>
              <a:rPr lang="it-IT" sz="2000" err="1">
                <a:solidFill>
                  <a:schemeClr val="tx2"/>
                </a:solidFill>
              </a:rPr>
              <a:t>Persistent</a:t>
            </a:r>
            <a:r>
              <a:rPr lang="it-IT" sz="2000">
                <a:solidFill>
                  <a:schemeClr val="tx2"/>
                </a:solidFill>
              </a:rPr>
              <a:t> by </a:t>
            </a:r>
            <a:r>
              <a:rPr lang="it-IT" sz="2000" err="1">
                <a:solidFill>
                  <a:schemeClr val="tx2"/>
                </a:solidFill>
              </a:rPr>
              <a:t>binding</a:t>
            </a:r>
            <a:r>
              <a:rPr lang="it-IT" sz="2000">
                <a:solidFill>
                  <a:schemeClr val="tx2"/>
                </a:solidFill>
              </a:rPr>
              <a:t> to </a:t>
            </a:r>
            <a:r>
              <a:rPr lang="it-IT" sz="2000" err="1">
                <a:solidFill>
                  <a:schemeClr val="tx2"/>
                </a:solidFill>
              </a:rPr>
              <a:t>skin</a:t>
            </a:r>
            <a:r>
              <a:rPr lang="it-IT" sz="2000">
                <a:solidFill>
                  <a:schemeClr val="tx2"/>
                </a:solidFill>
              </a:rPr>
              <a:t> </a:t>
            </a:r>
            <a:r>
              <a:rPr lang="it-IT" sz="2000" err="1">
                <a:solidFill>
                  <a:schemeClr val="tx2"/>
                </a:solidFill>
              </a:rPr>
              <a:t>proteins</a:t>
            </a:r>
            <a:endParaRPr lang="it-IT" sz="2000">
              <a:solidFill>
                <a:schemeClr val="tx2"/>
              </a:solidFill>
            </a:endParaRPr>
          </a:p>
          <a:p>
            <a:pPr>
              <a:lnSpc>
                <a:spcPct val="90000"/>
              </a:lnSpc>
            </a:pPr>
            <a:r>
              <a:rPr lang="it-IT" sz="2000">
                <a:solidFill>
                  <a:schemeClr val="tx2"/>
                </a:solidFill>
              </a:rPr>
              <a:t>Active for up to 48 hours</a:t>
            </a:r>
          </a:p>
          <a:p>
            <a:pPr>
              <a:lnSpc>
                <a:spcPct val="90000"/>
              </a:lnSpc>
            </a:pPr>
            <a:r>
              <a:rPr lang="it-IT" sz="2000" err="1">
                <a:solidFill>
                  <a:schemeClr val="tx2"/>
                </a:solidFill>
              </a:rPr>
              <a:t>Chlorhexidine</a:t>
            </a:r>
            <a:r>
              <a:rPr lang="it-IT" sz="2000">
                <a:solidFill>
                  <a:schemeClr val="tx2"/>
                </a:solidFill>
              </a:rPr>
              <a:t> </a:t>
            </a:r>
            <a:r>
              <a:rPr lang="it-IT" sz="2000" err="1">
                <a:solidFill>
                  <a:schemeClr val="tx2"/>
                </a:solidFill>
              </a:rPr>
              <a:t>at</a:t>
            </a:r>
            <a:r>
              <a:rPr lang="it-IT" sz="2000">
                <a:solidFill>
                  <a:schemeClr val="tx2"/>
                </a:solidFill>
              </a:rPr>
              <a:t> 2% in 70% </a:t>
            </a:r>
            <a:r>
              <a:rPr lang="it-IT" sz="2000" err="1">
                <a:solidFill>
                  <a:schemeClr val="tx2"/>
                </a:solidFill>
              </a:rPr>
              <a:t>isopropyl</a:t>
            </a:r>
            <a:r>
              <a:rPr lang="it-IT" sz="2000">
                <a:solidFill>
                  <a:schemeClr val="tx2"/>
                </a:solidFill>
              </a:rPr>
              <a:t> alcohol </a:t>
            </a:r>
            <a:r>
              <a:rPr lang="it-IT" sz="2000" err="1">
                <a:solidFill>
                  <a:schemeClr val="tx2"/>
                </a:solidFill>
              </a:rPr>
              <a:t>is</a:t>
            </a:r>
            <a:r>
              <a:rPr lang="it-IT" sz="2000">
                <a:solidFill>
                  <a:schemeClr val="tx2"/>
                </a:solidFill>
              </a:rPr>
              <a:t> superior to </a:t>
            </a:r>
            <a:r>
              <a:rPr lang="it-IT" sz="2000" err="1">
                <a:solidFill>
                  <a:schemeClr val="tx2"/>
                </a:solidFill>
              </a:rPr>
              <a:t>both</a:t>
            </a:r>
            <a:r>
              <a:rPr lang="it-IT" sz="2000">
                <a:solidFill>
                  <a:schemeClr val="tx2"/>
                </a:solidFill>
              </a:rPr>
              <a:t> alcohol and </a:t>
            </a:r>
            <a:r>
              <a:rPr lang="it-IT" sz="2000" err="1">
                <a:solidFill>
                  <a:schemeClr val="tx2"/>
                </a:solidFill>
              </a:rPr>
              <a:t>povidone</a:t>
            </a:r>
            <a:r>
              <a:rPr lang="it-IT" sz="2000">
                <a:solidFill>
                  <a:schemeClr val="tx2"/>
                </a:solidFill>
              </a:rPr>
              <a:t> </a:t>
            </a:r>
            <a:r>
              <a:rPr lang="it-IT" sz="2000" err="1">
                <a:solidFill>
                  <a:schemeClr val="tx2"/>
                </a:solidFill>
              </a:rPr>
              <a:t>iodine</a:t>
            </a:r>
            <a:endParaRPr lang="it-IT" sz="2000">
              <a:solidFill>
                <a:schemeClr val="tx2"/>
              </a:solidFill>
            </a:endParaRPr>
          </a:p>
        </p:txBody>
      </p:sp>
      <p:sp>
        <p:nvSpPr>
          <p:cNvPr id="2" name="Text Placeholder 1">
            <a:extLst>
              <a:ext uri="{FF2B5EF4-FFF2-40B4-BE49-F238E27FC236}">
                <a16:creationId xmlns:a16="http://schemas.microsoft.com/office/drawing/2014/main" id="{69ABE07A-8FC3-C0FB-6648-92C79DA62A2E}"/>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pic>
        <p:nvPicPr>
          <p:cNvPr id="4" name="Immagine 3">
            <a:extLst>
              <a:ext uri="{FF2B5EF4-FFF2-40B4-BE49-F238E27FC236}">
                <a16:creationId xmlns:a16="http://schemas.microsoft.com/office/drawing/2014/main" id="{DF2FD390-461F-DBF1-63A8-60AC24DB0CB9}"/>
              </a:ext>
            </a:extLst>
          </p:cNvPr>
          <p:cNvPicPr>
            <a:picLocks noChangeAspect="1"/>
          </p:cNvPicPr>
          <p:nvPr/>
        </p:nvPicPr>
        <p:blipFill rotWithShape="1">
          <a:blip r:embed="rId4"/>
          <a:srcRect l="5348" t="-29632" b="-1"/>
          <a:stretch/>
        </p:blipFill>
        <p:spPr>
          <a:xfrm>
            <a:off x="924910" y="5706534"/>
            <a:ext cx="5070306" cy="474181"/>
          </a:xfrm>
          <a:prstGeom prst="rect">
            <a:avLst/>
          </a:prstGeom>
        </p:spPr>
      </p:pic>
    </p:spTree>
    <p:extLst>
      <p:ext uri="{BB962C8B-B14F-4D97-AF65-F5344CB8AC3E}">
        <p14:creationId xmlns:p14="http://schemas.microsoft.com/office/powerpoint/2010/main" val="63272610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626">
                                            <p:txEl>
                                              <p:pRg st="0" end="0"/>
                                            </p:txEl>
                                          </p:spTgt>
                                        </p:tgtEl>
                                        <p:attrNameLst>
                                          <p:attrName>style.visibility</p:attrName>
                                        </p:attrNameLst>
                                      </p:cBhvr>
                                      <p:to>
                                        <p:strVal val="visible"/>
                                      </p:to>
                                    </p:set>
                                    <p:animEffect transition="in" filter="fade">
                                      <p:cBhvr>
                                        <p:cTn id="7" dur="500"/>
                                        <p:tgtEl>
                                          <p:spTgt spid="266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626">
                                            <p:txEl>
                                              <p:pRg st="1" end="1"/>
                                            </p:txEl>
                                          </p:spTgt>
                                        </p:tgtEl>
                                        <p:attrNameLst>
                                          <p:attrName>style.visibility</p:attrName>
                                        </p:attrNameLst>
                                      </p:cBhvr>
                                      <p:to>
                                        <p:strVal val="visible"/>
                                      </p:to>
                                    </p:set>
                                    <p:animEffect transition="in" filter="fade">
                                      <p:cBhvr>
                                        <p:cTn id="12" dur="500"/>
                                        <p:tgtEl>
                                          <p:spTgt spid="266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626">
                                            <p:txEl>
                                              <p:pRg st="2" end="2"/>
                                            </p:txEl>
                                          </p:spTgt>
                                        </p:tgtEl>
                                        <p:attrNameLst>
                                          <p:attrName>style.visibility</p:attrName>
                                        </p:attrNameLst>
                                      </p:cBhvr>
                                      <p:to>
                                        <p:strVal val="visible"/>
                                      </p:to>
                                    </p:set>
                                    <p:animEffect transition="in" filter="fade">
                                      <p:cBhvr>
                                        <p:cTn id="17" dur="500"/>
                                        <p:tgtEl>
                                          <p:spTgt spid="266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626">
                                            <p:txEl>
                                              <p:pRg st="3" end="3"/>
                                            </p:txEl>
                                          </p:spTgt>
                                        </p:tgtEl>
                                        <p:attrNameLst>
                                          <p:attrName>style.visibility</p:attrName>
                                        </p:attrNameLst>
                                      </p:cBhvr>
                                      <p:to>
                                        <p:strVal val="visible"/>
                                      </p:to>
                                    </p:set>
                                    <p:animEffect transition="in" filter="fade">
                                      <p:cBhvr>
                                        <p:cTn id="22" dur="500"/>
                                        <p:tgtEl>
                                          <p:spTgt spid="2662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6626">
                                            <p:txEl>
                                              <p:pRg st="4" end="4"/>
                                            </p:txEl>
                                          </p:spTgt>
                                        </p:tgtEl>
                                        <p:attrNameLst>
                                          <p:attrName>style.visibility</p:attrName>
                                        </p:attrNameLst>
                                      </p:cBhvr>
                                      <p:to>
                                        <p:strVal val="visible"/>
                                      </p:to>
                                    </p:set>
                                    <p:animEffect transition="in" filter="fade">
                                      <p:cBhvr>
                                        <p:cTn id="27" dur="500"/>
                                        <p:tgtEl>
                                          <p:spTgt spid="2662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6626">
                                            <p:txEl>
                                              <p:pRg st="5" end="5"/>
                                            </p:txEl>
                                          </p:spTgt>
                                        </p:tgtEl>
                                        <p:attrNameLst>
                                          <p:attrName>style.visibility</p:attrName>
                                        </p:attrNameLst>
                                      </p:cBhvr>
                                      <p:to>
                                        <p:strVal val="visible"/>
                                      </p:to>
                                    </p:set>
                                    <p:animEffect transition="in" filter="fade">
                                      <p:cBhvr>
                                        <p:cTn id="32" dur="500"/>
                                        <p:tgtEl>
                                          <p:spTgt spid="2662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6626">
                                            <p:txEl>
                                              <p:pRg st="6" end="6"/>
                                            </p:txEl>
                                          </p:spTgt>
                                        </p:tgtEl>
                                        <p:attrNameLst>
                                          <p:attrName>style.visibility</p:attrName>
                                        </p:attrNameLst>
                                      </p:cBhvr>
                                      <p:to>
                                        <p:strVal val="visible"/>
                                      </p:to>
                                    </p:set>
                                    <p:animEffect transition="in" filter="fade">
                                      <p:cBhvr>
                                        <p:cTn id="37" dur="500"/>
                                        <p:tgtEl>
                                          <p:spTgt spid="2662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6626">
                                            <p:txEl>
                                              <p:pRg st="7" end="7"/>
                                            </p:txEl>
                                          </p:spTgt>
                                        </p:tgtEl>
                                        <p:attrNameLst>
                                          <p:attrName>style.visibility</p:attrName>
                                        </p:attrNameLst>
                                      </p:cBhvr>
                                      <p:to>
                                        <p:strVal val="visible"/>
                                      </p:to>
                                    </p:set>
                                    <p:animEffect transition="in" filter="fade">
                                      <p:cBhvr>
                                        <p:cTn id="42" dur="500"/>
                                        <p:tgtEl>
                                          <p:spTgt spid="2662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6626">
                                            <p:txEl>
                                              <p:pRg st="8" end="8"/>
                                            </p:txEl>
                                          </p:spTgt>
                                        </p:tgtEl>
                                        <p:attrNameLst>
                                          <p:attrName>style.visibility</p:attrName>
                                        </p:attrNameLst>
                                      </p:cBhvr>
                                      <p:to>
                                        <p:strVal val="visible"/>
                                      </p:to>
                                    </p:set>
                                    <p:animEffect transition="in" filter="fade">
                                      <p:cBhvr>
                                        <p:cTn id="47" dur="500"/>
                                        <p:tgtEl>
                                          <p:spTgt spid="2662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6626">
                                            <p:txEl>
                                              <p:pRg st="9" end="9"/>
                                            </p:txEl>
                                          </p:spTgt>
                                        </p:tgtEl>
                                        <p:attrNameLst>
                                          <p:attrName>style.visibility</p:attrName>
                                        </p:attrNameLst>
                                      </p:cBhvr>
                                      <p:to>
                                        <p:strVal val="visible"/>
                                      </p:to>
                                    </p:set>
                                    <p:animEffect transition="in" filter="fade">
                                      <p:cBhvr>
                                        <p:cTn id="52" dur="500"/>
                                        <p:tgtEl>
                                          <p:spTgt spid="2662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uiExpand="1" build="p" autoUpdateAnimBg="0"/>
    </p:bldLst>
  </p:timing>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B19B0A6F-C0E0-2D96-91AA-FA56639CBDB0}"/>
              </a:ext>
            </a:extLst>
          </p:cNvPr>
          <p:cNvPicPr>
            <a:picLocks noChangeAspect="1"/>
          </p:cNvPicPr>
          <p:nvPr/>
        </p:nvPicPr>
        <p:blipFill>
          <a:blip r:embed="rId2"/>
          <a:stretch>
            <a:fillRect/>
          </a:stretch>
        </p:blipFill>
        <p:spPr>
          <a:xfrm>
            <a:off x="407447" y="233785"/>
            <a:ext cx="8426363" cy="3143683"/>
          </a:xfrm>
          <a:prstGeom prst="rect">
            <a:avLst/>
          </a:prstGeom>
        </p:spPr>
      </p:pic>
      <p:pic>
        <p:nvPicPr>
          <p:cNvPr id="6" name="Immagine 5">
            <a:extLst>
              <a:ext uri="{FF2B5EF4-FFF2-40B4-BE49-F238E27FC236}">
                <a16:creationId xmlns:a16="http://schemas.microsoft.com/office/drawing/2014/main" id="{CC49C1AF-B1B7-4F64-D007-E57C28DEAC4B}"/>
              </a:ext>
            </a:extLst>
          </p:cNvPr>
          <p:cNvPicPr>
            <a:picLocks noChangeAspect="1"/>
          </p:cNvPicPr>
          <p:nvPr/>
        </p:nvPicPr>
        <p:blipFill>
          <a:blip r:embed="rId3"/>
          <a:stretch>
            <a:fillRect/>
          </a:stretch>
        </p:blipFill>
        <p:spPr>
          <a:xfrm>
            <a:off x="407447" y="3420783"/>
            <a:ext cx="9434624" cy="2860103"/>
          </a:xfrm>
          <a:prstGeom prst="rect">
            <a:avLst/>
          </a:prstGeom>
        </p:spPr>
      </p:pic>
      <p:pic>
        <p:nvPicPr>
          <p:cNvPr id="7" name="Immagine 6">
            <a:extLst>
              <a:ext uri="{FF2B5EF4-FFF2-40B4-BE49-F238E27FC236}">
                <a16:creationId xmlns:a16="http://schemas.microsoft.com/office/drawing/2014/main" id="{C61A2B39-4F02-08B9-1E17-325EEF72D6B1}"/>
              </a:ext>
            </a:extLst>
          </p:cNvPr>
          <p:cNvPicPr>
            <a:picLocks noChangeAspect="1"/>
          </p:cNvPicPr>
          <p:nvPr/>
        </p:nvPicPr>
        <p:blipFill>
          <a:blip r:embed="rId4"/>
          <a:stretch>
            <a:fillRect/>
          </a:stretch>
        </p:blipFill>
        <p:spPr>
          <a:xfrm>
            <a:off x="9098861" y="1074130"/>
            <a:ext cx="2846223" cy="296007"/>
          </a:xfrm>
          <a:prstGeom prst="rect">
            <a:avLst/>
          </a:prstGeom>
        </p:spPr>
      </p:pic>
      <p:pic>
        <p:nvPicPr>
          <p:cNvPr id="9" name="Immagine 8" descr="Immagine che contiene testo, persona, tavolo, interno&#10;&#10;Descrizione generata automaticamente">
            <a:extLst>
              <a:ext uri="{FF2B5EF4-FFF2-40B4-BE49-F238E27FC236}">
                <a16:creationId xmlns:a16="http://schemas.microsoft.com/office/drawing/2014/main" id="{6F204E22-F4F3-8752-6685-847F6D3BB503}"/>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8922597" y="1591522"/>
            <a:ext cx="3111273" cy="2057977"/>
          </a:xfrm>
          <a:prstGeom prst="rect">
            <a:avLst/>
          </a:prstGeom>
        </p:spPr>
      </p:pic>
      <p:sp>
        <p:nvSpPr>
          <p:cNvPr id="10" name="CasellaDiTesto 9">
            <a:extLst>
              <a:ext uri="{FF2B5EF4-FFF2-40B4-BE49-F238E27FC236}">
                <a16:creationId xmlns:a16="http://schemas.microsoft.com/office/drawing/2014/main" id="{CD200EB4-A54A-233B-A97A-9827C856E1EC}"/>
              </a:ext>
            </a:extLst>
          </p:cNvPr>
          <p:cNvSpPr txBox="1"/>
          <p:nvPr/>
        </p:nvSpPr>
        <p:spPr>
          <a:xfrm>
            <a:off x="9772414" y="3314700"/>
            <a:ext cx="2172669" cy="300082"/>
          </a:xfrm>
          <a:prstGeom prst="rect">
            <a:avLst/>
          </a:prstGeom>
          <a:noFill/>
        </p:spPr>
        <p:txBody>
          <a:bodyPr wrap="square" rtlCol="0">
            <a:spAutoFit/>
          </a:bodyPr>
          <a:lstStyle/>
          <a:p>
            <a:r>
              <a:rPr lang="it-IT" sz="675">
                <a:hlinkClick r:id="rId6" tooltip="https://www.fabiobrocceri.it/analisi-swot-definizione-esempio-modello/"/>
              </a:rPr>
              <a:t>Questa foto</a:t>
            </a:r>
            <a:r>
              <a:rPr lang="it-IT" sz="675"/>
              <a:t> di Autore sconosciuto è concesso in licenza da </a:t>
            </a:r>
            <a:r>
              <a:rPr lang="it-IT" sz="675">
                <a:hlinkClick r:id="rId7" tooltip="https://creativecommons.org/licenses/by-nc-sa/3.0/"/>
              </a:rPr>
              <a:t>CC BY-SA-NC</a:t>
            </a:r>
            <a:endParaRPr lang="it-IT" sz="675"/>
          </a:p>
        </p:txBody>
      </p:sp>
      <p:sp>
        <p:nvSpPr>
          <p:cNvPr id="4" name="Text Placeholder 3">
            <a:extLst>
              <a:ext uri="{FF2B5EF4-FFF2-40B4-BE49-F238E27FC236}">
                <a16:creationId xmlns:a16="http://schemas.microsoft.com/office/drawing/2014/main" id="{6DF17888-7319-1EED-89DA-132C7DFA4D25}"/>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pic>
        <p:nvPicPr>
          <p:cNvPr id="3" name="Immagine 2">
            <a:extLst>
              <a:ext uri="{FF2B5EF4-FFF2-40B4-BE49-F238E27FC236}">
                <a16:creationId xmlns:a16="http://schemas.microsoft.com/office/drawing/2014/main" id="{731808E6-5FA2-DE34-C67D-B1E33898F98B}"/>
              </a:ext>
            </a:extLst>
          </p:cNvPr>
          <p:cNvPicPr>
            <a:picLocks noChangeAspect="1"/>
          </p:cNvPicPr>
          <p:nvPr/>
        </p:nvPicPr>
        <p:blipFill>
          <a:blip r:embed="rId8"/>
          <a:stretch>
            <a:fillRect/>
          </a:stretch>
        </p:blipFill>
        <p:spPr>
          <a:xfrm>
            <a:off x="1181309" y="90045"/>
            <a:ext cx="7470280" cy="365792"/>
          </a:xfrm>
          <a:prstGeom prst="rect">
            <a:avLst/>
          </a:prstGeom>
        </p:spPr>
      </p:pic>
    </p:spTree>
    <p:extLst>
      <p:ext uri="{BB962C8B-B14F-4D97-AF65-F5344CB8AC3E}">
        <p14:creationId xmlns:p14="http://schemas.microsoft.com/office/powerpoint/2010/main" val="1765693035"/>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B0AA36-8B39-0A99-0DE9-FD1627E00CF3}"/>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sp>
        <p:nvSpPr>
          <p:cNvPr id="25601" name="Rectangle 4"/>
          <p:cNvSpPr>
            <a:spLocks noGrp="1" noChangeArrowheads="1"/>
          </p:cNvSpPr>
          <p:nvPr>
            <p:ph type="body" sz="quarter" idx="13"/>
          </p:nvPr>
        </p:nvSpPr>
        <p:spPr/>
        <p:txBody>
          <a:bodyPr wrap="square" rtlCol="0" anchor="b">
            <a:normAutofit/>
          </a:bodyPr>
          <a:lstStyle/>
          <a:p>
            <a:pPr marL="257168" indent="-257168">
              <a:spcBef>
                <a:spcPct val="20000"/>
              </a:spcBef>
              <a:defRPr/>
            </a:pPr>
            <a:r>
              <a:rPr lang="en-US">
                <a:effectLst>
                  <a:outerShdw blurRad="38100" dist="38100" dir="2700000" algn="tl">
                    <a:srgbClr val="000000">
                      <a:alpha val="43137"/>
                    </a:srgbClr>
                  </a:outerShdw>
                </a:effectLst>
              </a:rPr>
              <a:t>The problem today is not 'What to do' but rather 'How to do it?'</a:t>
            </a:r>
            <a:endParaRPr lang="it-IT">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33686802"/>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Immagine che contiene testo&#10;&#10;Descrizione generata automaticamente">
            <a:extLst>
              <a:ext uri="{FF2B5EF4-FFF2-40B4-BE49-F238E27FC236}">
                <a16:creationId xmlns:a16="http://schemas.microsoft.com/office/drawing/2014/main" id="{30F12510-DE68-A337-D448-2CA71632BF0B}"/>
              </a:ext>
            </a:extLst>
          </p:cNvPr>
          <p:cNvPicPr>
            <a:picLocks noChangeAspect="1"/>
          </p:cNvPicPr>
          <p:nvPr/>
        </p:nvPicPr>
        <p:blipFill>
          <a:blip r:embed="rId2"/>
          <a:stretch>
            <a:fillRect/>
          </a:stretch>
        </p:blipFill>
        <p:spPr>
          <a:xfrm>
            <a:off x="1524001" y="606170"/>
            <a:ext cx="6830291" cy="1799084"/>
          </a:xfrm>
          <a:prstGeom prst="rect">
            <a:avLst/>
          </a:prstGeom>
        </p:spPr>
      </p:pic>
      <p:pic>
        <p:nvPicPr>
          <p:cNvPr id="10" name="Immagine 9" descr="Immagine che contiene tavolo&#10;&#10;Descrizione generata automaticamente">
            <a:extLst>
              <a:ext uri="{FF2B5EF4-FFF2-40B4-BE49-F238E27FC236}">
                <a16:creationId xmlns:a16="http://schemas.microsoft.com/office/drawing/2014/main" id="{9BBB334B-4B40-65AF-71DD-0B1A6D035D81}"/>
              </a:ext>
            </a:extLst>
          </p:cNvPr>
          <p:cNvPicPr>
            <a:picLocks noChangeAspect="1"/>
          </p:cNvPicPr>
          <p:nvPr/>
        </p:nvPicPr>
        <p:blipFill>
          <a:blip r:embed="rId3"/>
          <a:stretch>
            <a:fillRect/>
          </a:stretch>
        </p:blipFill>
        <p:spPr>
          <a:xfrm>
            <a:off x="1828800" y="2904431"/>
            <a:ext cx="5832765" cy="3465131"/>
          </a:xfrm>
          <a:prstGeom prst="rect">
            <a:avLst/>
          </a:prstGeom>
        </p:spPr>
      </p:pic>
      <p:pic>
        <p:nvPicPr>
          <p:cNvPr id="12" name="Immagine 11" descr="Immagine che contiene grafico&#10;&#10;Descrizione generata automaticamente">
            <a:extLst>
              <a:ext uri="{FF2B5EF4-FFF2-40B4-BE49-F238E27FC236}">
                <a16:creationId xmlns:a16="http://schemas.microsoft.com/office/drawing/2014/main" id="{1AAAD3CB-ED12-4719-7582-A936FF189FFE}"/>
              </a:ext>
            </a:extLst>
          </p:cNvPr>
          <p:cNvPicPr>
            <a:picLocks noChangeAspect="1"/>
          </p:cNvPicPr>
          <p:nvPr/>
        </p:nvPicPr>
        <p:blipFill>
          <a:blip r:embed="rId4"/>
          <a:stretch>
            <a:fillRect/>
          </a:stretch>
        </p:blipFill>
        <p:spPr>
          <a:xfrm>
            <a:off x="8062815" y="2298261"/>
            <a:ext cx="2300387" cy="3953571"/>
          </a:xfrm>
          <a:prstGeom prst="rect">
            <a:avLst/>
          </a:prstGeom>
        </p:spPr>
      </p:pic>
      <p:sp>
        <p:nvSpPr>
          <p:cNvPr id="5" name="CasellaDiTesto 4">
            <a:extLst>
              <a:ext uri="{FF2B5EF4-FFF2-40B4-BE49-F238E27FC236}">
                <a16:creationId xmlns:a16="http://schemas.microsoft.com/office/drawing/2014/main" id="{D94AB49E-0950-DCD5-6063-F622665E3A1B}"/>
              </a:ext>
            </a:extLst>
          </p:cNvPr>
          <p:cNvSpPr txBox="1"/>
          <p:nvPr/>
        </p:nvSpPr>
        <p:spPr>
          <a:xfrm>
            <a:off x="1946564" y="3120884"/>
            <a:ext cx="8298872" cy="2308324"/>
          </a:xfrm>
          <a:prstGeom prst="rect">
            <a:avLst/>
          </a:prstGeom>
          <a:solidFill>
            <a:srgbClr val="FFC000"/>
          </a:solidFill>
          <a:effectLst/>
        </p:spPr>
        <p:txBody>
          <a:bodyPr wrap="square">
            <a:spAutoFit/>
          </a:bodyPr>
          <a:lstStyle/>
          <a:p>
            <a:r>
              <a:rPr lang="it-IT">
                <a:latin typeface="Helvetica" pitchFamily="2" charset="0"/>
              </a:rPr>
              <a:t>The </a:t>
            </a:r>
            <a:r>
              <a:rPr lang="it-IT" err="1">
                <a:latin typeface="Helvetica" pitchFamily="2" charset="0"/>
              </a:rPr>
              <a:t>findings</a:t>
            </a:r>
            <a:r>
              <a:rPr lang="it-IT">
                <a:latin typeface="Helvetica" pitchFamily="2" charset="0"/>
              </a:rPr>
              <a:t> of </a:t>
            </a:r>
            <a:r>
              <a:rPr lang="it-IT" err="1">
                <a:latin typeface="Helvetica" pitchFamily="2" charset="0"/>
              </a:rPr>
              <a:t>our</a:t>
            </a:r>
            <a:r>
              <a:rPr lang="it-IT">
                <a:latin typeface="Helvetica" pitchFamily="2" charset="0"/>
              </a:rPr>
              <a:t> meta-</a:t>
            </a:r>
            <a:r>
              <a:rPr lang="it-IT" err="1">
                <a:latin typeface="Helvetica" pitchFamily="2" charset="0"/>
              </a:rPr>
              <a:t>analysis</a:t>
            </a:r>
            <a:r>
              <a:rPr lang="it-IT">
                <a:latin typeface="Helvetica" pitchFamily="2" charset="0"/>
              </a:rPr>
              <a:t> indicate </a:t>
            </a:r>
            <a:r>
              <a:rPr lang="it-IT" err="1">
                <a:latin typeface="Helvetica" pitchFamily="2" charset="0"/>
              </a:rPr>
              <a:t>that</a:t>
            </a:r>
            <a:r>
              <a:rPr lang="it-IT">
                <a:latin typeface="Helvetica" pitchFamily="2" charset="0"/>
              </a:rPr>
              <a:t> </a:t>
            </a:r>
            <a:r>
              <a:rPr lang="it-IT" err="1">
                <a:latin typeface="Helvetica" pitchFamily="2" charset="0"/>
              </a:rPr>
              <a:t>central</a:t>
            </a:r>
            <a:r>
              <a:rPr lang="it-IT">
                <a:latin typeface="Helvetica" pitchFamily="2" charset="0"/>
              </a:rPr>
              <a:t> </a:t>
            </a:r>
            <a:r>
              <a:rPr lang="it-IT" err="1">
                <a:latin typeface="Helvetica" pitchFamily="2" charset="0"/>
              </a:rPr>
              <a:t>venous</a:t>
            </a:r>
            <a:r>
              <a:rPr lang="it-IT">
                <a:latin typeface="Helvetica" pitchFamily="2" charset="0"/>
              </a:rPr>
              <a:t> </a:t>
            </a:r>
            <a:r>
              <a:rPr lang="it-IT" err="1">
                <a:latin typeface="Helvetica" pitchFamily="2" charset="0"/>
              </a:rPr>
              <a:t>catheters</a:t>
            </a:r>
            <a:r>
              <a:rPr lang="it-IT">
                <a:latin typeface="Helvetica" pitchFamily="2" charset="0"/>
              </a:rPr>
              <a:t> </a:t>
            </a:r>
            <a:r>
              <a:rPr lang="it-IT" err="1">
                <a:latin typeface="Helvetica" pitchFamily="2" charset="0"/>
              </a:rPr>
              <a:t>impregnated</a:t>
            </a:r>
            <a:r>
              <a:rPr lang="it-IT">
                <a:latin typeface="Helvetica" pitchFamily="2" charset="0"/>
              </a:rPr>
              <a:t> with </a:t>
            </a:r>
            <a:r>
              <a:rPr lang="it-IT" err="1">
                <a:latin typeface="Helvetica" pitchFamily="2" charset="0"/>
              </a:rPr>
              <a:t>chlorhexidine</a:t>
            </a:r>
            <a:r>
              <a:rPr lang="it-IT">
                <a:latin typeface="Helvetica" pitchFamily="2" charset="0"/>
              </a:rPr>
              <a:t>-silver </a:t>
            </a:r>
            <a:r>
              <a:rPr lang="it-IT" err="1">
                <a:latin typeface="Helvetica" pitchFamily="2" charset="0"/>
              </a:rPr>
              <a:t>sulfadiazine</a:t>
            </a:r>
            <a:r>
              <a:rPr lang="it-IT">
                <a:latin typeface="Helvetica" pitchFamily="2" charset="0"/>
              </a:rPr>
              <a:t> are </a:t>
            </a:r>
            <a:r>
              <a:rPr lang="it-IT" err="1">
                <a:latin typeface="Helvetica" pitchFamily="2" charset="0"/>
              </a:rPr>
              <a:t>effective</a:t>
            </a:r>
            <a:r>
              <a:rPr lang="it-IT">
                <a:latin typeface="Helvetica" pitchFamily="2" charset="0"/>
              </a:rPr>
              <a:t> in </a:t>
            </a:r>
            <a:r>
              <a:rPr lang="it-IT" err="1">
                <a:latin typeface="Helvetica" pitchFamily="2" charset="0"/>
              </a:rPr>
              <a:t>reducing</a:t>
            </a:r>
            <a:r>
              <a:rPr lang="it-IT">
                <a:latin typeface="Helvetica" pitchFamily="2" charset="0"/>
              </a:rPr>
              <a:t> CR-BSI in high-risk </a:t>
            </a:r>
            <a:r>
              <a:rPr lang="it-IT" err="1">
                <a:latin typeface="Helvetica" pitchFamily="2" charset="0"/>
              </a:rPr>
              <a:t>patients</a:t>
            </a:r>
            <a:r>
              <a:rPr lang="it-IT">
                <a:latin typeface="Helvetica" pitchFamily="2" charset="0"/>
              </a:rPr>
              <a:t> </a:t>
            </a:r>
            <a:r>
              <a:rPr lang="it-IT" err="1">
                <a:latin typeface="Helvetica" pitchFamily="2" charset="0"/>
              </a:rPr>
              <a:t>requiring</a:t>
            </a:r>
            <a:r>
              <a:rPr lang="it-IT">
                <a:latin typeface="Helvetica" pitchFamily="2" charset="0"/>
              </a:rPr>
              <a:t> short-</a:t>
            </a:r>
            <a:r>
              <a:rPr lang="it-IT" err="1">
                <a:latin typeface="Helvetica" pitchFamily="2" charset="0"/>
              </a:rPr>
              <a:t>term</a:t>
            </a:r>
            <a:r>
              <a:rPr lang="it-IT">
                <a:latin typeface="Helvetica" pitchFamily="2" charset="0"/>
              </a:rPr>
              <a:t> </a:t>
            </a:r>
            <a:r>
              <a:rPr lang="it-IT" err="1">
                <a:latin typeface="Helvetica" pitchFamily="2" charset="0"/>
              </a:rPr>
              <a:t>catheterization</a:t>
            </a:r>
            <a:r>
              <a:rPr lang="it-IT">
                <a:latin typeface="Helvetica" pitchFamily="2" charset="0"/>
              </a:rPr>
              <a:t> and </a:t>
            </a:r>
            <a:r>
              <a:rPr lang="it-IT" err="1">
                <a:latin typeface="Helvetica" pitchFamily="2" charset="0"/>
              </a:rPr>
              <a:t>may</a:t>
            </a:r>
            <a:r>
              <a:rPr lang="it-IT">
                <a:latin typeface="Helvetica" pitchFamily="2" charset="0"/>
              </a:rPr>
              <a:t> </a:t>
            </a:r>
            <a:r>
              <a:rPr lang="it-IT" err="1">
                <a:latin typeface="Helvetica" pitchFamily="2" charset="0"/>
              </a:rPr>
              <a:t>provide</a:t>
            </a:r>
            <a:r>
              <a:rPr lang="it-IT">
                <a:latin typeface="Helvetica" pitchFamily="2" charset="0"/>
              </a:rPr>
              <a:t> a strategy for </a:t>
            </a:r>
            <a:r>
              <a:rPr lang="it-IT" err="1">
                <a:latin typeface="Helvetica" pitchFamily="2" charset="0"/>
              </a:rPr>
              <a:t>decreasing</a:t>
            </a:r>
            <a:r>
              <a:rPr lang="it-IT">
                <a:latin typeface="Helvetica" pitchFamily="2" charset="0"/>
              </a:rPr>
              <a:t> the overall </a:t>
            </a:r>
            <a:r>
              <a:rPr lang="it-IT" err="1">
                <a:latin typeface="Helvetica" pitchFamily="2" charset="0"/>
              </a:rPr>
              <a:t>incidence</a:t>
            </a:r>
            <a:r>
              <a:rPr lang="it-IT">
                <a:latin typeface="Helvetica" pitchFamily="2" charset="0"/>
              </a:rPr>
              <a:t> and cost of </a:t>
            </a:r>
            <a:r>
              <a:rPr lang="it-IT" err="1">
                <a:latin typeface="Helvetica" pitchFamily="2" charset="0"/>
              </a:rPr>
              <a:t>catheter-related</a:t>
            </a:r>
            <a:r>
              <a:rPr lang="it-IT">
                <a:latin typeface="Helvetica" pitchFamily="2" charset="0"/>
              </a:rPr>
              <a:t> </a:t>
            </a:r>
            <a:r>
              <a:rPr lang="it-IT" err="1">
                <a:latin typeface="Helvetica" pitchFamily="2" charset="0"/>
              </a:rPr>
              <a:t>infections</a:t>
            </a:r>
            <a:r>
              <a:rPr lang="it-IT">
                <a:latin typeface="Helvetica" pitchFamily="2" charset="0"/>
              </a:rPr>
              <a:t>. The </a:t>
            </a:r>
            <a:r>
              <a:rPr lang="it-IT" err="1">
                <a:latin typeface="Helvetica" pitchFamily="2" charset="0"/>
              </a:rPr>
              <a:t>decision</a:t>
            </a:r>
            <a:r>
              <a:rPr lang="it-IT">
                <a:latin typeface="Helvetica" pitchFamily="2" charset="0"/>
              </a:rPr>
              <a:t> to use </a:t>
            </a:r>
            <a:r>
              <a:rPr lang="it-IT" err="1">
                <a:latin typeface="Helvetica" pitchFamily="2" charset="0"/>
              </a:rPr>
              <a:t>these</a:t>
            </a:r>
            <a:r>
              <a:rPr lang="it-IT">
                <a:latin typeface="Helvetica" pitchFamily="2" charset="0"/>
              </a:rPr>
              <a:t> </a:t>
            </a:r>
            <a:r>
              <a:rPr lang="it-IT" err="1">
                <a:latin typeface="Helvetica" pitchFamily="2" charset="0"/>
              </a:rPr>
              <a:t>catheters</a:t>
            </a:r>
            <a:r>
              <a:rPr lang="it-IT">
                <a:latin typeface="Helvetica" pitchFamily="2" charset="0"/>
              </a:rPr>
              <a:t> </a:t>
            </a:r>
            <a:r>
              <a:rPr lang="it-IT" err="1">
                <a:latin typeface="Helvetica" pitchFamily="2" charset="0"/>
              </a:rPr>
              <a:t>should</a:t>
            </a:r>
            <a:r>
              <a:rPr lang="it-IT">
                <a:latin typeface="Helvetica" pitchFamily="2" charset="0"/>
              </a:rPr>
              <a:t> be made </a:t>
            </a:r>
            <a:r>
              <a:rPr lang="it-IT" err="1">
                <a:latin typeface="Helvetica" pitchFamily="2" charset="0"/>
              </a:rPr>
              <a:t>based</a:t>
            </a:r>
            <a:r>
              <a:rPr lang="it-IT">
                <a:latin typeface="Helvetica" pitchFamily="2" charset="0"/>
              </a:rPr>
              <a:t> on </a:t>
            </a:r>
            <a:r>
              <a:rPr lang="it-IT" err="1">
                <a:latin typeface="Helvetica" pitchFamily="2" charset="0"/>
              </a:rPr>
              <a:t>considerations</a:t>
            </a:r>
            <a:r>
              <a:rPr lang="it-IT">
                <a:latin typeface="Helvetica" pitchFamily="2" charset="0"/>
              </a:rPr>
              <a:t> of the baseline risk of CR-BSI in </a:t>
            </a:r>
            <a:r>
              <a:rPr lang="it-IT" err="1">
                <a:latin typeface="Helvetica" pitchFamily="2" charset="0"/>
              </a:rPr>
              <a:t>specific</a:t>
            </a:r>
            <a:r>
              <a:rPr lang="it-IT">
                <a:latin typeface="Helvetica" pitchFamily="2" charset="0"/>
              </a:rPr>
              <a:t> </a:t>
            </a:r>
            <a:r>
              <a:rPr lang="it-IT" err="1">
                <a:latin typeface="Helvetica" pitchFamily="2" charset="0"/>
              </a:rPr>
              <a:t>patient</a:t>
            </a:r>
            <a:r>
              <a:rPr lang="it-IT">
                <a:latin typeface="Helvetica" pitchFamily="2" charset="0"/>
              </a:rPr>
              <a:t> </a:t>
            </a:r>
            <a:r>
              <a:rPr lang="it-IT" err="1">
                <a:latin typeface="Helvetica" pitchFamily="2" charset="0"/>
              </a:rPr>
              <a:t>populations</a:t>
            </a:r>
            <a:r>
              <a:rPr lang="it-IT">
                <a:latin typeface="Helvetica" pitchFamily="2" charset="0"/>
              </a:rPr>
              <a:t>, </a:t>
            </a:r>
            <a:r>
              <a:rPr lang="it-IT" err="1">
                <a:latin typeface="Helvetica" pitchFamily="2" charset="0"/>
              </a:rPr>
              <a:t>potential</a:t>
            </a:r>
            <a:r>
              <a:rPr lang="it-IT">
                <a:latin typeface="Helvetica" pitchFamily="2" charset="0"/>
              </a:rPr>
              <a:t> </a:t>
            </a:r>
            <a:r>
              <a:rPr lang="it-IT" err="1">
                <a:latin typeface="Helvetica" pitchFamily="2" charset="0"/>
              </a:rPr>
              <a:t>reductions</a:t>
            </a:r>
            <a:r>
              <a:rPr lang="it-IT">
                <a:latin typeface="Helvetica" pitchFamily="2" charset="0"/>
              </a:rPr>
              <a:t> in </a:t>
            </a:r>
            <a:r>
              <a:rPr lang="it-IT" err="1">
                <a:latin typeface="Helvetica" pitchFamily="2" charset="0"/>
              </a:rPr>
              <a:t>morbidity</a:t>
            </a:r>
            <a:r>
              <a:rPr lang="it-IT">
                <a:latin typeface="Helvetica" pitchFamily="2" charset="0"/>
              </a:rPr>
              <a:t> and </a:t>
            </a:r>
            <a:r>
              <a:rPr lang="it-IT" err="1">
                <a:latin typeface="Helvetica" pitchFamily="2" charset="0"/>
              </a:rPr>
              <a:t>mor-tality</a:t>
            </a:r>
            <a:r>
              <a:rPr lang="it-IT">
                <a:latin typeface="Helvetica" pitchFamily="2" charset="0"/>
              </a:rPr>
              <a:t>, </a:t>
            </a:r>
            <a:r>
              <a:rPr lang="it-IT" err="1">
                <a:latin typeface="Helvetica" pitchFamily="2" charset="0"/>
              </a:rPr>
              <a:t>economic</a:t>
            </a:r>
            <a:r>
              <a:rPr lang="it-IT">
                <a:latin typeface="Helvetica" pitchFamily="2" charset="0"/>
              </a:rPr>
              <a:t> costs, and the risk of </a:t>
            </a:r>
            <a:r>
              <a:rPr lang="it-IT" err="1">
                <a:latin typeface="Helvetica" pitchFamily="2" charset="0"/>
              </a:rPr>
              <a:t>adverse</a:t>
            </a:r>
            <a:r>
              <a:rPr lang="it-IT">
                <a:latin typeface="Helvetica" pitchFamily="2" charset="0"/>
              </a:rPr>
              <a:t> events.</a:t>
            </a:r>
          </a:p>
        </p:txBody>
      </p:sp>
      <p:sp>
        <p:nvSpPr>
          <p:cNvPr id="4" name="Text Placeholder 3">
            <a:extLst>
              <a:ext uri="{FF2B5EF4-FFF2-40B4-BE49-F238E27FC236}">
                <a16:creationId xmlns:a16="http://schemas.microsoft.com/office/drawing/2014/main" id="{1B779BC6-090A-B402-682F-BB2607E13148}"/>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pic>
        <p:nvPicPr>
          <p:cNvPr id="3" name="Immagine 2">
            <a:extLst>
              <a:ext uri="{FF2B5EF4-FFF2-40B4-BE49-F238E27FC236}">
                <a16:creationId xmlns:a16="http://schemas.microsoft.com/office/drawing/2014/main" id="{7B855690-A33F-1BB7-7B83-6BEDEE95449F}"/>
              </a:ext>
            </a:extLst>
          </p:cNvPr>
          <p:cNvPicPr>
            <a:picLocks noChangeAspect="1"/>
          </p:cNvPicPr>
          <p:nvPr/>
        </p:nvPicPr>
        <p:blipFill>
          <a:blip r:embed="rId5"/>
          <a:stretch>
            <a:fillRect/>
          </a:stretch>
        </p:blipFill>
        <p:spPr>
          <a:xfrm>
            <a:off x="774226" y="315047"/>
            <a:ext cx="4934124" cy="365792"/>
          </a:xfrm>
          <a:prstGeom prst="rect">
            <a:avLst/>
          </a:prstGeom>
        </p:spPr>
      </p:pic>
    </p:spTree>
    <p:extLst>
      <p:ext uri="{BB962C8B-B14F-4D97-AF65-F5344CB8AC3E}">
        <p14:creationId xmlns:p14="http://schemas.microsoft.com/office/powerpoint/2010/main" val="832942040"/>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43F13560-50ED-FADF-10D5-F65C20627353}"/>
              </a:ext>
            </a:extLst>
          </p:cNvPr>
          <p:cNvPicPr>
            <a:picLocks noChangeAspect="1"/>
          </p:cNvPicPr>
          <p:nvPr/>
        </p:nvPicPr>
        <p:blipFill>
          <a:blip r:embed="rId2"/>
          <a:stretch>
            <a:fillRect/>
          </a:stretch>
        </p:blipFill>
        <p:spPr>
          <a:xfrm>
            <a:off x="7557078" y="762001"/>
            <a:ext cx="2868037" cy="274783"/>
          </a:xfrm>
          <a:prstGeom prst="rect">
            <a:avLst/>
          </a:prstGeom>
        </p:spPr>
      </p:pic>
      <p:pic>
        <p:nvPicPr>
          <p:cNvPr id="5" name="Immagine 4">
            <a:extLst>
              <a:ext uri="{FF2B5EF4-FFF2-40B4-BE49-F238E27FC236}">
                <a16:creationId xmlns:a16="http://schemas.microsoft.com/office/drawing/2014/main" id="{4C5BFFAC-B254-6360-C9D5-F92746B1FB71}"/>
              </a:ext>
            </a:extLst>
          </p:cNvPr>
          <p:cNvPicPr>
            <a:picLocks noChangeAspect="1"/>
          </p:cNvPicPr>
          <p:nvPr/>
        </p:nvPicPr>
        <p:blipFill>
          <a:blip r:embed="rId3"/>
          <a:stretch>
            <a:fillRect/>
          </a:stretch>
        </p:blipFill>
        <p:spPr>
          <a:xfrm>
            <a:off x="1777423" y="935183"/>
            <a:ext cx="5422900" cy="1295400"/>
          </a:xfrm>
          <a:prstGeom prst="rect">
            <a:avLst/>
          </a:prstGeom>
        </p:spPr>
      </p:pic>
      <p:pic>
        <p:nvPicPr>
          <p:cNvPr id="6" name="Immagine 5">
            <a:extLst>
              <a:ext uri="{FF2B5EF4-FFF2-40B4-BE49-F238E27FC236}">
                <a16:creationId xmlns:a16="http://schemas.microsoft.com/office/drawing/2014/main" id="{E76D445B-42F9-7A9E-3EC6-EFD7886BD6BA}"/>
              </a:ext>
            </a:extLst>
          </p:cNvPr>
          <p:cNvPicPr>
            <a:picLocks noChangeAspect="1"/>
          </p:cNvPicPr>
          <p:nvPr/>
        </p:nvPicPr>
        <p:blipFill>
          <a:blip r:embed="rId4"/>
          <a:stretch>
            <a:fillRect/>
          </a:stretch>
        </p:blipFill>
        <p:spPr>
          <a:xfrm>
            <a:off x="8991095" y="1076614"/>
            <a:ext cx="825500" cy="1079500"/>
          </a:xfrm>
          <a:prstGeom prst="rect">
            <a:avLst/>
          </a:prstGeom>
        </p:spPr>
      </p:pic>
      <p:pic>
        <p:nvPicPr>
          <p:cNvPr id="7" name="Immagine 6">
            <a:extLst>
              <a:ext uri="{FF2B5EF4-FFF2-40B4-BE49-F238E27FC236}">
                <a16:creationId xmlns:a16="http://schemas.microsoft.com/office/drawing/2014/main" id="{B603ADDF-BCE5-42F7-2D42-BC6EEBC4A6A0}"/>
              </a:ext>
            </a:extLst>
          </p:cNvPr>
          <p:cNvPicPr>
            <a:picLocks noChangeAspect="1"/>
          </p:cNvPicPr>
          <p:nvPr/>
        </p:nvPicPr>
        <p:blipFill>
          <a:blip r:embed="rId5"/>
          <a:stretch>
            <a:fillRect/>
          </a:stretch>
        </p:blipFill>
        <p:spPr>
          <a:xfrm>
            <a:off x="1777422" y="2507095"/>
            <a:ext cx="4169631" cy="3644323"/>
          </a:xfrm>
          <a:prstGeom prst="rect">
            <a:avLst/>
          </a:prstGeom>
        </p:spPr>
      </p:pic>
      <p:pic>
        <p:nvPicPr>
          <p:cNvPr id="8" name="Immagine 7">
            <a:extLst>
              <a:ext uri="{FF2B5EF4-FFF2-40B4-BE49-F238E27FC236}">
                <a16:creationId xmlns:a16="http://schemas.microsoft.com/office/drawing/2014/main" id="{DA1726D9-DC28-E434-D42E-C92635C3338C}"/>
              </a:ext>
            </a:extLst>
          </p:cNvPr>
          <p:cNvPicPr>
            <a:picLocks noChangeAspect="1"/>
          </p:cNvPicPr>
          <p:nvPr/>
        </p:nvPicPr>
        <p:blipFill>
          <a:blip r:embed="rId6"/>
          <a:stretch>
            <a:fillRect/>
          </a:stretch>
        </p:blipFill>
        <p:spPr>
          <a:xfrm>
            <a:off x="6064987" y="3597272"/>
            <a:ext cx="4189220" cy="589109"/>
          </a:xfrm>
          <a:prstGeom prst="rect">
            <a:avLst/>
          </a:prstGeom>
        </p:spPr>
      </p:pic>
      <p:sp>
        <p:nvSpPr>
          <p:cNvPr id="9" name="Text Placeholder 8">
            <a:extLst>
              <a:ext uri="{FF2B5EF4-FFF2-40B4-BE49-F238E27FC236}">
                <a16:creationId xmlns:a16="http://schemas.microsoft.com/office/drawing/2014/main" id="{A29735EA-F654-FB71-4EC9-FFA17D22ADBF}"/>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spTree>
    <p:extLst>
      <p:ext uri="{BB962C8B-B14F-4D97-AF65-F5344CB8AC3E}">
        <p14:creationId xmlns:p14="http://schemas.microsoft.com/office/powerpoint/2010/main" val="2086398006"/>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43F13560-50ED-FADF-10D5-F65C20627353}"/>
              </a:ext>
            </a:extLst>
          </p:cNvPr>
          <p:cNvPicPr>
            <a:picLocks noChangeAspect="1"/>
          </p:cNvPicPr>
          <p:nvPr/>
        </p:nvPicPr>
        <p:blipFill>
          <a:blip r:embed="rId2"/>
          <a:stretch>
            <a:fillRect/>
          </a:stretch>
        </p:blipFill>
        <p:spPr>
          <a:xfrm>
            <a:off x="7557078" y="762001"/>
            <a:ext cx="2868037" cy="274783"/>
          </a:xfrm>
          <a:prstGeom prst="rect">
            <a:avLst/>
          </a:prstGeom>
        </p:spPr>
      </p:pic>
      <p:pic>
        <p:nvPicPr>
          <p:cNvPr id="5" name="Immagine 4">
            <a:extLst>
              <a:ext uri="{FF2B5EF4-FFF2-40B4-BE49-F238E27FC236}">
                <a16:creationId xmlns:a16="http://schemas.microsoft.com/office/drawing/2014/main" id="{4C5BFFAC-B254-6360-C9D5-F92746B1FB71}"/>
              </a:ext>
            </a:extLst>
          </p:cNvPr>
          <p:cNvPicPr>
            <a:picLocks noChangeAspect="1"/>
          </p:cNvPicPr>
          <p:nvPr/>
        </p:nvPicPr>
        <p:blipFill>
          <a:blip r:embed="rId3"/>
          <a:stretch>
            <a:fillRect/>
          </a:stretch>
        </p:blipFill>
        <p:spPr>
          <a:xfrm>
            <a:off x="1777423" y="935183"/>
            <a:ext cx="5422900" cy="1295400"/>
          </a:xfrm>
          <a:prstGeom prst="rect">
            <a:avLst/>
          </a:prstGeom>
        </p:spPr>
      </p:pic>
      <p:pic>
        <p:nvPicPr>
          <p:cNvPr id="6" name="Immagine 5">
            <a:extLst>
              <a:ext uri="{FF2B5EF4-FFF2-40B4-BE49-F238E27FC236}">
                <a16:creationId xmlns:a16="http://schemas.microsoft.com/office/drawing/2014/main" id="{E76D445B-42F9-7A9E-3EC6-EFD7886BD6BA}"/>
              </a:ext>
            </a:extLst>
          </p:cNvPr>
          <p:cNvPicPr>
            <a:picLocks noChangeAspect="1"/>
          </p:cNvPicPr>
          <p:nvPr/>
        </p:nvPicPr>
        <p:blipFill>
          <a:blip r:embed="rId4"/>
          <a:stretch>
            <a:fillRect/>
          </a:stretch>
        </p:blipFill>
        <p:spPr>
          <a:xfrm>
            <a:off x="8991095" y="1076614"/>
            <a:ext cx="825500" cy="1079500"/>
          </a:xfrm>
          <a:prstGeom prst="rect">
            <a:avLst/>
          </a:prstGeom>
        </p:spPr>
      </p:pic>
      <p:pic>
        <p:nvPicPr>
          <p:cNvPr id="7" name="Immagine 6">
            <a:extLst>
              <a:ext uri="{FF2B5EF4-FFF2-40B4-BE49-F238E27FC236}">
                <a16:creationId xmlns:a16="http://schemas.microsoft.com/office/drawing/2014/main" id="{B603ADDF-BCE5-42F7-2D42-BC6EEBC4A6A0}"/>
              </a:ext>
            </a:extLst>
          </p:cNvPr>
          <p:cNvPicPr>
            <a:picLocks noChangeAspect="1"/>
          </p:cNvPicPr>
          <p:nvPr/>
        </p:nvPicPr>
        <p:blipFill>
          <a:blip r:embed="rId5"/>
          <a:stretch>
            <a:fillRect/>
          </a:stretch>
        </p:blipFill>
        <p:spPr>
          <a:xfrm>
            <a:off x="1777422" y="2507095"/>
            <a:ext cx="4169631" cy="3644323"/>
          </a:xfrm>
          <a:prstGeom prst="rect">
            <a:avLst/>
          </a:prstGeom>
        </p:spPr>
      </p:pic>
      <p:pic>
        <p:nvPicPr>
          <p:cNvPr id="8" name="Immagine 7">
            <a:extLst>
              <a:ext uri="{FF2B5EF4-FFF2-40B4-BE49-F238E27FC236}">
                <a16:creationId xmlns:a16="http://schemas.microsoft.com/office/drawing/2014/main" id="{DA1726D9-DC28-E434-D42E-C92635C3338C}"/>
              </a:ext>
            </a:extLst>
          </p:cNvPr>
          <p:cNvPicPr>
            <a:picLocks noChangeAspect="1"/>
          </p:cNvPicPr>
          <p:nvPr/>
        </p:nvPicPr>
        <p:blipFill>
          <a:blip r:embed="rId6"/>
          <a:stretch>
            <a:fillRect/>
          </a:stretch>
        </p:blipFill>
        <p:spPr>
          <a:xfrm>
            <a:off x="6064987" y="3597272"/>
            <a:ext cx="4189220" cy="589109"/>
          </a:xfrm>
          <a:prstGeom prst="rect">
            <a:avLst/>
          </a:prstGeom>
        </p:spPr>
      </p:pic>
      <p:sp>
        <p:nvSpPr>
          <p:cNvPr id="2" name="CasellaDiTesto 1">
            <a:extLst>
              <a:ext uri="{FF2B5EF4-FFF2-40B4-BE49-F238E27FC236}">
                <a16:creationId xmlns:a16="http://schemas.microsoft.com/office/drawing/2014/main" id="{0CAE71CD-3C59-5A0D-2C1F-85492AA3E3D9}"/>
              </a:ext>
            </a:extLst>
          </p:cNvPr>
          <p:cNvSpPr txBox="1"/>
          <p:nvPr/>
        </p:nvSpPr>
        <p:spPr>
          <a:xfrm>
            <a:off x="4630970" y="3260729"/>
            <a:ext cx="2868036" cy="1426920"/>
          </a:xfrm>
          <a:prstGeom prst="rect">
            <a:avLst/>
          </a:prstGeom>
          <a:noFill/>
          <a:effectLst/>
        </p:spPr>
        <p:txBody>
          <a:bodyPr wrap="square" lIns="36000" tIns="36000" rIns="36000" bIns="36000" rtlCol="0">
            <a:spAutoFit/>
          </a:bodyPr>
          <a:lstStyle/>
          <a:p>
            <a:pPr algn="ctr"/>
            <a:r>
              <a:rPr lang="it-IT" sz="4400">
                <a:solidFill>
                  <a:srgbClr val="FF0000"/>
                </a:solidFill>
                <a:highlight>
                  <a:srgbClr val="C0C0C0"/>
                </a:highlight>
              </a:rPr>
              <a:t>JUGULAR VEIN</a:t>
            </a:r>
          </a:p>
        </p:txBody>
      </p:sp>
      <p:sp>
        <p:nvSpPr>
          <p:cNvPr id="10" name="Text Placeholder 9">
            <a:extLst>
              <a:ext uri="{FF2B5EF4-FFF2-40B4-BE49-F238E27FC236}">
                <a16:creationId xmlns:a16="http://schemas.microsoft.com/office/drawing/2014/main" id="{D6A754DA-B157-DF3D-A25C-C34F97EE9D7E}"/>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spTree>
    <p:extLst>
      <p:ext uri="{BB962C8B-B14F-4D97-AF65-F5344CB8AC3E}">
        <p14:creationId xmlns:p14="http://schemas.microsoft.com/office/powerpoint/2010/main" val="3039920869"/>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7E24CAE1-C21F-343F-535B-F62A05EA0122}"/>
              </a:ext>
            </a:extLst>
          </p:cNvPr>
          <p:cNvPicPr>
            <a:picLocks noChangeAspect="1"/>
          </p:cNvPicPr>
          <p:nvPr/>
        </p:nvPicPr>
        <p:blipFill>
          <a:blip r:embed="rId2"/>
          <a:stretch>
            <a:fillRect/>
          </a:stretch>
        </p:blipFill>
        <p:spPr>
          <a:xfrm>
            <a:off x="6910241" y="540328"/>
            <a:ext cx="3611711" cy="335973"/>
          </a:xfrm>
          <a:prstGeom prst="rect">
            <a:avLst/>
          </a:prstGeom>
        </p:spPr>
      </p:pic>
      <p:pic>
        <p:nvPicPr>
          <p:cNvPr id="5" name="Immagine 4">
            <a:extLst>
              <a:ext uri="{FF2B5EF4-FFF2-40B4-BE49-F238E27FC236}">
                <a16:creationId xmlns:a16="http://schemas.microsoft.com/office/drawing/2014/main" id="{082E178C-D3B1-EBC2-1D69-3BF49D8C2AD7}"/>
              </a:ext>
            </a:extLst>
          </p:cNvPr>
          <p:cNvPicPr>
            <a:picLocks noChangeAspect="1"/>
          </p:cNvPicPr>
          <p:nvPr/>
        </p:nvPicPr>
        <p:blipFill>
          <a:blip r:embed="rId3"/>
          <a:stretch>
            <a:fillRect/>
          </a:stretch>
        </p:blipFill>
        <p:spPr>
          <a:xfrm>
            <a:off x="1670051" y="876301"/>
            <a:ext cx="5626100" cy="1155700"/>
          </a:xfrm>
          <a:prstGeom prst="rect">
            <a:avLst/>
          </a:prstGeom>
        </p:spPr>
      </p:pic>
      <p:pic>
        <p:nvPicPr>
          <p:cNvPr id="6" name="Immagine 5">
            <a:extLst>
              <a:ext uri="{FF2B5EF4-FFF2-40B4-BE49-F238E27FC236}">
                <a16:creationId xmlns:a16="http://schemas.microsoft.com/office/drawing/2014/main" id="{3532FB71-B6EE-E181-4B0D-C0CF2CD808D4}"/>
              </a:ext>
            </a:extLst>
          </p:cNvPr>
          <p:cNvPicPr>
            <a:picLocks noChangeAspect="1"/>
          </p:cNvPicPr>
          <p:nvPr/>
        </p:nvPicPr>
        <p:blipFill>
          <a:blip r:embed="rId4"/>
          <a:stretch>
            <a:fillRect/>
          </a:stretch>
        </p:blipFill>
        <p:spPr>
          <a:xfrm>
            <a:off x="1818030" y="2367973"/>
            <a:ext cx="4436143" cy="3842328"/>
          </a:xfrm>
          <a:prstGeom prst="rect">
            <a:avLst/>
          </a:prstGeom>
        </p:spPr>
      </p:pic>
      <p:pic>
        <p:nvPicPr>
          <p:cNvPr id="7" name="Immagine 6">
            <a:extLst>
              <a:ext uri="{FF2B5EF4-FFF2-40B4-BE49-F238E27FC236}">
                <a16:creationId xmlns:a16="http://schemas.microsoft.com/office/drawing/2014/main" id="{0219C831-278E-1A9E-8CA9-D49F28966352}"/>
              </a:ext>
            </a:extLst>
          </p:cNvPr>
          <p:cNvPicPr>
            <a:picLocks noChangeAspect="1"/>
          </p:cNvPicPr>
          <p:nvPr/>
        </p:nvPicPr>
        <p:blipFill>
          <a:blip r:embed="rId5"/>
          <a:stretch>
            <a:fillRect/>
          </a:stretch>
        </p:blipFill>
        <p:spPr>
          <a:xfrm>
            <a:off x="6432931" y="3200755"/>
            <a:ext cx="3941040" cy="456491"/>
          </a:xfrm>
          <a:prstGeom prst="rect">
            <a:avLst/>
          </a:prstGeom>
        </p:spPr>
      </p:pic>
      <p:pic>
        <p:nvPicPr>
          <p:cNvPr id="8" name="Immagine 7">
            <a:extLst>
              <a:ext uri="{FF2B5EF4-FFF2-40B4-BE49-F238E27FC236}">
                <a16:creationId xmlns:a16="http://schemas.microsoft.com/office/drawing/2014/main" id="{3342575D-3C24-2C5A-3240-0ACDA95E47C6}"/>
              </a:ext>
            </a:extLst>
          </p:cNvPr>
          <p:cNvPicPr>
            <a:picLocks noChangeAspect="1"/>
          </p:cNvPicPr>
          <p:nvPr/>
        </p:nvPicPr>
        <p:blipFill>
          <a:blip r:embed="rId6"/>
          <a:stretch>
            <a:fillRect/>
          </a:stretch>
        </p:blipFill>
        <p:spPr>
          <a:xfrm>
            <a:off x="8991095" y="1076614"/>
            <a:ext cx="825500" cy="1079500"/>
          </a:xfrm>
          <a:prstGeom prst="rect">
            <a:avLst/>
          </a:prstGeom>
        </p:spPr>
      </p:pic>
      <p:sp>
        <p:nvSpPr>
          <p:cNvPr id="9" name="Text Placeholder 8">
            <a:extLst>
              <a:ext uri="{FF2B5EF4-FFF2-40B4-BE49-F238E27FC236}">
                <a16:creationId xmlns:a16="http://schemas.microsoft.com/office/drawing/2014/main" id="{02D26D12-C94B-C196-820F-DB7B89D04236}"/>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spTree>
    <p:extLst>
      <p:ext uri="{BB962C8B-B14F-4D97-AF65-F5344CB8AC3E}">
        <p14:creationId xmlns:p14="http://schemas.microsoft.com/office/powerpoint/2010/main" val="3392515324"/>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7E24CAE1-C21F-343F-535B-F62A05EA0122}"/>
              </a:ext>
            </a:extLst>
          </p:cNvPr>
          <p:cNvPicPr>
            <a:picLocks noChangeAspect="1"/>
          </p:cNvPicPr>
          <p:nvPr/>
        </p:nvPicPr>
        <p:blipFill>
          <a:blip r:embed="rId2"/>
          <a:stretch>
            <a:fillRect/>
          </a:stretch>
        </p:blipFill>
        <p:spPr>
          <a:xfrm>
            <a:off x="6910241" y="540328"/>
            <a:ext cx="3611711" cy="335973"/>
          </a:xfrm>
          <a:prstGeom prst="rect">
            <a:avLst/>
          </a:prstGeom>
        </p:spPr>
      </p:pic>
      <p:pic>
        <p:nvPicPr>
          <p:cNvPr id="5" name="Immagine 4">
            <a:extLst>
              <a:ext uri="{FF2B5EF4-FFF2-40B4-BE49-F238E27FC236}">
                <a16:creationId xmlns:a16="http://schemas.microsoft.com/office/drawing/2014/main" id="{082E178C-D3B1-EBC2-1D69-3BF49D8C2AD7}"/>
              </a:ext>
            </a:extLst>
          </p:cNvPr>
          <p:cNvPicPr>
            <a:picLocks noChangeAspect="1"/>
          </p:cNvPicPr>
          <p:nvPr/>
        </p:nvPicPr>
        <p:blipFill>
          <a:blip r:embed="rId3"/>
          <a:stretch>
            <a:fillRect/>
          </a:stretch>
        </p:blipFill>
        <p:spPr>
          <a:xfrm>
            <a:off x="1670051" y="876301"/>
            <a:ext cx="5626100" cy="1155700"/>
          </a:xfrm>
          <a:prstGeom prst="rect">
            <a:avLst/>
          </a:prstGeom>
        </p:spPr>
      </p:pic>
      <p:pic>
        <p:nvPicPr>
          <p:cNvPr id="6" name="Immagine 5">
            <a:extLst>
              <a:ext uri="{FF2B5EF4-FFF2-40B4-BE49-F238E27FC236}">
                <a16:creationId xmlns:a16="http://schemas.microsoft.com/office/drawing/2014/main" id="{3532FB71-B6EE-E181-4B0D-C0CF2CD808D4}"/>
              </a:ext>
            </a:extLst>
          </p:cNvPr>
          <p:cNvPicPr>
            <a:picLocks noChangeAspect="1"/>
          </p:cNvPicPr>
          <p:nvPr/>
        </p:nvPicPr>
        <p:blipFill>
          <a:blip r:embed="rId4"/>
          <a:stretch>
            <a:fillRect/>
          </a:stretch>
        </p:blipFill>
        <p:spPr>
          <a:xfrm>
            <a:off x="1818030" y="2367973"/>
            <a:ext cx="4436143" cy="3842328"/>
          </a:xfrm>
          <a:prstGeom prst="rect">
            <a:avLst/>
          </a:prstGeom>
        </p:spPr>
      </p:pic>
      <p:pic>
        <p:nvPicPr>
          <p:cNvPr id="7" name="Immagine 6">
            <a:extLst>
              <a:ext uri="{FF2B5EF4-FFF2-40B4-BE49-F238E27FC236}">
                <a16:creationId xmlns:a16="http://schemas.microsoft.com/office/drawing/2014/main" id="{0219C831-278E-1A9E-8CA9-D49F28966352}"/>
              </a:ext>
            </a:extLst>
          </p:cNvPr>
          <p:cNvPicPr>
            <a:picLocks noChangeAspect="1"/>
          </p:cNvPicPr>
          <p:nvPr/>
        </p:nvPicPr>
        <p:blipFill>
          <a:blip r:embed="rId5"/>
          <a:stretch>
            <a:fillRect/>
          </a:stretch>
        </p:blipFill>
        <p:spPr>
          <a:xfrm>
            <a:off x="6432931" y="3200755"/>
            <a:ext cx="3941040" cy="456491"/>
          </a:xfrm>
          <a:prstGeom prst="rect">
            <a:avLst/>
          </a:prstGeom>
        </p:spPr>
      </p:pic>
      <p:sp>
        <p:nvSpPr>
          <p:cNvPr id="3" name="CasellaDiTesto 2">
            <a:extLst>
              <a:ext uri="{FF2B5EF4-FFF2-40B4-BE49-F238E27FC236}">
                <a16:creationId xmlns:a16="http://schemas.microsoft.com/office/drawing/2014/main" id="{407EBDC7-A664-0323-AB5C-8C4D1BC243CE}"/>
              </a:ext>
            </a:extLst>
          </p:cNvPr>
          <p:cNvSpPr txBox="1"/>
          <p:nvPr/>
        </p:nvSpPr>
        <p:spPr>
          <a:xfrm>
            <a:off x="4630970" y="3260729"/>
            <a:ext cx="2868036" cy="1426920"/>
          </a:xfrm>
          <a:prstGeom prst="rect">
            <a:avLst/>
          </a:prstGeom>
          <a:noFill/>
          <a:effectLst/>
        </p:spPr>
        <p:txBody>
          <a:bodyPr wrap="square" lIns="36000" tIns="36000" rIns="36000" bIns="36000" rtlCol="0">
            <a:spAutoFit/>
          </a:bodyPr>
          <a:lstStyle/>
          <a:p>
            <a:pPr algn="ctr"/>
            <a:r>
              <a:rPr lang="it-IT" sz="4400">
                <a:solidFill>
                  <a:srgbClr val="FF0000"/>
                </a:solidFill>
                <a:highlight>
                  <a:srgbClr val="C0C0C0"/>
                </a:highlight>
              </a:rPr>
              <a:t>FEMORAL VEIN</a:t>
            </a:r>
          </a:p>
        </p:txBody>
      </p:sp>
      <p:pic>
        <p:nvPicPr>
          <p:cNvPr id="8" name="Immagine 7">
            <a:extLst>
              <a:ext uri="{FF2B5EF4-FFF2-40B4-BE49-F238E27FC236}">
                <a16:creationId xmlns:a16="http://schemas.microsoft.com/office/drawing/2014/main" id="{C8AABAD5-7C9A-4D32-E5CF-C9E013FDEF36}"/>
              </a:ext>
            </a:extLst>
          </p:cNvPr>
          <p:cNvPicPr>
            <a:picLocks noChangeAspect="1"/>
          </p:cNvPicPr>
          <p:nvPr/>
        </p:nvPicPr>
        <p:blipFill>
          <a:blip r:embed="rId6"/>
          <a:stretch>
            <a:fillRect/>
          </a:stretch>
        </p:blipFill>
        <p:spPr>
          <a:xfrm>
            <a:off x="8991095" y="1076614"/>
            <a:ext cx="825500" cy="1079500"/>
          </a:xfrm>
          <a:prstGeom prst="rect">
            <a:avLst/>
          </a:prstGeom>
        </p:spPr>
      </p:pic>
      <p:sp>
        <p:nvSpPr>
          <p:cNvPr id="10" name="Text Placeholder 9">
            <a:extLst>
              <a:ext uri="{FF2B5EF4-FFF2-40B4-BE49-F238E27FC236}">
                <a16:creationId xmlns:a16="http://schemas.microsoft.com/office/drawing/2014/main" id="{E0AF8ACD-3664-870C-4B44-6A6E442C6F64}"/>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spTree>
    <p:extLst>
      <p:ext uri="{BB962C8B-B14F-4D97-AF65-F5344CB8AC3E}">
        <p14:creationId xmlns:p14="http://schemas.microsoft.com/office/powerpoint/2010/main" val="678814242"/>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AA206157-AA95-A561-B149-B8F236A55A6F}"/>
              </a:ext>
            </a:extLst>
          </p:cNvPr>
          <p:cNvPicPr>
            <a:picLocks noChangeAspect="1"/>
          </p:cNvPicPr>
          <p:nvPr/>
        </p:nvPicPr>
        <p:blipFill>
          <a:blip r:embed="rId2"/>
          <a:stretch>
            <a:fillRect/>
          </a:stretch>
        </p:blipFill>
        <p:spPr>
          <a:xfrm>
            <a:off x="7311159" y="429493"/>
            <a:ext cx="3195787" cy="369455"/>
          </a:xfrm>
          <a:prstGeom prst="rect">
            <a:avLst/>
          </a:prstGeom>
        </p:spPr>
      </p:pic>
      <p:pic>
        <p:nvPicPr>
          <p:cNvPr id="5" name="Immagine 4">
            <a:extLst>
              <a:ext uri="{FF2B5EF4-FFF2-40B4-BE49-F238E27FC236}">
                <a16:creationId xmlns:a16="http://schemas.microsoft.com/office/drawing/2014/main" id="{085D7EF0-E71C-CF92-9D0E-CB9325FF4F3A}"/>
              </a:ext>
            </a:extLst>
          </p:cNvPr>
          <p:cNvPicPr>
            <a:picLocks noChangeAspect="1"/>
          </p:cNvPicPr>
          <p:nvPr/>
        </p:nvPicPr>
        <p:blipFill>
          <a:blip r:embed="rId3"/>
          <a:stretch>
            <a:fillRect/>
          </a:stretch>
        </p:blipFill>
        <p:spPr>
          <a:xfrm>
            <a:off x="8991095" y="1076614"/>
            <a:ext cx="825500" cy="1079500"/>
          </a:xfrm>
          <a:prstGeom prst="rect">
            <a:avLst/>
          </a:prstGeom>
        </p:spPr>
      </p:pic>
      <p:pic>
        <p:nvPicPr>
          <p:cNvPr id="6" name="Immagine 5">
            <a:extLst>
              <a:ext uri="{FF2B5EF4-FFF2-40B4-BE49-F238E27FC236}">
                <a16:creationId xmlns:a16="http://schemas.microsoft.com/office/drawing/2014/main" id="{D56CAFEF-305D-7CE7-B16E-BBBAD9D52765}"/>
              </a:ext>
            </a:extLst>
          </p:cNvPr>
          <p:cNvPicPr>
            <a:picLocks noChangeAspect="1"/>
          </p:cNvPicPr>
          <p:nvPr/>
        </p:nvPicPr>
        <p:blipFill>
          <a:blip r:embed="rId4"/>
          <a:stretch>
            <a:fillRect/>
          </a:stretch>
        </p:blipFill>
        <p:spPr>
          <a:xfrm>
            <a:off x="1685059" y="955963"/>
            <a:ext cx="6668701" cy="1565564"/>
          </a:xfrm>
          <a:prstGeom prst="rect">
            <a:avLst/>
          </a:prstGeom>
        </p:spPr>
      </p:pic>
      <p:pic>
        <p:nvPicPr>
          <p:cNvPr id="7" name="Immagine 6">
            <a:extLst>
              <a:ext uri="{FF2B5EF4-FFF2-40B4-BE49-F238E27FC236}">
                <a16:creationId xmlns:a16="http://schemas.microsoft.com/office/drawing/2014/main" id="{8CD78D1D-D98A-8B5C-414E-AC9AA932A12B}"/>
              </a:ext>
            </a:extLst>
          </p:cNvPr>
          <p:cNvPicPr>
            <a:picLocks noChangeAspect="1"/>
          </p:cNvPicPr>
          <p:nvPr/>
        </p:nvPicPr>
        <p:blipFill>
          <a:blip r:embed="rId5"/>
          <a:stretch>
            <a:fillRect/>
          </a:stretch>
        </p:blipFill>
        <p:spPr>
          <a:xfrm>
            <a:off x="1685058" y="2678545"/>
            <a:ext cx="3801343" cy="3592831"/>
          </a:xfrm>
          <a:prstGeom prst="rect">
            <a:avLst/>
          </a:prstGeom>
        </p:spPr>
      </p:pic>
      <p:pic>
        <p:nvPicPr>
          <p:cNvPr id="8" name="Immagine 7">
            <a:extLst>
              <a:ext uri="{FF2B5EF4-FFF2-40B4-BE49-F238E27FC236}">
                <a16:creationId xmlns:a16="http://schemas.microsoft.com/office/drawing/2014/main" id="{47DC7279-C52A-AF7C-40DA-6817270F2695}"/>
              </a:ext>
            </a:extLst>
          </p:cNvPr>
          <p:cNvPicPr>
            <a:picLocks noChangeAspect="1"/>
          </p:cNvPicPr>
          <p:nvPr/>
        </p:nvPicPr>
        <p:blipFill>
          <a:blip r:embed="rId6"/>
          <a:stretch>
            <a:fillRect/>
          </a:stretch>
        </p:blipFill>
        <p:spPr>
          <a:xfrm>
            <a:off x="5641109" y="3602181"/>
            <a:ext cx="4532993" cy="603251"/>
          </a:xfrm>
          <a:prstGeom prst="rect">
            <a:avLst/>
          </a:prstGeom>
        </p:spPr>
      </p:pic>
      <p:sp>
        <p:nvSpPr>
          <p:cNvPr id="9" name="Text Placeholder 8">
            <a:extLst>
              <a:ext uri="{FF2B5EF4-FFF2-40B4-BE49-F238E27FC236}">
                <a16:creationId xmlns:a16="http://schemas.microsoft.com/office/drawing/2014/main" id="{CF0F2B72-28F0-0C40-1647-80F6409B53F0}"/>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spTree>
    <p:extLst>
      <p:ext uri="{BB962C8B-B14F-4D97-AF65-F5344CB8AC3E}">
        <p14:creationId xmlns:p14="http://schemas.microsoft.com/office/powerpoint/2010/main" val="656176464"/>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AA206157-AA95-A561-B149-B8F236A55A6F}"/>
              </a:ext>
            </a:extLst>
          </p:cNvPr>
          <p:cNvPicPr>
            <a:picLocks noChangeAspect="1"/>
          </p:cNvPicPr>
          <p:nvPr/>
        </p:nvPicPr>
        <p:blipFill>
          <a:blip r:embed="rId2"/>
          <a:stretch>
            <a:fillRect/>
          </a:stretch>
        </p:blipFill>
        <p:spPr>
          <a:xfrm>
            <a:off x="7311159" y="429493"/>
            <a:ext cx="3195787" cy="369455"/>
          </a:xfrm>
          <a:prstGeom prst="rect">
            <a:avLst/>
          </a:prstGeom>
        </p:spPr>
      </p:pic>
      <p:pic>
        <p:nvPicPr>
          <p:cNvPr id="5" name="Immagine 4">
            <a:extLst>
              <a:ext uri="{FF2B5EF4-FFF2-40B4-BE49-F238E27FC236}">
                <a16:creationId xmlns:a16="http://schemas.microsoft.com/office/drawing/2014/main" id="{085D7EF0-E71C-CF92-9D0E-CB9325FF4F3A}"/>
              </a:ext>
            </a:extLst>
          </p:cNvPr>
          <p:cNvPicPr>
            <a:picLocks noChangeAspect="1"/>
          </p:cNvPicPr>
          <p:nvPr/>
        </p:nvPicPr>
        <p:blipFill>
          <a:blip r:embed="rId3"/>
          <a:stretch>
            <a:fillRect/>
          </a:stretch>
        </p:blipFill>
        <p:spPr>
          <a:xfrm>
            <a:off x="8991095" y="1076614"/>
            <a:ext cx="825500" cy="1079500"/>
          </a:xfrm>
          <a:prstGeom prst="rect">
            <a:avLst/>
          </a:prstGeom>
        </p:spPr>
      </p:pic>
      <p:pic>
        <p:nvPicPr>
          <p:cNvPr id="6" name="Immagine 5">
            <a:extLst>
              <a:ext uri="{FF2B5EF4-FFF2-40B4-BE49-F238E27FC236}">
                <a16:creationId xmlns:a16="http://schemas.microsoft.com/office/drawing/2014/main" id="{D56CAFEF-305D-7CE7-B16E-BBBAD9D52765}"/>
              </a:ext>
            </a:extLst>
          </p:cNvPr>
          <p:cNvPicPr>
            <a:picLocks noChangeAspect="1"/>
          </p:cNvPicPr>
          <p:nvPr/>
        </p:nvPicPr>
        <p:blipFill>
          <a:blip r:embed="rId4"/>
          <a:stretch>
            <a:fillRect/>
          </a:stretch>
        </p:blipFill>
        <p:spPr>
          <a:xfrm>
            <a:off x="1685059" y="955963"/>
            <a:ext cx="6668701" cy="1565564"/>
          </a:xfrm>
          <a:prstGeom prst="rect">
            <a:avLst/>
          </a:prstGeom>
        </p:spPr>
      </p:pic>
      <p:pic>
        <p:nvPicPr>
          <p:cNvPr id="7" name="Immagine 6">
            <a:extLst>
              <a:ext uri="{FF2B5EF4-FFF2-40B4-BE49-F238E27FC236}">
                <a16:creationId xmlns:a16="http://schemas.microsoft.com/office/drawing/2014/main" id="{8CD78D1D-D98A-8B5C-414E-AC9AA932A12B}"/>
              </a:ext>
            </a:extLst>
          </p:cNvPr>
          <p:cNvPicPr>
            <a:picLocks noChangeAspect="1"/>
          </p:cNvPicPr>
          <p:nvPr/>
        </p:nvPicPr>
        <p:blipFill>
          <a:blip r:embed="rId5"/>
          <a:stretch>
            <a:fillRect/>
          </a:stretch>
        </p:blipFill>
        <p:spPr>
          <a:xfrm>
            <a:off x="1685058" y="2678545"/>
            <a:ext cx="3801343" cy="3592831"/>
          </a:xfrm>
          <a:prstGeom prst="rect">
            <a:avLst/>
          </a:prstGeom>
        </p:spPr>
      </p:pic>
      <p:pic>
        <p:nvPicPr>
          <p:cNvPr id="8" name="Immagine 7">
            <a:extLst>
              <a:ext uri="{FF2B5EF4-FFF2-40B4-BE49-F238E27FC236}">
                <a16:creationId xmlns:a16="http://schemas.microsoft.com/office/drawing/2014/main" id="{47DC7279-C52A-AF7C-40DA-6817270F2695}"/>
              </a:ext>
            </a:extLst>
          </p:cNvPr>
          <p:cNvPicPr>
            <a:picLocks noChangeAspect="1"/>
          </p:cNvPicPr>
          <p:nvPr/>
        </p:nvPicPr>
        <p:blipFill>
          <a:blip r:embed="rId6"/>
          <a:stretch>
            <a:fillRect/>
          </a:stretch>
        </p:blipFill>
        <p:spPr>
          <a:xfrm>
            <a:off x="5641109" y="3602181"/>
            <a:ext cx="4532993" cy="603251"/>
          </a:xfrm>
          <a:prstGeom prst="rect">
            <a:avLst/>
          </a:prstGeom>
        </p:spPr>
      </p:pic>
      <p:sp>
        <p:nvSpPr>
          <p:cNvPr id="2" name="CasellaDiTesto 1">
            <a:extLst>
              <a:ext uri="{FF2B5EF4-FFF2-40B4-BE49-F238E27FC236}">
                <a16:creationId xmlns:a16="http://schemas.microsoft.com/office/drawing/2014/main" id="{D27D19E1-F52B-FDBA-11FA-DBD390768383}"/>
              </a:ext>
            </a:extLst>
          </p:cNvPr>
          <p:cNvSpPr txBox="1"/>
          <p:nvPr/>
        </p:nvSpPr>
        <p:spPr>
          <a:xfrm>
            <a:off x="4234606" y="3429000"/>
            <a:ext cx="3722791" cy="1426920"/>
          </a:xfrm>
          <a:prstGeom prst="rect">
            <a:avLst/>
          </a:prstGeom>
          <a:noFill/>
          <a:effectLst/>
        </p:spPr>
        <p:txBody>
          <a:bodyPr wrap="square" lIns="36000" tIns="36000" rIns="36000" bIns="36000" rtlCol="0">
            <a:spAutoFit/>
          </a:bodyPr>
          <a:lstStyle/>
          <a:p>
            <a:pPr algn="ctr"/>
            <a:r>
              <a:rPr lang="it-IT" sz="4400">
                <a:solidFill>
                  <a:srgbClr val="FF0000"/>
                </a:solidFill>
                <a:highlight>
                  <a:srgbClr val="C0C0C0"/>
                </a:highlight>
              </a:rPr>
              <a:t>SUBCLAVIAN VEIN</a:t>
            </a:r>
          </a:p>
        </p:txBody>
      </p:sp>
      <p:sp>
        <p:nvSpPr>
          <p:cNvPr id="10" name="Text Placeholder 9">
            <a:extLst>
              <a:ext uri="{FF2B5EF4-FFF2-40B4-BE49-F238E27FC236}">
                <a16:creationId xmlns:a16="http://schemas.microsoft.com/office/drawing/2014/main" id="{9D1C51CA-B08C-4CA0-B909-08FD202F8E3D}"/>
              </a:ext>
            </a:extLst>
          </p:cNvPr>
          <p:cNvSpPr>
            <a:spLocks noGrp="1"/>
          </p:cNvSpPr>
          <p:nvPr>
            <p:ph type="body" sz="quarter" idx="14"/>
          </p:nvPr>
        </p:nvSpPr>
        <p:spPr>
          <a:xfrm>
            <a:off x="6677360" y="6280531"/>
            <a:ext cx="3352800" cy="295955"/>
          </a:xfrm>
        </p:spPr>
        <p:txBody>
          <a:bodyPr/>
          <a:lstStyle/>
          <a:p>
            <a:r>
              <a:rPr lang="es-ES" err="1"/>
              <a:t>Meet</a:t>
            </a:r>
            <a:r>
              <a:rPr lang="es-ES"/>
              <a:t> </a:t>
            </a:r>
            <a:r>
              <a:rPr lang="es-ES" err="1"/>
              <a:t>the</a:t>
            </a:r>
            <a:r>
              <a:rPr lang="es-ES"/>
              <a:t> </a:t>
            </a:r>
            <a:r>
              <a:rPr lang="es-ES" err="1"/>
              <a:t>Experts</a:t>
            </a:r>
            <a:endParaRPr lang="es-ES"/>
          </a:p>
        </p:txBody>
      </p:sp>
    </p:spTree>
    <p:extLst>
      <p:ext uri="{BB962C8B-B14F-4D97-AF65-F5344CB8AC3E}">
        <p14:creationId xmlns:p14="http://schemas.microsoft.com/office/powerpoint/2010/main" val="1113821616"/>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2D61C9C2-EF96-52AE-2F86-4E6BD82E385C}"/>
              </a:ext>
            </a:extLst>
          </p:cNvPr>
          <p:cNvSpPr>
            <a:spLocks noGrp="1"/>
          </p:cNvSpPr>
          <p:nvPr>
            <p:ph type="body" sz="quarter" idx="13"/>
          </p:nvPr>
        </p:nvSpPr>
        <p:spPr>
          <a:xfrm>
            <a:off x="638450" y="306031"/>
            <a:ext cx="10950297" cy="826757"/>
          </a:xfrm>
        </p:spPr>
        <p:txBody>
          <a:bodyPr/>
          <a:lstStyle/>
          <a:p>
            <a:r>
              <a:rPr lang="it-IT"/>
              <a:t>LORENTE PAPERS ANALISYS</a:t>
            </a:r>
          </a:p>
        </p:txBody>
      </p:sp>
      <p:graphicFrame>
        <p:nvGraphicFramePr>
          <p:cNvPr id="4" name="Tabella 4">
            <a:extLst>
              <a:ext uri="{FF2B5EF4-FFF2-40B4-BE49-F238E27FC236}">
                <a16:creationId xmlns:a16="http://schemas.microsoft.com/office/drawing/2014/main" id="{4D00FD08-04FF-AC4E-3ED9-A8C6CCE25585}"/>
              </a:ext>
            </a:extLst>
          </p:cNvPr>
          <p:cNvGraphicFramePr>
            <a:graphicFrameLocks noGrp="1"/>
          </p:cNvGraphicFramePr>
          <p:nvPr>
            <p:ph idx="1"/>
          </p:nvPr>
        </p:nvGraphicFramePr>
        <p:xfrm>
          <a:off x="812799" y="2074334"/>
          <a:ext cx="10775945" cy="2209801"/>
        </p:xfrm>
        <a:graphic>
          <a:graphicData uri="http://schemas.openxmlformats.org/drawingml/2006/table">
            <a:tbl>
              <a:tblPr firstRow="1" bandRow="1">
                <a:tableStyleId>{5C22544A-7EE6-4342-B048-85BDC9FD1C3A}</a:tableStyleId>
              </a:tblPr>
              <a:tblGrid>
                <a:gridCol w="2155189">
                  <a:extLst>
                    <a:ext uri="{9D8B030D-6E8A-4147-A177-3AD203B41FA5}">
                      <a16:colId xmlns:a16="http://schemas.microsoft.com/office/drawing/2014/main" val="1690608105"/>
                    </a:ext>
                  </a:extLst>
                </a:gridCol>
                <a:gridCol w="2155189">
                  <a:extLst>
                    <a:ext uri="{9D8B030D-6E8A-4147-A177-3AD203B41FA5}">
                      <a16:colId xmlns:a16="http://schemas.microsoft.com/office/drawing/2014/main" val="2100438194"/>
                    </a:ext>
                  </a:extLst>
                </a:gridCol>
                <a:gridCol w="2155189">
                  <a:extLst>
                    <a:ext uri="{9D8B030D-6E8A-4147-A177-3AD203B41FA5}">
                      <a16:colId xmlns:a16="http://schemas.microsoft.com/office/drawing/2014/main" val="2412754813"/>
                    </a:ext>
                  </a:extLst>
                </a:gridCol>
                <a:gridCol w="2155189">
                  <a:extLst>
                    <a:ext uri="{9D8B030D-6E8A-4147-A177-3AD203B41FA5}">
                      <a16:colId xmlns:a16="http://schemas.microsoft.com/office/drawing/2014/main" val="3938732769"/>
                    </a:ext>
                  </a:extLst>
                </a:gridCol>
                <a:gridCol w="2155189">
                  <a:extLst>
                    <a:ext uri="{9D8B030D-6E8A-4147-A177-3AD203B41FA5}">
                      <a16:colId xmlns:a16="http://schemas.microsoft.com/office/drawing/2014/main" val="932945894"/>
                    </a:ext>
                  </a:extLst>
                </a:gridCol>
              </a:tblGrid>
              <a:tr h="800101">
                <a:tc>
                  <a:txBody>
                    <a:bodyPr/>
                    <a:lstStyle/>
                    <a:p>
                      <a:r>
                        <a:rPr lang="it-IT" sz="1900"/>
                        <a:t>SITE</a:t>
                      </a:r>
                    </a:p>
                  </a:txBody>
                  <a:tcPr/>
                </a:tc>
                <a:tc>
                  <a:txBody>
                    <a:bodyPr/>
                    <a:lstStyle/>
                    <a:p>
                      <a:r>
                        <a:rPr lang="it-IT" sz="1900"/>
                        <a:t>STANDARD CVC</a:t>
                      </a:r>
                    </a:p>
                  </a:txBody>
                  <a:tcPr/>
                </a:tc>
                <a:tc>
                  <a:txBody>
                    <a:bodyPr/>
                    <a:lstStyle/>
                    <a:p>
                      <a:r>
                        <a:rPr lang="it-IT" sz="1900"/>
                        <a:t>CHG CVC</a:t>
                      </a:r>
                    </a:p>
                  </a:txBody>
                  <a:tcPr/>
                </a:tc>
                <a:tc>
                  <a:txBody>
                    <a:bodyPr/>
                    <a:lstStyle/>
                    <a:p>
                      <a:r>
                        <a:rPr lang="it-IT" sz="1900"/>
                        <a:t>TOTAL</a:t>
                      </a:r>
                    </a:p>
                  </a:txBody>
                  <a:tcPr/>
                </a:tc>
                <a:tc>
                  <a:txBody>
                    <a:bodyPr/>
                    <a:lstStyle/>
                    <a:p>
                      <a:r>
                        <a:rPr lang="it-IT" sz="1900"/>
                        <a:t>ADVANTAGE</a:t>
                      </a:r>
                    </a:p>
                  </a:txBody>
                  <a:tcPr/>
                </a:tc>
                <a:extLst>
                  <a:ext uri="{0D108BD9-81ED-4DB2-BD59-A6C34878D82A}">
                    <a16:rowId xmlns:a16="http://schemas.microsoft.com/office/drawing/2014/main" val="128937488"/>
                  </a:ext>
                </a:extLst>
              </a:tr>
              <a:tr h="469900">
                <a:tc>
                  <a:txBody>
                    <a:bodyPr/>
                    <a:lstStyle/>
                    <a:p>
                      <a:r>
                        <a:rPr lang="it-IT" sz="1900"/>
                        <a:t>FEMORAL</a:t>
                      </a:r>
                    </a:p>
                  </a:txBody>
                  <a:tcPr/>
                </a:tc>
                <a:tc>
                  <a:txBody>
                    <a:bodyPr/>
                    <a:lstStyle/>
                    <a:p>
                      <a:r>
                        <a:rPr lang="it-IT" sz="1900" kern="1200">
                          <a:solidFill>
                            <a:schemeClr val="dk1"/>
                          </a:solidFill>
                          <a:effectLst/>
                          <a:latin typeface="+mn-lt"/>
                          <a:ea typeface="+mn-ea"/>
                          <a:cs typeface="+mn-cs"/>
                        </a:rPr>
                        <a:t>8.61</a:t>
                      </a:r>
                      <a:endParaRPr lang="it-IT" sz="1900"/>
                    </a:p>
                  </a:txBody>
                  <a:tcPr/>
                </a:tc>
                <a:tc>
                  <a:txBody>
                    <a:bodyPr/>
                    <a:lstStyle/>
                    <a:p>
                      <a:r>
                        <a:rPr lang="it-IT" sz="1900"/>
                        <a:t>0</a:t>
                      </a:r>
                    </a:p>
                  </a:txBody>
                  <a:tcPr/>
                </a:tc>
                <a:tc>
                  <a:txBody>
                    <a:bodyPr/>
                    <a:lstStyle/>
                    <a:p>
                      <a:r>
                        <a:rPr lang="it-IT" sz="1900"/>
                        <a:t>254</a:t>
                      </a:r>
                    </a:p>
                  </a:txBody>
                  <a:tcPr/>
                </a:tc>
                <a:tc>
                  <a:txBody>
                    <a:bodyPr/>
                    <a:lstStyle/>
                    <a:p>
                      <a:r>
                        <a:rPr lang="it-IT" sz="1900" kern="1200">
                          <a:solidFill>
                            <a:schemeClr val="dk1"/>
                          </a:solidFill>
                          <a:effectLst/>
                          <a:latin typeface="+mn-lt"/>
                          <a:ea typeface="+mn-ea"/>
                          <a:cs typeface="+mn-cs"/>
                        </a:rPr>
                        <a:t>&lt;.001</a:t>
                      </a:r>
                      <a:endParaRPr lang="it-IT" sz="1900"/>
                    </a:p>
                  </a:txBody>
                  <a:tcPr/>
                </a:tc>
                <a:extLst>
                  <a:ext uri="{0D108BD9-81ED-4DB2-BD59-A6C34878D82A}">
                    <a16:rowId xmlns:a16="http://schemas.microsoft.com/office/drawing/2014/main" val="107641222"/>
                  </a:ext>
                </a:extLst>
              </a:tr>
              <a:tr h="469900">
                <a:tc>
                  <a:txBody>
                    <a:bodyPr/>
                    <a:lstStyle/>
                    <a:p>
                      <a:r>
                        <a:rPr lang="it-IT" sz="1900"/>
                        <a:t>SUBCLAVIAN</a:t>
                      </a:r>
                    </a:p>
                  </a:txBody>
                  <a:tcPr/>
                </a:tc>
                <a:tc>
                  <a:txBody>
                    <a:bodyPr/>
                    <a:lstStyle/>
                    <a:p>
                      <a:r>
                        <a:rPr lang="it-IT" sz="1900"/>
                        <a:t>2.12</a:t>
                      </a:r>
                    </a:p>
                  </a:txBody>
                  <a:tcPr/>
                </a:tc>
                <a:tc>
                  <a:txBody>
                    <a:bodyPr/>
                    <a:lstStyle/>
                    <a:p>
                      <a:r>
                        <a:rPr lang="it-IT" sz="1900"/>
                        <a:t>0</a:t>
                      </a:r>
                    </a:p>
                  </a:txBody>
                  <a:tcPr/>
                </a:tc>
                <a:tc>
                  <a:txBody>
                    <a:bodyPr/>
                    <a:lstStyle/>
                    <a:p>
                      <a:r>
                        <a:rPr lang="it-IT" sz="1900"/>
                        <a:t>871</a:t>
                      </a:r>
                    </a:p>
                  </a:txBody>
                  <a:tcPr/>
                </a:tc>
                <a:tc>
                  <a:txBody>
                    <a:bodyPr/>
                    <a:lstStyle/>
                    <a:p>
                      <a:r>
                        <a:rPr lang="it-IT" sz="1900"/>
                        <a:t>0.02</a:t>
                      </a:r>
                    </a:p>
                  </a:txBody>
                  <a:tcPr/>
                </a:tc>
                <a:extLst>
                  <a:ext uri="{0D108BD9-81ED-4DB2-BD59-A6C34878D82A}">
                    <a16:rowId xmlns:a16="http://schemas.microsoft.com/office/drawing/2014/main" val="2680170231"/>
                  </a:ext>
                </a:extLst>
              </a:tr>
              <a:tr h="469900">
                <a:tc>
                  <a:txBody>
                    <a:bodyPr/>
                    <a:lstStyle/>
                    <a:p>
                      <a:r>
                        <a:rPr lang="it-IT" sz="1900"/>
                        <a:t>JUGULAR</a:t>
                      </a:r>
                    </a:p>
                  </a:txBody>
                  <a:tcPr/>
                </a:tc>
                <a:tc>
                  <a:txBody>
                    <a:bodyPr/>
                    <a:lstStyle/>
                    <a:p>
                      <a:r>
                        <a:rPr lang="it-IT" sz="1900"/>
                        <a:t>5.04</a:t>
                      </a:r>
                    </a:p>
                  </a:txBody>
                  <a:tcPr/>
                </a:tc>
                <a:tc>
                  <a:txBody>
                    <a:bodyPr/>
                    <a:lstStyle/>
                    <a:p>
                      <a:r>
                        <a:rPr lang="it-IT" sz="1900"/>
                        <a:t>0</a:t>
                      </a:r>
                    </a:p>
                  </a:txBody>
                  <a:tcPr/>
                </a:tc>
                <a:tc>
                  <a:txBody>
                    <a:bodyPr/>
                    <a:lstStyle/>
                    <a:p>
                      <a:r>
                        <a:rPr lang="it-IT" sz="1900"/>
                        <a:t>636</a:t>
                      </a:r>
                    </a:p>
                  </a:txBody>
                  <a:tcPr/>
                </a:tc>
                <a:tc>
                  <a:txBody>
                    <a:bodyPr/>
                    <a:lstStyle/>
                    <a:p>
                      <a:r>
                        <a:rPr lang="it-IT" sz="1900" kern="1200" dirty="0">
                          <a:solidFill>
                            <a:schemeClr val="dk1"/>
                          </a:solidFill>
                          <a:effectLst/>
                          <a:latin typeface="+mn-lt"/>
                          <a:ea typeface="+mn-ea"/>
                          <a:cs typeface="+mn-cs"/>
                        </a:rPr>
                        <a:t>&lt;.001</a:t>
                      </a:r>
                      <a:endParaRPr lang="it-IT" sz="1900" dirty="0"/>
                    </a:p>
                  </a:txBody>
                  <a:tcPr/>
                </a:tc>
                <a:extLst>
                  <a:ext uri="{0D108BD9-81ED-4DB2-BD59-A6C34878D82A}">
                    <a16:rowId xmlns:a16="http://schemas.microsoft.com/office/drawing/2014/main" val="441681992"/>
                  </a:ext>
                </a:extLst>
              </a:tr>
            </a:tbl>
          </a:graphicData>
        </a:graphic>
      </p:graphicFrame>
      <p:sp>
        <p:nvSpPr>
          <p:cNvPr id="5" name="Text Placeholder 4">
            <a:extLst>
              <a:ext uri="{FF2B5EF4-FFF2-40B4-BE49-F238E27FC236}">
                <a16:creationId xmlns:a16="http://schemas.microsoft.com/office/drawing/2014/main" id="{C48682AD-0FA0-20B3-0F90-F25FD5B2CE37}"/>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sp>
        <p:nvSpPr>
          <p:cNvPr id="3" name="Anello 2">
            <a:extLst>
              <a:ext uri="{FF2B5EF4-FFF2-40B4-BE49-F238E27FC236}">
                <a16:creationId xmlns:a16="http://schemas.microsoft.com/office/drawing/2014/main" id="{99D39955-3570-D7D0-446C-F7B67552A584}"/>
              </a:ext>
            </a:extLst>
          </p:cNvPr>
          <p:cNvSpPr/>
          <p:nvPr/>
        </p:nvSpPr>
        <p:spPr>
          <a:xfrm>
            <a:off x="8991596" y="2456801"/>
            <a:ext cx="2133600" cy="2347191"/>
          </a:xfrm>
          <a:prstGeom prst="donut">
            <a:avLst>
              <a:gd name="adj" fmla="val 6813"/>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
        <p:nvSpPr>
          <p:cNvPr id="9" name="CasellaDiTesto 8">
            <a:extLst>
              <a:ext uri="{FF2B5EF4-FFF2-40B4-BE49-F238E27FC236}">
                <a16:creationId xmlns:a16="http://schemas.microsoft.com/office/drawing/2014/main" id="{D8F5CA59-9A7C-4DA8-8B96-CF27396567BA}"/>
              </a:ext>
            </a:extLst>
          </p:cNvPr>
          <p:cNvSpPr txBox="1"/>
          <p:nvPr/>
        </p:nvSpPr>
        <p:spPr>
          <a:xfrm>
            <a:off x="414545" y="5919772"/>
            <a:ext cx="6855460" cy="738664"/>
          </a:xfrm>
          <a:prstGeom prst="rect">
            <a:avLst/>
          </a:prstGeom>
          <a:noFill/>
          <a:effectLst/>
        </p:spPr>
        <p:txBody>
          <a:bodyPr wrap="square">
            <a:spAutoFit/>
          </a:bodyPr>
          <a:lstStyle/>
          <a:p>
            <a:r>
              <a:rPr lang="en-US" sz="1400" dirty="0"/>
              <a:t>Am J Infect Control. 2014 Mar;42(3):321-4</a:t>
            </a:r>
          </a:p>
          <a:p>
            <a:r>
              <a:rPr lang="en-US" sz="1400" dirty="0"/>
              <a:t>Am J Infect Control. 2014 Mar;42(3):1130-2.S16 </a:t>
            </a:r>
          </a:p>
          <a:p>
            <a:r>
              <a:rPr lang="en-US" sz="1400" dirty="0"/>
              <a:t>Am J Infect Control. 2015 Mar;43(1):711-4</a:t>
            </a:r>
          </a:p>
        </p:txBody>
      </p:sp>
    </p:spTree>
    <p:extLst>
      <p:ext uri="{BB962C8B-B14F-4D97-AF65-F5344CB8AC3E}">
        <p14:creationId xmlns:p14="http://schemas.microsoft.com/office/powerpoint/2010/main" val="3956989017"/>
      </p:ext>
    </p:extLst>
  </p:cSld>
  <p:clrMapOvr>
    <a:masterClrMapping/>
  </p:clrMapOvr>
  <p:transition spd="slow">
    <p:fade/>
  </p:transition>
  <p:extLst>
    <p:ext uri="{6950BFC3-D8DA-4A85-94F7-54DA5524770B}">
      <p188:commentRel xmlns:p188="http://schemas.microsoft.com/office/powerpoint/2018/8/main" r:id="rId2"/>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8CBDF7B-0F3F-EFDB-23BB-800D0143B236}"/>
              </a:ext>
            </a:extLst>
          </p:cNvPr>
          <p:cNvSpPr txBox="1"/>
          <p:nvPr/>
        </p:nvSpPr>
        <p:spPr>
          <a:xfrm>
            <a:off x="1766455" y="864696"/>
            <a:ext cx="5742709" cy="1200329"/>
          </a:xfrm>
          <a:prstGeom prst="rect">
            <a:avLst/>
          </a:prstGeom>
          <a:noFill/>
          <a:effectLst/>
        </p:spPr>
        <p:txBody>
          <a:bodyPr wrap="square">
            <a:spAutoFit/>
          </a:bodyPr>
          <a:lstStyle/>
          <a:p>
            <a:r>
              <a:rPr lang="it-IT" dirty="0">
                <a:solidFill>
                  <a:srgbClr val="444444"/>
                </a:solidFill>
                <a:latin typeface=".SFNS"/>
              </a:rPr>
              <a:t>Do </a:t>
            </a:r>
            <a:r>
              <a:rPr lang="it-IT" dirty="0" err="1">
                <a:solidFill>
                  <a:srgbClr val="444444"/>
                </a:solidFill>
                <a:latin typeface=".SFNS"/>
              </a:rPr>
              <a:t>antimicrobial</a:t>
            </a:r>
            <a:r>
              <a:rPr lang="it-IT" dirty="0">
                <a:solidFill>
                  <a:srgbClr val="444444"/>
                </a:solidFill>
                <a:latin typeface=".SFNS"/>
              </a:rPr>
              <a:t> and </a:t>
            </a:r>
            <a:r>
              <a:rPr lang="it-IT" dirty="0" err="1">
                <a:solidFill>
                  <a:srgbClr val="444444"/>
                </a:solidFill>
                <a:latin typeface=".SFNS"/>
              </a:rPr>
              <a:t>antithrombogenic</a:t>
            </a:r>
            <a:r>
              <a:rPr lang="it-IT" dirty="0">
                <a:solidFill>
                  <a:srgbClr val="444444"/>
                </a:solidFill>
                <a:latin typeface=".SFNS"/>
              </a:rPr>
              <a:t> </a:t>
            </a:r>
            <a:r>
              <a:rPr lang="it-IT" dirty="0" err="1">
                <a:solidFill>
                  <a:srgbClr val="444444"/>
                </a:solidFill>
                <a:latin typeface=".SFNS"/>
              </a:rPr>
              <a:t>peripherally</a:t>
            </a:r>
            <a:r>
              <a:rPr lang="it-IT" dirty="0">
                <a:solidFill>
                  <a:srgbClr val="444444"/>
                </a:solidFill>
                <a:latin typeface=".SFNS"/>
              </a:rPr>
              <a:t> </a:t>
            </a:r>
            <a:r>
              <a:rPr lang="it-IT" dirty="0" err="1">
                <a:solidFill>
                  <a:srgbClr val="444444"/>
                </a:solidFill>
                <a:latin typeface=".SFNS"/>
              </a:rPr>
              <a:t>inserted</a:t>
            </a:r>
            <a:r>
              <a:rPr lang="it-IT" dirty="0">
                <a:solidFill>
                  <a:srgbClr val="444444"/>
                </a:solidFill>
                <a:latin typeface=".SFNS"/>
              </a:rPr>
              <a:t> </a:t>
            </a:r>
            <a:r>
              <a:rPr lang="it-IT" dirty="0" err="1">
                <a:solidFill>
                  <a:srgbClr val="444444"/>
                </a:solidFill>
                <a:latin typeface=".SFNS"/>
              </a:rPr>
              <a:t>central</a:t>
            </a:r>
            <a:r>
              <a:rPr lang="it-IT" dirty="0">
                <a:solidFill>
                  <a:srgbClr val="444444"/>
                </a:solidFill>
                <a:latin typeface=".SFNS"/>
              </a:rPr>
              <a:t> </a:t>
            </a:r>
            <a:r>
              <a:rPr lang="it-IT" dirty="0" err="1">
                <a:solidFill>
                  <a:srgbClr val="444444"/>
                </a:solidFill>
                <a:latin typeface=".SFNS"/>
              </a:rPr>
              <a:t>catheter</a:t>
            </a:r>
            <a:r>
              <a:rPr lang="it-IT" dirty="0">
                <a:solidFill>
                  <a:srgbClr val="444444"/>
                </a:solidFill>
                <a:latin typeface=".SFNS"/>
              </a:rPr>
              <a:t> (PICC) </a:t>
            </a:r>
            <a:r>
              <a:rPr lang="it-IT" dirty="0" err="1">
                <a:solidFill>
                  <a:srgbClr val="444444"/>
                </a:solidFill>
                <a:latin typeface=".SFNS"/>
              </a:rPr>
              <a:t>materials</a:t>
            </a:r>
            <a:r>
              <a:rPr lang="it-IT" dirty="0">
                <a:solidFill>
                  <a:srgbClr val="444444"/>
                </a:solidFill>
                <a:latin typeface=".SFNS"/>
              </a:rPr>
              <a:t> </a:t>
            </a:r>
            <a:r>
              <a:rPr lang="it-IT" dirty="0" err="1">
                <a:solidFill>
                  <a:srgbClr val="444444"/>
                </a:solidFill>
                <a:latin typeface=".SFNS"/>
              </a:rPr>
              <a:t>prevent</a:t>
            </a:r>
            <a:r>
              <a:rPr lang="it-IT" dirty="0">
                <a:solidFill>
                  <a:srgbClr val="444444"/>
                </a:solidFill>
                <a:latin typeface=".SFNS"/>
              </a:rPr>
              <a:t> </a:t>
            </a:r>
            <a:r>
              <a:rPr lang="it-IT" dirty="0" err="1">
                <a:solidFill>
                  <a:srgbClr val="444444"/>
                </a:solidFill>
                <a:latin typeface=".SFNS"/>
              </a:rPr>
              <a:t>catheter</a:t>
            </a:r>
            <a:r>
              <a:rPr lang="it-IT" dirty="0">
                <a:solidFill>
                  <a:srgbClr val="444444"/>
                </a:solidFill>
                <a:latin typeface=".SFNS"/>
              </a:rPr>
              <a:t> </a:t>
            </a:r>
            <a:r>
              <a:rPr lang="it-IT" dirty="0" err="1">
                <a:solidFill>
                  <a:srgbClr val="444444"/>
                </a:solidFill>
                <a:latin typeface=".SFNS"/>
              </a:rPr>
              <a:t>complications</a:t>
            </a:r>
            <a:r>
              <a:rPr lang="it-IT" dirty="0">
                <a:solidFill>
                  <a:srgbClr val="444444"/>
                </a:solidFill>
                <a:latin typeface=".SFNS"/>
              </a:rPr>
              <a:t>? An </a:t>
            </a:r>
            <a:r>
              <a:rPr lang="it-IT" dirty="0" err="1">
                <a:solidFill>
                  <a:srgbClr val="444444"/>
                </a:solidFill>
                <a:latin typeface=".SFNS"/>
              </a:rPr>
              <a:t>analysis</a:t>
            </a:r>
            <a:r>
              <a:rPr lang="it-IT" dirty="0">
                <a:solidFill>
                  <a:srgbClr val="444444"/>
                </a:solidFill>
                <a:latin typeface=".SFNS"/>
              </a:rPr>
              <a:t> of 42,562 </a:t>
            </a:r>
            <a:r>
              <a:rPr lang="it-IT" dirty="0" err="1">
                <a:solidFill>
                  <a:srgbClr val="444444"/>
                </a:solidFill>
                <a:latin typeface=".SFNS"/>
              </a:rPr>
              <a:t>hospitalized</a:t>
            </a:r>
            <a:r>
              <a:rPr lang="it-IT" dirty="0">
                <a:solidFill>
                  <a:srgbClr val="444444"/>
                </a:solidFill>
                <a:latin typeface=".SFNS"/>
              </a:rPr>
              <a:t> </a:t>
            </a:r>
            <a:r>
              <a:rPr lang="it-IT" dirty="0" err="1">
                <a:solidFill>
                  <a:srgbClr val="444444"/>
                </a:solidFill>
                <a:latin typeface=".SFNS"/>
              </a:rPr>
              <a:t>medical</a:t>
            </a:r>
            <a:r>
              <a:rPr lang="it-IT" dirty="0">
                <a:solidFill>
                  <a:srgbClr val="444444"/>
                </a:solidFill>
                <a:latin typeface=".SFNS"/>
              </a:rPr>
              <a:t> </a:t>
            </a:r>
            <a:r>
              <a:rPr lang="it-IT" dirty="0" err="1">
                <a:solidFill>
                  <a:srgbClr val="444444"/>
                </a:solidFill>
                <a:latin typeface=".SFNS"/>
              </a:rPr>
              <a:t>patients</a:t>
            </a:r>
            <a:r>
              <a:rPr lang="it-IT" dirty="0">
                <a:solidFill>
                  <a:srgbClr val="444444"/>
                </a:solidFill>
                <a:latin typeface=".SFNS"/>
              </a:rPr>
              <a:t> </a:t>
            </a:r>
            <a:endParaRPr lang="it-IT" dirty="0"/>
          </a:p>
        </p:txBody>
      </p:sp>
      <p:pic>
        <p:nvPicPr>
          <p:cNvPr id="6" name="Immagine 5">
            <a:extLst>
              <a:ext uri="{FF2B5EF4-FFF2-40B4-BE49-F238E27FC236}">
                <a16:creationId xmlns:a16="http://schemas.microsoft.com/office/drawing/2014/main" id="{1924F3CF-3A14-9257-7889-01330184DAFE}"/>
              </a:ext>
            </a:extLst>
          </p:cNvPr>
          <p:cNvPicPr>
            <a:picLocks noChangeAspect="1"/>
          </p:cNvPicPr>
          <p:nvPr/>
        </p:nvPicPr>
        <p:blipFill>
          <a:blip r:embed="rId2"/>
          <a:stretch>
            <a:fillRect/>
          </a:stretch>
        </p:blipFill>
        <p:spPr>
          <a:xfrm>
            <a:off x="9004194" y="278670"/>
            <a:ext cx="1522375" cy="2032577"/>
          </a:xfrm>
          <a:prstGeom prst="rect">
            <a:avLst/>
          </a:prstGeom>
        </p:spPr>
      </p:pic>
      <p:sp>
        <p:nvSpPr>
          <p:cNvPr id="8" name="CasellaDiTesto 7">
            <a:extLst>
              <a:ext uri="{FF2B5EF4-FFF2-40B4-BE49-F238E27FC236}">
                <a16:creationId xmlns:a16="http://schemas.microsoft.com/office/drawing/2014/main" id="{460F93DA-F1C3-3B82-5F7C-3D02A3C3BA36}"/>
              </a:ext>
            </a:extLst>
          </p:cNvPr>
          <p:cNvSpPr txBox="1"/>
          <p:nvPr/>
        </p:nvSpPr>
        <p:spPr>
          <a:xfrm>
            <a:off x="1766455" y="2662628"/>
            <a:ext cx="6199909" cy="1200329"/>
          </a:xfrm>
          <a:prstGeom prst="rect">
            <a:avLst/>
          </a:prstGeom>
          <a:noFill/>
          <a:effectLst/>
        </p:spPr>
        <p:txBody>
          <a:bodyPr wrap="square">
            <a:spAutoFit/>
          </a:bodyPr>
          <a:lstStyle/>
          <a:p>
            <a:r>
              <a:rPr lang="it-IT">
                <a:solidFill>
                  <a:srgbClr val="444444"/>
                </a:solidFill>
                <a:latin typeface=".SFNS"/>
              </a:rPr>
              <a:t>Of 42,562 </a:t>
            </a:r>
            <a:r>
              <a:rPr lang="it-IT" err="1">
                <a:solidFill>
                  <a:srgbClr val="444444"/>
                </a:solidFill>
                <a:latin typeface=".SFNS"/>
              </a:rPr>
              <a:t>patients</a:t>
            </a:r>
            <a:r>
              <a:rPr lang="it-IT">
                <a:solidFill>
                  <a:srgbClr val="444444"/>
                </a:solidFill>
                <a:latin typeface=".SFNS"/>
              </a:rPr>
              <a:t> with a PICC, 39,806 (93.5%) </a:t>
            </a:r>
            <a:r>
              <a:rPr lang="it-IT" err="1">
                <a:solidFill>
                  <a:srgbClr val="444444"/>
                </a:solidFill>
                <a:latin typeface=".SFNS"/>
              </a:rPr>
              <a:t>were</a:t>
            </a:r>
            <a:r>
              <a:rPr lang="it-IT">
                <a:solidFill>
                  <a:srgbClr val="444444"/>
                </a:solidFill>
                <a:latin typeface=".SFNS"/>
              </a:rPr>
              <a:t> </a:t>
            </a:r>
            <a:r>
              <a:rPr lang="it-IT" err="1">
                <a:solidFill>
                  <a:srgbClr val="444444"/>
                </a:solidFill>
                <a:latin typeface=".SFNS"/>
              </a:rPr>
              <a:t>plain</a:t>
            </a:r>
            <a:r>
              <a:rPr lang="it-IT">
                <a:solidFill>
                  <a:srgbClr val="444444"/>
                </a:solidFill>
                <a:latin typeface=".SFNS"/>
              </a:rPr>
              <a:t> </a:t>
            </a:r>
            <a:r>
              <a:rPr lang="it-IT" err="1">
                <a:solidFill>
                  <a:srgbClr val="444444"/>
                </a:solidFill>
                <a:latin typeface=".SFNS"/>
              </a:rPr>
              <a:t>polyurethane</a:t>
            </a:r>
            <a:r>
              <a:rPr lang="it-IT">
                <a:solidFill>
                  <a:srgbClr val="444444"/>
                </a:solidFill>
                <a:latin typeface=".SFNS"/>
              </a:rPr>
              <a:t>, 2,263 (5.3%) </a:t>
            </a:r>
            <a:r>
              <a:rPr lang="it-IT" err="1">
                <a:solidFill>
                  <a:srgbClr val="444444"/>
                </a:solidFill>
                <a:latin typeface=".SFNS"/>
              </a:rPr>
              <a:t>incorporated</a:t>
            </a:r>
            <a:r>
              <a:rPr lang="it-IT">
                <a:solidFill>
                  <a:srgbClr val="444444"/>
                </a:solidFill>
                <a:latin typeface=".SFNS"/>
              </a:rPr>
              <a:t> </a:t>
            </a:r>
            <a:r>
              <a:rPr lang="it-IT" err="1">
                <a:solidFill>
                  <a:srgbClr val="444444"/>
                </a:solidFill>
                <a:latin typeface=".SFNS"/>
              </a:rPr>
              <a:t>antimicrobial</a:t>
            </a:r>
            <a:r>
              <a:rPr lang="it-IT">
                <a:solidFill>
                  <a:srgbClr val="444444"/>
                </a:solidFill>
                <a:latin typeface=".SFNS"/>
              </a:rPr>
              <a:t> </a:t>
            </a:r>
            <a:r>
              <a:rPr lang="it-IT" err="1">
                <a:solidFill>
                  <a:srgbClr val="444444"/>
                </a:solidFill>
                <a:latin typeface=".SFNS"/>
              </a:rPr>
              <a:t>materials</a:t>
            </a:r>
            <a:r>
              <a:rPr lang="it-IT">
                <a:solidFill>
                  <a:srgbClr val="444444"/>
                </a:solidFill>
                <a:latin typeface=".SFNS"/>
              </a:rPr>
              <a:t>, and 921 (2.2%) </a:t>
            </a:r>
            <a:r>
              <a:rPr lang="it-IT" err="1">
                <a:solidFill>
                  <a:srgbClr val="444444"/>
                </a:solidFill>
                <a:latin typeface=".SFNS"/>
              </a:rPr>
              <a:t>incorporated</a:t>
            </a:r>
            <a:r>
              <a:rPr lang="it-IT">
                <a:solidFill>
                  <a:srgbClr val="444444"/>
                </a:solidFill>
                <a:latin typeface=".SFNS"/>
              </a:rPr>
              <a:t> </a:t>
            </a:r>
            <a:r>
              <a:rPr lang="it-IT" err="1">
                <a:solidFill>
                  <a:srgbClr val="444444"/>
                </a:solidFill>
                <a:latin typeface=".SFNS"/>
              </a:rPr>
              <a:t>antithrombogenic</a:t>
            </a:r>
            <a:r>
              <a:rPr lang="it-IT">
                <a:solidFill>
                  <a:srgbClr val="444444"/>
                </a:solidFill>
                <a:latin typeface=".SFNS"/>
              </a:rPr>
              <a:t> </a:t>
            </a:r>
            <a:r>
              <a:rPr lang="it-IT" err="1">
                <a:solidFill>
                  <a:srgbClr val="444444"/>
                </a:solidFill>
                <a:latin typeface=".SFNS"/>
              </a:rPr>
              <a:t>materials</a:t>
            </a:r>
            <a:r>
              <a:rPr lang="it-IT">
                <a:solidFill>
                  <a:srgbClr val="444444"/>
                </a:solidFill>
                <a:latin typeface=".SFNS"/>
              </a:rPr>
              <a:t>. </a:t>
            </a:r>
            <a:endParaRPr lang="it-IT"/>
          </a:p>
        </p:txBody>
      </p:sp>
      <p:sp>
        <p:nvSpPr>
          <p:cNvPr id="10" name="CasellaDiTesto 9">
            <a:extLst>
              <a:ext uri="{FF2B5EF4-FFF2-40B4-BE49-F238E27FC236}">
                <a16:creationId xmlns:a16="http://schemas.microsoft.com/office/drawing/2014/main" id="{6DB48180-0DE6-A62D-D492-4B505C2E2567}"/>
              </a:ext>
            </a:extLst>
          </p:cNvPr>
          <p:cNvSpPr txBox="1"/>
          <p:nvPr/>
        </p:nvSpPr>
        <p:spPr>
          <a:xfrm>
            <a:off x="1891145" y="4408438"/>
            <a:ext cx="6622473" cy="1477328"/>
          </a:xfrm>
          <a:prstGeom prst="rect">
            <a:avLst/>
          </a:prstGeom>
          <a:noFill/>
          <a:effectLst/>
        </p:spPr>
        <p:txBody>
          <a:bodyPr wrap="square">
            <a:spAutoFit/>
          </a:bodyPr>
          <a:lstStyle/>
          <a:p>
            <a:r>
              <a:rPr lang="it-IT" err="1">
                <a:solidFill>
                  <a:srgbClr val="444444"/>
                </a:solidFill>
                <a:latin typeface=".SFNS"/>
              </a:rPr>
              <a:t>Adjusting</a:t>
            </a:r>
            <a:r>
              <a:rPr lang="it-IT">
                <a:solidFill>
                  <a:srgbClr val="444444"/>
                </a:solidFill>
                <a:latin typeface=".SFNS"/>
              </a:rPr>
              <a:t> for </a:t>
            </a:r>
            <a:r>
              <a:rPr lang="it-IT" err="1">
                <a:solidFill>
                  <a:srgbClr val="444444"/>
                </a:solidFill>
                <a:latin typeface=".SFNS"/>
              </a:rPr>
              <a:t>known</a:t>
            </a:r>
            <a:r>
              <a:rPr lang="it-IT">
                <a:solidFill>
                  <a:srgbClr val="444444"/>
                </a:solidFill>
                <a:latin typeface=".SFNS"/>
              </a:rPr>
              <a:t> risk </a:t>
            </a:r>
            <a:r>
              <a:rPr lang="it-IT" err="1">
                <a:solidFill>
                  <a:srgbClr val="444444"/>
                </a:solidFill>
                <a:latin typeface=".SFNS"/>
              </a:rPr>
              <a:t>factors</a:t>
            </a:r>
            <a:r>
              <a:rPr lang="it-IT">
                <a:solidFill>
                  <a:srgbClr val="444444"/>
                </a:solidFill>
                <a:latin typeface=".SFNS"/>
              </a:rPr>
              <a:t>, </a:t>
            </a:r>
            <a:r>
              <a:rPr lang="it-IT" err="1">
                <a:solidFill>
                  <a:srgbClr val="444444"/>
                </a:solidFill>
                <a:latin typeface=".SFNS"/>
              </a:rPr>
              <a:t>antimicrobial</a:t>
            </a:r>
            <a:r>
              <a:rPr lang="it-IT">
                <a:solidFill>
                  <a:srgbClr val="444444"/>
                </a:solidFill>
                <a:latin typeface=".SFNS"/>
              </a:rPr>
              <a:t> </a:t>
            </a:r>
            <a:r>
              <a:rPr lang="it-IT" err="1">
                <a:solidFill>
                  <a:srgbClr val="444444"/>
                </a:solidFill>
                <a:latin typeface=".SFNS"/>
              </a:rPr>
              <a:t>PICCs</a:t>
            </a:r>
            <a:r>
              <a:rPr lang="it-IT">
                <a:solidFill>
                  <a:srgbClr val="444444"/>
                </a:solidFill>
                <a:latin typeface=".SFNS"/>
              </a:rPr>
              <a:t> </a:t>
            </a:r>
            <a:r>
              <a:rPr lang="it-IT" err="1">
                <a:solidFill>
                  <a:srgbClr val="444444"/>
                </a:solidFill>
                <a:latin typeface=".SFNS"/>
              </a:rPr>
              <a:t>were</a:t>
            </a:r>
            <a:r>
              <a:rPr lang="it-IT">
                <a:solidFill>
                  <a:srgbClr val="444444"/>
                </a:solidFill>
                <a:latin typeface=".SFNS"/>
              </a:rPr>
              <a:t> </a:t>
            </a:r>
            <a:r>
              <a:rPr lang="it-IT" err="1">
                <a:solidFill>
                  <a:srgbClr val="444444"/>
                </a:solidFill>
                <a:latin typeface=".SFNS"/>
              </a:rPr>
              <a:t>not</a:t>
            </a:r>
            <a:r>
              <a:rPr lang="it-IT">
                <a:solidFill>
                  <a:srgbClr val="444444"/>
                </a:solidFill>
                <a:latin typeface=".SFNS"/>
              </a:rPr>
              <a:t> </a:t>
            </a:r>
            <a:r>
              <a:rPr lang="it-IT" err="1">
                <a:solidFill>
                  <a:srgbClr val="444444"/>
                </a:solidFill>
                <a:latin typeface=".SFNS"/>
              </a:rPr>
              <a:t>associated</a:t>
            </a:r>
            <a:r>
              <a:rPr lang="it-IT">
                <a:solidFill>
                  <a:srgbClr val="444444"/>
                </a:solidFill>
                <a:latin typeface=".SFNS"/>
              </a:rPr>
              <a:t> with </a:t>
            </a:r>
            <a:r>
              <a:rPr lang="it-IT" err="1">
                <a:solidFill>
                  <a:srgbClr val="444444"/>
                </a:solidFill>
                <a:latin typeface=".SFNS"/>
              </a:rPr>
              <a:t>infection</a:t>
            </a:r>
            <a:r>
              <a:rPr lang="it-IT">
                <a:solidFill>
                  <a:srgbClr val="444444"/>
                </a:solidFill>
                <a:latin typeface=".SFNS"/>
              </a:rPr>
              <a:t> </a:t>
            </a:r>
            <a:r>
              <a:rPr lang="it-IT" err="1">
                <a:solidFill>
                  <a:srgbClr val="444444"/>
                </a:solidFill>
                <a:latin typeface=".SFNS"/>
              </a:rPr>
              <a:t>reduction</a:t>
            </a:r>
            <a:r>
              <a:rPr lang="it-IT">
                <a:solidFill>
                  <a:srgbClr val="444444"/>
                </a:solidFill>
                <a:latin typeface=".SFNS"/>
              </a:rPr>
              <a:t> (HR, 1.16; 95% CI, 0.82–1.64), and </a:t>
            </a:r>
            <a:r>
              <a:rPr lang="it-IT" err="1">
                <a:solidFill>
                  <a:srgbClr val="444444"/>
                </a:solidFill>
                <a:latin typeface=".SFNS"/>
              </a:rPr>
              <a:t>antithrombogenic</a:t>
            </a:r>
            <a:r>
              <a:rPr lang="it-IT">
                <a:solidFill>
                  <a:srgbClr val="444444"/>
                </a:solidFill>
                <a:latin typeface=".SFNS"/>
              </a:rPr>
              <a:t> </a:t>
            </a:r>
            <a:r>
              <a:rPr lang="it-IT" err="1">
                <a:solidFill>
                  <a:srgbClr val="444444"/>
                </a:solidFill>
                <a:latin typeface=".SFNS"/>
              </a:rPr>
              <a:t>PICCs</a:t>
            </a:r>
            <a:r>
              <a:rPr lang="it-IT">
                <a:solidFill>
                  <a:srgbClr val="444444"/>
                </a:solidFill>
                <a:latin typeface=".SFNS"/>
              </a:rPr>
              <a:t> </a:t>
            </a:r>
            <a:r>
              <a:rPr lang="it-IT" err="1">
                <a:solidFill>
                  <a:srgbClr val="444444"/>
                </a:solidFill>
                <a:latin typeface=".SFNS"/>
              </a:rPr>
              <a:t>were</a:t>
            </a:r>
            <a:r>
              <a:rPr lang="it-IT">
                <a:solidFill>
                  <a:srgbClr val="444444"/>
                </a:solidFill>
                <a:latin typeface=".SFNS"/>
              </a:rPr>
              <a:t> </a:t>
            </a:r>
            <a:r>
              <a:rPr lang="it-IT" err="1">
                <a:solidFill>
                  <a:srgbClr val="444444"/>
                </a:solidFill>
                <a:latin typeface=".SFNS"/>
              </a:rPr>
              <a:t>not</a:t>
            </a:r>
            <a:r>
              <a:rPr lang="it-IT">
                <a:solidFill>
                  <a:srgbClr val="444444"/>
                </a:solidFill>
                <a:latin typeface=".SFNS"/>
              </a:rPr>
              <a:t> </a:t>
            </a:r>
            <a:r>
              <a:rPr lang="it-IT" err="1">
                <a:solidFill>
                  <a:srgbClr val="444444"/>
                </a:solidFill>
                <a:latin typeface=".SFNS"/>
              </a:rPr>
              <a:t>associated</a:t>
            </a:r>
            <a:r>
              <a:rPr lang="it-IT">
                <a:solidFill>
                  <a:srgbClr val="444444"/>
                </a:solidFill>
                <a:latin typeface=".SFNS"/>
              </a:rPr>
              <a:t> with </a:t>
            </a:r>
            <a:r>
              <a:rPr lang="it-IT" err="1">
                <a:solidFill>
                  <a:srgbClr val="444444"/>
                </a:solidFill>
                <a:latin typeface=".SFNS"/>
              </a:rPr>
              <a:t>reduction</a:t>
            </a:r>
            <a:r>
              <a:rPr lang="it-IT">
                <a:solidFill>
                  <a:srgbClr val="444444"/>
                </a:solidFill>
                <a:latin typeface=".SFNS"/>
              </a:rPr>
              <a:t> in </a:t>
            </a:r>
            <a:r>
              <a:rPr lang="it-IT" err="1">
                <a:solidFill>
                  <a:srgbClr val="444444"/>
                </a:solidFill>
                <a:latin typeface=".SFNS"/>
              </a:rPr>
              <a:t>thrombosis</a:t>
            </a:r>
            <a:r>
              <a:rPr lang="it-IT">
                <a:solidFill>
                  <a:srgbClr val="444444"/>
                </a:solidFill>
                <a:latin typeface=".SFNS"/>
              </a:rPr>
              <a:t> and </a:t>
            </a:r>
            <a:r>
              <a:rPr lang="it-IT" err="1">
                <a:solidFill>
                  <a:srgbClr val="444444"/>
                </a:solidFill>
                <a:latin typeface=".SFNS"/>
              </a:rPr>
              <a:t>occlusion</a:t>
            </a:r>
            <a:r>
              <a:rPr lang="it-IT">
                <a:solidFill>
                  <a:srgbClr val="444444"/>
                </a:solidFill>
                <a:latin typeface=".SFNS"/>
              </a:rPr>
              <a:t> (HR, 1.15; 95% CI, 0.92–1.44). </a:t>
            </a:r>
            <a:r>
              <a:rPr lang="it-IT" err="1">
                <a:solidFill>
                  <a:srgbClr val="444444"/>
                </a:solidFill>
                <a:latin typeface=".SFNS"/>
              </a:rPr>
              <a:t>Results</a:t>
            </a:r>
            <a:r>
              <a:rPr lang="it-IT">
                <a:solidFill>
                  <a:srgbClr val="444444"/>
                </a:solidFill>
                <a:latin typeface=".SFNS"/>
              </a:rPr>
              <a:t> </a:t>
            </a:r>
            <a:r>
              <a:rPr lang="it-IT" err="1">
                <a:solidFill>
                  <a:srgbClr val="444444"/>
                </a:solidFill>
                <a:latin typeface=".SFNS"/>
              </a:rPr>
              <a:t>were</a:t>
            </a:r>
            <a:r>
              <a:rPr lang="it-IT">
                <a:solidFill>
                  <a:srgbClr val="444444"/>
                </a:solidFill>
                <a:latin typeface=".SFNS"/>
              </a:rPr>
              <a:t> </a:t>
            </a:r>
            <a:r>
              <a:rPr lang="it-IT" err="1">
                <a:solidFill>
                  <a:srgbClr val="444444"/>
                </a:solidFill>
                <a:latin typeface=".SFNS"/>
              </a:rPr>
              <a:t>consistent</a:t>
            </a:r>
            <a:r>
              <a:rPr lang="it-IT">
                <a:solidFill>
                  <a:srgbClr val="444444"/>
                </a:solidFill>
                <a:latin typeface=".SFNS"/>
              </a:rPr>
              <a:t> </a:t>
            </a:r>
            <a:r>
              <a:rPr lang="it-IT" err="1">
                <a:solidFill>
                  <a:srgbClr val="444444"/>
                </a:solidFill>
                <a:latin typeface=".SFNS"/>
              </a:rPr>
              <a:t>across</a:t>
            </a:r>
            <a:r>
              <a:rPr lang="it-IT">
                <a:solidFill>
                  <a:srgbClr val="444444"/>
                </a:solidFill>
                <a:latin typeface=".SFNS"/>
              </a:rPr>
              <a:t> </a:t>
            </a:r>
            <a:r>
              <a:rPr lang="it-IT" err="1">
                <a:solidFill>
                  <a:srgbClr val="444444"/>
                </a:solidFill>
                <a:latin typeface=".SFNS"/>
              </a:rPr>
              <a:t>populations</a:t>
            </a:r>
            <a:r>
              <a:rPr lang="it-IT">
                <a:solidFill>
                  <a:srgbClr val="444444"/>
                </a:solidFill>
                <a:latin typeface=".SFNS"/>
              </a:rPr>
              <a:t> and care settings. </a:t>
            </a:r>
            <a:endParaRPr lang="it-IT"/>
          </a:p>
        </p:txBody>
      </p:sp>
      <p:sp>
        <p:nvSpPr>
          <p:cNvPr id="4" name="Text Placeholder 3">
            <a:extLst>
              <a:ext uri="{FF2B5EF4-FFF2-40B4-BE49-F238E27FC236}">
                <a16:creationId xmlns:a16="http://schemas.microsoft.com/office/drawing/2014/main" id="{82288645-5303-9A6B-F107-099D77E64C3C}"/>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pic>
        <p:nvPicPr>
          <p:cNvPr id="3" name="Immagine 2">
            <a:extLst>
              <a:ext uri="{FF2B5EF4-FFF2-40B4-BE49-F238E27FC236}">
                <a16:creationId xmlns:a16="http://schemas.microsoft.com/office/drawing/2014/main" id="{16B13C09-455F-3BB9-69D1-8B1FCA58AC63}"/>
              </a:ext>
            </a:extLst>
          </p:cNvPr>
          <p:cNvPicPr>
            <a:picLocks noChangeAspect="1"/>
          </p:cNvPicPr>
          <p:nvPr/>
        </p:nvPicPr>
        <p:blipFill>
          <a:blip r:embed="rId3"/>
          <a:stretch>
            <a:fillRect/>
          </a:stretch>
        </p:blipFill>
        <p:spPr>
          <a:xfrm>
            <a:off x="958870" y="6154238"/>
            <a:ext cx="5397460" cy="430821"/>
          </a:xfrm>
          <a:prstGeom prst="rect">
            <a:avLst/>
          </a:prstGeom>
        </p:spPr>
      </p:pic>
    </p:spTree>
    <p:extLst>
      <p:ext uri="{BB962C8B-B14F-4D97-AF65-F5344CB8AC3E}">
        <p14:creationId xmlns:p14="http://schemas.microsoft.com/office/powerpoint/2010/main" val="2647086724"/>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2E67929E-2C5E-6826-F430-DC6D3B8038EA}"/>
              </a:ext>
            </a:extLst>
          </p:cNvPr>
          <p:cNvPicPr>
            <a:picLocks noChangeAspect="1"/>
          </p:cNvPicPr>
          <p:nvPr/>
        </p:nvPicPr>
        <p:blipFill>
          <a:blip r:embed="rId2"/>
          <a:stretch>
            <a:fillRect/>
          </a:stretch>
        </p:blipFill>
        <p:spPr>
          <a:xfrm>
            <a:off x="8409710" y="1766455"/>
            <a:ext cx="1776847" cy="2105176"/>
          </a:xfrm>
          <a:prstGeom prst="rect">
            <a:avLst/>
          </a:prstGeom>
        </p:spPr>
      </p:pic>
      <p:pic>
        <p:nvPicPr>
          <p:cNvPr id="5" name="Immagine 4">
            <a:extLst>
              <a:ext uri="{FF2B5EF4-FFF2-40B4-BE49-F238E27FC236}">
                <a16:creationId xmlns:a16="http://schemas.microsoft.com/office/drawing/2014/main" id="{179979C1-22FE-B90C-F4DD-5829C12766F9}"/>
              </a:ext>
            </a:extLst>
          </p:cNvPr>
          <p:cNvPicPr>
            <a:picLocks noChangeAspect="1"/>
          </p:cNvPicPr>
          <p:nvPr/>
        </p:nvPicPr>
        <p:blipFill>
          <a:blip r:embed="rId3"/>
          <a:stretch>
            <a:fillRect/>
          </a:stretch>
        </p:blipFill>
        <p:spPr>
          <a:xfrm>
            <a:off x="5764647" y="606715"/>
            <a:ext cx="3073400" cy="241300"/>
          </a:xfrm>
          <a:prstGeom prst="rect">
            <a:avLst/>
          </a:prstGeom>
        </p:spPr>
      </p:pic>
      <p:sp>
        <p:nvSpPr>
          <p:cNvPr id="8" name="CasellaDiTesto 7">
            <a:extLst>
              <a:ext uri="{FF2B5EF4-FFF2-40B4-BE49-F238E27FC236}">
                <a16:creationId xmlns:a16="http://schemas.microsoft.com/office/drawing/2014/main" id="{B4C632F1-2D55-DB3D-15F1-3157801B78F0}"/>
              </a:ext>
            </a:extLst>
          </p:cNvPr>
          <p:cNvSpPr txBox="1"/>
          <p:nvPr/>
        </p:nvSpPr>
        <p:spPr>
          <a:xfrm>
            <a:off x="1519382" y="907677"/>
            <a:ext cx="6047509" cy="2031325"/>
          </a:xfrm>
          <a:prstGeom prst="rect">
            <a:avLst/>
          </a:prstGeom>
          <a:noFill/>
          <a:effectLst/>
        </p:spPr>
        <p:txBody>
          <a:bodyPr wrap="square">
            <a:spAutoFit/>
          </a:bodyPr>
          <a:lstStyle/>
          <a:p>
            <a:r>
              <a:rPr lang="it-IT" dirty="0" err="1">
                <a:solidFill>
                  <a:srgbClr val="444444"/>
                </a:solidFill>
                <a:latin typeface=".SFNS"/>
              </a:rPr>
              <a:t>Bridging</a:t>
            </a:r>
            <a:r>
              <a:rPr lang="it-IT" dirty="0">
                <a:solidFill>
                  <a:srgbClr val="444444"/>
                </a:solidFill>
                <a:latin typeface=".SFNS"/>
              </a:rPr>
              <a:t> the gap: </a:t>
            </a:r>
            <a:r>
              <a:rPr lang="it-IT" dirty="0" err="1">
                <a:solidFill>
                  <a:srgbClr val="444444"/>
                </a:solidFill>
                <a:latin typeface=".SFNS"/>
              </a:rPr>
              <a:t>introduction</a:t>
            </a:r>
            <a:r>
              <a:rPr lang="it-IT" dirty="0">
                <a:solidFill>
                  <a:srgbClr val="444444"/>
                </a:solidFill>
                <a:latin typeface=".SFNS"/>
              </a:rPr>
              <a:t> of an </a:t>
            </a:r>
            <a:r>
              <a:rPr lang="it-IT" dirty="0" err="1">
                <a:solidFill>
                  <a:srgbClr val="444444"/>
                </a:solidFill>
                <a:latin typeface=".SFNS"/>
              </a:rPr>
              <a:t>antimicrobial</a:t>
            </a:r>
            <a:r>
              <a:rPr lang="it-IT" dirty="0">
                <a:solidFill>
                  <a:srgbClr val="444444"/>
                </a:solidFill>
                <a:latin typeface=".SFNS"/>
              </a:rPr>
              <a:t> </a:t>
            </a:r>
            <a:r>
              <a:rPr lang="it-IT" dirty="0" err="1">
                <a:solidFill>
                  <a:srgbClr val="444444"/>
                </a:solidFill>
                <a:latin typeface=".SFNS"/>
              </a:rPr>
              <a:t>peripherally</a:t>
            </a:r>
            <a:r>
              <a:rPr lang="it-IT" dirty="0">
                <a:solidFill>
                  <a:srgbClr val="444444"/>
                </a:solidFill>
                <a:latin typeface=".SFNS"/>
              </a:rPr>
              <a:t> </a:t>
            </a:r>
            <a:r>
              <a:rPr lang="it-IT" dirty="0" err="1">
                <a:solidFill>
                  <a:srgbClr val="444444"/>
                </a:solidFill>
                <a:latin typeface=".SFNS"/>
              </a:rPr>
              <a:t>inserted</a:t>
            </a:r>
            <a:r>
              <a:rPr lang="it-IT" dirty="0">
                <a:solidFill>
                  <a:srgbClr val="444444"/>
                </a:solidFill>
                <a:latin typeface=".SFNS"/>
              </a:rPr>
              <a:t> </a:t>
            </a:r>
            <a:r>
              <a:rPr lang="it-IT" dirty="0" err="1">
                <a:solidFill>
                  <a:srgbClr val="444444"/>
                </a:solidFill>
                <a:latin typeface=".SFNS"/>
              </a:rPr>
              <a:t>central</a:t>
            </a:r>
            <a:r>
              <a:rPr lang="it-IT" dirty="0">
                <a:solidFill>
                  <a:srgbClr val="444444"/>
                </a:solidFill>
                <a:latin typeface=".SFNS"/>
              </a:rPr>
              <a:t> </a:t>
            </a:r>
            <a:r>
              <a:rPr lang="it-IT" dirty="0" err="1">
                <a:solidFill>
                  <a:srgbClr val="444444"/>
                </a:solidFill>
                <a:latin typeface=".SFNS"/>
              </a:rPr>
              <a:t>catheter</a:t>
            </a:r>
            <a:r>
              <a:rPr lang="it-IT" dirty="0">
                <a:solidFill>
                  <a:srgbClr val="444444"/>
                </a:solidFill>
                <a:latin typeface=".SFNS"/>
              </a:rPr>
              <a:t> (PICC) in </a:t>
            </a:r>
            <a:r>
              <a:rPr lang="it-IT" dirty="0" err="1">
                <a:solidFill>
                  <a:srgbClr val="444444"/>
                </a:solidFill>
                <a:latin typeface=".SFNS"/>
              </a:rPr>
              <a:t>response</a:t>
            </a:r>
            <a:r>
              <a:rPr lang="it-IT" dirty="0">
                <a:solidFill>
                  <a:srgbClr val="444444"/>
                </a:solidFill>
                <a:latin typeface=".SFNS"/>
              </a:rPr>
              <a:t> to high PICC </a:t>
            </a:r>
            <a:r>
              <a:rPr lang="it-IT" dirty="0" err="1">
                <a:solidFill>
                  <a:srgbClr val="444444"/>
                </a:solidFill>
                <a:latin typeface=".SFNS"/>
              </a:rPr>
              <a:t>central</a:t>
            </a:r>
            <a:r>
              <a:rPr lang="it-IT" dirty="0">
                <a:solidFill>
                  <a:srgbClr val="444444"/>
                </a:solidFill>
                <a:latin typeface=".SFNS"/>
              </a:rPr>
              <a:t> line-</a:t>
            </a:r>
            <a:r>
              <a:rPr lang="it-IT" dirty="0" err="1">
                <a:solidFill>
                  <a:srgbClr val="444444"/>
                </a:solidFill>
                <a:latin typeface=".SFNS"/>
              </a:rPr>
              <a:t>associated</a:t>
            </a:r>
            <a:r>
              <a:rPr lang="it-IT" dirty="0">
                <a:solidFill>
                  <a:srgbClr val="444444"/>
                </a:solidFill>
                <a:latin typeface=".SFNS"/>
              </a:rPr>
              <a:t> </a:t>
            </a:r>
            <a:r>
              <a:rPr lang="it-IT" dirty="0" err="1">
                <a:solidFill>
                  <a:srgbClr val="444444"/>
                </a:solidFill>
                <a:latin typeface=".SFNS"/>
              </a:rPr>
              <a:t>bloodstream</a:t>
            </a:r>
            <a:r>
              <a:rPr lang="it-IT" dirty="0">
                <a:solidFill>
                  <a:srgbClr val="444444"/>
                </a:solidFill>
                <a:latin typeface=".SFNS"/>
              </a:rPr>
              <a:t> </a:t>
            </a:r>
            <a:r>
              <a:rPr lang="it-IT" dirty="0" err="1">
                <a:solidFill>
                  <a:srgbClr val="444444"/>
                </a:solidFill>
                <a:latin typeface=".SFNS"/>
              </a:rPr>
              <a:t>infection</a:t>
            </a:r>
            <a:r>
              <a:rPr lang="it-IT" dirty="0">
                <a:solidFill>
                  <a:srgbClr val="444444"/>
                </a:solidFill>
                <a:latin typeface=".SFNS"/>
              </a:rPr>
              <a:t> </a:t>
            </a:r>
            <a:r>
              <a:rPr lang="it-IT" dirty="0" err="1">
                <a:solidFill>
                  <a:srgbClr val="444444"/>
                </a:solidFill>
                <a:latin typeface=".SFNS"/>
              </a:rPr>
              <a:t>incidence</a:t>
            </a:r>
            <a:r>
              <a:rPr lang="it-IT" dirty="0">
                <a:solidFill>
                  <a:srgbClr val="444444"/>
                </a:solidFill>
                <a:latin typeface=".SFNS"/>
              </a:rPr>
              <a:t> </a:t>
            </a:r>
          </a:p>
          <a:p>
            <a:endParaRPr lang="it-IT" dirty="0">
              <a:solidFill>
                <a:srgbClr val="444444"/>
              </a:solidFill>
              <a:latin typeface=".SFNS"/>
            </a:endParaRPr>
          </a:p>
          <a:p>
            <a:r>
              <a:rPr lang="it-IT" dirty="0">
                <a:solidFill>
                  <a:srgbClr val="444444"/>
                </a:solidFill>
                <a:latin typeface=".SFNS"/>
              </a:rPr>
              <a:t>Michelle </a:t>
            </a:r>
            <a:r>
              <a:rPr lang="it-IT" dirty="0" err="1">
                <a:solidFill>
                  <a:srgbClr val="444444"/>
                </a:solidFill>
                <a:latin typeface=".SFNS"/>
              </a:rPr>
              <a:t>DeVries</a:t>
            </a:r>
            <a:r>
              <a:rPr lang="it-IT" dirty="0">
                <a:solidFill>
                  <a:srgbClr val="444444"/>
                </a:solidFill>
                <a:latin typeface=".SFNS"/>
              </a:rPr>
              <a:t>, Thomas </a:t>
            </a:r>
            <a:r>
              <a:rPr lang="it-IT" dirty="0" err="1">
                <a:solidFill>
                  <a:srgbClr val="444444"/>
                </a:solidFill>
                <a:latin typeface=".SFNS"/>
              </a:rPr>
              <a:t>Sleweon</a:t>
            </a:r>
            <a:br>
              <a:rPr lang="it-IT" dirty="0">
                <a:solidFill>
                  <a:srgbClr val="444444"/>
                </a:solidFill>
                <a:latin typeface=".SFNS"/>
              </a:rPr>
            </a:br>
            <a:r>
              <a:rPr lang="it-IT" dirty="0" err="1">
                <a:solidFill>
                  <a:srgbClr val="444444"/>
                </a:solidFill>
                <a:latin typeface=".SFNS"/>
              </a:rPr>
              <a:t>Published</a:t>
            </a:r>
            <a:r>
              <a:rPr lang="it-IT" dirty="0">
                <a:solidFill>
                  <a:srgbClr val="444444"/>
                </a:solidFill>
                <a:latin typeface=".SFNS"/>
              </a:rPr>
              <a:t> Online:1 </a:t>
            </a:r>
            <a:r>
              <a:rPr lang="it-IT" dirty="0" err="1">
                <a:solidFill>
                  <a:srgbClr val="444444"/>
                </a:solidFill>
                <a:latin typeface=".SFNS"/>
              </a:rPr>
              <a:t>Nov</a:t>
            </a:r>
            <a:r>
              <a:rPr lang="it-IT" dirty="0">
                <a:solidFill>
                  <a:srgbClr val="444444"/>
                </a:solidFill>
                <a:latin typeface=".SFNS"/>
              </a:rPr>
              <a:t> 2021 </a:t>
            </a:r>
            <a:r>
              <a:rPr lang="it-IT" dirty="0">
                <a:solidFill>
                  <a:srgbClr val="E2AD07"/>
                </a:solidFill>
                <a:latin typeface=".SFNS"/>
              </a:rPr>
              <a:t>https://doi.org/10.12968/bjon.2021.30.19.S16 </a:t>
            </a:r>
            <a:endParaRPr lang="it-IT" dirty="0"/>
          </a:p>
        </p:txBody>
      </p:sp>
      <p:sp>
        <p:nvSpPr>
          <p:cNvPr id="10" name="CasellaDiTesto 9">
            <a:extLst>
              <a:ext uri="{FF2B5EF4-FFF2-40B4-BE49-F238E27FC236}">
                <a16:creationId xmlns:a16="http://schemas.microsoft.com/office/drawing/2014/main" id="{D85AFF01-151D-0ADD-6C37-68C0EC19D9BB}"/>
              </a:ext>
            </a:extLst>
          </p:cNvPr>
          <p:cNvSpPr txBox="1"/>
          <p:nvPr/>
        </p:nvSpPr>
        <p:spPr>
          <a:xfrm>
            <a:off x="1768765" y="3646256"/>
            <a:ext cx="5548745" cy="1200329"/>
          </a:xfrm>
          <a:prstGeom prst="rect">
            <a:avLst/>
          </a:prstGeom>
          <a:noFill/>
          <a:effectLst/>
        </p:spPr>
        <p:txBody>
          <a:bodyPr wrap="square">
            <a:spAutoFit/>
          </a:bodyPr>
          <a:lstStyle/>
          <a:p>
            <a:r>
              <a:rPr lang="it-IT">
                <a:solidFill>
                  <a:srgbClr val="444444"/>
                </a:solidFill>
                <a:latin typeface=".SFNS"/>
              </a:rPr>
              <a:t>After 30 </a:t>
            </a:r>
            <a:r>
              <a:rPr lang="it-IT" err="1">
                <a:solidFill>
                  <a:srgbClr val="444444"/>
                </a:solidFill>
                <a:latin typeface=".SFNS"/>
              </a:rPr>
              <a:t>months</a:t>
            </a:r>
            <a:r>
              <a:rPr lang="it-IT">
                <a:solidFill>
                  <a:srgbClr val="444444"/>
                </a:solidFill>
                <a:latin typeface=".SFNS"/>
              </a:rPr>
              <a:t> of data </a:t>
            </a:r>
            <a:r>
              <a:rPr lang="it-IT" err="1">
                <a:solidFill>
                  <a:srgbClr val="444444"/>
                </a:solidFill>
                <a:latin typeface=".SFNS"/>
              </a:rPr>
              <a:t>collection</a:t>
            </a:r>
            <a:r>
              <a:rPr lang="it-IT">
                <a:solidFill>
                  <a:srgbClr val="444444"/>
                </a:solidFill>
                <a:latin typeface=".SFNS"/>
              </a:rPr>
              <a:t>, the PICC CLABSI </a:t>
            </a:r>
            <a:r>
              <a:rPr lang="it-IT" err="1">
                <a:solidFill>
                  <a:srgbClr val="444444"/>
                </a:solidFill>
                <a:latin typeface=".SFNS"/>
              </a:rPr>
              <a:t>incidence</a:t>
            </a:r>
            <a:r>
              <a:rPr lang="it-IT">
                <a:solidFill>
                  <a:srgbClr val="444444"/>
                </a:solidFill>
                <a:latin typeface=".SFNS"/>
              </a:rPr>
              <a:t> </a:t>
            </a:r>
            <a:r>
              <a:rPr lang="it-IT" err="1">
                <a:solidFill>
                  <a:srgbClr val="444444"/>
                </a:solidFill>
                <a:latin typeface=".SFNS"/>
              </a:rPr>
              <a:t>reduced</a:t>
            </a:r>
            <a:r>
              <a:rPr lang="it-IT">
                <a:solidFill>
                  <a:srgbClr val="444444"/>
                </a:solidFill>
                <a:latin typeface=".SFNS"/>
              </a:rPr>
              <a:t> from a baseline rate of 1.83/1000 PICC days to 0.162/1000 PICC days (91.15% </a:t>
            </a:r>
            <a:r>
              <a:rPr lang="it-IT" err="1">
                <a:solidFill>
                  <a:srgbClr val="444444"/>
                </a:solidFill>
                <a:latin typeface=".SFNS"/>
              </a:rPr>
              <a:t>reduction</a:t>
            </a:r>
            <a:r>
              <a:rPr lang="it-IT">
                <a:solidFill>
                  <a:srgbClr val="444444"/>
                </a:solidFill>
                <a:latin typeface=".SFNS"/>
              </a:rPr>
              <a:t>, </a:t>
            </a:r>
            <a:r>
              <a:rPr lang="it-IT" i="1" err="1">
                <a:solidFill>
                  <a:srgbClr val="444444"/>
                </a:solidFill>
                <a:latin typeface=".SFNS"/>
              </a:rPr>
              <a:t>P</a:t>
            </a:r>
            <a:r>
              <a:rPr lang="it-IT">
                <a:solidFill>
                  <a:srgbClr val="444444"/>
                </a:solidFill>
                <a:latin typeface=".SFNS"/>
              </a:rPr>
              <a:t>=0.0002). </a:t>
            </a:r>
            <a:endParaRPr lang="it-IT"/>
          </a:p>
        </p:txBody>
      </p:sp>
      <p:sp>
        <p:nvSpPr>
          <p:cNvPr id="12" name="CasellaDiTesto 11">
            <a:extLst>
              <a:ext uri="{FF2B5EF4-FFF2-40B4-BE49-F238E27FC236}">
                <a16:creationId xmlns:a16="http://schemas.microsoft.com/office/drawing/2014/main" id="{8D912923-1607-F0C9-03AA-0B0178EB7239}"/>
              </a:ext>
            </a:extLst>
          </p:cNvPr>
          <p:cNvSpPr txBox="1"/>
          <p:nvPr/>
        </p:nvSpPr>
        <p:spPr>
          <a:xfrm>
            <a:off x="2543463" y="5091546"/>
            <a:ext cx="7105075" cy="1477328"/>
          </a:xfrm>
          <a:prstGeom prst="rect">
            <a:avLst/>
          </a:prstGeom>
          <a:noFill/>
          <a:effectLst/>
        </p:spPr>
        <p:txBody>
          <a:bodyPr wrap="square">
            <a:spAutoFit/>
          </a:bodyPr>
          <a:lstStyle/>
          <a:p>
            <a:r>
              <a:rPr lang="it-IT" err="1">
                <a:solidFill>
                  <a:srgbClr val="444444"/>
                </a:solidFill>
                <a:latin typeface=".SFNS"/>
              </a:rPr>
              <a:t>Combined</a:t>
            </a:r>
            <a:r>
              <a:rPr lang="it-IT">
                <a:solidFill>
                  <a:srgbClr val="444444"/>
                </a:solidFill>
                <a:latin typeface=".SFNS"/>
              </a:rPr>
              <a:t> with </a:t>
            </a:r>
            <a:r>
              <a:rPr lang="it-IT" err="1">
                <a:solidFill>
                  <a:srgbClr val="444444"/>
                </a:solidFill>
                <a:latin typeface=".SFNS"/>
              </a:rPr>
              <a:t>continued</a:t>
            </a:r>
            <a:r>
              <a:rPr lang="it-IT">
                <a:solidFill>
                  <a:srgbClr val="444444"/>
                </a:solidFill>
                <a:latin typeface=".SFNS"/>
              </a:rPr>
              <a:t> compliance with </a:t>
            </a:r>
            <a:r>
              <a:rPr lang="it-IT" err="1">
                <a:solidFill>
                  <a:srgbClr val="444444"/>
                </a:solidFill>
                <a:latin typeface=".SFNS"/>
              </a:rPr>
              <a:t>basic</a:t>
            </a:r>
            <a:r>
              <a:rPr lang="it-IT">
                <a:solidFill>
                  <a:srgbClr val="444444"/>
                </a:solidFill>
                <a:latin typeface=".SFNS"/>
              </a:rPr>
              <a:t> </a:t>
            </a:r>
            <a:r>
              <a:rPr lang="it-IT" err="1">
                <a:solidFill>
                  <a:srgbClr val="444444"/>
                </a:solidFill>
                <a:latin typeface=".SFNS"/>
              </a:rPr>
              <a:t>prevention</a:t>
            </a:r>
            <a:r>
              <a:rPr lang="it-IT">
                <a:solidFill>
                  <a:srgbClr val="444444"/>
                </a:solidFill>
                <a:latin typeface=".SFNS"/>
              </a:rPr>
              <a:t> strategies (</a:t>
            </a:r>
            <a:r>
              <a:rPr lang="it-IT" err="1">
                <a:solidFill>
                  <a:srgbClr val="444444"/>
                </a:solidFill>
                <a:latin typeface=".SFNS"/>
              </a:rPr>
              <a:t>ie</a:t>
            </a:r>
            <a:r>
              <a:rPr lang="it-IT">
                <a:solidFill>
                  <a:srgbClr val="444444"/>
                </a:solidFill>
                <a:latin typeface=".SFNS"/>
              </a:rPr>
              <a:t> use of a </a:t>
            </a:r>
            <a:r>
              <a:rPr lang="it-IT" err="1">
                <a:solidFill>
                  <a:srgbClr val="444444"/>
                </a:solidFill>
                <a:latin typeface=".SFNS"/>
              </a:rPr>
              <a:t>central</a:t>
            </a:r>
            <a:r>
              <a:rPr lang="it-IT">
                <a:solidFill>
                  <a:srgbClr val="444444"/>
                </a:solidFill>
                <a:latin typeface=".SFNS"/>
              </a:rPr>
              <a:t> line </a:t>
            </a:r>
            <a:r>
              <a:rPr lang="it-IT" err="1">
                <a:solidFill>
                  <a:srgbClr val="444444"/>
                </a:solidFill>
                <a:latin typeface=".SFNS"/>
              </a:rPr>
              <a:t>insertion</a:t>
            </a:r>
            <a:r>
              <a:rPr lang="it-IT">
                <a:solidFill>
                  <a:srgbClr val="444444"/>
                </a:solidFill>
                <a:latin typeface=".SFNS"/>
              </a:rPr>
              <a:t> checklist/</a:t>
            </a:r>
            <a:r>
              <a:rPr lang="it-IT" err="1">
                <a:solidFill>
                  <a:srgbClr val="444444"/>
                </a:solidFill>
                <a:latin typeface=".SFNS"/>
              </a:rPr>
              <a:t>insertion</a:t>
            </a:r>
            <a:r>
              <a:rPr lang="it-IT">
                <a:solidFill>
                  <a:srgbClr val="444444"/>
                </a:solidFill>
                <a:latin typeface=".SFNS"/>
              </a:rPr>
              <a:t> bundle) and </a:t>
            </a:r>
            <a:r>
              <a:rPr lang="it-IT" err="1">
                <a:solidFill>
                  <a:srgbClr val="444444"/>
                </a:solidFill>
                <a:latin typeface=".SFNS"/>
              </a:rPr>
              <a:t>optimization</a:t>
            </a:r>
            <a:r>
              <a:rPr lang="it-IT">
                <a:solidFill>
                  <a:srgbClr val="444444"/>
                </a:solidFill>
                <a:latin typeface=".SFNS"/>
              </a:rPr>
              <a:t> of device </a:t>
            </a:r>
            <a:r>
              <a:rPr lang="it-IT" err="1">
                <a:solidFill>
                  <a:srgbClr val="444444"/>
                </a:solidFill>
                <a:latin typeface=".SFNS"/>
              </a:rPr>
              <a:t>selection</a:t>
            </a:r>
            <a:r>
              <a:rPr lang="it-IT">
                <a:solidFill>
                  <a:srgbClr val="444444"/>
                </a:solidFill>
                <a:latin typeface=".SFNS"/>
              </a:rPr>
              <a:t> and lumen </a:t>
            </a:r>
            <a:r>
              <a:rPr lang="it-IT" err="1">
                <a:solidFill>
                  <a:srgbClr val="444444"/>
                </a:solidFill>
                <a:latin typeface=".SFNS"/>
              </a:rPr>
              <a:t>justification</a:t>
            </a:r>
            <a:r>
              <a:rPr lang="it-IT">
                <a:solidFill>
                  <a:srgbClr val="444444"/>
                </a:solidFill>
                <a:latin typeface=".SFNS"/>
              </a:rPr>
              <a:t>, the </a:t>
            </a:r>
            <a:r>
              <a:rPr lang="it-IT" err="1">
                <a:solidFill>
                  <a:srgbClr val="444444"/>
                </a:solidFill>
                <a:latin typeface=".SFNS"/>
              </a:rPr>
              <a:t>introduction</a:t>
            </a:r>
            <a:r>
              <a:rPr lang="it-IT">
                <a:solidFill>
                  <a:srgbClr val="444444"/>
                </a:solidFill>
                <a:latin typeface=".SFNS"/>
              </a:rPr>
              <a:t> of an </a:t>
            </a:r>
            <a:r>
              <a:rPr lang="it-IT" err="1">
                <a:solidFill>
                  <a:srgbClr val="444444"/>
                </a:solidFill>
                <a:latin typeface=".SFNS"/>
              </a:rPr>
              <a:t>antimicrobial</a:t>
            </a:r>
            <a:r>
              <a:rPr lang="it-IT">
                <a:solidFill>
                  <a:srgbClr val="444444"/>
                </a:solidFill>
                <a:latin typeface=".SFNS"/>
              </a:rPr>
              <a:t>/ </a:t>
            </a:r>
            <a:r>
              <a:rPr lang="it-IT" err="1">
                <a:solidFill>
                  <a:srgbClr val="444444"/>
                </a:solidFill>
                <a:latin typeface=".SFNS"/>
              </a:rPr>
              <a:t>antithrombogenic</a:t>
            </a:r>
            <a:r>
              <a:rPr lang="it-IT">
                <a:solidFill>
                  <a:srgbClr val="444444"/>
                </a:solidFill>
                <a:latin typeface=".SFNS"/>
              </a:rPr>
              <a:t> (AM/AT) PICC </a:t>
            </a:r>
            <a:r>
              <a:rPr lang="it-IT" err="1">
                <a:solidFill>
                  <a:srgbClr val="444444"/>
                </a:solidFill>
                <a:latin typeface=".SFNS"/>
              </a:rPr>
              <a:t>was</a:t>
            </a:r>
            <a:r>
              <a:rPr lang="it-IT">
                <a:solidFill>
                  <a:srgbClr val="444444"/>
                </a:solidFill>
                <a:latin typeface=".SFNS"/>
              </a:rPr>
              <a:t> </a:t>
            </a:r>
            <a:r>
              <a:rPr lang="it-IT" err="1">
                <a:solidFill>
                  <a:srgbClr val="444444"/>
                </a:solidFill>
                <a:latin typeface=".SFNS"/>
              </a:rPr>
              <a:t>associated</a:t>
            </a:r>
            <a:r>
              <a:rPr lang="it-IT">
                <a:solidFill>
                  <a:srgbClr val="444444"/>
                </a:solidFill>
                <a:latin typeface=".SFNS"/>
              </a:rPr>
              <a:t> with a </a:t>
            </a:r>
            <a:r>
              <a:rPr lang="it-IT" err="1">
                <a:solidFill>
                  <a:srgbClr val="444444"/>
                </a:solidFill>
                <a:latin typeface=".SFNS"/>
              </a:rPr>
              <a:t>significant</a:t>
            </a:r>
            <a:r>
              <a:rPr lang="it-IT">
                <a:solidFill>
                  <a:srgbClr val="444444"/>
                </a:solidFill>
                <a:latin typeface=".SFNS"/>
              </a:rPr>
              <a:t> </a:t>
            </a:r>
            <a:r>
              <a:rPr lang="it-IT" err="1">
                <a:solidFill>
                  <a:srgbClr val="444444"/>
                </a:solidFill>
                <a:latin typeface=".SFNS"/>
              </a:rPr>
              <a:t>reduction</a:t>
            </a:r>
            <a:r>
              <a:rPr lang="it-IT">
                <a:solidFill>
                  <a:srgbClr val="444444"/>
                </a:solidFill>
                <a:latin typeface=".SFNS"/>
              </a:rPr>
              <a:t> in CLABSI. </a:t>
            </a:r>
            <a:endParaRPr lang="it-IT"/>
          </a:p>
        </p:txBody>
      </p:sp>
      <p:sp>
        <p:nvSpPr>
          <p:cNvPr id="6" name="Text Placeholder 5">
            <a:extLst>
              <a:ext uri="{FF2B5EF4-FFF2-40B4-BE49-F238E27FC236}">
                <a16:creationId xmlns:a16="http://schemas.microsoft.com/office/drawing/2014/main" id="{F37AC6C7-EF49-B446-D8C4-B1FA96E0F8D7}"/>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spTree>
    <p:extLst>
      <p:ext uri="{BB962C8B-B14F-4D97-AF65-F5344CB8AC3E}">
        <p14:creationId xmlns:p14="http://schemas.microsoft.com/office/powerpoint/2010/main" val="1703494232"/>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45EC268-6C55-E174-E5E9-00977D461227}"/>
              </a:ext>
            </a:extLst>
          </p:cNvPr>
          <p:cNvSpPr>
            <a:spLocks noGrp="1"/>
          </p:cNvSpPr>
          <p:nvPr>
            <p:ph type="body" sz="quarter" idx="14"/>
          </p:nvPr>
        </p:nvSpPr>
        <p:spPr/>
        <p:txBody>
          <a:bodyPr/>
          <a:lstStyle/>
          <a:p>
            <a:endParaRPr lang="it-IT"/>
          </a:p>
        </p:txBody>
      </p:sp>
      <p:sp>
        <p:nvSpPr>
          <p:cNvPr id="3" name="Segnaposto testo 2">
            <a:extLst>
              <a:ext uri="{FF2B5EF4-FFF2-40B4-BE49-F238E27FC236}">
                <a16:creationId xmlns:a16="http://schemas.microsoft.com/office/drawing/2014/main" id="{0927E278-D480-89D4-6511-460FF1522A26}"/>
              </a:ext>
            </a:extLst>
          </p:cNvPr>
          <p:cNvSpPr>
            <a:spLocks noGrp="1"/>
          </p:cNvSpPr>
          <p:nvPr>
            <p:ph type="body" sz="quarter" idx="13"/>
          </p:nvPr>
        </p:nvSpPr>
        <p:spPr>
          <a:xfrm>
            <a:off x="620852" y="272942"/>
            <a:ext cx="10950297" cy="826757"/>
          </a:xfrm>
        </p:spPr>
        <p:txBody>
          <a:bodyPr/>
          <a:lstStyle/>
          <a:p>
            <a:r>
              <a:rPr lang="it-IT" err="1"/>
              <a:t>Antimicrobial</a:t>
            </a:r>
            <a:r>
              <a:rPr lang="it-IT"/>
              <a:t> </a:t>
            </a:r>
            <a:r>
              <a:rPr lang="it-IT" err="1"/>
              <a:t>catheters</a:t>
            </a:r>
            <a:endParaRPr lang="it-IT"/>
          </a:p>
        </p:txBody>
      </p:sp>
      <p:graphicFrame>
        <p:nvGraphicFramePr>
          <p:cNvPr id="6" name="Segnaposto contenuto 2">
            <a:extLst>
              <a:ext uri="{FF2B5EF4-FFF2-40B4-BE49-F238E27FC236}">
                <a16:creationId xmlns:a16="http://schemas.microsoft.com/office/drawing/2014/main" id="{8B2FC63D-B8A5-4CC8-B7B4-2B9E31C9BD58}"/>
              </a:ext>
            </a:extLst>
          </p:cNvPr>
          <p:cNvGraphicFramePr>
            <a:graphicFrameLocks/>
          </p:cNvGraphicFramePr>
          <p:nvPr/>
        </p:nvGraphicFramePr>
        <p:xfrm>
          <a:off x="2019301" y="1246477"/>
          <a:ext cx="7848599" cy="49396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7206867"/>
      </p:ext>
    </p:extLst>
  </p:cSld>
  <p:clrMapOvr>
    <a:masterClrMapping/>
  </p:clrMapOvr>
  <p:transition spd="slow">
    <p:fade/>
  </p:transition>
  <p:extLst>
    <p:ext uri="{6950BFC3-D8DA-4A85-94F7-54DA5524770B}">
      <p188:commentRel xmlns:p188="http://schemas.microsoft.com/office/powerpoint/2018/8/main" r:id="rId2"/>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ADB686D1-0597-7F6C-BE72-E80D922412C0}"/>
              </a:ext>
            </a:extLst>
          </p:cNvPr>
          <p:cNvSpPr>
            <a:spLocks noGrp="1"/>
          </p:cNvSpPr>
          <p:nvPr>
            <p:ph type="body" sz="quarter" idx="13"/>
          </p:nvPr>
        </p:nvSpPr>
        <p:spPr/>
        <p:txBody>
          <a:bodyPr wrap="square" anchor="b">
            <a:normAutofit/>
          </a:bodyPr>
          <a:lstStyle/>
          <a:p>
            <a:pPr algn="l">
              <a:spcAft>
                <a:spcPts val="600"/>
              </a:spcAft>
            </a:pPr>
            <a:r>
              <a:rPr lang="it-IT" err="1">
                <a:solidFill>
                  <a:schemeClr val="bg1"/>
                </a:solidFill>
              </a:rPr>
              <a:t>Also</a:t>
            </a:r>
            <a:r>
              <a:rPr lang="it-IT">
                <a:solidFill>
                  <a:schemeClr val="bg1"/>
                </a:solidFill>
              </a:rPr>
              <a:t>…….</a:t>
            </a:r>
          </a:p>
        </p:txBody>
      </p:sp>
    </p:spTree>
    <p:extLst>
      <p:ext uri="{BB962C8B-B14F-4D97-AF65-F5344CB8AC3E}">
        <p14:creationId xmlns:p14="http://schemas.microsoft.com/office/powerpoint/2010/main" val="341511959"/>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DCC032F-3607-0912-1FE4-9C1188329D57}"/>
              </a:ext>
            </a:extLst>
          </p:cNvPr>
          <p:cNvSpPr>
            <a:spLocks noGrp="1"/>
          </p:cNvSpPr>
          <p:nvPr>
            <p:ph type="body" sz="quarter" idx="13"/>
          </p:nvPr>
        </p:nvSpPr>
        <p:spPr/>
        <p:txBody>
          <a:bodyPr/>
          <a:lstStyle/>
          <a:p>
            <a:r>
              <a:rPr lang="es-ES"/>
              <a:t>Medical Legal </a:t>
            </a:r>
            <a:r>
              <a:rPr lang="es-ES" err="1"/>
              <a:t>Implications</a:t>
            </a:r>
            <a:endParaRPr lang="es-ES"/>
          </a:p>
        </p:txBody>
      </p:sp>
      <p:sp>
        <p:nvSpPr>
          <p:cNvPr id="3" name="Segnaposto contenuto 2">
            <a:extLst>
              <a:ext uri="{FF2B5EF4-FFF2-40B4-BE49-F238E27FC236}">
                <a16:creationId xmlns:a16="http://schemas.microsoft.com/office/drawing/2014/main" id="{0ADF6F64-93C5-FE3C-ADE5-19D8697D3C2A}"/>
              </a:ext>
            </a:extLst>
          </p:cNvPr>
          <p:cNvSpPr>
            <a:spLocks noGrp="1"/>
          </p:cNvSpPr>
          <p:nvPr>
            <p:ph idx="1"/>
          </p:nvPr>
        </p:nvSpPr>
        <p:spPr>
          <a:xfrm>
            <a:off x="6385929" y="842035"/>
            <a:ext cx="4388248" cy="4408391"/>
          </a:xfrm>
        </p:spPr>
        <p:txBody>
          <a:bodyPr anchor="t">
            <a:normAutofit/>
          </a:bodyPr>
          <a:lstStyle/>
          <a:p>
            <a:endParaRPr lang="it-IT" sz="1351"/>
          </a:p>
          <a:p>
            <a:endParaRPr lang="it-IT" sz="1351"/>
          </a:p>
          <a:p>
            <a:r>
              <a:rPr lang="en-US" sz="1867">
                <a:solidFill>
                  <a:schemeClr val="bg2"/>
                </a:solidFill>
              </a:rPr>
              <a:t>The average cost of compensation per ICA for a single case is more than 122,000 euro, with a settlement time of almost three years; the consequences for the patient, on the other hand, may result in prolonged </a:t>
            </a:r>
            <a:r>
              <a:rPr lang="en-US" sz="1867" err="1">
                <a:solidFill>
                  <a:schemeClr val="bg2"/>
                </a:solidFill>
              </a:rPr>
              <a:t>hospitalisation</a:t>
            </a:r>
            <a:r>
              <a:rPr lang="en-US" sz="1867">
                <a:solidFill>
                  <a:schemeClr val="bg2"/>
                </a:solidFill>
              </a:rPr>
              <a:t>, long-term disability or, in the worst case, </a:t>
            </a:r>
            <a:r>
              <a:rPr lang="en-US" sz="1867" err="1">
                <a:solidFill>
                  <a:schemeClr val="bg2"/>
                </a:solidFill>
              </a:rPr>
              <a:t>death.They</a:t>
            </a:r>
            <a:r>
              <a:rPr lang="en-US" sz="1867">
                <a:solidFill>
                  <a:schemeClr val="bg2"/>
                </a:solidFill>
              </a:rPr>
              <a:t> range from almost 150,000 euro in damages for a </a:t>
            </a:r>
            <a:r>
              <a:rPr lang="en-US" sz="1867" err="1">
                <a:solidFill>
                  <a:schemeClr val="bg2"/>
                </a:solidFill>
              </a:rPr>
              <a:t>localised</a:t>
            </a:r>
            <a:r>
              <a:rPr lang="en-US" sz="1867">
                <a:solidFill>
                  <a:schemeClr val="bg2"/>
                </a:solidFill>
              </a:rPr>
              <a:t> infection to 1.5 million euro for a post-surgical infection.</a:t>
            </a:r>
            <a:endParaRPr lang="it-IT" sz="1867">
              <a:solidFill>
                <a:schemeClr val="bg2"/>
              </a:solidFill>
            </a:endParaRPr>
          </a:p>
        </p:txBody>
      </p:sp>
      <p:sp>
        <p:nvSpPr>
          <p:cNvPr id="7" name="Text Placeholder 6">
            <a:extLst>
              <a:ext uri="{FF2B5EF4-FFF2-40B4-BE49-F238E27FC236}">
                <a16:creationId xmlns:a16="http://schemas.microsoft.com/office/drawing/2014/main" id="{EECFD723-3B79-830D-F278-33DCDC685643}"/>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pic>
        <p:nvPicPr>
          <p:cNvPr id="12290" name="Picture 2">
            <a:extLst>
              <a:ext uri="{FF2B5EF4-FFF2-40B4-BE49-F238E27FC236}">
                <a16:creationId xmlns:a16="http://schemas.microsoft.com/office/drawing/2014/main" id="{B81E7E20-BB92-CF70-4AE5-4212B73A1F1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990" r="7" b="7"/>
          <a:stretch/>
        </p:blipFill>
        <p:spPr bwMode="auto">
          <a:xfrm>
            <a:off x="1111877" y="1867800"/>
            <a:ext cx="4388248" cy="25299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1491901-DF94-FF52-B2FE-42D4C2A91AB3}"/>
              </a:ext>
            </a:extLst>
          </p:cNvPr>
          <p:cNvSpPr txBox="1"/>
          <p:nvPr/>
        </p:nvSpPr>
        <p:spPr>
          <a:xfrm>
            <a:off x="373615" y="6231669"/>
            <a:ext cx="6222124" cy="276999"/>
          </a:xfrm>
          <a:prstGeom prst="rect">
            <a:avLst/>
          </a:prstGeom>
          <a:noFill/>
          <a:effectLst/>
        </p:spPr>
        <p:txBody>
          <a:bodyPr wrap="square">
            <a:spAutoFit/>
          </a:bodyPr>
          <a:lstStyle/>
          <a:p>
            <a:pPr>
              <a:buClr>
                <a:srgbClr val="374673"/>
              </a:buClr>
              <a:defRPr/>
            </a:pPr>
            <a:r>
              <a:rPr lang="it-IT" sz="1200" dirty="0">
                <a:hlinkClick r:id="rId4"/>
              </a:rPr>
              <a:t>Infezioni correlate all'assistenza: cosa sono e cosa fare (salute.gov.it)</a:t>
            </a:r>
            <a:endParaRPr lang="en-US" sz="1200" dirty="0">
              <a:solidFill>
                <a:schemeClr val="tx2"/>
              </a:solidFill>
            </a:endParaRPr>
          </a:p>
        </p:txBody>
      </p:sp>
    </p:spTree>
    <p:extLst>
      <p:ext uri="{BB962C8B-B14F-4D97-AF65-F5344CB8AC3E}">
        <p14:creationId xmlns:p14="http://schemas.microsoft.com/office/powerpoint/2010/main" val="1853539589"/>
      </p:ext>
    </p:extLst>
  </p:cSld>
  <p:clrMapOvr>
    <a:masterClrMapping/>
  </p:clrMapOvr>
  <p:transition spd="slow">
    <p:fade/>
  </p:transition>
  <p:extLst>
    <p:ext uri="{6950BFC3-D8DA-4A85-94F7-54DA5524770B}">
      <p188:commentRel xmlns:p188="http://schemas.microsoft.com/office/powerpoint/2018/8/main" r:id="rId2"/>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Dalla Cassazione i criteri per escludere la colpa da parte dell'ospedale |  NT+ Diritto">
            <a:extLst>
              <a:ext uri="{FF2B5EF4-FFF2-40B4-BE49-F238E27FC236}">
                <a16:creationId xmlns:a16="http://schemas.microsoft.com/office/drawing/2014/main" id="{8A3B9685-1EB2-DDC0-DBAE-EFBEC3ADDF8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912" r="41081" b="-1"/>
          <a:stretch/>
        </p:blipFill>
        <p:spPr bwMode="auto">
          <a:xfrm>
            <a:off x="7902269" y="1087344"/>
            <a:ext cx="3417047" cy="4683312"/>
          </a:xfrm>
          <a:prstGeom prst="rect">
            <a:avLst/>
          </a:prstGeom>
          <a:solidFill>
            <a:srgbClr val="FFFFFF"/>
          </a:solidFill>
        </p:spPr>
      </p:pic>
      <p:sp>
        <p:nvSpPr>
          <p:cNvPr id="2" name="Titolo 1">
            <a:extLst>
              <a:ext uri="{FF2B5EF4-FFF2-40B4-BE49-F238E27FC236}">
                <a16:creationId xmlns:a16="http://schemas.microsoft.com/office/drawing/2014/main" id="{C511FD35-71D5-6E9F-9778-0A7AB6D3C794}"/>
              </a:ext>
            </a:extLst>
          </p:cNvPr>
          <p:cNvSpPr>
            <a:spLocks noGrp="1"/>
          </p:cNvSpPr>
          <p:nvPr>
            <p:ph type="body" sz="quarter" idx="13"/>
          </p:nvPr>
        </p:nvSpPr>
        <p:spPr/>
        <p:txBody>
          <a:bodyPr wrap="square" anchor="b">
            <a:normAutofit/>
          </a:bodyPr>
          <a:lstStyle/>
          <a:p>
            <a:pPr>
              <a:spcAft>
                <a:spcPts val="600"/>
              </a:spcAft>
            </a:pPr>
            <a:r>
              <a:rPr lang="it-IT"/>
              <a:t>How to </a:t>
            </a:r>
            <a:r>
              <a:rPr lang="it-IT" err="1"/>
              <a:t>defend</a:t>
            </a:r>
            <a:r>
              <a:rPr lang="it-IT"/>
              <a:t> </a:t>
            </a:r>
            <a:r>
              <a:rPr lang="it-IT" err="1"/>
              <a:t>ourselves</a:t>
            </a:r>
            <a:r>
              <a:rPr lang="it-IT"/>
              <a:t>?</a:t>
            </a:r>
          </a:p>
        </p:txBody>
      </p:sp>
      <p:sp>
        <p:nvSpPr>
          <p:cNvPr id="3" name="Segnaposto contenuto 2">
            <a:extLst>
              <a:ext uri="{FF2B5EF4-FFF2-40B4-BE49-F238E27FC236}">
                <a16:creationId xmlns:a16="http://schemas.microsoft.com/office/drawing/2014/main" id="{687DD267-6DF8-8A9A-63B4-CE968F5DFB0C}"/>
              </a:ext>
            </a:extLst>
          </p:cNvPr>
          <p:cNvSpPr>
            <a:spLocks noGrp="1"/>
          </p:cNvSpPr>
          <p:nvPr>
            <p:ph idx="1"/>
          </p:nvPr>
        </p:nvSpPr>
        <p:spPr>
          <a:xfrm>
            <a:off x="748831" y="1727200"/>
            <a:ext cx="5778971" cy="3979333"/>
          </a:xfrm>
        </p:spPr>
        <p:txBody>
          <a:bodyPr>
            <a:normAutofit/>
          </a:bodyPr>
          <a:lstStyle/>
          <a:p>
            <a:pPr>
              <a:lnSpc>
                <a:spcPct val="90000"/>
              </a:lnSpc>
            </a:pPr>
            <a:r>
              <a:rPr lang="en-US" sz="1867" dirty="0">
                <a:solidFill>
                  <a:schemeClr val="tx2"/>
                </a:solidFill>
              </a:rPr>
              <a:t>Court of Cassation 6386 of 3 March 2023"The case of nosocomial infections does not integrate a hypothesis of strict liability, the temporal criterion (i.e. the number of days elapsed after discharge from the hospital), the topographical criterion (i.e. the occurrence of the infection at the surgical site concerned by the operation) and the clinical criterion (whenever, by reason of the specificity of the infection, it is possible to verify what preventive measures were necessary to be taken) being relevant for the purposes of asserting the liability of the healthcare facility."</a:t>
            </a:r>
            <a:endParaRPr lang="it-IT" sz="1867" dirty="0">
              <a:solidFill>
                <a:schemeClr val="tx2"/>
              </a:solidFill>
            </a:endParaRPr>
          </a:p>
        </p:txBody>
      </p:sp>
      <p:sp>
        <p:nvSpPr>
          <p:cNvPr id="4" name="Text Placeholder 3">
            <a:extLst>
              <a:ext uri="{FF2B5EF4-FFF2-40B4-BE49-F238E27FC236}">
                <a16:creationId xmlns:a16="http://schemas.microsoft.com/office/drawing/2014/main" id="{CC67DF0F-D8C3-60D6-53B3-494CBC2D6DA6}"/>
              </a:ext>
            </a:extLst>
          </p:cNvPr>
          <p:cNvSpPr>
            <a:spLocks noGrp="1"/>
          </p:cNvSpPr>
          <p:nvPr>
            <p:ph type="body" sz="quarter" idx="14"/>
          </p:nvPr>
        </p:nvSpPr>
        <p:spPr>
          <a:xfrm>
            <a:off x="6692900" y="6289104"/>
            <a:ext cx="3352800" cy="295955"/>
          </a:xfrm>
        </p:spPr>
        <p:txBody>
          <a:bodyPr/>
          <a:lstStyle/>
          <a:p>
            <a:r>
              <a:rPr lang="es-ES" err="1"/>
              <a:t>Meet</a:t>
            </a:r>
            <a:r>
              <a:rPr lang="es-ES"/>
              <a:t> </a:t>
            </a:r>
            <a:r>
              <a:rPr lang="es-ES" err="1"/>
              <a:t>the</a:t>
            </a:r>
            <a:r>
              <a:rPr lang="es-ES"/>
              <a:t> </a:t>
            </a:r>
            <a:r>
              <a:rPr lang="es-ES" err="1"/>
              <a:t>Experts</a:t>
            </a:r>
            <a:endParaRPr lang="es-ES"/>
          </a:p>
        </p:txBody>
      </p:sp>
      <p:sp>
        <p:nvSpPr>
          <p:cNvPr id="6" name="TextBox 5">
            <a:extLst>
              <a:ext uri="{FF2B5EF4-FFF2-40B4-BE49-F238E27FC236}">
                <a16:creationId xmlns:a16="http://schemas.microsoft.com/office/drawing/2014/main" id="{FCFD1592-655C-6657-7406-ABCCA445BFE5}"/>
              </a:ext>
            </a:extLst>
          </p:cNvPr>
          <p:cNvSpPr txBox="1"/>
          <p:nvPr/>
        </p:nvSpPr>
        <p:spPr>
          <a:xfrm>
            <a:off x="470776" y="6215727"/>
            <a:ext cx="6222124" cy="338554"/>
          </a:xfrm>
          <a:prstGeom prst="rect">
            <a:avLst/>
          </a:prstGeom>
          <a:noFill/>
          <a:effectLst/>
        </p:spPr>
        <p:txBody>
          <a:bodyPr wrap="square">
            <a:spAutoFit/>
          </a:bodyPr>
          <a:lstStyle/>
          <a:p>
            <a:r>
              <a:rPr lang="en-US" sz="1600" dirty="0">
                <a:solidFill>
                  <a:schemeClr val="tx2"/>
                </a:solidFill>
              </a:rPr>
              <a:t>Court of Cassation 6386 of 3 March 2023 </a:t>
            </a:r>
            <a:endParaRPr lang="en-GB" sz="1600" dirty="0"/>
          </a:p>
        </p:txBody>
      </p:sp>
    </p:spTree>
    <p:extLst>
      <p:ext uri="{BB962C8B-B14F-4D97-AF65-F5344CB8AC3E}">
        <p14:creationId xmlns:p14="http://schemas.microsoft.com/office/powerpoint/2010/main" val="3790912683"/>
      </p:ext>
    </p:extLst>
  </p:cSld>
  <p:clrMapOvr>
    <a:masterClrMapping/>
  </p:clrMapOvr>
  <p:transition spd="slow">
    <p:fade/>
  </p:transition>
  <p:extLst>
    <p:ext uri="{6950BFC3-D8DA-4A85-94F7-54DA5524770B}">
      <p188:commentRel xmlns:p188="http://schemas.microsoft.com/office/powerpoint/2018/8/main" r:id="rId2"/>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body" sz="quarter" idx="13"/>
          </p:nvPr>
        </p:nvSpPr>
        <p:spPr/>
        <p:txBody>
          <a:bodyPr wrap="square" anchor="b">
            <a:normAutofit/>
          </a:bodyPr>
          <a:lstStyle/>
          <a:p>
            <a:pPr>
              <a:spcAft>
                <a:spcPts val="600"/>
              </a:spcAft>
            </a:pPr>
            <a:r>
              <a:rPr lang="it-IT"/>
              <a:t>Implant Complications</a:t>
            </a:r>
          </a:p>
        </p:txBody>
      </p:sp>
      <p:sp>
        <p:nvSpPr>
          <p:cNvPr id="3" name="Text Placeholder 2">
            <a:extLst>
              <a:ext uri="{FF2B5EF4-FFF2-40B4-BE49-F238E27FC236}">
                <a16:creationId xmlns:a16="http://schemas.microsoft.com/office/drawing/2014/main" id="{86C6739A-9721-15BF-A7FF-CCE6FEF1D50D}"/>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graphicFrame>
        <p:nvGraphicFramePr>
          <p:cNvPr id="37893" name="Rectangle 3">
            <a:extLst>
              <a:ext uri="{FF2B5EF4-FFF2-40B4-BE49-F238E27FC236}">
                <a16:creationId xmlns:a16="http://schemas.microsoft.com/office/drawing/2014/main" id="{8937EC9C-66D4-BB76-A3D7-92C4B64BB23D}"/>
              </a:ext>
            </a:extLst>
          </p:cNvPr>
          <p:cNvGraphicFramePr/>
          <p:nvPr/>
        </p:nvGraphicFramePr>
        <p:xfrm>
          <a:off x="2085624" y="1435100"/>
          <a:ext cx="8295041" cy="4683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asellaDiTesto 3">
            <a:extLst>
              <a:ext uri="{FF2B5EF4-FFF2-40B4-BE49-F238E27FC236}">
                <a16:creationId xmlns:a16="http://schemas.microsoft.com/office/drawing/2014/main" id="{7D47CDDC-8227-DD75-DA11-BF2C8229A99B}"/>
              </a:ext>
            </a:extLst>
          </p:cNvPr>
          <p:cNvSpPr txBox="1"/>
          <p:nvPr/>
        </p:nvSpPr>
        <p:spPr>
          <a:xfrm>
            <a:off x="190204" y="5749080"/>
            <a:ext cx="8392886" cy="738664"/>
          </a:xfrm>
          <a:prstGeom prst="rect">
            <a:avLst/>
          </a:prstGeom>
          <a:noFill/>
          <a:effectLst/>
        </p:spPr>
        <p:txBody>
          <a:bodyPr wrap="square">
            <a:spAutoFit/>
          </a:bodyPr>
          <a:lstStyle/>
          <a:p>
            <a:r>
              <a:rPr lang="it-IT" sz="1400" dirty="0" err="1"/>
              <a:t>Pittiruti</a:t>
            </a:r>
            <a:r>
              <a:rPr lang="it-IT" sz="1400" dirty="0"/>
              <a:t>, M. (2022). </a:t>
            </a:r>
            <a:r>
              <a:rPr lang="it-IT" sz="1400" dirty="0" err="1"/>
              <a:t>Tip</a:t>
            </a:r>
            <a:r>
              <a:rPr lang="it-IT" sz="1400" dirty="0"/>
              <a:t> </a:t>
            </a:r>
            <a:r>
              <a:rPr lang="it-IT" sz="1400" dirty="0" err="1"/>
              <a:t>Navigation</a:t>
            </a:r>
            <a:r>
              <a:rPr lang="it-IT" sz="1400" dirty="0"/>
              <a:t> and </a:t>
            </a:r>
            <a:r>
              <a:rPr lang="it-IT" sz="1400" dirty="0" err="1"/>
              <a:t>Tip</a:t>
            </a:r>
            <a:r>
              <a:rPr lang="it-IT" sz="1400" dirty="0"/>
              <a:t> Location Methods. In: Biasucci, D.G., Disma, N.M., </a:t>
            </a:r>
            <a:r>
              <a:rPr lang="it-IT" sz="1400" dirty="0" err="1"/>
              <a:t>Pittiruti</a:t>
            </a:r>
            <a:r>
              <a:rPr lang="it-IT" sz="1400" dirty="0"/>
              <a:t>, M. (</a:t>
            </a:r>
            <a:r>
              <a:rPr lang="it-IT" sz="1400" dirty="0" err="1"/>
              <a:t>eds</a:t>
            </a:r>
            <a:r>
              <a:rPr lang="it-IT" sz="1400" dirty="0"/>
              <a:t>) </a:t>
            </a:r>
            <a:r>
              <a:rPr lang="it-IT" sz="1400" dirty="0" err="1"/>
              <a:t>Vascular</a:t>
            </a:r>
            <a:r>
              <a:rPr lang="it-IT" sz="1400" dirty="0"/>
              <a:t> Access in </a:t>
            </a:r>
            <a:r>
              <a:rPr lang="it-IT" sz="1400" dirty="0" err="1"/>
              <a:t>Neonates</a:t>
            </a:r>
            <a:r>
              <a:rPr lang="it-IT" sz="1400" dirty="0"/>
              <a:t> and Children. Springer, Cham. https://doi.org/10.1007/978-3-030-94709-5_6</a:t>
            </a:r>
          </a:p>
        </p:txBody>
      </p:sp>
    </p:spTree>
    <p:extLst>
      <p:ext uri="{BB962C8B-B14F-4D97-AF65-F5344CB8AC3E}">
        <p14:creationId xmlns:p14="http://schemas.microsoft.com/office/powerpoint/2010/main" val="8034648"/>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body" sz="quarter" idx="13"/>
          </p:nvPr>
        </p:nvSpPr>
        <p:spPr/>
        <p:txBody>
          <a:bodyPr vert="horz" wrap="square" lIns="0" tIns="46800" rIns="0" bIns="0" rtlCol="0" anchor="b" anchorCtr="0">
            <a:normAutofit/>
          </a:bodyPr>
          <a:lstStyle/>
          <a:p>
            <a:pPr>
              <a:spcAft>
                <a:spcPts val="600"/>
              </a:spcAft>
            </a:pPr>
            <a:r>
              <a:rPr lang="en-US" dirty="0"/>
              <a:t>Tip Navigation vs Tip Location</a:t>
            </a:r>
          </a:p>
        </p:txBody>
      </p:sp>
      <p:sp>
        <p:nvSpPr>
          <p:cNvPr id="4" name="Text Placeholder 3">
            <a:extLst>
              <a:ext uri="{FF2B5EF4-FFF2-40B4-BE49-F238E27FC236}">
                <a16:creationId xmlns:a16="http://schemas.microsoft.com/office/drawing/2014/main" id="{1C79CB07-3DCF-82BD-36E6-3E6244B593F7}"/>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graphicFrame>
        <p:nvGraphicFramePr>
          <p:cNvPr id="5" name="object 3">
            <a:extLst>
              <a:ext uri="{FF2B5EF4-FFF2-40B4-BE49-F238E27FC236}">
                <a16:creationId xmlns:a16="http://schemas.microsoft.com/office/drawing/2014/main" id="{C10A1892-527B-D39A-AF2B-D5E9ADED578F}"/>
              </a:ext>
            </a:extLst>
          </p:cNvPr>
          <p:cNvGraphicFramePr/>
          <p:nvPr/>
        </p:nvGraphicFramePr>
        <p:xfrm>
          <a:off x="2085624" y="1435100"/>
          <a:ext cx="8295041" cy="4683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asellaDiTesto 5">
            <a:extLst>
              <a:ext uri="{FF2B5EF4-FFF2-40B4-BE49-F238E27FC236}">
                <a16:creationId xmlns:a16="http://schemas.microsoft.com/office/drawing/2014/main" id="{CCB87E65-C167-03BB-C940-38E16ECD4E05}"/>
              </a:ext>
            </a:extLst>
          </p:cNvPr>
          <p:cNvSpPr txBox="1"/>
          <p:nvPr/>
        </p:nvSpPr>
        <p:spPr>
          <a:xfrm>
            <a:off x="984379" y="5518247"/>
            <a:ext cx="6223518" cy="1077218"/>
          </a:xfrm>
          <a:prstGeom prst="rect">
            <a:avLst/>
          </a:prstGeom>
          <a:noFill/>
          <a:effectLst/>
        </p:spPr>
        <p:txBody>
          <a:bodyPr wrap="square">
            <a:spAutoFit/>
          </a:bodyPr>
          <a:lstStyle/>
          <a:p>
            <a:r>
              <a:rPr lang="it-IT" sz="1600" b="0" i="0" dirty="0" err="1">
                <a:solidFill>
                  <a:srgbClr val="333333"/>
                </a:solidFill>
                <a:effectLst/>
                <a:latin typeface="-apple-system"/>
              </a:rPr>
              <a:t>Pittiruti</a:t>
            </a:r>
            <a:r>
              <a:rPr lang="it-IT" sz="1600" b="0" i="0" dirty="0">
                <a:solidFill>
                  <a:srgbClr val="333333"/>
                </a:solidFill>
                <a:effectLst/>
                <a:latin typeface="-apple-system"/>
              </a:rPr>
              <a:t>, M. (2022). </a:t>
            </a:r>
            <a:r>
              <a:rPr lang="it-IT" sz="1600" b="0" i="0" dirty="0" err="1">
                <a:solidFill>
                  <a:srgbClr val="333333"/>
                </a:solidFill>
                <a:effectLst/>
                <a:latin typeface="-apple-system"/>
              </a:rPr>
              <a:t>Tip</a:t>
            </a:r>
            <a:r>
              <a:rPr lang="it-IT" sz="1600" b="0" i="0" dirty="0">
                <a:solidFill>
                  <a:srgbClr val="333333"/>
                </a:solidFill>
                <a:effectLst/>
                <a:latin typeface="-apple-system"/>
              </a:rPr>
              <a:t> </a:t>
            </a:r>
            <a:r>
              <a:rPr lang="it-IT" sz="1600" b="0" i="0" dirty="0" err="1">
                <a:solidFill>
                  <a:srgbClr val="333333"/>
                </a:solidFill>
                <a:effectLst/>
                <a:latin typeface="-apple-system"/>
              </a:rPr>
              <a:t>Navigation</a:t>
            </a:r>
            <a:r>
              <a:rPr lang="it-IT" sz="1600" b="0" i="0" dirty="0">
                <a:solidFill>
                  <a:srgbClr val="333333"/>
                </a:solidFill>
                <a:effectLst/>
                <a:latin typeface="-apple-system"/>
              </a:rPr>
              <a:t> and </a:t>
            </a:r>
            <a:r>
              <a:rPr lang="it-IT" sz="1600" b="0" i="0" dirty="0" err="1">
                <a:solidFill>
                  <a:srgbClr val="333333"/>
                </a:solidFill>
                <a:effectLst/>
                <a:latin typeface="-apple-system"/>
              </a:rPr>
              <a:t>Tip</a:t>
            </a:r>
            <a:r>
              <a:rPr lang="it-IT" sz="1600" b="0" i="0" dirty="0">
                <a:solidFill>
                  <a:srgbClr val="333333"/>
                </a:solidFill>
                <a:effectLst/>
                <a:latin typeface="-apple-system"/>
              </a:rPr>
              <a:t> Location Methods. In: Biasucci, D.G., Disma, N.M., </a:t>
            </a:r>
            <a:r>
              <a:rPr lang="it-IT" sz="1600" b="0" i="0" dirty="0" err="1">
                <a:solidFill>
                  <a:srgbClr val="333333"/>
                </a:solidFill>
                <a:effectLst/>
                <a:latin typeface="-apple-system"/>
              </a:rPr>
              <a:t>Pittiruti</a:t>
            </a:r>
            <a:r>
              <a:rPr lang="it-IT" sz="1600" b="0" i="0" dirty="0">
                <a:solidFill>
                  <a:srgbClr val="333333"/>
                </a:solidFill>
                <a:effectLst/>
                <a:latin typeface="-apple-system"/>
              </a:rPr>
              <a:t>, M. (</a:t>
            </a:r>
            <a:r>
              <a:rPr lang="it-IT" sz="1600" b="0" i="0" dirty="0" err="1">
                <a:solidFill>
                  <a:srgbClr val="333333"/>
                </a:solidFill>
                <a:effectLst/>
                <a:latin typeface="-apple-system"/>
              </a:rPr>
              <a:t>eds</a:t>
            </a:r>
            <a:r>
              <a:rPr lang="it-IT" sz="1600" b="0" i="0" dirty="0">
                <a:solidFill>
                  <a:srgbClr val="333333"/>
                </a:solidFill>
                <a:effectLst/>
                <a:latin typeface="-apple-system"/>
              </a:rPr>
              <a:t>) </a:t>
            </a:r>
            <a:r>
              <a:rPr lang="it-IT" sz="1600" b="0" i="0" dirty="0" err="1">
                <a:solidFill>
                  <a:srgbClr val="333333"/>
                </a:solidFill>
                <a:effectLst/>
                <a:latin typeface="-apple-system"/>
              </a:rPr>
              <a:t>Vascular</a:t>
            </a:r>
            <a:r>
              <a:rPr lang="it-IT" sz="1600" b="0" i="0" dirty="0">
                <a:solidFill>
                  <a:srgbClr val="333333"/>
                </a:solidFill>
                <a:effectLst/>
                <a:latin typeface="-apple-system"/>
              </a:rPr>
              <a:t> Access in </a:t>
            </a:r>
            <a:r>
              <a:rPr lang="it-IT" sz="1600" b="0" i="0" dirty="0" err="1">
                <a:solidFill>
                  <a:srgbClr val="333333"/>
                </a:solidFill>
                <a:effectLst/>
                <a:latin typeface="-apple-system"/>
              </a:rPr>
              <a:t>Neonates</a:t>
            </a:r>
            <a:r>
              <a:rPr lang="it-IT" sz="1600" b="0" i="0" dirty="0">
                <a:solidFill>
                  <a:srgbClr val="333333"/>
                </a:solidFill>
                <a:effectLst/>
                <a:latin typeface="-apple-system"/>
              </a:rPr>
              <a:t> and Children. Springer, Cham. https://doi.org/10.1007/978-3-030-94709-5_6</a:t>
            </a:r>
            <a:endParaRPr lang="it-IT" sz="1600" dirty="0"/>
          </a:p>
        </p:txBody>
      </p:sp>
    </p:spTree>
    <p:extLst>
      <p:ext uri="{BB962C8B-B14F-4D97-AF65-F5344CB8AC3E}">
        <p14:creationId xmlns:p14="http://schemas.microsoft.com/office/powerpoint/2010/main" val="635762891"/>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8227E90-FF04-7BE3-356B-E79FF29CA3BA}"/>
              </a:ext>
            </a:extLst>
          </p:cNvPr>
          <p:cNvSpPr>
            <a:spLocks noGrp="1"/>
          </p:cNvSpPr>
          <p:nvPr>
            <p:ph type="body" sz="quarter" idx="13"/>
          </p:nvPr>
        </p:nvSpPr>
        <p:spPr/>
        <p:txBody>
          <a:bodyPr/>
          <a:lstStyle/>
          <a:p>
            <a:r>
              <a:rPr lang="es-ES"/>
              <a:t>Tip </a:t>
            </a:r>
            <a:r>
              <a:rPr lang="es-ES" err="1"/>
              <a:t>Navigation</a:t>
            </a:r>
            <a:endParaRPr lang="es-ES"/>
          </a:p>
        </p:txBody>
      </p:sp>
      <p:sp>
        <p:nvSpPr>
          <p:cNvPr id="5" name="Content Placeholder 4">
            <a:extLst>
              <a:ext uri="{FF2B5EF4-FFF2-40B4-BE49-F238E27FC236}">
                <a16:creationId xmlns:a16="http://schemas.microsoft.com/office/drawing/2014/main" id="{727FE5C8-C185-D8EF-9441-9653CC1FA70A}"/>
              </a:ext>
            </a:extLst>
          </p:cNvPr>
          <p:cNvSpPr>
            <a:spLocks noGrp="1"/>
          </p:cNvSpPr>
          <p:nvPr>
            <p:ph idx="1"/>
          </p:nvPr>
        </p:nvSpPr>
        <p:spPr>
          <a:xfrm>
            <a:off x="603303" y="762711"/>
            <a:ext cx="8771071" cy="5214959"/>
          </a:xfrm>
        </p:spPr>
        <p:txBody>
          <a:bodyPr/>
          <a:lstStyle/>
          <a:p>
            <a:endParaRPr lang="en-US"/>
          </a:p>
          <a:p>
            <a:endParaRPr lang="en-US"/>
          </a:p>
          <a:p>
            <a:r>
              <a:rPr lang="en-US"/>
              <a:t>Tip navigation techniques, under standard conditions, do not replace tip location </a:t>
            </a:r>
            <a:r>
              <a:rPr lang="en-US" err="1"/>
              <a:t>techniques.Tip</a:t>
            </a:r>
            <a:r>
              <a:rPr lang="en-US"/>
              <a:t> navigation techniques can reduce the risk of </a:t>
            </a:r>
            <a:r>
              <a:rPr lang="en-US" err="1"/>
              <a:t>malpositioning</a:t>
            </a:r>
            <a:r>
              <a:rPr lang="en-US"/>
              <a:t> in those particular categories of patients where tip location techniques cannot be used (e.g., ECG in patients with PM or AF).</a:t>
            </a:r>
            <a:endParaRPr lang="es-ES"/>
          </a:p>
        </p:txBody>
      </p:sp>
      <p:sp>
        <p:nvSpPr>
          <p:cNvPr id="7" name="Text Placeholder 6">
            <a:extLst>
              <a:ext uri="{FF2B5EF4-FFF2-40B4-BE49-F238E27FC236}">
                <a16:creationId xmlns:a16="http://schemas.microsoft.com/office/drawing/2014/main" id="{11021141-EF5C-988B-34EF-349309E342C5}"/>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sp>
        <p:nvSpPr>
          <p:cNvPr id="4" name="object 4"/>
          <p:cNvSpPr txBox="1"/>
          <p:nvPr/>
        </p:nvSpPr>
        <p:spPr>
          <a:xfrm>
            <a:off x="8848519" y="5575501"/>
            <a:ext cx="87311" cy="160630"/>
          </a:xfrm>
          <a:prstGeom prst="rect">
            <a:avLst/>
          </a:prstGeom>
        </p:spPr>
        <p:txBody>
          <a:bodyPr vert="horz" wrap="square" lIns="0" tIns="8645" rIns="0" bIns="0" rtlCol="0">
            <a:spAutoFit/>
          </a:bodyPr>
          <a:lstStyle/>
          <a:p>
            <a:pPr marL="8645" defTabSz="609585">
              <a:spcBef>
                <a:spcPts val="68"/>
              </a:spcBef>
            </a:pPr>
            <a:r>
              <a:rPr sz="987" spc="-4">
                <a:solidFill>
                  <a:srgbClr val="00205B"/>
                </a:solidFill>
                <a:latin typeface="Arial"/>
                <a:cs typeface="Arial"/>
              </a:rPr>
              <a:t>7</a:t>
            </a:r>
            <a:endParaRPr sz="987">
              <a:solidFill>
                <a:srgbClr val="00205B"/>
              </a:solidFill>
              <a:latin typeface="Arial"/>
              <a:cs typeface="Arial"/>
            </a:endParaRPr>
          </a:p>
        </p:txBody>
      </p:sp>
      <p:sp>
        <p:nvSpPr>
          <p:cNvPr id="3" name="CasellaDiTesto 2">
            <a:extLst>
              <a:ext uri="{FF2B5EF4-FFF2-40B4-BE49-F238E27FC236}">
                <a16:creationId xmlns:a16="http://schemas.microsoft.com/office/drawing/2014/main" id="{EEC1667B-6B05-7983-6288-B50168367E80}"/>
              </a:ext>
            </a:extLst>
          </p:cNvPr>
          <p:cNvSpPr txBox="1"/>
          <p:nvPr/>
        </p:nvSpPr>
        <p:spPr>
          <a:xfrm>
            <a:off x="397194" y="6021717"/>
            <a:ext cx="6223518" cy="738664"/>
          </a:xfrm>
          <a:prstGeom prst="rect">
            <a:avLst/>
          </a:prstGeom>
          <a:noFill/>
          <a:effectLst/>
        </p:spPr>
        <p:txBody>
          <a:bodyPr wrap="square">
            <a:spAutoFit/>
          </a:bodyPr>
          <a:lstStyle/>
          <a:p>
            <a:r>
              <a:rPr lang="it-IT" sz="1400" b="0" i="0" dirty="0" err="1">
                <a:solidFill>
                  <a:srgbClr val="333333"/>
                </a:solidFill>
                <a:effectLst/>
                <a:latin typeface="-apple-system"/>
              </a:rPr>
              <a:t>Pittiruti</a:t>
            </a:r>
            <a:r>
              <a:rPr lang="it-IT" sz="1400" b="0" i="0" dirty="0">
                <a:solidFill>
                  <a:srgbClr val="333333"/>
                </a:solidFill>
                <a:effectLst/>
                <a:latin typeface="-apple-system"/>
              </a:rPr>
              <a:t>, M. (2022). </a:t>
            </a:r>
            <a:r>
              <a:rPr lang="it-IT" sz="1400" b="0" i="0" dirty="0" err="1">
                <a:solidFill>
                  <a:srgbClr val="333333"/>
                </a:solidFill>
                <a:effectLst/>
                <a:latin typeface="-apple-system"/>
              </a:rPr>
              <a:t>Tip</a:t>
            </a:r>
            <a:r>
              <a:rPr lang="it-IT" sz="1400" b="0" i="0" dirty="0">
                <a:solidFill>
                  <a:srgbClr val="333333"/>
                </a:solidFill>
                <a:effectLst/>
                <a:latin typeface="-apple-system"/>
              </a:rPr>
              <a:t> </a:t>
            </a:r>
            <a:r>
              <a:rPr lang="it-IT" sz="1400" b="0" i="0" dirty="0" err="1">
                <a:solidFill>
                  <a:srgbClr val="333333"/>
                </a:solidFill>
                <a:effectLst/>
                <a:latin typeface="-apple-system"/>
              </a:rPr>
              <a:t>Navigation</a:t>
            </a:r>
            <a:r>
              <a:rPr lang="it-IT" sz="1400" b="0" i="0" dirty="0">
                <a:solidFill>
                  <a:srgbClr val="333333"/>
                </a:solidFill>
                <a:effectLst/>
                <a:latin typeface="-apple-system"/>
              </a:rPr>
              <a:t> and </a:t>
            </a:r>
            <a:r>
              <a:rPr lang="it-IT" sz="1400" b="0" i="0" dirty="0" err="1">
                <a:solidFill>
                  <a:srgbClr val="333333"/>
                </a:solidFill>
                <a:effectLst/>
                <a:latin typeface="-apple-system"/>
              </a:rPr>
              <a:t>Tip</a:t>
            </a:r>
            <a:r>
              <a:rPr lang="it-IT" sz="1400" b="0" i="0" dirty="0">
                <a:solidFill>
                  <a:srgbClr val="333333"/>
                </a:solidFill>
                <a:effectLst/>
                <a:latin typeface="-apple-system"/>
              </a:rPr>
              <a:t> Location Methods. In: Biasucci, D.G., Disma, N.M., </a:t>
            </a:r>
            <a:r>
              <a:rPr lang="it-IT" sz="1400" b="0" i="0" dirty="0" err="1">
                <a:solidFill>
                  <a:srgbClr val="333333"/>
                </a:solidFill>
                <a:effectLst/>
                <a:latin typeface="-apple-system"/>
              </a:rPr>
              <a:t>Pittiruti</a:t>
            </a:r>
            <a:r>
              <a:rPr lang="it-IT" sz="1400" b="0" i="0" dirty="0">
                <a:solidFill>
                  <a:srgbClr val="333333"/>
                </a:solidFill>
                <a:effectLst/>
                <a:latin typeface="-apple-system"/>
              </a:rPr>
              <a:t>, M. (</a:t>
            </a:r>
            <a:r>
              <a:rPr lang="it-IT" sz="1400" b="0" i="0" dirty="0" err="1">
                <a:solidFill>
                  <a:srgbClr val="333333"/>
                </a:solidFill>
                <a:effectLst/>
                <a:latin typeface="-apple-system"/>
              </a:rPr>
              <a:t>eds</a:t>
            </a:r>
            <a:r>
              <a:rPr lang="it-IT" sz="1400" b="0" i="0" dirty="0">
                <a:solidFill>
                  <a:srgbClr val="333333"/>
                </a:solidFill>
                <a:effectLst/>
                <a:latin typeface="-apple-system"/>
              </a:rPr>
              <a:t>) </a:t>
            </a:r>
            <a:r>
              <a:rPr lang="it-IT" sz="1400" b="0" i="0" dirty="0" err="1">
                <a:solidFill>
                  <a:srgbClr val="333333"/>
                </a:solidFill>
                <a:effectLst/>
                <a:latin typeface="-apple-system"/>
              </a:rPr>
              <a:t>Vascular</a:t>
            </a:r>
            <a:r>
              <a:rPr lang="it-IT" sz="1400" b="0" i="0" dirty="0">
                <a:solidFill>
                  <a:srgbClr val="333333"/>
                </a:solidFill>
                <a:effectLst/>
                <a:latin typeface="-apple-system"/>
              </a:rPr>
              <a:t> Access in </a:t>
            </a:r>
            <a:r>
              <a:rPr lang="it-IT" sz="1400" b="0" i="0" dirty="0" err="1">
                <a:solidFill>
                  <a:srgbClr val="333333"/>
                </a:solidFill>
                <a:effectLst/>
                <a:latin typeface="-apple-system"/>
              </a:rPr>
              <a:t>Neonates</a:t>
            </a:r>
            <a:r>
              <a:rPr lang="it-IT" sz="1400" b="0" i="0" dirty="0">
                <a:solidFill>
                  <a:srgbClr val="333333"/>
                </a:solidFill>
                <a:effectLst/>
                <a:latin typeface="-apple-system"/>
              </a:rPr>
              <a:t> and Children. Springer, Cham. https://doi.org/10.1007/978-3-030-94709-5_6</a:t>
            </a:r>
            <a:endParaRPr lang="it-IT" sz="1400" dirty="0"/>
          </a:p>
        </p:txBody>
      </p:sp>
    </p:spTree>
    <p:extLst>
      <p:ext uri="{BB962C8B-B14F-4D97-AF65-F5344CB8AC3E}">
        <p14:creationId xmlns:p14="http://schemas.microsoft.com/office/powerpoint/2010/main" val="224163733"/>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body" sz="quarter" idx="13"/>
          </p:nvPr>
        </p:nvSpPr>
        <p:spPr/>
        <p:txBody>
          <a:bodyPr vert="horz" wrap="square" lIns="0" tIns="46800" rIns="0" bIns="0" rtlCol="0" anchor="b" anchorCtr="0">
            <a:normAutofit/>
          </a:bodyPr>
          <a:lstStyle/>
          <a:p>
            <a:pPr>
              <a:spcAft>
                <a:spcPts val="600"/>
              </a:spcAft>
            </a:pPr>
            <a:r>
              <a:rPr lang="en-US"/>
              <a:t>             Techniques for Tip Navigation</a:t>
            </a:r>
          </a:p>
        </p:txBody>
      </p:sp>
      <p:sp>
        <p:nvSpPr>
          <p:cNvPr id="4" name="Text Placeholder 3">
            <a:extLst>
              <a:ext uri="{FF2B5EF4-FFF2-40B4-BE49-F238E27FC236}">
                <a16:creationId xmlns:a16="http://schemas.microsoft.com/office/drawing/2014/main" id="{7604BAFF-9ABF-3F60-0789-63FD749395D0}"/>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graphicFrame>
        <p:nvGraphicFramePr>
          <p:cNvPr id="5" name="object 3">
            <a:extLst>
              <a:ext uri="{FF2B5EF4-FFF2-40B4-BE49-F238E27FC236}">
                <a16:creationId xmlns:a16="http://schemas.microsoft.com/office/drawing/2014/main" id="{3BC5CA9D-DD30-C00D-AD14-AE842E3FB8F0}"/>
              </a:ext>
            </a:extLst>
          </p:cNvPr>
          <p:cNvGraphicFramePr/>
          <p:nvPr/>
        </p:nvGraphicFramePr>
        <p:xfrm>
          <a:off x="2085624" y="1435100"/>
          <a:ext cx="8295041" cy="4683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asellaDiTesto 5">
            <a:extLst>
              <a:ext uri="{FF2B5EF4-FFF2-40B4-BE49-F238E27FC236}">
                <a16:creationId xmlns:a16="http://schemas.microsoft.com/office/drawing/2014/main" id="{D90D0348-D02E-18C3-E298-368736B4663F}"/>
              </a:ext>
            </a:extLst>
          </p:cNvPr>
          <p:cNvSpPr txBox="1"/>
          <p:nvPr/>
        </p:nvSpPr>
        <p:spPr>
          <a:xfrm>
            <a:off x="494524" y="90321"/>
            <a:ext cx="10319656" cy="461665"/>
          </a:xfrm>
          <a:prstGeom prst="rect">
            <a:avLst/>
          </a:prstGeom>
          <a:noFill/>
          <a:effectLst/>
        </p:spPr>
        <p:txBody>
          <a:bodyPr wrap="square">
            <a:spAutoFit/>
          </a:bodyPr>
          <a:lstStyle/>
          <a:p>
            <a:r>
              <a:rPr lang="it-IT" sz="1200" b="0" i="0" dirty="0" err="1">
                <a:solidFill>
                  <a:srgbClr val="333333"/>
                </a:solidFill>
                <a:effectLst/>
                <a:latin typeface="-apple-system"/>
              </a:rPr>
              <a:t>Pittiruti</a:t>
            </a:r>
            <a:r>
              <a:rPr lang="it-IT" sz="1200" b="0" i="0" dirty="0">
                <a:solidFill>
                  <a:srgbClr val="333333"/>
                </a:solidFill>
                <a:effectLst/>
                <a:latin typeface="-apple-system"/>
              </a:rPr>
              <a:t>, M. (2022). </a:t>
            </a:r>
            <a:r>
              <a:rPr lang="it-IT" sz="1200" b="0" i="0" dirty="0" err="1">
                <a:solidFill>
                  <a:srgbClr val="333333"/>
                </a:solidFill>
                <a:effectLst/>
                <a:latin typeface="-apple-system"/>
              </a:rPr>
              <a:t>Tip</a:t>
            </a:r>
            <a:r>
              <a:rPr lang="it-IT" sz="1200" b="0" i="0" dirty="0">
                <a:solidFill>
                  <a:srgbClr val="333333"/>
                </a:solidFill>
                <a:effectLst/>
                <a:latin typeface="-apple-system"/>
              </a:rPr>
              <a:t> </a:t>
            </a:r>
            <a:r>
              <a:rPr lang="it-IT" sz="1200" b="0" i="0" dirty="0" err="1">
                <a:solidFill>
                  <a:srgbClr val="333333"/>
                </a:solidFill>
                <a:effectLst/>
                <a:latin typeface="-apple-system"/>
              </a:rPr>
              <a:t>Navigation</a:t>
            </a:r>
            <a:r>
              <a:rPr lang="it-IT" sz="1200" b="0" i="0" dirty="0">
                <a:solidFill>
                  <a:srgbClr val="333333"/>
                </a:solidFill>
                <a:effectLst/>
                <a:latin typeface="-apple-system"/>
              </a:rPr>
              <a:t> and </a:t>
            </a:r>
            <a:r>
              <a:rPr lang="it-IT" sz="1200" b="0" i="0" dirty="0" err="1">
                <a:solidFill>
                  <a:srgbClr val="333333"/>
                </a:solidFill>
                <a:effectLst/>
                <a:latin typeface="-apple-system"/>
              </a:rPr>
              <a:t>Tip</a:t>
            </a:r>
            <a:r>
              <a:rPr lang="it-IT" sz="1200" b="0" i="0" dirty="0">
                <a:solidFill>
                  <a:srgbClr val="333333"/>
                </a:solidFill>
                <a:effectLst/>
                <a:latin typeface="-apple-system"/>
              </a:rPr>
              <a:t> Location Methods. In: Biasucci, D.G., Disma, N.M., </a:t>
            </a:r>
            <a:r>
              <a:rPr lang="it-IT" sz="1200" b="0" i="0" dirty="0" err="1">
                <a:solidFill>
                  <a:srgbClr val="333333"/>
                </a:solidFill>
                <a:effectLst/>
                <a:latin typeface="-apple-system"/>
              </a:rPr>
              <a:t>Pittiruti</a:t>
            </a:r>
            <a:r>
              <a:rPr lang="it-IT" sz="1200" b="0" i="0" dirty="0">
                <a:solidFill>
                  <a:srgbClr val="333333"/>
                </a:solidFill>
                <a:effectLst/>
                <a:latin typeface="-apple-system"/>
              </a:rPr>
              <a:t>, M. (</a:t>
            </a:r>
            <a:r>
              <a:rPr lang="it-IT" sz="1200" b="0" i="0" dirty="0" err="1">
                <a:solidFill>
                  <a:srgbClr val="333333"/>
                </a:solidFill>
                <a:effectLst/>
                <a:latin typeface="-apple-system"/>
              </a:rPr>
              <a:t>eds</a:t>
            </a:r>
            <a:r>
              <a:rPr lang="it-IT" sz="1200" b="0" i="0" dirty="0">
                <a:solidFill>
                  <a:srgbClr val="333333"/>
                </a:solidFill>
                <a:effectLst/>
                <a:latin typeface="-apple-system"/>
              </a:rPr>
              <a:t>) </a:t>
            </a:r>
            <a:r>
              <a:rPr lang="it-IT" sz="1200" b="0" i="0" dirty="0" err="1">
                <a:solidFill>
                  <a:srgbClr val="333333"/>
                </a:solidFill>
                <a:effectLst/>
                <a:latin typeface="-apple-system"/>
              </a:rPr>
              <a:t>Vascular</a:t>
            </a:r>
            <a:r>
              <a:rPr lang="it-IT" sz="1200" b="0" i="0" dirty="0">
                <a:solidFill>
                  <a:srgbClr val="333333"/>
                </a:solidFill>
                <a:effectLst/>
                <a:latin typeface="-apple-system"/>
              </a:rPr>
              <a:t> Access in </a:t>
            </a:r>
            <a:r>
              <a:rPr lang="it-IT" sz="1200" b="0" i="0" dirty="0" err="1">
                <a:solidFill>
                  <a:srgbClr val="333333"/>
                </a:solidFill>
                <a:effectLst/>
                <a:latin typeface="-apple-system"/>
              </a:rPr>
              <a:t>Neonates</a:t>
            </a:r>
            <a:r>
              <a:rPr lang="it-IT" sz="1200" b="0" i="0" dirty="0">
                <a:solidFill>
                  <a:srgbClr val="333333"/>
                </a:solidFill>
                <a:effectLst/>
                <a:latin typeface="-apple-system"/>
              </a:rPr>
              <a:t> and Children. Springer, Cham. https://doi.org/10.1007/978-3-030-94709-5_6</a:t>
            </a:r>
            <a:endParaRPr lang="it-IT" sz="1200" dirty="0"/>
          </a:p>
        </p:txBody>
      </p:sp>
    </p:spTree>
    <p:extLst>
      <p:ext uri="{BB962C8B-B14F-4D97-AF65-F5344CB8AC3E}">
        <p14:creationId xmlns:p14="http://schemas.microsoft.com/office/powerpoint/2010/main" val="946288272"/>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3143774" y="1781297"/>
            <a:ext cx="3433447" cy="2345600"/>
          </a:xfrm>
          <a:prstGeom prst="rect">
            <a:avLst/>
          </a:prstGeom>
        </p:spPr>
      </p:pic>
      <p:sp>
        <p:nvSpPr>
          <p:cNvPr id="3" name="object 3"/>
          <p:cNvSpPr txBox="1"/>
          <p:nvPr/>
        </p:nvSpPr>
        <p:spPr>
          <a:xfrm>
            <a:off x="3036408" y="4329355"/>
            <a:ext cx="6227525" cy="1435246"/>
          </a:xfrm>
          <a:prstGeom prst="rect">
            <a:avLst/>
          </a:prstGeom>
          <a:solidFill>
            <a:srgbClr val="000000"/>
          </a:solidFill>
        </p:spPr>
        <p:txBody>
          <a:bodyPr vert="horz" wrap="square" lIns="0" tIns="31985" rIns="0" bIns="0" rtlCol="0">
            <a:spAutoFit/>
          </a:bodyPr>
          <a:lstStyle/>
          <a:p>
            <a:pPr marR="55759" algn="r" defTabSz="609585">
              <a:spcBef>
                <a:spcPts val="252"/>
              </a:spcBef>
            </a:pPr>
            <a:r>
              <a:rPr sz="1975" b="1" spc="-7" err="1">
                <a:solidFill>
                  <a:srgbClr val="FFFFFF"/>
                </a:solidFill>
                <a:latin typeface="Arial"/>
                <a:cs typeface="Arial"/>
              </a:rPr>
              <a:t>Simultaneamente</a:t>
            </a:r>
            <a:r>
              <a:rPr sz="1975" b="1" spc="-44">
                <a:solidFill>
                  <a:srgbClr val="FFFFFF"/>
                </a:solidFill>
                <a:latin typeface="Arial"/>
                <a:cs typeface="Arial"/>
              </a:rPr>
              <a:t> </a:t>
            </a:r>
            <a:r>
              <a:rPr sz="1975" b="1">
                <a:solidFill>
                  <a:srgbClr val="FFFFFF"/>
                </a:solidFill>
                <a:latin typeface="Arial"/>
                <a:cs typeface="Arial"/>
              </a:rPr>
              <a:t>‘tip</a:t>
            </a:r>
            <a:r>
              <a:rPr sz="1975" b="1" spc="-35">
                <a:solidFill>
                  <a:srgbClr val="FFFFFF"/>
                </a:solidFill>
                <a:latin typeface="Arial"/>
                <a:cs typeface="Arial"/>
              </a:rPr>
              <a:t> </a:t>
            </a:r>
            <a:r>
              <a:rPr sz="1975" b="1" spc="-15">
                <a:solidFill>
                  <a:srgbClr val="FFFFFF"/>
                </a:solidFill>
                <a:latin typeface="Arial"/>
                <a:cs typeface="Arial"/>
              </a:rPr>
              <a:t>navigation’</a:t>
            </a:r>
            <a:r>
              <a:rPr sz="1975" b="1" spc="-123">
                <a:solidFill>
                  <a:srgbClr val="FFFFFF"/>
                </a:solidFill>
                <a:latin typeface="Arial"/>
                <a:cs typeface="Arial"/>
              </a:rPr>
              <a:t> </a:t>
            </a:r>
            <a:r>
              <a:rPr sz="1975" b="1">
                <a:solidFill>
                  <a:srgbClr val="FFFFFF"/>
                </a:solidFill>
                <a:latin typeface="Arial"/>
                <a:cs typeface="Arial"/>
              </a:rPr>
              <a:t>e</a:t>
            </a:r>
            <a:r>
              <a:rPr sz="1975" b="1" spc="-31">
                <a:solidFill>
                  <a:srgbClr val="FFFFFF"/>
                </a:solidFill>
                <a:latin typeface="Arial"/>
                <a:cs typeface="Arial"/>
              </a:rPr>
              <a:t> </a:t>
            </a:r>
            <a:r>
              <a:rPr sz="1975" b="1">
                <a:solidFill>
                  <a:srgbClr val="FFFFFF"/>
                </a:solidFill>
                <a:latin typeface="Arial"/>
                <a:cs typeface="Arial"/>
              </a:rPr>
              <a:t>‘tip</a:t>
            </a:r>
            <a:r>
              <a:rPr sz="1975" b="1" spc="-35">
                <a:solidFill>
                  <a:srgbClr val="FFFFFF"/>
                </a:solidFill>
                <a:latin typeface="Arial"/>
                <a:cs typeface="Arial"/>
              </a:rPr>
              <a:t> </a:t>
            </a:r>
            <a:r>
              <a:rPr sz="1975" b="1" spc="-7">
                <a:solidFill>
                  <a:srgbClr val="FFFFFF"/>
                </a:solidFill>
                <a:latin typeface="Arial"/>
                <a:cs typeface="Arial"/>
              </a:rPr>
              <a:t>location’</a:t>
            </a:r>
            <a:endParaRPr sz="1975">
              <a:solidFill>
                <a:srgbClr val="00205B"/>
              </a:solidFill>
              <a:latin typeface="Arial"/>
              <a:cs typeface="Arial"/>
            </a:endParaRPr>
          </a:p>
          <a:p>
            <a:pPr marL="1990005" marR="55327" indent="3187723" algn="r" defTabSz="609585">
              <a:lnSpc>
                <a:spcPts val="2819"/>
              </a:lnSpc>
              <a:spcBef>
                <a:spcPts val="151"/>
              </a:spcBef>
            </a:pPr>
            <a:r>
              <a:rPr sz="1975" b="1" spc="-7" err="1">
                <a:solidFill>
                  <a:srgbClr val="FFFFFF"/>
                </a:solidFill>
                <a:latin typeface="Arial"/>
                <a:cs typeface="Arial"/>
              </a:rPr>
              <a:t>Costosa</a:t>
            </a:r>
            <a:r>
              <a:rPr sz="1975" b="1" spc="-7">
                <a:solidFill>
                  <a:srgbClr val="FFFFFF"/>
                </a:solidFill>
                <a:latin typeface="Arial"/>
                <a:cs typeface="Arial"/>
              </a:rPr>
              <a:t> </a:t>
            </a:r>
            <a:r>
              <a:rPr sz="1975" b="1" err="1">
                <a:solidFill>
                  <a:srgbClr val="FFFFFF"/>
                </a:solidFill>
                <a:latin typeface="Arial"/>
                <a:cs typeface="Arial"/>
              </a:rPr>
              <a:t>Difficoltà</a:t>
            </a:r>
            <a:r>
              <a:rPr sz="1975" b="1" spc="-77">
                <a:solidFill>
                  <a:srgbClr val="FFFFFF"/>
                </a:solidFill>
                <a:latin typeface="Arial"/>
                <a:cs typeface="Arial"/>
              </a:rPr>
              <a:t> </a:t>
            </a:r>
            <a:r>
              <a:rPr sz="1975" b="1" err="1">
                <a:solidFill>
                  <a:srgbClr val="FFFFFF"/>
                </a:solidFill>
                <a:latin typeface="Arial"/>
                <a:cs typeface="Arial"/>
              </a:rPr>
              <a:t>logistiche</a:t>
            </a:r>
            <a:r>
              <a:rPr sz="1975" b="1" spc="-77">
                <a:solidFill>
                  <a:srgbClr val="FFFFFF"/>
                </a:solidFill>
                <a:latin typeface="Arial"/>
                <a:cs typeface="Arial"/>
              </a:rPr>
              <a:t> </a:t>
            </a:r>
            <a:r>
              <a:rPr sz="1975" b="1">
                <a:solidFill>
                  <a:srgbClr val="FFFFFF"/>
                </a:solidFill>
                <a:latin typeface="Arial"/>
                <a:cs typeface="Arial"/>
              </a:rPr>
              <a:t>e</a:t>
            </a:r>
            <a:r>
              <a:rPr sz="1975" b="1" spc="-77">
                <a:solidFill>
                  <a:srgbClr val="FFFFFF"/>
                </a:solidFill>
                <a:latin typeface="Arial"/>
                <a:cs typeface="Arial"/>
              </a:rPr>
              <a:t> </a:t>
            </a:r>
            <a:r>
              <a:rPr sz="1975" b="1" spc="-7" err="1">
                <a:solidFill>
                  <a:srgbClr val="FFFFFF"/>
                </a:solidFill>
                <a:latin typeface="Arial"/>
                <a:cs typeface="Arial"/>
              </a:rPr>
              <a:t>organizzative</a:t>
            </a:r>
            <a:endParaRPr sz="1975">
              <a:solidFill>
                <a:srgbClr val="00205B"/>
              </a:solidFill>
              <a:latin typeface="Arial"/>
              <a:cs typeface="Arial"/>
            </a:endParaRPr>
          </a:p>
          <a:p>
            <a:pPr marR="55759" algn="r" defTabSz="609585">
              <a:spcBef>
                <a:spcPts val="351"/>
              </a:spcBef>
            </a:pPr>
            <a:r>
              <a:rPr sz="1975" b="1" err="1">
                <a:solidFill>
                  <a:srgbClr val="FFFFFF"/>
                </a:solidFill>
                <a:latin typeface="Arial"/>
                <a:cs typeface="Arial"/>
              </a:rPr>
              <a:t>Limiti</a:t>
            </a:r>
            <a:r>
              <a:rPr sz="1975" b="1" spc="-55">
                <a:solidFill>
                  <a:srgbClr val="FFFFFF"/>
                </a:solidFill>
                <a:latin typeface="Arial"/>
                <a:cs typeface="Arial"/>
              </a:rPr>
              <a:t> </a:t>
            </a:r>
            <a:r>
              <a:rPr sz="1975" b="1" err="1">
                <a:solidFill>
                  <a:srgbClr val="FFFFFF"/>
                </a:solidFill>
                <a:latin typeface="Arial"/>
                <a:cs typeface="Arial"/>
              </a:rPr>
              <a:t>dei</a:t>
            </a:r>
            <a:r>
              <a:rPr sz="1975" b="1" spc="-55">
                <a:solidFill>
                  <a:srgbClr val="FFFFFF"/>
                </a:solidFill>
                <a:latin typeface="Arial"/>
                <a:cs typeface="Arial"/>
              </a:rPr>
              <a:t> </a:t>
            </a:r>
            <a:r>
              <a:rPr sz="1975" b="1" err="1">
                <a:solidFill>
                  <a:srgbClr val="FFFFFF"/>
                </a:solidFill>
                <a:latin typeface="Arial"/>
                <a:cs typeface="Arial"/>
              </a:rPr>
              <a:t>reperi</a:t>
            </a:r>
            <a:r>
              <a:rPr sz="1975" b="1" spc="-55">
                <a:solidFill>
                  <a:srgbClr val="FFFFFF"/>
                </a:solidFill>
                <a:latin typeface="Arial"/>
                <a:cs typeface="Arial"/>
              </a:rPr>
              <a:t> </a:t>
            </a:r>
            <a:r>
              <a:rPr sz="1975" b="1" spc="-7" err="1">
                <a:solidFill>
                  <a:srgbClr val="FFFFFF"/>
                </a:solidFill>
                <a:latin typeface="Arial"/>
                <a:cs typeface="Arial"/>
              </a:rPr>
              <a:t>radiologici</a:t>
            </a:r>
            <a:endParaRPr sz="1975">
              <a:solidFill>
                <a:srgbClr val="00205B"/>
              </a:solidFill>
              <a:latin typeface="Arial"/>
              <a:cs typeface="Arial"/>
            </a:endParaRPr>
          </a:p>
        </p:txBody>
      </p:sp>
      <p:sp>
        <p:nvSpPr>
          <p:cNvPr id="7" name="Text Placeholder 6">
            <a:extLst>
              <a:ext uri="{FF2B5EF4-FFF2-40B4-BE49-F238E27FC236}">
                <a16:creationId xmlns:a16="http://schemas.microsoft.com/office/drawing/2014/main" id="{BC0EB0AF-4D84-23B5-EB0D-791A0447E284}"/>
              </a:ext>
            </a:extLst>
          </p:cNvPr>
          <p:cNvSpPr>
            <a:spLocks noGrp="1"/>
          </p:cNvSpPr>
          <p:nvPr>
            <p:ph type="body" sz="quarter" idx="13"/>
          </p:nvPr>
        </p:nvSpPr>
        <p:spPr/>
        <p:txBody>
          <a:bodyPr wrap="square" lIns="121920" tIns="60960" rIns="121920" bIns="60960" anchor="b" anchorCtr="0">
            <a:noAutofit/>
          </a:bodyPr>
          <a:lstStyle/>
          <a:p>
            <a:r>
              <a:rPr lang="es-ES">
                <a:latin typeface="Arial"/>
                <a:cs typeface="Arial"/>
              </a:rPr>
              <a:t>                         LIMIT OF FLUOROSCOPY</a:t>
            </a:r>
            <a:endParaRPr lang="es-ES"/>
          </a:p>
        </p:txBody>
      </p:sp>
      <p:sp>
        <p:nvSpPr>
          <p:cNvPr id="8" name="Text Placeholder 7">
            <a:extLst>
              <a:ext uri="{FF2B5EF4-FFF2-40B4-BE49-F238E27FC236}">
                <a16:creationId xmlns:a16="http://schemas.microsoft.com/office/drawing/2014/main" id="{04033E53-EDB3-9AE1-B37E-513FAE0431E1}"/>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pic>
        <p:nvPicPr>
          <p:cNvPr id="5" name="object 5"/>
          <p:cNvPicPr/>
          <p:nvPr/>
        </p:nvPicPr>
        <p:blipFill>
          <a:blip r:embed="rId4" cstate="print"/>
          <a:stretch>
            <a:fillRect/>
          </a:stretch>
        </p:blipFill>
        <p:spPr>
          <a:xfrm>
            <a:off x="6705596" y="1700592"/>
            <a:ext cx="2347495" cy="2567073"/>
          </a:xfrm>
          <a:prstGeom prst="rect">
            <a:avLst/>
          </a:prstGeom>
        </p:spPr>
      </p:pic>
      <p:sp>
        <p:nvSpPr>
          <p:cNvPr id="6" name="CasellaDiTesto 5">
            <a:extLst>
              <a:ext uri="{FF2B5EF4-FFF2-40B4-BE49-F238E27FC236}">
                <a16:creationId xmlns:a16="http://schemas.microsoft.com/office/drawing/2014/main" id="{4BC58DE1-040C-5DAD-ED21-4D17E00AFE3F}"/>
              </a:ext>
            </a:extLst>
          </p:cNvPr>
          <p:cNvSpPr txBox="1"/>
          <p:nvPr/>
        </p:nvSpPr>
        <p:spPr>
          <a:xfrm>
            <a:off x="0" y="26166"/>
            <a:ext cx="11777870" cy="584775"/>
          </a:xfrm>
          <a:prstGeom prst="rect">
            <a:avLst/>
          </a:prstGeom>
          <a:noFill/>
          <a:effectLst/>
        </p:spPr>
        <p:txBody>
          <a:bodyPr wrap="square">
            <a:spAutoFit/>
          </a:bodyPr>
          <a:lstStyle/>
          <a:p>
            <a:r>
              <a:rPr lang="it-IT" sz="1600" b="0" i="0" dirty="0" err="1">
                <a:solidFill>
                  <a:srgbClr val="333333"/>
                </a:solidFill>
                <a:effectLst/>
                <a:latin typeface="-apple-system"/>
              </a:rPr>
              <a:t>Pittiruti</a:t>
            </a:r>
            <a:r>
              <a:rPr lang="it-IT" sz="1600" b="0" i="0" dirty="0">
                <a:solidFill>
                  <a:srgbClr val="333333"/>
                </a:solidFill>
                <a:effectLst/>
                <a:latin typeface="-apple-system"/>
              </a:rPr>
              <a:t>, M. (2022). </a:t>
            </a:r>
            <a:r>
              <a:rPr lang="it-IT" sz="1600" b="0" i="0" dirty="0" err="1">
                <a:solidFill>
                  <a:srgbClr val="333333"/>
                </a:solidFill>
                <a:effectLst/>
                <a:latin typeface="-apple-system"/>
              </a:rPr>
              <a:t>Tip</a:t>
            </a:r>
            <a:r>
              <a:rPr lang="it-IT" sz="1600" b="0" i="0" dirty="0">
                <a:solidFill>
                  <a:srgbClr val="333333"/>
                </a:solidFill>
                <a:effectLst/>
                <a:latin typeface="-apple-system"/>
              </a:rPr>
              <a:t> </a:t>
            </a:r>
            <a:r>
              <a:rPr lang="it-IT" sz="1600" b="0" i="0" dirty="0" err="1">
                <a:solidFill>
                  <a:srgbClr val="333333"/>
                </a:solidFill>
                <a:effectLst/>
                <a:latin typeface="-apple-system"/>
              </a:rPr>
              <a:t>Navigation</a:t>
            </a:r>
            <a:r>
              <a:rPr lang="it-IT" sz="1600" b="0" i="0" dirty="0">
                <a:solidFill>
                  <a:srgbClr val="333333"/>
                </a:solidFill>
                <a:effectLst/>
                <a:latin typeface="-apple-system"/>
              </a:rPr>
              <a:t> and </a:t>
            </a:r>
            <a:r>
              <a:rPr lang="it-IT" sz="1600" b="0" i="0" dirty="0" err="1">
                <a:solidFill>
                  <a:srgbClr val="333333"/>
                </a:solidFill>
                <a:effectLst/>
                <a:latin typeface="-apple-system"/>
              </a:rPr>
              <a:t>Tip</a:t>
            </a:r>
            <a:r>
              <a:rPr lang="it-IT" sz="1600" b="0" i="0" dirty="0">
                <a:solidFill>
                  <a:srgbClr val="333333"/>
                </a:solidFill>
                <a:effectLst/>
                <a:latin typeface="-apple-system"/>
              </a:rPr>
              <a:t> Location Methods. In: Biasucci, D.G., Disma, N.M., </a:t>
            </a:r>
            <a:r>
              <a:rPr lang="it-IT" sz="1600" b="0" i="0" dirty="0" err="1">
                <a:solidFill>
                  <a:srgbClr val="333333"/>
                </a:solidFill>
                <a:effectLst/>
                <a:latin typeface="-apple-system"/>
              </a:rPr>
              <a:t>Pittiruti</a:t>
            </a:r>
            <a:r>
              <a:rPr lang="it-IT" sz="1600" b="0" i="0" dirty="0">
                <a:solidFill>
                  <a:srgbClr val="333333"/>
                </a:solidFill>
                <a:effectLst/>
                <a:latin typeface="-apple-system"/>
              </a:rPr>
              <a:t>, M. (</a:t>
            </a:r>
            <a:r>
              <a:rPr lang="it-IT" sz="1600" b="0" i="0" dirty="0" err="1">
                <a:solidFill>
                  <a:srgbClr val="333333"/>
                </a:solidFill>
                <a:effectLst/>
                <a:latin typeface="-apple-system"/>
              </a:rPr>
              <a:t>eds</a:t>
            </a:r>
            <a:r>
              <a:rPr lang="it-IT" sz="1600" b="0" i="0" dirty="0">
                <a:solidFill>
                  <a:srgbClr val="333333"/>
                </a:solidFill>
                <a:effectLst/>
                <a:latin typeface="-apple-system"/>
              </a:rPr>
              <a:t>) </a:t>
            </a:r>
            <a:r>
              <a:rPr lang="it-IT" sz="1600" b="0" i="0" dirty="0" err="1">
                <a:solidFill>
                  <a:srgbClr val="333333"/>
                </a:solidFill>
                <a:effectLst/>
                <a:latin typeface="-apple-system"/>
              </a:rPr>
              <a:t>Vascular</a:t>
            </a:r>
            <a:r>
              <a:rPr lang="it-IT" sz="1600" b="0" i="0" dirty="0">
                <a:solidFill>
                  <a:srgbClr val="333333"/>
                </a:solidFill>
                <a:effectLst/>
                <a:latin typeface="-apple-system"/>
              </a:rPr>
              <a:t> Access in </a:t>
            </a:r>
            <a:r>
              <a:rPr lang="it-IT" sz="1600" b="0" i="0" dirty="0" err="1">
                <a:solidFill>
                  <a:srgbClr val="333333"/>
                </a:solidFill>
                <a:effectLst/>
                <a:latin typeface="-apple-system"/>
              </a:rPr>
              <a:t>Neonates</a:t>
            </a:r>
            <a:r>
              <a:rPr lang="it-IT" sz="1600" b="0" i="0" dirty="0">
                <a:solidFill>
                  <a:srgbClr val="333333"/>
                </a:solidFill>
                <a:effectLst/>
                <a:latin typeface="-apple-system"/>
              </a:rPr>
              <a:t> and Children. Springer, Cham. https://doi.org/10.1007/978-3-030-94709-5_6</a:t>
            </a:r>
            <a:endParaRPr lang="it-IT" sz="1600" dirty="0"/>
          </a:p>
        </p:txBody>
      </p:sp>
    </p:spTree>
    <p:extLst>
      <p:ext uri="{BB962C8B-B14F-4D97-AF65-F5344CB8AC3E}">
        <p14:creationId xmlns:p14="http://schemas.microsoft.com/office/powerpoint/2010/main" val="2857393956"/>
      </p:ext>
    </p:extLst>
  </p:cSld>
  <p:clrMapOvr>
    <a:masterClrMapping/>
  </p:clrMapOvr>
  <p:transition spd="slow">
    <p:fade/>
  </p:transition>
  <p:extLst>
    <p:ext uri="{6950BFC3-D8DA-4A85-94F7-54DA5524770B}">
      <p188:commentRel xmlns:p188="http://schemas.microsoft.com/office/powerpoint/2018/8/main" r:id="rId2"/>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7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0633" y="4131469"/>
            <a:ext cx="4437460" cy="1682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1267" y="5511404"/>
            <a:ext cx="529232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Placeholder 3">
            <a:extLst>
              <a:ext uri="{FF2B5EF4-FFF2-40B4-BE49-F238E27FC236}">
                <a16:creationId xmlns:a16="http://schemas.microsoft.com/office/drawing/2014/main" id="{38F68332-A447-BCAB-94D5-550A8FA9F9CA}"/>
              </a:ext>
            </a:extLst>
          </p:cNvPr>
          <p:cNvSpPr>
            <a:spLocks noGrp="1"/>
          </p:cNvSpPr>
          <p:nvPr>
            <p:ph type="body" sz="quarter" idx="13"/>
          </p:nvPr>
        </p:nvSpPr>
        <p:spPr>
          <a:xfrm>
            <a:off x="638401" y="298238"/>
            <a:ext cx="10950297" cy="826757"/>
          </a:xfrm>
        </p:spPr>
        <p:txBody>
          <a:bodyPr/>
          <a:lstStyle/>
          <a:p>
            <a:r>
              <a:rPr lang="es-ES"/>
              <a:t>CVC </a:t>
            </a:r>
            <a:r>
              <a:rPr lang="es-ES" err="1"/>
              <a:t>Team</a:t>
            </a:r>
            <a:r>
              <a:rPr lang="es-ES"/>
              <a:t> Torino</a:t>
            </a:r>
          </a:p>
        </p:txBody>
      </p:sp>
      <p:sp>
        <p:nvSpPr>
          <p:cNvPr id="5" name="Text Placeholder 4">
            <a:extLst>
              <a:ext uri="{FF2B5EF4-FFF2-40B4-BE49-F238E27FC236}">
                <a16:creationId xmlns:a16="http://schemas.microsoft.com/office/drawing/2014/main" id="{E22E7D42-88A4-EDD6-6DEC-E0ACE4D9911E}"/>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sp>
        <p:nvSpPr>
          <p:cNvPr id="557060" name="Rectangle 4"/>
          <p:cNvSpPr>
            <a:spLocks noGrp="1" noChangeArrowheads="1"/>
          </p:cNvSpPr>
          <p:nvPr>
            <p:ph type="title" idx="4294967295"/>
          </p:nvPr>
        </p:nvSpPr>
        <p:spPr>
          <a:xfrm>
            <a:off x="1107679" y="1455484"/>
            <a:ext cx="7454900" cy="2863849"/>
          </a:xfrm>
          <a:noFill/>
          <a:ln/>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9525">
                <a:solidFill>
                  <a:srgbClr val="FF6600"/>
                </a:solidFill>
                <a:miter lim="800000"/>
                <a:headEnd/>
                <a:tailEnd/>
              </a14:hiddenLine>
            </a:ext>
          </a:extLst>
        </p:spPr>
        <p:txBody>
          <a:bodyPr/>
          <a:lstStyle/>
          <a:p>
            <a:pPr defTabSz="196450"/>
            <a:r>
              <a:rPr lang="en-US" altLang="it-IT" sz="2100">
                <a:solidFill>
                  <a:schemeClr val="accent2">
                    <a:lumMod val="75000"/>
                  </a:schemeClr>
                </a:solidFill>
              </a:rPr>
              <a:t>In Germany, the local </a:t>
            </a:r>
            <a:r>
              <a:rPr lang="en-US" altLang="it-IT" sz="2100" err="1">
                <a:solidFill>
                  <a:schemeClr val="accent2">
                    <a:lumMod val="75000"/>
                  </a:schemeClr>
                </a:solidFill>
              </a:rPr>
              <a:t>anaesthesia</a:t>
            </a:r>
            <a:r>
              <a:rPr lang="en-US" altLang="it-IT" sz="2100">
                <a:solidFill>
                  <a:schemeClr val="accent2">
                    <a:lumMod val="75000"/>
                  </a:schemeClr>
                </a:solidFill>
              </a:rPr>
              <a:t> society concluded as early as 1998 that it is permissible to use the ECG method instead of radiological monitoring (provided immediate complications can otherwise be ruled out):- established method and equally effective compared to radiology (both metal-guided technique and liquid column)- lower expenditure of resources- less exposure to </a:t>
            </a:r>
            <a:r>
              <a:rPr lang="en-US" altLang="it-IT" sz="2100" err="1">
                <a:solidFill>
                  <a:schemeClr val="accent2">
                    <a:lumMod val="75000"/>
                  </a:schemeClr>
                </a:solidFill>
              </a:rPr>
              <a:t>ionising</a:t>
            </a:r>
            <a:r>
              <a:rPr lang="en-US" altLang="it-IT" sz="2100">
                <a:solidFill>
                  <a:schemeClr val="accent2">
                    <a:lumMod val="75000"/>
                  </a:schemeClr>
                </a:solidFill>
              </a:rPr>
              <a:t> radiation</a:t>
            </a:r>
            <a:endParaRPr lang="it-IT" altLang="it-IT" sz="2100">
              <a:solidFill>
                <a:schemeClr val="accent2">
                  <a:lumMod val="75000"/>
                </a:schemeClr>
              </a:solidFill>
            </a:endParaRPr>
          </a:p>
        </p:txBody>
      </p:sp>
      <p:sp>
        <p:nvSpPr>
          <p:cNvPr id="2" name="Segnaposto piè di pagina 1">
            <a:extLst>
              <a:ext uri="{FF2B5EF4-FFF2-40B4-BE49-F238E27FC236}">
                <a16:creationId xmlns:a16="http://schemas.microsoft.com/office/drawing/2014/main" id="{D088E22E-C58E-044A-ABE2-9BD28C9C7790}"/>
              </a:ext>
            </a:extLst>
          </p:cNvPr>
          <p:cNvSpPr>
            <a:spLocks noGrp="1"/>
          </p:cNvSpPr>
          <p:nvPr>
            <p:ph type="ftr" sz="quarter" idx="4294967295"/>
          </p:nvPr>
        </p:nvSpPr>
        <p:spPr>
          <a:xfrm>
            <a:off x="0" y="0"/>
            <a:ext cx="0" cy="0"/>
          </a:xfrm>
        </p:spPr>
        <p:txBody>
          <a:bodyPr/>
          <a:lstStyle/>
          <a:p>
            <a:pPr defTabSz="609585"/>
            <a:r>
              <a:rPr lang="it-IT" sz="2400">
                <a:solidFill>
                  <a:srgbClr val="00205B"/>
                </a:solidFill>
                <a:latin typeface="Arial"/>
              </a:rPr>
              <a:t>   </a:t>
            </a:r>
          </a:p>
          <a:p>
            <a:pPr defTabSz="609585"/>
            <a:r>
              <a:rPr lang="it-IT" sz="2400">
                <a:solidFill>
                  <a:srgbClr val="00205B"/>
                </a:solidFill>
                <a:latin typeface="Arial"/>
              </a:rPr>
              <a:t>    </a:t>
            </a:r>
          </a:p>
        </p:txBody>
      </p:sp>
      <p:pic>
        <p:nvPicPr>
          <p:cNvPr id="557061" name="Picture 5" descr="IntrakardEK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1" y="4467017"/>
            <a:ext cx="2214563" cy="1566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890474"/>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594098" y="2574579"/>
            <a:ext cx="5179807" cy="0"/>
          </a:xfrm>
          <a:custGeom>
            <a:avLst/>
            <a:gdLst/>
            <a:ahLst/>
            <a:cxnLst/>
            <a:rect l="l" t="t" r="r" b="b"/>
            <a:pathLst>
              <a:path w="7609840">
                <a:moveTo>
                  <a:pt x="0" y="0"/>
                </a:moveTo>
                <a:lnTo>
                  <a:pt x="7609365" y="0"/>
                </a:lnTo>
              </a:path>
            </a:pathLst>
          </a:custGeom>
          <a:ln w="25149">
            <a:solidFill>
              <a:srgbClr val="C63353"/>
            </a:solidFill>
          </a:ln>
        </p:spPr>
        <p:txBody>
          <a:bodyPr wrap="square" lIns="0" tIns="0" rIns="0" bIns="0" rtlCol="0"/>
          <a:lstStyle/>
          <a:p>
            <a:pPr defTabSz="609585"/>
            <a:endParaRPr sz="1227">
              <a:solidFill>
                <a:srgbClr val="00205B"/>
              </a:solidFill>
              <a:latin typeface="Arial"/>
            </a:endParaRPr>
          </a:p>
        </p:txBody>
      </p:sp>
      <p:sp>
        <p:nvSpPr>
          <p:cNvPr id="15" name="Text Placeholder 14">
            <a:extLst>
              <a:ext uri="{FF2B5EF4-FFF2-40B4-BE49-F238E27FC236}">
                <a16:creationId xmlns:a16="http://schemas.microsoft.com/office/drawing/2014/main" id="{5FD1E90F-E2CD-00D9-ECEA-300BA1B04B63}"/>
              </a:ext>
            </a:extLst>
          </p:cNvPr>
          <p:cNvSpPr>
            <a:spLocks noGrp="1"/>
          </p:cNvSpPr>
          <p:nvPr>
            <p:ph type="body" sz="quarter" idx="13"/>
          </p:nvPr>
        </p:nvSpPr>
        <p:spPr/>
        <p:txBody>
          <a:bodyPr/>
          <a:lstStyle/>
          <a:p>
            <a:r>
              <a:rPr lang="es-ES"/>
              <a:t>CVC </a:t>
            </a:r>
            <a:r>
              <a:rPr lang="es-ES" err="1"/>
              <a:t>Team</a:t>
            </a:r>
            <a:r>
              <a:rPr lang="es-ES"/>
              <a:t> Torino</a:t>
            </a:r>
          </a:p>
        </p:txBody>
      </p:sp>
      <p:sp>
        <p:nvSpPr>
          <p:cNvPr id="16" name="Text Placeholder 15">
            <a:extLst>
              <a:ext uri="{FF2B5EF4-FFF2-40B4-BE49-F238E27FC236}">
                <a16:creationId xmlns:a16="http://schemas.microsoft.com/office/drawing/2014/main" id="{3FD9D4AB-C712-0FD0-231B-D04156A7F246}"/>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sp>
        <p:nvSpPr>
          <p:cNvPr id="3" name="object 3"/>
          <p:cNvSpPr txBox="1">
            <a:spLocks noGrp="1"/>
          </p:cNvSpPr>
          <p:nvPr>
            <p:ph type="title" idx="4294967295"/>
          </p:nvPr>
        </p:nvSpPr>
        <p:spPr>
          <a:xfrm>
            <a:off x="3325213" y="1942412"/>
            <a:ext cx="3253388" cy="662562"/>
          </a:xfrm>
          <a:prstGeom prst="rect">
            <a:avLst/>
          </a:prstGeom>
        </p:spPr>
        <p:txBody>
          <a:bodyPr vert="horz" wrap="square" lIns="0" tIns="46681" rIns="0" bIns="0" rtlCol="0" anchor="ctr">
            <a:spAutoFit/>
          </a:bodyPr>
          <a:lstStyle/>
          <a:p>
            <a:pPr marL="138747" marR="3459" indent="-130535">
              <a:lnSpc>
                <a:spcPts val="2321"/>
              </a:lnSpc>
              <a:spcBef>
                <a:spcPts val="368"/>
              </a:spcBef>
            </a:pPr>
            <a:r>
              <a:rPr spc="-31">
                <a:solidFill>
                  <a:srgbClr val="000000"/>
                </a:solidFill>
              </a:rPr>
              <a:t>TECNICA</a:t>
            </a:r>
            <a:r>
              <a:rPr spc="-113">
                <a:solidFill>
                  <a:srgbClr val="000000"/>
                </a:solidFill>
              </a:rPr>
              <a:t> </a:t>
            </a:r>
            <a:r>
              <a:rPr spc="-147">
                <a:solidFill>
                  <a:srgbClr val="000000"/>
                </a:solidFill>
              </a:rPr>
              <a:t>DELL’ECG </a:t>
            </a:r>
            <a:r>
              <a:rPr spc="-31">
                <a:solidFill>
                  <a:srgbClr val="000000"/>
                </a:solidFill>
              </a:rPr>
              <a:t>INTRACAVITARIO</a:t>
            </a:r>
          </a:p>
        </p:txBody>
      </p:sp>
      <p:sp>
        <p:nvSpPr>
          <p:cNvPr id="13" name="Segnaposto piè di pagina 12">
            <a:extLst>
              <a:ext uri="{FF2B5EF4-FFF2-40B4-BE49-F238E27FC236}">
                <a16:creationId xmlns:a16="http://schemas.microsoft.com/office/drawing/2014/main" id="{0B7A3D81-7737-5A4B-93D1-80FF7A6A56B5}"/>
              </a:ext>
            </a:extLst>
          </p:cNvPr>
          <p:cNvSpPr>
            <a:spLocks noGrp="1"/>
          </p:cNvSpPr>
          <p:nvPr>
            <p:ph type="ftr" sz="quarter" idx="4294967295"/>
          </p:nvPr>
        </p:nvSpPr>
        <p:spPr>
          <a:xfrm>
            <a:off x="0" y="0"/>
            <a:ext cx="0" cy="0"/>
          </a:xfrm>
        </p:spPr>
        <p:txBody>
          <a:bodyPr/>
          <a:lstStyle/>
          <a:p>
            <a:pPr defTabSz="609585"/>
            <a:endParaRPr lang="it-IT" sz="2400" dirty="0">
              <a:solidFill>
                <a:srgbClr val="00205B"/>
              </a:solidFill>
              <a:latin typeface="Arial"/>
            </a:endParaRPr>
          </a:p>
        </p:txBody>
      </p:sp>
      <p:sp>
        <p:nvSpPr>
          <p:cNvPr id="4" name="object 4"/>
          <p:cNvSpPr txBox="1"/>
          <p:nvPr/>
        </p:nvSpPr>
        <p:spPr>
          <a:xfrm>
            <a:off x="3801941" y="5027344"/>
            <a:ext cx="4508127" cy="210752"/>
          </a:xfrm>
          <a:prstGeom prst="rect">
            <a:avLst/>
          </a:prstGeom>
        </p:spPr>
        <p:txBody>
          <a:bodyPr vert="horz" wrap="square" lIns="0" tIns="13832" rIns="0" bIns="0" rtlCol="0">
            <a:spAutoFit/>
          </a:bodyPr>
          <a:lstStyle/>
          <a:p>
            <a:pPr marL="8645" marR="3459" defTabSz="609585">
              <a:lnSpc>
                <a:spcPts val="755"/>
              </a:lnSpc>
              <a:spcBef>
                <a:spcPts val="109"/>
              </a:spcBef>
            </a:pPr>
            <a:r>
              <a:rPr sz="647" b="1">
                <a:solidFill>
                  <a:srgbClr val="00205B"/>
                </a:solidFill>
                <a:latin typeface="Verdana"/>
                <a:cs typeface="Verdana"/>
              </a:rPr>
              <a:t>Gebhard</a:t>
            </a:r>
            <a:r>
              <a:rPr sz="647" b="1" spc="-24">
                <a:solidFill>
                  <a:srgbClr val="00205B"/>
                </a:solidFill>
                <a:latin typeface="Verdana"/>
                <a:cs typeface="Verdana"/>
              </a:rPr>
              <a:t> </a:t>
            </a:r>
            <a:r>
              <a:rPr sz="647" b="1">
                <a:solidFill>
                  <a:srgbClr val="00205B"/>
                </a:solidFill>
                <a:latin typeface="Verdana"/>
                <a:cs typeface="Verdana"/>
              </a:rPr>
              <a:t>RE,</a:t>
            </a:r>
            <a:r>
              <a:rPr sz="647" b="1" spc="-20">
                <a:solidFill>
                  <a:srgbClr val="00205B"/>
                </a:solidFill>
                <a:latin typeface="Verdana"/>
                <a:cs typeface="Verdana"/>
              </a:rPr>
              <a:t> </a:t>
            </a:r>
            <a:r>
              <a:rPr sz="647" b="1">
                <a:solidFill>
                  <a:srgbClr val="00205B"/>
                </a:solidFill>
                <a:latin typeface="Verdana"/>
                <a:cs typeface="Verdana"/>
              </a:rPr>
              <a:t>The</a:t>
            </a:r>
            <a:r>
              <a:rPr sz="647" b="1" spc="-24">
                <a:solidFill>
                  <a:srgbClr val="00205B"/>
                </a:solidFill>
                <a:latin typeface="Verdana"/>
                <a:cs typeface="Verdana"/>
              </a:rPr>
              <a:t> </a:t>
            </a:r>
            <a:r>
              <a:rPr sz="647" b="1">
                <a:solidFill>
                  <a:srgbClr val="00205B"/>
                </a:solidFill>
                <a:latin typeface="Verdana"/>
                <a:cs typeface="Verdana"/>
              </a:rPr>
              <a:t>Accuracy</a:t>
            </a:r>
            <a:r>
              <a:rPr sz="647" b="1" spc="-24">
                <a:solidFill>
                  <a:srgbClr val="00205B"/>
                </a:solidFill>
                <a:latin typeface="Verdana"/>
                <a:cs typeface="Verdana"/>
              </a:rPr>
              <a:t> </a:t>
            </a:r>
            <a:r>
              <a:rPr sz="647" b="1">
                <a:solidFill>
                  <a:srgbClr val="00205B"/>
                </a:solidFill>
                <a:latin typeface="Verdana"/>
                <a:cs typeface="Verdana"/>
              </a:rPr>
              <a:t>of</a:t>
            </a:r>
            <a:r>
              <a:rPr sz="647" b="1" spc="-20">
                <a:solidFill>
                  <a:srgbClr val="00205B"/>
                </a:solidFill>
                <a:latin typeface="Verdana"/>
                <a:cs typeface="Verdana"/>
              </a:rPr>
              <a:t> </a:t>
            </a:r>
            <a:r>
              <a:rPr sz="647" b="1" spc="-7">
                <a:solidFill>
                  <a:srgbClr val="00205B"/>
                </a:solidFill>
                <a:latin typeface="Verdana"/>
                <a:cs typeface="Verdana"/>
              </a:rPr>
              <a:t>Electrocardiogram-</a:t>
            </a:r>
            <a:r>
              <a:rPr sz="647" b="1">
                <a:solidFill>
                  <a:srgbClr val="00205B"/>
                </a:solidFill>
                <a:latin typeface="Verdana"/>
                <a:cs typeface="Verdana"/>
              </a:rPr>
              <a:t>Controlled</a:t>
            </a:r>
            <a:r>
              <a:rPr sz="647" b="1" spc="-24">
                <a:solidFill>
                  <a:srgbClr val="00205B"/>
                </a:solidFill>
                <a:latin typeface="Verdana"/>
                <a:cs typeface="Verdana"/>
              </a:rPr>
              <a:t> </a:t>
            </a:r>
            <a:r>
              <a:rPr sz="647" b="1">
                <a:solidFill>
                  <a:srgbClr val="00205B"/>
                </a:solidFill>
                <a:latin typeface="Verdana"/>
                <a:cs typeface="Verdana"/>
              </a:rPr>
              <a:t>Central</a:t>
            </a:r>
            <a:r>
              <a:rPr sz="647" b="1" spc="-20">
                <a:solidFill>
                  <a:srgbClr val="00205B"/>
                </a:solidFill>
                <a:latin typeface="Verdana"/>
                <a:cs typeface="Verdana"/>
              </a:rPr>
              <a:t> </a:t>
            </a:r>
            <a:r>
              <a:rPr sz="647" b="1">
                <a:solidFill>
                  <a:srgbClr val="00205B"/>
                </a:solidFill>
                <a:latin typeface="Verdana"/>
                <a:cs typeface="Verdana"/>
              </a:rPr>
              <a:t>Line</a:t>
            </a:r>
            <a:r>
              <a:rPr sz="647" b="1" spc="-20">
                <a:solidFill>
                  <a:srgbClr val="00205B"/>
                </a:solidFill>
                <a:latin typeface="Verdana"/>
                <a:cs typeface="Verdana"/>
              </a:rPr>
              <a:t> </a:t>
            </a:r>
            <a:r>
              <a:rPr sz="647" b="1">
                <a:solidFill>
                  <a:srgbClr val="00205B"/>
                </a:solidFill>
                <a:latin typeface="Verdana"/>
                <a:cs typeface="Verdana"/>
              </a:rPr>
              <a:t>Placement;</a:t>
            </a:r>
            <a:r>
              <a:rPr sz="647" b="1" spc="-20">
                <a:solidFill>
                  <a:srgbClr val="00205B"/>
                </a:solidFill>
                <a:latin typeface="Verdana"/>
                <a:cs typeface="Verdana"/>
              </a:rPr>
              <a:t> </a:t>
            </a:r>
            <a:r>
              <a:rPr sz="647" b="1">
                <a:solidFill>
                  <a:srgbClr val="00205B"/>
                </a:solidFill>
                <a:latin typeface="Verdana"/>
                <a:cs typeface="Verdana"/>
              </a:rPr>
              <a:t>Anesth</a:t>
            </a:r>
            <a:r>
              <a:rPr sz="647" b="1" spc="-20">
                <a:solidFill>
                  <a:srgbClr val="00205B"/>
                </a:solidFill>
                <a:latin typeface="Verdana"/>
                <a:cs typeface="Verdana"/>
              </a:rPr>
              <a:t> </a:t>
            </a:r>
            <a:r>
              <a:rPr sz="647" b="1" spc="-7">
                <a:solidFill>
                  <a:srgbClr val="00205B"/>
                </a:solidFill>
                <a:latin typeface="Verdana"/>
                <a:cs typeface="Verdana"/>
              </a:rPr>
              <a:t>Analg </a:t>
            </a:r>
            <a:r>
              <a:rPr sz="647" b="1">
                <a:solidFill>
                  <a:srgbClr val="00205B"/>
                </a:solidFill>
                <a:latin typeface="Verdana"/>
                <a:cs typeface="Verdana"/>
              </a:rPr>
              <a:t>2007;</a:t>
            </a:r>
            <a:r>
              <a:rPr sz="647" b="1" spc="-17">
                <a:solidFill>
                  <a:srgbClr val="00205B"/>
                </a:solidFill>
                <a:latin typeface="Verdana"/>
                <a:cs typeface="Verdana"/>
              </a:rPr>
              <a:t> </a:t>
            </a:r>
            <a:r>
              <a:rPr sz="647" b="1">
                <a:solidFill>
                  <a:srgbClr val="00205B"/>
                </a:solidFill>
                <a:latin typeface="Verdana"/>
                <a:cs typeface="Verdana"/>
              </a:rPr>
              <a:t>104:</a:t>
            </a:r>
            <a:r>
              <a:rPr sz="647" b="1" spc="-15">
                <a:solidFill>
                  <a:srgbClr val="00205B"/>
                </a:solidFill>
                <a:latin typeface="Verdana"/>
                <a:cs typeface="Verdana"/>
              </a:rPr>
              <a:t> </a:t>
            </a:r>
            <a:r>
              <a:rPr sz="647" b="1" spc="-7">
                <a:solidFill>
                  <a:srgbClr val="00205B"/>
                </a:solidFill>
                <a:latin typeface="Verdana"/>
                <a:cs typeface="Verdana"/>
              </a:rPr>
              <a:t>65-</a:t>
            </a:r>
            <a:r>
              <a:rPr sz="647" b="1" spc="-17">
                <a:solidFill>
                  <a:srgbClr val="00205B"/>
                </a:solidFill>
                <a:latin typeface="Verdana"/>
                <a:cs typeface="Verdana"/>
              </a:rPr>
              <a:t>70</a:t>
            </a:r>
            <a:endParaRPr sz="647">
              <a:solidFill>
                <a:srgbClr val="00205B"/>
              </a:solidFill>
              <a:latin typeface="Verdana"/>
              <a:cs typeface="Verdana"/>
            </a:endParaRPr>
          </a:p>
        </p:txBody>
      </p:sp>
      <p:sp>
        <p:nvSpPr>
          <p:cNvPr id="5" name="object 5"/>
          <p:cNvSpPr txBox="1"/>
          <p:nvPr/>
        </p:nvSpPr>
        <p:spPr>
          <a:xfrm>
            <a:off x="7767702" y="3185533"/>
            <a:ext cx="229945" cy="588261"/>
          </a:xfrm>
          <a:prstGeom prst="rect">
            <a:avLst/>
          </a:prstGeom>
        </p:spPr>
        <p:txBody>
          <a:bodyPr vert="horz" wrap="square" lIns="0" tIns="75207" rIns="0" bIns="0" rtlCol="0">
            <a:spAutoFit/>
          </a:bodyPr>
          <a:lstStyle/>
          <a:p>
            <a:pPr marL="8645" defTabSz="609585">
              <a:spcBef>
                <a:spcPts val="592"/>
              </a:spcBef>
            </a:pPr>
            <a:r>
              <a:rPr sz="1703" b="1" spc="7">
                <a:solidFill>
                  <a:srgbClr val="66FF33"/>
                </a:solidFill>
                <a:latin typeface="Arial"/>
                <a:cs typeface="Arial"/>
              </a:rPr>
              <a:t>-</a:t>
            </a:r>
            <a:endParaRPr sz="1703">
              <a:solidFill>
                <a:srgbClr val="00205B"/>
              </a:solidFill>
              <a:latin typeface="Arial"/>
              <a:cs typeface="Arial"/>
            </a:endParaRPr>
          </a:p>
          <a:p>
            <a:pPr marL="124916" defTabSz="609585">
              <a:spcBef>
                <a:spcPts val="381"/>
              </a:spcBef>
            </a:pPr>
            <a:r>
              <a:rPr sz="1293" b="1">
                <a:solidFill>
                  <a:srgbClr val="CC3300"/>
                </a:solidFill>
                <a:latin typeface="Arial"/>
                <a:cs typeface="Arial"/>
              </a:rPr>
              <a:t>+</a:t>
            </a:r>
            <a:endParaRPr sz="1293">
              <a:solidFill>
                <a:srgbClr val="00205B"/>
              </a:solidFill>
              <a:latin typeface="Arial"/>
              <a:cs typeface="Arial"/>
            </a:endParaRPr>
          </a:p>
        </p:txBody>
      </p:sp>
      <p:pic>
        <p:nvPicPr>
          <p:cNvPr id="6" name="object 6"/>
          <p:cNvPicPr/>
          <p:nvPr/>
        </p:nvPicPr>
        <p:blipFill>
          <a:blip r:embed="rId2" cstate="print"/>
          <a:stretch>
            <a:fillRect/>
          </a:stretch>
        </p:blipFill>
        <p:spPr>
          <a:xfrm>
            <a:off x="3214103" y="4138437"/>
            <a:ext cx="3253388" cy="603579"/>
          </a:xfrm>
          <a:prstGeom prst="rect">
            <a:avLst/>
          </a:prstGeom>
        </p:spPr>
      </p:pic>
      <p:sp>
        <p:nvSpPr>
          <p:cNvPr id="7" name="object 7"/>
          <p:cNvSpPr txBox="1"/>
          <p:nvPr/>
        </p:nvSpPr>
        <p:spPr>
          <a:xfrm>
            <a:off x="3149567" y="3950818"/>
            <a:ext cx="533368" cy="140971"/>
          </a:xfrm>
          <a:prstGeom prst="rect">
            <a:avLst/>
          </a:prstGeom>
        </p:spPr>
        <p:txBody>
          <a:bodyPr vert="horz" wrap="square" lIns="0" tIns="9941" rIns="0" bIns="0" rtlCol="0">
            <a:spAutoFit/>
          </a:bodyPr>
          <a:lstStyle/>
          <a:p>
            <a:pPr marL="8645" defTabSz="609585">
              <a:spcBef>
                <a:spcPts val="77"/>
              </a:spcBef>
            </a:pPr>
            <a:r>
              <a:rPr sz="851" b="1">
                <a:solidFill>
                  <a:srgbClr val="005050"/>
                </a:solidFill>
                <a:latin typeface="Verdana"/>
                <a:cs typeface="Verdana"/>
              </a:rPr>
              <a:t>P</a:t>
            </a:r>
            <a:r>
              <a:rPr sz="851" b="1" spc="7">
                <a:solidFill>
                  <a:srgbClr val="005050"/>
                </a:solidFill>
                <a:latin typeface="Verdana"/>
                <a:cs typeface="Verdana"/>
              </a:rPr>
              <a:t> </a:t>
            </a:r>
            <a:r>
              <a:rPr sz="851" b="1" spc="-7">
                <a:solidFill>
                  <a:srgbClr val="005050"/>
                </a:solidFill>
                <a:latin typeface="Verdana"/>
                <a:cs typeface="Verdana"/>
              </a:rPr>
              <a:t>basale</a:t>
            </a:r>
            <a:endParaRPr sz="851">
              <a:solidFill>
                <a:srgbClr val="00205B"/>
              </a:solidFill>
              <a:latin typeface="Verdana"/>
              <a:cs typeface="Verdana"/>
            </a:endParaRPr>
          </a:p>
        </p:txBody>
      </p:sp>
      <p:sp>
        <p:nvSpPr>
          <p:cNvPr id="8" name="object 8"/>
          <p:cNvSpPr txBox="1"/>
          <p:nvPr/>
        </p:nvSpPr>
        <p:spPr>
          <a:xfrm>
            <a:off x="4077321" y="3950818"/>
            <a:ext cx="397649" cy="140971"/>
          </a:xfrm>
          <a:prstGeom prst="rect">
            <a:avLst/>
          </a:prstGeom>
        </p:spPr>
        <p:txBody>
          <a:bodyPr vert="horz" wrap="square" lIns="0" tIns="9941" rIns="0" bIns="0" rtlCol="0">
            <a:spAutoFit/>
          </a:bodyPr>
          <a:lstStyle/>
          <a:p>
            <a:pPr marL="8645" defTabSz="609585">
              <a:spcBef>
                <a:spcPts val="77"/>
              </a:spcBef>
            </a:pPr>
            <a:r>
              <a:rPr sz="851" b="1">
                <a:solidFill>
                  <a:srgbClr val="005050"/>
                </a:solidFill>
                <a:latin typeface="Verdana"/>
                <a:cs typeface="Verdana"/>
              </a:rPr>
              <a:t>P</a:t>
            </a:r>
            <a:r>
              <a:rPr sz="851" b="1" spc="7">
                <a:solidFill>
                  <a:srgbClr val="005050"/>
                </a:solidFill>
                <a:latin typeface="Verdana"/>
                <a:cs typeface="Verdana"/>
              </a:rPr>
              <a:t> </a:t>
            </a:r>
            <a:r>
              <a:rPr sz="851" b="1" spc="-17">
                <a:solidFill>
                  <a:srgbClr val="005050"/>
                </a:solidFill>
                <a:latin typeface="Verdana"/>
                <a:cs typeface="Verdana"/>
              </a:rPr>
              <a:t>max</a:t>
            </a:r>
            <a:endParaRPr sz="851">
              <a:solidFill>
                <a:srgbClr val="00205B"/>
              </a:solidFill>
              <a:latin typeface="Verdana"/>
              <a:cs typeface="Verdana"/>
            </a:endParaRPr>
          </a:p>
        </p:txBody>
      </p:sp>
      <p:sp>
        <p:nvSpPr>
          <p:cNvPr id="9" name="object 9"/>
          <p:cNvSpPr txBox="1"/>
          <p:nvPr/>
        </p:nvSpPr>
        <p:spPr>
          <a:xfrm>
            <a:off x="5730450" y="3950818"/>
            <a:ext cx="364799" cy="140971"/>
          </a:xfrm>
          <a:prstGeom prst="rect">
            <a:avLst/>
          </a:prstGeom>
        </p:spPr>
        <p:txBody>
          <a:bodyPr vert="horz" wrap="square" lIns="0" tIns="9941" rIns="0" bIns="0" rtlCol="0">
            <a:spAutoFit/>
          </a:bodyPr>
          <a:lstStyle/>
          <a:p>
            <a:pPr marL="8645" defTabSz="609585">
              <a:spcBef>
                <a:spcPts val="77"/>
              </a:spcBef>
            </a:pPr>
            <a:r>
              <a:rPr sz="851" b="1">
                <a:solidFill>
                  <a:srgbClr val="005050"/>
                </a:solidFill>
                <a:latin typeface="Verdana"/>
                <a:cs typeface="Verdana"/>
              </a:rPr>
              <a:t>P</a:t>
            </a:r>
            <a:r>
              <a:rPr sz="851" b="1" spc="7">
                <a:solidFill>
                  <a:srgbClr val="005050"/>
                </a:solidFill>
                <a:latin typeface="Verdana"/>
                <a:cs typeface="Verdana"/>
              </a:rPr>
              <a:t> </a:t>
            </a:r>
            <a:r>
              <a:rPr sz="851" b="1" spc="-15">
                <a:solidFill>
                  <a:srgbClr val="005050"/>
                </a:solidFill>
                <a:latin typeface="Verdana"/>
                <a:cs typeface="Verdana"/>
              </a:rPr>
              <a:t>rise</a:t>
            </a:r>
            <a:endParaRPr sz="851">
              <a:solidFill>
                <a:srgbClr val="00205B"/>
              </a:solidFill>
              <a:latin typeface="Verdana"/>
              <a:cs typeface="Verdana"/>
            </a:endParaRPr>
          </a:p>
        </p:txBody>
      </p:sp>
      <p:grpSp>
        <p:nvGrpSpPr>
          <p:cNvPr id="10" name="object 10"/>
          <p:cNvGrpSpPr/>
          <p:nvPr/>
        </p:nvGrpSpPr>
        <p:grpSpPr>
          <a:xfrm>
            <a:off x="6659312" y="1718404"/>
            <a:ext cx="2601141" cy="2901539"/>
            <a:chOff x="6174282" y="1265149"/>
            <a:chExt cx="3821429" cy="4262755"/>
          </a:xfrm>
        </p:grpSpPr>
        <p:pic>
          <p:nvPicPr>
            <p:cNvPr id="11" name="object 11"/>
            <p:cNvPicPr/>
            <p:nvPr/>
          </p:nvPicPr>
          <p:blipFill>
            <a:blip r:embed="rId3" cstate="print"/>
            <a:stretch>
              <a:fillRect/>
            </a:stretch>
          </p:blipFill>
          <p:spPr>
            <a:xfrm>
              <a:off x="6181827" y="1272696"/>
              <a:ext cx="3806198" cy="4247469"/>
            </a:xfrm>
            <a:prstGeom prst="rect">
              <a:avLst/>
            </a:prstGeom>
          </p:spPr>
        </p:pic>
        <p:sp>
          <p:nvSpPr>
            <p:cNvPr id="12" name="object 12"/>
            <p:cNvSpPr/>
            <p:nvPr/>
          </p:nvSpPr>
          <p:spPr>
            <a:xfrm>
              <a:off x="6178054" y="1268922"/>
              <a:ext cx="3813810" cy="4255135"/>
            </a:xfrm>
            <a:custGeom>
              <a:avLst/>
              <a:gdLst/>
              <a:ahLst/>
              <a:cxnLst/>
              <a:rect l="l" t="t" r="r" b="b"/>
              <a:pathLst>
                <a:path w="3813809" h="4255135">
                  <a:moveTo>
                    <a:pt x="0" y="0"/>
                  </a:moveTo>
                  <a:lnTo>
                    <a:pt x="3813809" y="0"/>
                  </a:lnTo>
                  <a:lnTo>
                    <a:pt x="3813809" y="4255039"/>
                  </a:lnTo>
                  <a:lnTo>
                    <a:pt x="0" y="4255039"/>
                  </a:lnTo>
                  <a:lnTo>
                    <a:pt x="0" y="0"/>
                  </a:lnTo>
                  <a:close/>
                </a:path>
              </a:pathLst>
            </a:custGeom>
            <a:ln w="7544">
              <a:solidFill>
                <a:srgbClr val="1F4D49"/>
              </a:solidFill>
            </a:ln>
          </p:spPr>
          <p:txBody>
            <a:bodyPr wrap="square" lIns="0" tIns="0" rIns="0" bIns="0" rtlCol="0"/>
            <a:lstStyle/>
            <a:p>
              <a:pPr defTabSz="609585"/>
              <a:endParaRPr sz="1227">
                <a:solidFill>
                  <a:srgbClr val="00205B"/>
                </a:solidFill>
                <a:latin typeface="Arial"/>
              </a:endParaRPr>
            </a:p>
          </p:txBody>
        </p:sp>
      </p:grpSp>
    </p:spTree>
    <p:extLst>
      <p:ext uri="{BB962C8B-B14F-4D97-AF65-F5344CB8AC3E}">
        <p14:creationId xmlns:p14="http://schemas.microsoft.com/office/powerpoint/2010/main" val="2365116025"/>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FDAF23AB-2674-BC66-7858-27606C5F255D}"/>
              </a:ext>
            </a:extLst>
          </p:cNvPr>
          <p:cNvSpPr>
            <a:spLocks noGrp="1"/>
          </p:cNvSpPr>
          <p:nvPr>
            <p:ph type="body" sz="quarter" idx="13"/>
          </p:nvPr>
        </p:nvSpPr>
        <p:spPr/>
        <p:txBody>
          <a:bodyPr/>
          <a:lstStyle/>
          <a:p>
            <a:r>
              <a:rPr lang="es-ES"/>
              <a:t>CVC </a:t>
            </a:r>
            <a:r>
              <a:rPr lang="es-ES" err="1"/>
              <a:t>Team</a:t>
            </a:r>
            <a:r>
              <a:rPr lang="es-ES"/>
              <a:t> Torino</a:t>
            </a:r>
          </a:p>
        </p:txBody>
      </p:sp>
      <p:sp>
        <p:nvSpPr>
          <p:cNvPr id="12" name="Content Placeholder 11">
            <a:extLst>
              <a:ext uri="{FF2B5EF4-FFF2-40B4-BE49-F238E27FC236}">
                <a16:creationId xmlns:a16="http://schemas.microsoft.com/office/drawing/2014/main" id="{F6C6E135-7667-CF51-3EBB-D9EB933EBAFD}"/>
              </a:ext>
            </a:extLst>
          </p:cNvPr>
          <p:cNvSpPr>
            <a:spLocks noGrp="1"/>
          </p:cNvSpPr>
          <p:nvPr>
            <p:ph idx="1"/>
          </p:nvPr>
        </p:nvSpPr>
        <p:spPr/>
        <p:txBody>
          <a:bodyPr/>
          <a:lstStyle/>
          <a:p>
            <a:endParaRPr lang="es-ES"/>
          </a:p>
        </p:txBody>
      </p:sp>
      <p:sp>
        <p:nvSpPr>
          <p:cNvPr id="14" name="Text Placeholder 13">
            <a:extLst>
              <a:ext uri="{FF2B5EF4-FFF2-40B4-BE49-F238E27FC236}">
                <a16:creationId xmlns:a16="http://schemas.microsoft.com/office/drawing/2014/main" id="{737A8D0F-3001-F998-7751-B41BB8414EA6}"/>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sp>
        <p:nvSpPr>
          <p:cNvPr id="2" name="object 2"/>
          <p:cNvSpPr txBox="1">
            <a:spLocks noGrp="1"/>
          </p:cNvSpPr>
          <p:nvPr>
            <p:ph type="title" idx="4294967295"/>
          </p:nvPr>
        </p:nvSpPr>
        <p:spPr>
          <a:xfrm>
            <a:off x="1925440" y="1652659"/>
            <a:ext cx="9343109" cy="461380"/>
          </a:xfrm>
          <a:prstGeom prst="rect">
            <a:avLst/>
          </a:prstGeom>
        </p:spPr>
        <p:txBody>
          <a:bodyPr vert="horz" wrap="square" lIns="0" tIns="9941" rIns="0" bIns="0" rtlCol="0" anchor="ctr">
            <a:spAutoFit/>
          </a:bodyPr>
          <a:lstStyle/>
          <a:p>
            <a:pPr marL="8466">
              <a:spcBef>
                <a:spcPts val="77"/>
              </a:spcBef>
            </a:pPr>
            <a:r>
              <a:rPr lang="en-US" spc="-31">
                <a:solidFill>
                  <a:srgbClr val="000000"/>
                </a:solidFill>
                <a:latin typeface="EgyptienneDBolExt"/>
              </a:rPr>
              <a:t> </a:t>
            </a:r>
            <a:r>
              <a:rPr lang="en-US" sz="2400" spc="-31">
                <a:solidFill>
                  <a:schemeClr val="tx2">
                    <a:lumMod val="50000"/>
                  </a:schemeClr>
                </a:solidFill>
                <a:latin typeface="EgyptienneDBolExt"/>
              </a:rPr>
              <a:t>LIMITATIONS OF ELECTROCARDIOGRAPHIC TECHNIQUE</a:t>
            </a:r>
            <a:endParaRPr lang="en-US" sz="2400" spc="-85">
              <a:solidFill>
                <a:schemeClr val="tx2">
                  <a:lumMod val="50000"/>
                </a:schemeClr>
              </a:solidFill>
              <a:latin typeface="EgyptienneDBolExt"/>
            </a:endParaRPr>
          </a:p>
        </p:txBody>
      </p:sp>
      <p:sp>
        <p:nvSpPr>
          <p:cNvPr id="11" name="Segnaposto piè di pagina 10">
            <a:extLst>
              <a:ext uri="{FF2B5EF4-FFF2-40B4-BE49-F238E27FC236}">
                <a16:creationId xmlns:a16="http://schemas.microsoft.com/office/drawing/2014/main" id="{4AA0829B-6B13-1B46-A749-76645B19A940}"/>
              </a:ext>
            </a:extLst>
          </p:cNvPr>
          <p:cNvSpPr>
            <a:spLocks noGrp="1"/>
          </p:cNvSpPr>
          <p:nvPr>
            <p:ph type="ftr" sz="quarter" idx="4294967295"/>
          </p:nvPr>
        </p:nvSpPr>
        <p:spPr>
          <a:xfrm>
            <a:off x="0" y="0"/>
            <a:ext cx="0" cy="0"/>
          </a:xfrm>
        </p:spPr>
        <p:txBody>
          <a:bodyPr/>
          <a:lstStyle/>
          <a:p>
            <a:pPr defTabSz="609585"/>
            <a:endParaRPr lang="it-IT" sz="2400">
              <a:solidFill>
                <a:srgbClr val="00205B"/>
              </a:solidFill>
              <a:latin typeface="Arial"/>
            </a:endParaRPr>
          </a:p>
        </p:txBody>
      </p:sp>
      <p:grpSp>
        <p:nvGrpSpPr>
          <p:cNvPr id="3" name="object 3"/>
          <p:cNvGrpSpPr/>
          <p:nvPr/>
        </p:nvGrpSpPr>
        <p:grpSpPr>
          <a:xfrm>
            <a:off x="3769677" y="2758999"/>
            <a:ext cx="4652491" cy="846733"/>
            <a:chOff x="1929016" y="2793925"/>
            <a:chExt cx="6835140" cy="1243965"/>
          </a:xfrm>
        </p:grpSpPr>
        <p:pic>
          <p:nvPicPr>
            <p:cNvPr id="4" name="object 4"/>
            <p:cNvPicPr/>
            <p:nvPr/>
          </p:nvPicPr>
          <p:blipFill>
            <a:blip r:embed="rId2" cstate="print"/>
            <a:stretch>
              <a:fillRect/>
            </a:stretch>
          </p:blipFill>
          <p:spPr>
            <a:xfrm>
              <a:off x="1951649" y="2816560"/>
              <a:ext cx="6789605" cy="1198390"/>
            </a:xfrm>
            <a:prstGeom prst="rect">
              <a:avLst/>
            </a:prstGeom>
          </p:spPr>
        </p:pic>
        <p:sp>
          <p:nvSpPr>
            <p:cNvPr id="5" name="object 5"/>
            <p:cNvSpPr/>
            <p:nvPr/>
          </p:nvSpPr>
          <p:spPr>
            <a:xfrm>
              <a:off x="1940333" y="2805242"/>
              <a:ext cx="6812280" cy="1221105"/>
            </a:xfrm>
            <a:custGeom>
              <a:avLst/>
              <a:gdLst/>
              <a:ahLst/>
              <a:cxnLst/>
              <a:rect l="l" t="t" r="r" b="b"/>
              <a:pathLst>
                <a:path w="6812280" h="1221104">
                  <a:moveTo>
                    <a:pt x="0" y="0"/>
                  </a:moveTo>
                  <a:lnTo>
                    <a:pt x="6812238" y="0"/>
                  </a:lnTo>
                  <a:lnTo>
                    <a:pt x="6812238" y="1221025"/>
                  </a:lnTo>
                  <a:lnTo>
                    <a:pt x="0" y="1221025"/>
                  </a:lnTo>
                  <a:lnTo>
                    <a:pt x="0" y="0"/>
                  </a:lnTo>
                  <a:close/>
                </a:path>
              </a:pathLst>
            </a:custGeom>
            <a:ln w="22634">
              <a:solidFill>
                <a:srgbClr val="6095C9"/>
              </a:solidFill>
            </a:ln>
          </p:spPr>
          <p:txBody>
            <a:bodyPr wrap="square" lIns="0" tIns="0" rIns="0" bIns="0" rtlCol="0"/>
            <a:lstStyle/>
            <a:p>
              <a:pPr defTabSz="609585"/>
              <a:endParaRPr sz="1227">
                <a:solidFill>
                  <a:srgbClr val="00205B"/>
                </a:solidFill>
                <a:latin typeface="Arial"/>
              </a:endParaRPr>
            </a:p>
          </p:txBody>
        </p:sp>
      </p:grpSp>
      <p:sp>
        <p:nvSpPr>
          <p:cNvPr id="6" name="object 6"/>
          <p:cNvSpPr txBox="1"/>
          <p:nvPr/>
        </p:nvSpPr>
        <p:spPr>
          <a:xfrm>
            <a:off x="3585453" y="2404728"/>
            <a:ext cx="5197097" cy="207695"/>
          </a:xfrm>
          <a:prstGeom prst="rect">
            <a:avLst/>
          </a:prstGeom>
        </p:spPr>
        <p:txBody>
          <a:bodyPr vert="horz" wrap="square" lIns="0" tIns="8645" rIns="0" bIns="0" rtlCol="0">
            <a:spAutoFit/>
          </a:bodyPr>
          <a:lstStyle/>
          <a:p>
            <a:pPr marL="8645" defTabSz="609585">
              <a:spcBef>
                <a:spcPts val="68"/>
              </a:spcBef>
              <a:tabLst>
                <a:tab pos="596484" algn="l"/>
                <a:tab pos="5188101" algn="l"/>
              </a:tabLst>
            </a:pPr>
            <a:r>
              <a:rPr sz="1293" u="heavy">
                <a:solidFill>
                  <a:srgbClr val="00205B"/>
                </a:solidFill>
                <a:uFill>
                  <a:solidFill>
                    <a:srgbClr val="C63353"/>
                  </a:solidFill>
                </a:uFill>
                <a:latin typeface="Arial"/>
                <a:cs typeface="Arial"/>
              </a:rPr>
              <a:t>	</a:t>
            </a:r>
            <a:r>
              <a:rPr sz="1293" u="heavy" spc="-41">
                <a:solidFill>
                  <a:srgbClr val="00205B"/>
                </a:solidFill>
                <a:uFill>
                  <a:solidFill>
                    <a:srgbClr val="C63353"/>
                  </a:solidFill>
                </a:uFill>
                <a:latin typeface="Arial"/>
                <a:cs typeface="Arial"/>
              </a:rPr>
              <a:t>fibrillazioni,</a:t>
            </a:r>
            <a:r>
              <a:rPr sz="1293" u="heavy" spc="-123">
                <a:solidFill>
                  <a:srgbClr val="00205B"/>
                </a:solidFill>
                <a:uFill>
                  <a:solidFill>
                    <a:srgbClr val="C63353"/>
                  </a:solidFill>
                </a:uFill>
                <a:latin typeface="Arial"/>
                <a:cs typeface="Arial"/>
              </a:rPr>
              <a:t> </a:t>
            </a:r>
            <a:r>
              <a:rPr sz="1293" u="heavy">
                <a:solidFill>
                  <a:srgbClr val="00205B"/>
                </a:solidFill>
                <a:uFill>
                  <a:solidFill>
                    <a:srgbClr val="C63353"/>
                  </a:solidFill>
                </a:uFill>
                <a:latin typeface="Arial"/>
                <a:cs typeface="Arial"/>
              </a:rPr>
              <a:t>flutter</a:t>
            </a:r>
            <a:r>
              <a:rPr sz="1293" u="heavy" spc="11">
                <a:solidFill>
                  <a:srgbClr val="00205B"/>
                </a:solidFill>
                <a:uFill>
                  <a:solidFill>
                    <a:srgbClr val="C63353"/>
                  </a:solidFill>
                </a:uFill>
                <a:latin typeface="Arial"/>
                <a:cs typeface="Arial"/>
              </a:rPr>
              <a:t> </a:t>
            </a:r>
            <a:r>
              <a:rPr sz="1293" u="heavy" spc="-107">
                <a:solidFill>
                  <a:srgbClr val="00205B"/>
                </a:solidFill>
                <a:uFill>
                  <a:solidFill>
                    <a:srgbClr val="C63353"/>
                  </a:solidFill>
                </a:uFill>
                <a:latin typeface="Arial"/>
                <a:cs typeface="Arial"/>
              </a:rPr>
              <a:t>e</a:t>
            </a:r>
            <a:r>
              <a:rPr sz="1293" u="heavy" spc="17">
                <a:solidFill>
                  <a:srgbClr val="00205B"/>
                </a:solidFill>
                <a:uFill>
                  <a:solidFill>
                    <a:srgbClr val="C63353"/>
                  </a:solidFill>
                </a:uFill>
                <a:latin typeface="Arial"/>
                <a:cs typeface="Arial"/>
              </a:rPr>
              <a:t> </a:t>
            </a:r>
            <a:r>
              <a:rPr sz="1293" u="heavy" spc="-68">
                <a:solidFill>
                  <a:srgbClr val="00205B"/>
                </a:solidFill>
                <a:uFill>
                  <a:solidFill>
                    <a:srgbClr val="C63353"/>
                  </a:solidFill>
                </a:uFill>
                <a:latin typeface="Arial"/>
                <a:cs typeface="Arial"/>
              </a:rPr>
              <a:t>tachicardia</a:t>
            </a:r>
            <a:r>
              <a:rPr sz="1293" u="heavy" spc="17">
                <a:solidFill>
                  <a:srgbClr val="00205B"/>
                </a:solidFill>
                <a:uFill>
                  <a:solidFill>
                    <a:srgbClr val="C63353"/>
                  </a:solidFill>
                </a:uFill>
                <a:latin typeface="Arial"/>
                <a:cs typeface="Arial"/>
              </a:rPr>
              <a:t> </a:t>
            </a:r>
            <a:r>
              <a:rPr sz="1293" u="heavy" spc="-44">
                <a:solidFill>
                  <a:srgbClr val="00205B"/>
                </a:solidFill>
                <a:uFill>
                  <a:solidFill>
                    <a:srgbClr val="C63353"/>
                  </a:solidFill>
                </a:uFill>
                <a:latin typeface="Arial"/>
                <a:cs typeface="Arial"/>
              </a:rPr>
              <a:t>atriale</a:t>
            </a:r>
            <a:r>
              <a:rPr sz="1293" u="heavy" spc="17">
                <a:solidFill>
                  <a:srgbClr val="00205B"/>
                </a:solidFill>
                <a:uFill>
                  <a:solidFill>
                    <a:srgbClr val="C63353"/>
                  </a:solidFill>
                </a:uFill>
                <a:latin typeface="Arial"/>
                <a:cs typeface="Arial"/>
              </a:rPr>
              <a:t> </a:t>
            </a:r>
            <a:r>
              <a:rPr sz="1293" u="heavy" spc="-7">
                <a:solidFill>
                  <a:srgbClr val="00205B"/>
                </a:solidFill>
                <a:uFill>
                  <a:solidFill>
                    <a:srgbClr val="C63353"/>
                  </a:solidFill>
                </a:uFill>
                <a:latin typeface="Arial"/>
                <a:cs typeface="Arial"/>
              </a:rPr>
              <a:t>parossistica</a:t>
            </a:r>
            <a:r>
              <a:rPr sz="1293" u="heavy">
                <a:solidFill>
                  <a:srgbClr val="00205B"/>
                </a:solidFill>
                <a:uFill>
                  <a:solidFill>
                    <a:srgbClr val="C63353"/>
                  </a:solidFill>
                </a:uFill>
                <a:latin typeface="Arial"/>
                <a:cs typeface="Arial"/>
              </a:rPr>
              <a:t>	</a:t>
            </a:r>
            <a:endParaRPr sz="1293">
              <a:solidFill>
                <a:srgbClr val="00205B"/>
              </a:solidFill>
              <a:latin typeface="Arial"/>
              <a:cs typeface="Arial"/>
            </a:endParaRPr>
          </a:p>
        </p:txBody>
      </p:sp>
      <p:grpSp>
        <p:nvGrpSpPr>
          <p:cNvPr id="7" name="object 7"/>
          <p:cNvGrpSpPr/>
          <p:nvPr/>
        </p:nvGrpSpPr>
        <p:grpSpPr>
          <a:xfrm>
            <a:off x="3779948" y="3812343"/>
            <a:ext cx="4632176" cy="953060"/>
            <a:chOff x="1944105" y="4341431"/>
            <a:chExt cx="6805295" cy="1400175"/>
          </a:xfrm>
        </p:grpSpPr>
        <p:pic>
          <p:nvPicPr>
            <p:cNvPr id="8" name="object 8"/>
            <p:cNvPicPr/>
            <p:nvPr/>
          </p:nvPicPr>
          <p:blipFill>
            <a:blip r:embed="rId3" cstate="print"/>
            <a:stretch>
              <a:fillRect/>
            </a:stretch>
          </p:blipFill>
          <p:spPr>
            <a:xfrm>
              <a:off x="1951649" y="4348976"/>
              <a:ext cx="6789605" cy="1384498"/>
            </a:xfrm>
            <a:prstGeom prst="rect">
              <a:avLst/>
            </a:prstGeom>
          </p:spPr>
        </p:pic>
        <p:sp>
          <p:nvSpPr>
            <p:cNvPr id="9" name="object 9"/>
            <p:cNvSpPr/>
            <p:nvPr/>
          </p:nvSpPr>
          <p:spPr>
            <a:xfrm>
              <a:off x="1947877" y="4345203"/>
              <a:ext cx="6797675" cy="1392555"/>
            </a:xfrm>
            <a:custGeom>
              <a:avLst/>
              <a:gdLst/>
              <a:ahLst/>
              <a:cxnLst/>
              <a:rect l="l" t="t" r="r" b="b"/>
              <a:pathLst>
                <a:path w="6797675" h="1392554">
                  <a:moveTo>
                    <a:pt x="0" y="0"/>
                  </a:moveTo>
                  <a:lnTo>
                    <a:pt x="6797149" y="0"/>
                  </a:lnTo>
                  <a:lnTo>
                    <a:pt x="6797149" y="1392043"/>
                  </a:lnTo>
                  <a:lnTo>
                    <a:pt x="0" y="1392043"/>
                  </a:lnTo>
                  <a:lnTo>
                    <a:pt x="0" y="0"/>
                  </a:lnTo>
                  <a:close/>
                </a:path>
              </a:pathLst>
            </a:custGeom>
            <a:ln w="7544">
              <a:solidFill>
                <a:srgbClr val="1F4D49"/>
              </a:solidFill>
            </a:ln>
          </p:spPr>
          <p:txBody>
            <a:bodyPr wrap="square" lIns="0" tIns="0" rIns="0" bIns="0" rtlCol="0"/>
            <a:lstStyle/>
            <a:p>
              <a:pPr defTabSz="609585"/>
              <a:endParaRPr sz="1227">
                <a:solidFill>
                  <a:srgbClr val="00205B"/>
                </a:solidFill>
                <a:latin typeface="Arial"/>
              </a:endParaRPr>
            </a:p>
          </p:txBody>
        </p:sp>
      </p:grpSp>
      <p:sp>
        <p:nvSpPr>
          <p:cNvPr id="10" name="object 10"/>
          <p:cNvSpPr txBox="1"/>
          <p:nvPr/>
        </p:nvSpPr>
        <p:spPr>
          <a:xfrm>
            <a:off x="3306741" y="4943858"/>
            <a:ext cx="5430067" cy="299150"/>
          </a:xfrm>
          <a:prstGeom prst="rect">
            <a:avLst/>
          </a:prstGeom>
        </p:spPr>
        <p:txBody>
          <a:bodyPr vert="horz" wrap="square" lIns="0" tIns="16857" rIns="0" bIns="0" rtlCol="0">
            <a:spAutoFit/>
          </a:bodyPr>
          <a:lstStyle/>
          <a:p>
            <a:pPr marL="8645" marR="3459" indent="34147" defTabSz="609585">
              <a:lnSpc>
                <a:spcPts val="1131"/>
              </a:lnSpc>
              <a:spcBef>
                <a:spcPts val="133"/>
              </a:spcBef>
            </a:pPr>
            <a:r>
              <a:rPr sz="953" spc="-63">
                <a:solidFill>
                  <a:srgbClr val="00205B"/>
                </a:solidFill>
                <a:latin typeface="Arial"/>
                <a:cs typeface="Arial"/>
              </a:rPr>
              <a:t>Schummer</a:t>
            </a:r>
            <a:r>
              <a:rPr sz="953" spc="-119">
                <a:solidFill>
                  <a:srgbClr val="00205B"/>
                </a:solidFill>
                <a:latin typeface="Arial"/>
                <a:cs typeface="Arial"/>
              </a:rPr>
              <a:t> </a:t>
            </a:r>
            <a:r>
              <a:rPr sz="953" spc="-41">
                <a:solidFill>
                  <a:srgbClr val="00205B"/>
                </a:solidFill>
                <a:latin typeface="Arial"/>
                <a:cs typeface="Arial"/>
              </a:rPr>
              <a:t>W.</a:t>
            </a:r>
            <a:r>
              <a:rPr sz="953" spc="-92">
                <a:solidFill>
                  <a:srgbClr val="00205B"/>
                </a:solidFill>
                <a:latin typeface="Arial"/>
                <a:cs typeface="Arial"/>
              </a:rPr>
              <a:t> </a:t>
            </a:r>
            <a:r>
              <a:rPr sz="953" spc="-20">
                <a:solidFill>
                  <a:srgbClr val="00205B"/>
                </a:solidFill>
                <a:latin typeface="Arial"/>
                <a:cs typeface="Arial"/>
              </a:rPr>
              <a:t>Modified</a:t>
            </a:r>
            <a:r>
              <a:rPr sz="953" spc="7">
                <a:solidFill>
                  <a:srgbClr val="00205B"/>
                </a:solidFill>
                <a:latin typeface="Arial"/>
                <a:cs typeface="Arial"/>
              </a:rPr>
              <a:t> </a:t>
            </a:r>
            <a:r>
              <a:rPr sz="953" spc="-55">
                <a:solidFill>
                  <a:srgbClr val="00205B"/>
                </a:solidFill>
                <a:latin typeface="Arial"/>
                <a:cs typeface="Arial"/>
              </a:rPr>
              <a:t>ECG-</a:t>
            </a:r>
            <a:r>
              <a:rPr sz="953" spc="-65">
                <a:solidFill>
                  <a:srgbClr val="00205B"/>
                </a:solidFill>
                <a:latin typeface="Arial"/>
                <a:cs typeface="Arial"/>
              </a:rPr>
              <a:t>guidance</a:t>
            </a:r>
            <a:r>
              <a:rPr sz="953" spc="7">
                <a:solidFill>
                  <a:srgbClr val="00205B"/>
                </a:solidFill>
                <a:latin typeface="Arial"/>
                <a:cs typeface="Arial"/>
              </a:rPr>
              <a:t> </a:t>
            </a:r>
            <a:r>
              <a:rPr sz="953">
                <a:solidFill>
                  <a:srgbClr val="00205B"/>
                </a:solidFill>
                <a:latin typeface="Arial"/>
                <a:cs typeface="Arial"/>
              </a:rPr>
              <a:t>for</a:t>
            </a:r>
            <a:r>
              <a:rPr sz="953" spc="7">
                <a:solidFill>
                  <a:srgbClr val="00205B"/>
                </a:solidFill>
                <a:latin typeface="Arial"/>
                <a:cs typeface="Arial"/>
              </a:rPr>
              <a:t> </a:t>
            </a:r>
            <a:r>
              <a:rPr sz="953" spc="-17">
                <a:solidFill>
                  <a:srgbClr val="00205B"/>
                </a:solidFill>
                <a:latin typeface="Arial"/>
                <a:cs typeface="Arial"/>
              </a:rPr>
              <a:t>optimal</a:t>
            </a:r>
            <a:r>
              <a:rPr sz="953" spc="7">
                <a:solidFill>
                  <a:srgbClr val="00205B"/>
                </a:solidFill>
                <a:latin typeface="Arial"/>
                <a:cs typeface="Arial"/>
              </a:rPr>
              <a:t> </a:t>
            </a:r>
            <a:r>
              <a:rPr sz="953" spc="-17">
                <a:solidFill>
                  <a:srgbClr val="00205B"/>
                </a:solidFill>
                <a:latin typeface="Arial"/>
                <a:cs typeface="Arial"/>
              </a:rPr>
              <a:t>central</a:t>
            </a:r>
            <a:r>
              <a:rPr sz="953" spc="7">
                <a:solidFill>
                  <a:srgbClr val="00205B"/>
                </a:solidFill>
                <a:latin typeface="Arial"/>
                <a:cs typeface="Arial"/>
              </a:rPr>
              <a:t> </a:t>
            </a:r>
            <a:r>
              <a:rPr sz="953" spc="-59">
                <a:solidFill>
                  <a:srgbClr val="00205B"/>
                </a:solidFill>
                <a:latin typeface="Arial"/>
                <a:cs typeface="Arial"/>
              </a:rPr>
              <a:t>venous</a:t>
            </a:r>
            <a:r>
              <a:rPr sz="953" spc="7">
                <a:solidFill>
                  <a:srgbClr val="00205B"/>
                </a:solidFill>
                <a:latin typeface="Arial"/>
                <a:cs typeface="Arial"/>
              </a:rPr>
              <a:t> </a:t>
            </a:r>
            <a:r>
              <a:rPr sz="953" spc="-17">
                <a:solidFill>
                  <a:srgbClr val="00205B"/>
                </a:solidFill>
                <a:latin typeface="Arial"/>
                <a:cs typeface="Arial"/>
              </a:rPr>
              <a:t>catheter</a:t>
            </a:r>
            <a:r>
              <a:rPr sz="953" spc="7">
                <a:solidFill>
                  <a:srgbClr val="00205B"/>
                </a:solidFill>
                <a:latin typeface="Arial"/>
                <a:cs typeface="Arial"/>
              </a:rPr>
              <a:t> </a:t>
            </a:r>
            <a:r>
              <a:rPr sz="953">
                <a:solidFill>
                  <a:srgbClr val="00205B"/>
                </a:solidFill>
                <a:latin typeface="Arial"/>
                <a:cs typeface="Arial"/>
              </a:rPr>
              <a:t>tip</a:t>
            </a:r>
            <a:r>
              <a:rPr sz="953" spc="7">
                <a:solidFill>
                  <a:srgbClr val="00205B"/>
                </a:solidFill>
                <a:latin typeface="Arial"/>
                <a:cs typeface="Arial"/>
              </a:rPr>
              <a:t> </a:t>
            </a:r>
            <a:r>
              <a:rPr sz="953" spc="-35">
                <a:solidFill>
                  <a:srgbClr val="00205B"/>
                </a:solidFill>
                <a:latin typeface="Arial"/>
                <a:cs typeface="Arial"/>
              </a:rPr>
              <a:t>positioning.</a:t>
            </a:r>
            <a:r>
              <a:rPr sz="953" spc="-191">
                <a:solidFill>
                  <a:srgbClr val="00205B"/>
                </a:solidFill>
                <a:latin typeface="Arial"/>
                <a:cs typeface="Arial"/>
              </a:rPr>
              <a:t> </a:t>
            </a:r>
            <a:r>
              <a:rPr sz="953">
                <a:solidFill>
                  <a:srgbClr val="00205B"/>
                </a:solidFill>
                <a:latin typeface="Arial"/>
                <a:cs typeface="Arial"/>
              </a:rPr>
              <a:t>A</a:t>
            </a:r>
            <a:r>
              <a:rPr sz="953" spc="7">
                <a:solidFill>
                  <a:srgbClr val="00205B"/>
                </a:solidFill>
                <a:latin typeface="Arial"/>
                <a:cs typeface="Arial"/>
              </a:rPr>
              <a:t> </a:t>
            </a:r>
            <a:r>
              <a:rPr sz="953" spc="-44">
                <a:solidFill>
                  <a:srgbClr val="00205B"/>
                </a:solidFill>
                <a:latin typeface="Arial"/>
                <a:cs typeface="Arial"/>
              </a:rPr>
              <a:t>transesophageal echocardiography</a:t>
            </a:r>
            <a:r>
              <a:rPr sz="953" spc="15">
                <a:solidFill>
                  <a:srgbClr val="00205B"/>
                </a:solidFill>
                <a:latin typeface="Arial"/>
                <a:cs typeface="Arial"/>
              </a:rPr>
              <a:t> </a:t>
            </a:r>
            <a:r>
              <a:rPr sz="953" spc="-7">
                <a:solidFill>
                  <a:srgbClr val="00205B"/>
                </a:solidFill>
                <a:latin typeface="Arial"/>
                <a:cs typeface="Arial"/>
              </a:rPr>
              <a:t>controlled</a:t>
            </a:r>
            <a:r>
              <a:rPr sz="953" spc="15">
                <a:solidFill>
                  <a:srgbClr val="00205B"/>
                </a:solidFill>
                <a:latin typeface="Arial"/>
                <a:cs typeface="Arial"/>
              </a:rPr>
              <a:t> </a:t>
            </a:r>
            <a:r>
              <a:rPr sz="953" spc="-37">
                <a:solidFill>
                  <a:srgbClr val="00205B"/>
                </a:solidFill>
                <a:latin typeface="Arial"/>
                <a:cs typeface="Arial"/>
              </a:rPr>
              <a:t>study</a:t>
            </a:r>
            <a:r>
              <a:rPr sz="953" spc="-85">
                <a:solidFill>
                  <a:srgbClr val="00205B"/>
                </a:solidFill>
                <a:latin typeface="Arial"/>
                <a:cs typeface="Arial"/>
              </a:rPr>
              <a:t> </a:t>
            </a:r>
            <a:r>
              <a:rPr sz="953" spc="-51">
                <a:solidFill>
                  <a:srgbClr val="00205B"/>
                </a:solidFill>
                <a:latin typeface="Arial"/>
                <a:cs typeface="Arial"/>
              </a:rPr>
              <a:t>Anaesthesist.</a:t>
            </a:r>
            <a:r>
              <a:rPr sz="953" spc="-89">
                <a:solidFill>
                  <a:srgbClr val="00205B"/>
                </a:solidFill>
                <a:latin typeface="Arial"/>
                <a:cs typeface="Arial"/>
              </a:rPr>
              <a:t> </a:t>
            </a:r>
            <a:r>
              <a:rPr sz="953" spc="-7">
                <a:solidFill>
                  <a:srgbClr val="00205B"/>
                </a:solidFill>
                <a:latin typeface="Arial"/>
                <a:cs typeface="Arial"/>
              </a:rPr>
              <a:t>2005.</a:t>
            </a:r>
            <a:endParaRPr sz="953">
              <a:solidFill>
                <a:srgbClr val="00205B"/>
              </a:solidFill>
              <a:latin typeface="Arial"/>
              <a:cs typeface="Arial"/>
            </a:endParaRPr>
          </a:p>
        </p:txBody>
      </p:sp>
    </p:spTree>
    <p:extLst>
      <p:ext uri="{BB962C8B-B14F-4D97-AF65-F5344CB8AC3E}">
        <p14:creationId xmlns:p14="http://schemas.microsoft.com/office/powerpoint/2010/main" val="886389452"/>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880410" y="1486951"/>
            <a:ext cx="6447961" cy="3522651"/>
            <a:chOff x="622560" y="925116"/>
            <a:chExt cx="9472930" cy="5175250"/>
          </a:xfrm>
        </p:grpSpPr>
        <p:pic>
          <p:nvPicPr>
            <p:cNvPr id="3" name="object 3"/>
            <p:cNvPicPr/>
            <p:nvPr/>
          </p:nvPicPr>
          <p:blipFill>
            <a:blip r:embed="rId2" cstate="print"/>
            <a:stretch>
              <a:fillRect/>
            </a:stretch>
          </p:blipFill>
          <p:spPr>
            <a:xfrm>
              <a:off x="622560" y="925116"/>
              <a:ext cx="9472679" cy="5175043"/>
            </a:xfrm>
            <a:prstGeom prst="rect">
              <a:avLst/>
            </a:prstGeom>
          </p:spPr>
        </p:pic>
        <p:sp>
          <p:nvSpPr>
            <p:cNvPr id="4" name="object 4"/>
            <p:cNvSpPr/>
            <p:nvPr/>
          </p:nvSpPr>
          <p:spPr>
            <a:xfrm>
              <a:off x="1323708" y="5153367"/>
              <a:ext cx="1394460" cy="751840"/>
            </a:xfrm>
            <a:custGeom>
              <a:avLst/>
              <a:gdLst/>
              <a:ahLst/>
              <a:cxnLst/>
              <a:rect l="l" t="t" r="r" b="b"/>
              <a:pathLst>
                <a:path w="1394460" h="751839">
                  <a:moveTo>
                    <a:pt x="6096" y="362445"/>
                  </a:moveTo>
                  <a:lnTo>
                    <a:pt x="0" y="362445"/>
                  </a:lnTo>
                  <a:lnTo>
                    <a:pt x="0" y="751763"/>
                  </a:lnTo>
                  <a:lnTo>
                    <a:pt x="6096" y="751763"/>
                  </a:lnTo>
                  <a:lnTo>
                    <a:pt x="6096" y="362445"/>
                  </a:lnTo>
                  <a:close/>
                </a:path>
                <a:path w="1394460" h="751839">
                  <a:moveTo>
                    <a:pt x="281254" y="0"/>
                  </a:moveTo>
                  <a:lnTo>
                    <a:pt x="275158" y="0"/>
                  </a:lnTo>
                  <a:lnTo>
                    <a:pt x="275158" y="363918"/>
                  </a:lnTo>
                  <a:lnTo>
                    <a:pt x="281254" y="363918"/>
                  </a:lnTo>
                  <a:lnTo>
                    <a:pt x="281254" y="0"/>
                  </a:lnTo>
                  <a:close/>
                </a:path>
                <a:path w="1394460" h="751839">
                  <a:moveTo>
                    <a:pt x="428409" y="381635"/>
                  </a:moveTo>
                  <a:lnTo>
                    <a:pt x="422300" y="381635"/>
                  </a:lnTo>
                  <a:lnTo>
                    <a:pt x="422300" y="745566"/>
                  </a:lnTo>
                  <a:lnTo>
                    <a:pt x="428409" y="745566"/>
                  </a:lnTo>
                  <a:lnTo>
                    <a:pt x="428409" y="381635"/>
                  </a:lnTo>
                  <a:close/>
                </a:path>
                <a:path w="1394460" h="751839">
                  <a:moveTo>
                    <a:pt x="519163" y="143675"/>
                  </a:moveTo>
                  <a:lnTo>
                    <a:pt x="510006" y="143675"/>
                  </a:lnTo>
                  <a:lnTo>
                    <a:pt x="510006" y="236766"/>
                  </a:lnTo>
                  <a:lnTo>
                    <a:pt x="519163" y="236766"/>
                  </a:lnTo>
                  <a:lnTo>
                    <a:pt x="519163" y="143675"/>
                  </a:lnTo>
                  <a:close/>
                </a:path>
                <a:path w="1394460" h="751839">
                  <a:moveTo>
                    <a:pt x="1393990" y="547801"/>
                  </a:moveTo>
                  <a:lnTo>
                    <a:pt x="1387881" y="547801"/>
                  </a:lnTo>
                  <a:lnTo>
                    <a:pt x="1387881" y="606285"/>
                  </a:lnTo>
                  <a:lnTo>
                    <a:pt x="1393990" y="606285"/>
                  </a:lnTo>
                  <a:lnTo>
                    <a:pt x="1393990" y="547801"/>
                  </a:lnTo>
                  <a:close/>
                </a:path>
              </a:pathLst>
            </a:custGeom>
            <a:solidFill>
              <a:srgbClr val="E6E8E8"/>
            </a:solidFill>
          </p:spPr>
          <p:txBody>
            <a:bodyPr wrap="square" lIns="0" tIns="0" rIns="0" bIns="0" rtlCol="0"/>
            <a:lstStyle/>
            <a:p>
              <a:pPr defTabSz="609585"/>
              <a:endParaRPr sz="1227">
                <a:solidFill>
                  <a:srgbClr val="00205B"/>
                </a:solidFill>
                <a:latin typeface="Arial"/>
              </a:endParaRPr>
            </a:p>
          </p:txBody>
        </p:sp>
        <p:sp>
          <p:nvSpPr>
            <p:cNvPr id="5" name="object 5"/>
            <p:cNvSpPr/>
            <p:nvPr/>
          </p:nvSpPr>
          <p:spPr>
            <a:xfrm>
              <a:off x="2732088" y="5515807"/>
              <a:ext cx="9525" cy="389890"/>
            </a:xfrm>
            <a:custGeom>
              <a:avLst/>
              <a:gdLst/>
              <a:ahLst/>
              <a:cxnLst/>
              <a:rect l="l" t="t" r="r" b="b"/>
              <a:pathLst>
                <a:path w="9525" h="389889">
                  <a:moveTo>
                    <a:pt x="9155" y="389311"/>
                  </a:moveTo>
                  <a:lnTo>
                    <a:pt x="0" y="389311"/>
                  </a:lnTo>
                  <a:lnTo>
                    <a:pt x="0" y="0"/>
                  </a:lnTo>
                  <a:lnTo>
                    <a:pt x="9155" y="0"/>
                  </a:lnTo>
                  <a:lnTo>
                    <a:pt x="9155" y="389311"/>
                  </a:lnTo>
                  <a:close/>
                </a:path>
              </a:pathLst>
            </a:custGeom>
            <a:solidFill>
              <a:srgbClr val="DFD6D1"/>
            </a:solidFill>
          </p:spPr>
          <p:txBody>
            <a:bodyPr wrap="square" lIns="0" tIns="0" rIns="0" bIns="0" rtlCol="0"/>
            <a:lstStyle/>
            <a:p>
              <a:pPr defTabSz="609585"/>
              <a:endParaRPr sz="1227">
                <a:solidFill>
                  <a:srgbClr val="00205B"/>
                </a:solidFill>
                <a:latin typeface="Arial"/>
              </a:endParaRPr>
            </a:p>
          </p:txBody>
        </p:sp>
      </p:grpSp>
      <p:sp>
        <p:nvSpPr>
          <p:cNvPr id="8" name="Text Placeholder 7">
            <a:extLst>
              <a:ext uri="{FF2B5EF4-FFF2-40B4-BE49-F238E27FC236}">
                <a16:creationId xmlns:a16="http://schemas.microsoft.com/office/drawing/2014/main" id="{81F58719-4793-C06A-6955-0B0EF8C863AD}"/>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sp>
        <p:nvSpPr>
          <p:cNvPr id="9" name="Text Placeholder 3">
            <a:extLst>
              <a:ext uri="{FF2B5EF4-FFF2-40B4-BE49-F238E27FC236}">
                <a16:creationId xmlns:a16="http://schemas.microsoft.com/office/drawing/2014/main" id="{63040427-7439-C5F2-1CBF-B731F2581F3A}"/>
              </a:ext>
            </a:extLst>
          </p:cNvPr>
          <p:cNvSpPr>
            <a:spLocks noGrp="1"/>
          </p:cNvSpPr>
          <p:nvPr>
            <p:ph type="body" sz="quarter" idx="13"/>
          </p:nvPr>
        </p:nvSpPr>
        <p:spPr>
          <a:xfrm>
            <a:off x="638401" y="349332"/>
            <a:ext cx="10950297" cy="826757"/>
          </a:xfrm>
        </p:spPr>
        <p:txBody>
          <a:bodyPr/>
          <a:lstStyle/>
          <a:p>
            <a:r>
              <a:rPr lang="es-ES"/>
              <a:t>VPS </a:t>
            </a:r>
            <a:r>
              <a:rPr lang="es-ES" err="1"/>
              <a:t>Rythm</a:t>
            </a:r>
            <a:endParaRPr lang="es-ES"/>
          </a:p>
        </p:txBody>
      </p:sp>
    </p:spTree>
    <p:extLst>
      <p:ext uri="{BB962C8B-B14F-4D97-AF65-F5344CB8AC3E}">
        <p14:creationId xmlns:p14="http://schemas.microsoft.com/office/powerpoint/2010/main" val="199698897"/>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5D584030-5BC4-AD97-176B-703779E3CD46}"/>
              </a:ext>
            </a:extLst>
          </p:cNvPr>
          <p:cNvSpPr>
            <a:spLocks noGrp="1"/>
          </p:cNvSpPr>
          <p:nvPr>
            <p:ph type="body" sz="quarter" idx="13"/>
          </p:nvPr>
        </p:nvSpPr>
        <p:spPr/>
        <p:txBody>
          <a:bodyPr/>
          <a:lstStyle/>
          <a:p>
            <a:r>
              <a:rPr lang="it-IT"/>
              <a:t>VPS Rythm: Current Version</a:t>
            </a:r>
          </a:p>
        </p:txBody>
      </p:sp>
      <p:sp>
        <p:nvSpPr>
          <p:cNvPr id="4" name="Segnaposto testo 3">
            <a:extLst>
              <a:ext uri="{FF2B5EF4-FFF2-40B4-BE49-F238E27FC236}">
                <a16:creationId xmlns:a16="http://schemas.microsoft.com/office/drawing/2014/main" id="{BB033F41-5760-638C-3950-AD75864D325C}"/>
              </a:ext>
            </a:extLst>
          </p:cNvPr>
          <p:cNvSpPr>
            <a:spLocks noGrp="1"/>
          </p:cNvSpPr>
          <p:nvPr>
            <p:ph type="body" sz="quarter" idx="14"/>
          </p:nvPr>
        </p:nvSpPr>
        <p:spPr/>
        <p:txBody>
          <a:bodyPr/>
          <a:lstStyle/>
          <a:p>
            <a:r>
              <a:rPr lang="it-IT"/>
              <a:t>Meet the </a:t>
            </a:r>
            <a:r>
              <a:rPr lang="it-IT" err="1"/>
              <a:t>Experts</a:t>
            </a:r>
            <a:endParaRPr lang="it-IT"/>
          </a:p>
        </p:txBody>
      </p:sp>
      <p:grpSp>
        <p:nvGrpSpPr>
          <p:cNvPr id="5" name="Group 2">
            <a:extLst>
              <a:ext uri="{FF2B5EF4-FFF2-40B4-BE49-F238E27FC236}">
                <a16:creationId xmlns:a16="http://schemas.microsoft.com/office/drawing/2014/main" id="{35205DB7-DE79-CD5F-3839-044DF17D2714}"/>
              </a:ext>
            </a:extLst>
          </p:cNvPr>
          <p:cNvGrpSpPr/>
          <p:nvPr/>
        </p:nvGrpSpPr>
        <p:grpSpPr>
          <a:xfrm>
            <a:off x="4674205" y="1386630"/>
            <a:ext cx="3158071" cy="2345967"/>
            <a:chOff x="388620" y="2917989"/>
            <a:chExt cx="2724009" cy="1935480"/>
          </a:xfrm>
        </p:grpSpPr>
        <p:pic>
          <p:nvPicPr>
            <p:cNvPr id="6" name="Picture 1">
              <a:extLst>
                <a:ext uri="{FF2B5EF4-FFF2-40B4-BE49-F238E27FC236}">
                  <a16:creationId xmlns:a16="http://schemas.microsoft.com/office/drawing/2014/main" id="{24AC116A-F478-93A9-CE4A-82AD55F39FE5}"/>
                </a:ext>
              </a:extLst>
            </p:cNvPr>
            <p:cNvPicPr>
              <a:picLocks noChangeAspect="1"/>
            </p:cNvPicPr>
            <p:nvPr/>
          </p:nvPicPr>
          <p:blipFill rotWithShape="1">
            <a:blip r:embed="rId2">
              <a:extLst>
                <a:ext uri="{28A0092B-C50C-407E-A947-70E740481C1C}">
                  <a14:useLocalDpi xmlns:a14="http://schemas.microsoft.com/office/drawing/2010/main" val="0"/>
                </a:ext>
              </a:extLst>
            </a:blip>
            <a:srcRect l="13673" t="15852" r="13220" b="16148"/>
            <a:stretch/>
          </p:blipFill>
          <p:spPr>
            <a:xfrm>
              <a:off x="388620" y="2917989"/>
              <a:ext cx="2724009" cy="1935480"/>
            </a:xfrm>
            <a:prstGeom prst="rect">
              <a:avLst/>
            </a:prstGeom>
          </p:spPr>
        </p:pic>
        <p:pic>
          <p:nvPicPr>
            <p:cNvPr id="7" name="Picture 8">
              <a:extLst>
                <a:ext uri="{FF2B5EF4-FFF2-40B4-BE49-F238E27FC236}">
                  <a16:creationId xmlns:a16="http://schemas.microsoft.com/office/drawing/2014/main" id="{76B433A3-B22B-CD32-C064-628002FCA7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465" y="3253740"/>
              <a:ext cx="1889134" cy="1416850"/>
            </a:xfrm>
            <a:prstGeom prst="rect">
              <a:avLst/>
            </a:prstGeom>
            <a:ln w="28575">
              <a:noFill/>
            </a:ln>
            <a:effectLst/>
          </p:spPr>
        </p:pic>
      </p:grpSp>
      <p:pic>
        <p:nvPicPr>
          <p:cNvPr id="8" name="Picture 2">
            <a:extLst>
              <a:ext uri="{FF2B5EF4-FFF2-40B4-BE49-F238E27FC236}">
                <a16:creationId xmlns:a16="http://schemas.microsoft.com/office/drawing/2014/main" id="{437294C8-2D97-464A-AC3A-7021BA0F075D}"/>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13505" t="5956" r="37570" b="3507"/>
          <a:stretch/>
        </p:blipFill>
        <p:spPr bwMode="auto">
          <a:xfrm rot="5400000">
            <a:off x="480222" y="1846952"/>
            <a:ext cx="4311252" cy="3494616"/>
          </a:xfrm>
          <a:prstGeom prst="rect">
            <a:avLst/>
          </a:prstGeom>
          <a:noFill/>
          <a:ln w="12700">
            <a:solidFill>
              <a:schemeClr val="tx2"/>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3">
            <a:extLst>
              <a:ext uri="{FF2B5EF4-FFF2-40B4-BE49-F238E27FC236}">
                <a16:creationId xmlns:a16="http://schemas.microsoft.com/office/drawing/2014/main" id="{0E5C9602-C0D7-6E13-DEB4-0CAEBCDF6B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5151" y="3732597"/>
            <a:ext cx="2785528" cy="225744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a:extLst>
              <a:ext uri="{FF2B5EF4-FFF2-40B4-BE49-F238E27FC236}">
                <a16:creationId xmlns:a16="http://schemas.microsoft.com/office/drawing/2014/main" id="{9867007B-9963-22F9-DCB5-F9BA385330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04193" y="1415426"/>
            <a:ext cx="2980735" cy="44203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88287827"/>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body" sz="quarter" idx="13"/>
          </p:nvPr>
        </p:nvSpPr>
        <p:spPr/>
        <p:txBody>
          <a:bodyPr vert="horz" wrap="square" lIns="0" tIns="46800" rIns="0" bIns="0" rtlCol="0" anchor="b" anchorCtr="0">
            <a:normAutofit/>
          </a:bodyPr>
          <a:lstStyle/>
          <a:p>
            <a:pPr>
              <a:spcAft>
                <a:spcPts val="600"/>
              </a:spcAft>
            </a:pPr>
            <a:r>
              <a:rPr lang="en-US"/>
              <a:t>  Cost Effectiveness of ‘Tip Navigation’</a:t>
            </a:r>
          </a:p>
        </p:txBody>
      </p:sp>
      <p:sp>
        <p:nvSpPr>
          <p:cNvPr id="4" name="Content Placeholder 3">
            <a:extLst>
              <a:ext uri="{FF2B5EF4-FFF2-40B4-BE49-F238E27FC236}">
                <a16:creationId xmlns:a16="http://schemas.microsoft.com/office/drawing/2014/main" id="{E56C2248-8E65-94CF-8332-B978BA324CB8}"/>
              </a:ext>
            </a:extLst>
          </p:cNvPr>
          <p:cNvSpPr>
            <a:spLocks noGrp="1"/>
          </p:cNvSpPr>
          <p:nvPr>
            <p:ph idx="1"/>
          </p:nvPr>
        </p:nvSpPr>
        <p:spPr>
          <a:xfrm>
            <a:off x="1193799" y="1634067"/>
            <a:ext cx="8678335" cy="4072467"/>
          </a:xfrm>
        </p:spPr>
        <p:txBody>
          <a:bodyPr/>
          <a:lstStyle/>
          <a:p>
            <a:pPr marL="0" indent="0">
              <a:buNone/>
            </a:pPr>
            <a:r>
              <a:rPr lang="en-US"/>
              <a:t>As with any technique, achieving maximum cost-effectiveness from tip navigation requires:</a:t>
            </a:r>
          </a:p>
          <a:p>
            <a:r>
              <a:rPr lang="en-US"/>
              <a:t>A rational choice of material, methods, human resources and environment</a:t>
            </a:r>
          </a:p>
          <a:p>
            <a:r>
              <a:rPr lang="en-US"/>
              <a:t>Adequate assessment and planning</a:t>
            </a:r>
          </a:p>
          <a:p>
            <a:r>
              <a:rPr lang="en-US"/>
              <a:t>Entrusting the </a:t>
            </a:r>
            <a:r>
              <a:rPr lang="en-US" err="1"/>
              <a:t>manoeuvre</a:t>
            </a:r>
            <a:r>
              <a:rPr lang="en-US"/>
              <a:t> to trained personnel</a:t>
            </a:r>
          </a:p>
          <a:p>
            <a:r>
              <a:rPr lang="en-US"/>
              <a:t>An appropriate logistical </a:t>
            </a:r>
            <a:r>
              <a:rPr lang="en-US" err="1"/>
              <a:t>organisation</a:t>
            </a:r>
            <a:endParaRPr lang="es-ES"/>
          </a:p>
        </p:txBody>
      </p:sp>
      <p:sp>
        <p:nvSpPr>
          <p:cNvPr id="5" name="Text Placeholder 4">
            <a:extLst>
              <a:ext uri="{FF2B5EF4-FFF2-40B4-BE49-F238E27FC236}">
                <a16:creationId xmlns:a16="http://schemas.microsoft.com/office/drawing/2014/main" id="{9C7747D9-0070-49FA-374B-044A17D602ED}"/>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sp>
        <p:nvSpPr>
          <p:cNvPr id="3" name="object 3"/>
          <p:cNvSpPr txBox="1"/>
          <p:nvPr/>
        </p:nvSpPr>
        <p:spPr>
          <a:xfrm>
            <a:off x="2085622" y="2271679"/>
            <a:ext cx="8295041" cy="4683312"/>
          </a:xfrm>
          <a:prstGeom prst="rect">
            <a:avLst/>
          </a:prstGeom>
        </p:spPr>
        <p:txBody>
          <a:bodyPr vert="horz" lIns="0" tIns="0" rIns="0" bIns="0" rtlCol="0">
            <a:normAutofit/>
          </a:bodyPr>
          <a:lstStyle/>
          <a:p>
            <a:pPr marL="285744" marR="3459" indent="-285744" defTabSz="609585">
              <a:spcAft>
                <a:spcPts val="600"/>
              </a:spcAft>
              <a:buClr>
                <a:srgbClr val="00205B"/>
              </a:buClr>
              <a:buFont typeface="Arial"/>
              <a:buChar char="•"/>
            </a:pPr>
            <a:endParaRPr lang="en-US" sz="2000">
              <a:solidFill>
                <a:srgbClr val="4F4F4F"/>
              </a:solidFill>
              <a:latin typeface="Arial"/>
            </a:endParaRPr>
          </a:p>
        </p:txBody>
      </p:sp>
    </p:spTree>
    <p:extLst>
      <p:ext uri="{BB962C8B-B14F-4D97-AF65-F5344CB8AC3E}">
        <p14:creationId xmlns:p14="http://schemas.microsoft.com/office/powerpoint/2010/main" val="3343772384"/>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magine 14">
            <a:extLst>
              <a:ext uri="{FF2B5EF4-FFF2-40B4-BE49-F238E27FC236}">
                <a16:creationId xmlns:a16="http://schemas.microsoft.com/office/drawing/2014/main" id="{8D95683A-64C1-5288-80C5-5A4C2EE21D06}"/>
              </a:ext>
            </a:extLst>
          </p:cNvPr>
          <p:cNvPicPr>
            <a:picLocks noChangeAspect="1"/>
          </p:cNvPicPr>
          <p:nvPr/>
        </p:nvPicPr>
        <p:blipFill>
          <a:blip r:embed="rId4"/>
          <a:stretch>
            <a:fillRect/>
          </a:stretch>
        </p:blipFill>
        <p:spPr>
          <a:xfrm>
            <a:off x="2568565" y="1075852"/>
            <a:ext cx="7327275" cy="5432816"/>
          </a:xfrm>
          <a:prstGeom prst="rect">
            <a:avLst/>
          </a:prstGeom>
        </p:spPr>
      </p:pic>
      <p:sp>
        <p:nvSpPr>
          <p:cNvPr id="11" name="Text Placeholder 10">
            <a:extLst>
              <a:ext uri="{FF2B5EF4-FFF2-40B4-BE49-F238E27FC236}">
                <a16:creationId xmlns:a16="http://schemas.microsoft.com/office/drawing/2014/main" id="{9D574356-AE51-40D8-EC5E-FF2CB8C106FD}"/>
              </a:ext>
            </a:extLst>
          </p:cNvPr>
          <p:cNvSpPr>
            <a:spLocks noGrp="1"/>
          </p:cNvSpPr>
          <p:nvPr>
            <p:ph type="body" sz="quarter" idx="13"/>
          </p:nvPr>
        </p:nvSpPr>
        <p:spPr>
          <a:xfrm>
            <a:off x="620852" y="272942"/>
            <a:ext cx="10950297" cy="826757"/>
          </a:xfrm>
        </p:spPr>
        <p:txBody>
          <a:bodyPr/>
          <a:lstStyle/>
          <a:p>
            <a:r>
              <a:rPr lang="es-ES"/>
              <a:t>CVC </a:t>
            </a:r>
            <a:r>
              <a:rPr lang="es-ES" err="1"/>
              <a:t>Team</a:t>
            </a:r>
            <a:r>
              <a:rPr lang="es-ES"/>
              <a:t> Torino</a:t>
            </a:r>
          </a:p>
        </p:txBody>
      </p:sp>
      <p:sp>
        <p:nvSpPr>
          <p:cNvPr id="12" name="Text Placeholder 11">
            <a:extLst>
              <a:ext uri="{FF2B5EF4-FFF2-40B4-BE49-F238E27FC236}">
                <a16:creationId xmlns:a16="http://schemas.microsoft.com/office/drawing/2014/main" id="{18C431BF-78C5-E678-5392-6F90D15DEC5C}"/>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sp>
        <p:nvSpPr>
          <p:cNvPr id="9" name="Segnaposto piè di pagina 8">
            <a:extLst>
              <a:ext uri="{FF2B5EF4-FFF2-40B4-BE49-F238E27FC236}">
                <a16:creationId xmlns:a16="http://schemas.microsoft.com/office/drawing/2014/main" id="{5828A0D7-C7A4-A743-9C11-414FA62CB78D}"/>
              </a:ext>
            </a:extLst>
          </p:cNvPr>
          <p:cNvSpPr>
            <a:spLocks noGrp="1"/>
          </p:cNvSpPr>
          <p:nvPr>
            <p:ph type="ftr" sz="quarter" idx="4294967295"/>
          </p:nvPr>
        </p:nvSpPr>
        <p:spPr>
          <a:xfrm>
            <a:off x="0" y="0"/>
            <a:ext cx="0" cy="0"/>
          </a:xfrm>
        </p:spPr>
        <p:txBody>
          <a:bodyPr/>
          <a:lstStyle/>
          <a:p>
            <a:pPr defTabSz="609585"/>
            <a:endParaRPr lang="it-IT" sz="2400">
              <a:solidFill>
                <a:srgbClr val="00205B"/>
              </a:solidFill>
              <a:latin typeface="Arial"/>
            </a:endParaRPr>
          </a:p>
        </p:txBody>
      </p:sp>
      <p:sp>
        <p:nvSpPr>
          <p:cNvPr id="3" name="CasellaDiTesto 2">
            <a:extLst>
              <a:ext uri="{FF2B5EF4-FFF2-40B4-BE49-F238E27FC236}">
                <a16:creationId xmlns:a16="http://schemas.microsoft.com/office/drawing/2014/main" id="{C1A51DE4-9AED-A09F-EE06-8717F0D7557D}"/>
              </a:ext>
            </a:extLst>
          </p:cNvPr>
          <p:cNvSpPr txBox="1"/>
          <p:nvPr/>
        </p:nvSpPr>
        <p:spPr>
          <a:xfrm>
            <a:off x="4066992" y="5317176"/>
            <a:ext cx="1759352" cy="646331"/>
          </a:xfrm>
          <a:prstGeom prst="rect">
            <a:avLst/>
          </a:prstGeom>
          <a:solidFill>
            <a:schemeClr val="bg1"/>
          </a:solidFill>
          <a:effectLst/>
        </p:spPr>
        <p:txBody>
          <a:bodyPr wrap="square" rtlCol="0">
            <a:spAutoFit/>
          </a:bodyPr>
          <a:lstStyle/>
          <a:p>
            <a:r>
              <a:rPr lang="it-IT" dirty="0" err="1">
                <a:solidFill>
                  <a:srgbClr val="0070C0"/>
                </a:solidFill>
              </a:rPr>
              <a:t>Tip</a:t>
            </a:r>
            <a:r>
              <a:rPr lang="it-IT" dirty="0">
                <a:solidFill>
                  <a:srgbClr val="0070C0"/>
                </a:solidFill>
              </a:rPr>
              <a:t> </a:t>
            </a:r>
            <a:r>
              <a:rPr lang="it-IT" dirty="0" err="1">
                <a:solidFill>
                  <a:srgbClr val="0070C0"/>
                </a:solidFill>
              </a:rPr>
              <a:t>Navigation</a:t>
            </a:r>
            <a:r>
              <a:rPr lang="it-IT" dirty="0">
                <a:solidFill>
                  <a:srgbClr val="0070C0"/>
                </a:solidFill>
              </a:rPr>
              <a:t> + </a:t>
            </a:r>
            <a:r>
              <a:rPr lang="it-IT" dirty="0" err="1">
                <a:solidFill>
                  <a:srgbClr val="0070C0"/>
                </a:solidFill>
              </a:rPr>
              <a:t>Ecg</a:t>
            </a:r>
            <a:endParaRPr lang="it-IT" dirty="0">
              <a:solidFill>
                <a:srgbClr val="0070C0"/>
              </a:solidFill>
            </a:endParaRPr>
          </a:p>
        </p:txBody>
      </p:sp>
      <p:sp>
        <p:nvSpPr>
          <p:cNvPr id="5" name="CasellaDiTesto 4">
            <a:extLst>
              <a:ext uri="{FF2B5EF4-FFF2-40B4-BE49-F238E27FC236}">
                <a16:creationId xmlns:a16="http://schemas.microsoft.com/office/drawing/2014/main" id="{CA039201-5C96-6821-5630-68375347785E}"/>
              </a:ext>
            </a:extLst>
          </p:cNvPr>
          <p:cNvSpPr txBox="1"/>
          <p:nvPr/>
        </p:nvSpPr>
        <p:spPr>
          <a:xfrm>
            <a:off x="7946440" y="4918153"/>
            <a:ext cx="1759352" cy="1200329"/>
          </a:xfrm>
          <a:prstGeom prst="rect">
            <a:avLst/>
          </a:prstGeom>
          <a:solidFill>
            <a:schemeClr val="bg1"/>
          </a:solidFill>
          <a:effectLst/>
        </p:spPr>
        <p:txBody>
          <a:bodyPr wrap="square" rtlCol="0">
            <a:spAutoFit/>
          </a:bodyPr>
          <a:lstStyle/>
          <a:p>
            <a:r>
              <a:rPr lang="it-IT" dirty="0">
                <a:solidFill>
                  <a:srgbClr val="0070C0"/>
                </a:solidFill>
              </a:rPr>
              <a:t>Casi con fallimento del </a:t>
            </a:r>
            <a:r>
              <a:rPr lang="it-IT" dirty="0" err="1">
                <a:solidFill>
                  <a:srgbClr val="0070C0"/>
                </a:solidFill>
              </a:rPr>
              <a:t>Tip</a:t>
            </a:r>
            <a:r>
              <a:rPr lang="it-IT" dirty="0">
                <a:solidFill>
                  <a:srgbClr val="0070C0"/>
                </a:solidFill>
              </a:rPr>
              <a:t> </a:t>
            </a:r>
            <a:r>
              <a:rPr lang="it-IT" dirty="0" err="1">
                <a:solidFill>
                  <a:srgbClr val="0070C0"/>
                </a:solidFill>
              </a:rPr>
              <a:t>Navigation</a:t>
            </a:r>
            <a:r>
              <a:rPr lang="it-IT" dirty="0">
                <a:solidFill>
                  <a:srgbClr val="0070C0"/>
                </a:solidFill>
              </a:rPr>
              <a:t> + </a:t>
            </a:r>
            <a:r>
              <a:rPr lang="it-IT" dirty="0" err="1">
                <a:solidFill>
                  <a:srgbClr val="0070C0"/>
                </a:solidFill>
              </a:rPr>
              <a:t>Ecg</a:t>
            </a:r>
            <a:endParaRPr lang="it-IT" dirty="0">
              <a:solidFill>
                <a:srgbClr val="0070C0"/>
              </a:solidFill>
            </a:endParaRPr>
          </a:p>
        </p:txBody>
      </p:sp>
      <p:pic>
        <p:nvPicPr>
          <p:cNvPr id="7" name="Immagine 6">
            <a:extLst>
              <a:ext uri="{FF2B5EF4-FFF2-40B4-BE49-F238E27FC236}">
                <a16:creationId xmlns:a16="http://schemas.microsoft.com/office/drawing/2014/main" id="{68EEC221-12EF-E866-DAB8-B02AC7E520C9}"/>
              </a:ext>
            </a:extLst>
          </p:cNvPr>
          <p:cNvPicPr>
            <a:picLocks noChangeAspect="1"/>
          </p:cNvPicPr>
          <p:nvPr/>
        </p:nvPicPr>
        <p:blipFill>
          <a:blip r:embed="rId5"/>
          <a:stretch>
            <a:fillRect/>
          </a:stretch>
        </p:blipFill>
        <p:spPr>
          <a:xfrm>
            <a:off x="3838698" y="166436"/>
            <a:ext cx="5486876" cy="365792"/>
          </a:xfrm>
          <a:prstGeom prst="rect">
            <a:avLst/>
          </a:prstGeom>
        </p:spPr>
      </p:pic>
    </p:spTree>
    <p:extLst>
      <p:ext uri="{BB962C8B-B14F-4D97-AF65-F5344CB8AC3E}">
        <p14:creationId xmlns:p14="http://schemas.microsoft.com/office/powerpoint/2010/main" val="162634416"/>
      </p:ext>
    </p:extLst>
  </p:cSld>
  <p:clrMapOvr>
    <a:masterClrMapping/>
  </p:clrMapOvr>
  <p:transition spd="slow">
    <p:fade/>
  </p:transition>
  <p:extLst>
    <p:ext uri="{6950BFC3-D8DA-4A85-94F7-54DA5524770B}">
      <p188:commentRel xmlns:p188="http://schemas.microsoft.com/office/powerpoint/2018/8/main" r:id="rId3"/>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18" descr="sfondo2.png"/>
          <p:cNvPicPr>
            <a:picLocks noChangeAspect="1"/>
          </p:cNvPicPr>
          <p:nvPr/>
        </p:nvPicPr>
        <p:blipFill>
          <a:blip r:embed="rId4"/>
          <a:srcRect/>
          <a:stretch>
            <a:fillRect/>
          </a:stretch>
        </p:blipFill>
        <p:spPr bwMode="auto">
          <a:xfrm>
            <a:off x="2667000" y="1601391"/>
            <a:ext cx="6858000" cy="327423"/>
          </a:xfrm>
          <a:prstGeom prst="rect">
            <a:avLst/>
          </a:prstGeom>
          <a:noFill/>
          <a:ln w="9525">
            <a:noFill/>
            <a:miter lim="800000"/>
            <a:headEnd/>
            <a:tailEnd/>
          </a:ln>
        </p:spPr>
      </p:pic>
      <p:sp>
        <p:nvSpPr>
          <p:cNvPr id="5" name="CasellaDiTesto 7"/>
          <p:cNvSpPr txBox="1">
            <a:spLocks noChangeArrowheads="1"/>
          </p:cNvSpPr>
          <p:nvPr/>
        </p:nvSpPr>
        <p:spPr bwMode="auto">
          <a:xfrm>
            <a:off x="6852085" y="908895"/>
            <a:ext cx="2458604" cy="738472"/>
          </a:xfrm>
          <a:prstGeom prst="rect">
            <a:avLst/>
          </a:prstGeom>
          <a:noFill/>
          <a:ln w="9525">
            <a:noFill/>
            <a:miter lim="800000"/>
            <a:headEnd/>
            <a:tailEnd/>
          </a:ln>
        </p:spPr>
        <p:txBody>
          <a:bodyPr wrap="square" lIns="121920" tIns="60960" rIns="121920" bIns="60960" anchor="t">
            <a:spAutoFit/>
          </a:bodyPr>
          <a:lstStyle/>
          <a:p>
            <a:pPr algn="r" defTabSz="609585"/>
            <a:r>
              <a:rPr lang="it-IT" sz="1333" err="1">
                <a:solidFill>
                  <a:srgbClr val="00205B"/>
                </a:solidFill>
                <a:latin typeface="Arial"/>
                <a:ea typeface="+mn-lt"/>
                <a:cs typeface="Arial"/>
              </a:rPr>
              <a:t>Materials</a:t>
            </a:r>
            <a:r>
              <a:rPr lang="it-IT" sz="1333">
                <a:solidFill>
                  <a:srgbClr val="00205B"/>
                </a:solidFill>
                <a:latin typeface="Arial"/>
                <a:ea typeface="+mn-lt"/>
                <a:cs typeface="Arial"/>
              </a:rPr>
              <a:t> and Methods. </a:t>
            </a:r>
            <a:r>
              <a:rPr lang="it-IT" sz="1333" err="1">
                <a:solidFill>
                  <a:srgbClr val="00205B"/>
                </a:solidFill>
                <a:latin typeface="Arial"/>
                <a:ea typeface="+mn-lt"/>
                <a:cs typeface="Arial"/>
              </a:rPr>
              <a:t>Population</a:t>
            </a:r>
            <a:r>
              <a:rPr lang="it-IT" sz="1333">
                <a:solidFill>
                  <a:srgbClr val="00205B"/>
                </a:solidFill>
                <a:latin typeface="Arial"/>
                <a:ea typeface="+mn-lt"/>
                <a:cs typeface="Arial"/>
              </a:rPr>
              <a:t>, Instruments and Survey Procedure</a:t>
            </a:r>
            <a:endParaRPr lang="en-US" sz="2400">
              <a:solidFill>
                <a:srgbClr val="00205B"/>
              </a:solidFill>
              <a:latin typeface="Arial"/>
            </a:endParaRPr>
          </a:p>
        </p:txBody>
      </p:sp>
      <p:pic>
        <p:nvPicPr>
          <p:cNvPr id="6" name="Immagin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93046" y="985629"/>
            <a:ext cx="1188132" cy="669371"/>
          </a:xfrm>
          <a:prstGeom prst="rect">
            <a:avLst/>
          </a:prstGeom>
        </p:spPr>
      </p:pic>
      <p:graphicFrame>
        <p:nvGraphicFramePr>
          <p:cNvPr id="7" name="Diagramma 6"/>
          <p:cNvGraphicFramePr/>
          <p:nvPr/>
        </p:nvGraphicFramePr>
        <p:xfrm>
          <a:off x="3341692" y="1774089"/>
          <a:ext cx="5968995" cy="243027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9" name="Text Placeholder 8">
            <a:extLst>
              <a:ext uri="{FF2B5EF4-FFF2-40B4-BE49-F238E27FC236}">
                <a16:creationId xmlns:a16="http://schemas.microsoft.com/office/drawing/2014/main" id="{F42A9676-04FB-BE6A-26ED-972AAEC67D1D}"/>
              </a:ext>
            </a:extLst>
          </p:cNvPr>
          <p:cNvSpPr>
            <a:spLocks noGrp="1"/>
          </p:cNvSpPr>
          <p:nvPr>
            <p:ph type="body" sz="quarter" idx="13"/>
          </p:nvPr>
        </p:nvSpPr>
        <p:spPr/>
        <p:txBody>
          <a:bodyPr/>
          <a:lstStyle/>
          <a:p>
            <a:r>
              <a:rPr lang="es-ES"/>
              <a:t>CVC </a:t>
            </a:r>
            <a:r>
              <a:rPr lang="es-ES" err="1"/>
              <a:t>Team</a:t>
            </a:r>
            <a:r>
              <a:rPr lang="es-ES"/>
              <a:t> Torino</a:t>
            </a:r>
          </a:p>
        </p:txBody>
      </p:sp>
      <p:sp>
        <p:nvSpPr>
          <p:cNvPr id="10" name="Text Placeholder 9">
            <a:extLst>
              <a:ext uri="{FF2B5EF4-FFF2-40B4-BE49-F238E27FC236}">
                <a16:creationId xmlns:a16="http://schemas.microsoft.com/office/drawing/2014/main" id="{46C6B213-58C7-E956-FF8E-80835B64CD52}"/>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sp>
        <p:nvSpPr>
          <p:cNvPr id="2" name="Segnaposto piè di pagina 1">
            <a:extLst>
              <a:ext uri="{FF2B5EF4-FFF2-40B4-BE49-F238E27FC236}">
                <a16:creationId xmlns:a16="http://schemas.microsoft.com/office/drawing/2014/main" id="{B8C70D92-3C0F-DB48-AEDB-581D7A0FE66E}"/>
              </a:ext>
            </a:extLst>
          </p:cNvPr>
          <p:cNvSpPr>
            <a:spLocks noGrp="1"/>
          </p:cNvSpPr>
          <p:nvPr>
            <p:ph type="ftr" sz="quarter" idx="4294967295"/>
          </p:nvPr>
        </p:nvSpPr>
        <p:spPr>
          <a:xfrm>
            <a:off x="0" y="0"/>
            <a:ext cx="0" cy="0"/>
          </a:xfrm>
        </p:spPr>
        <p:txBody>
          <a:bodyPr/>
          <a:lstStyle/>
          <a:p>
            <a:pPr defTabSz="609585"/>
            <a:endParaRPr lang="it-IT" sz="2400">
              <a:solidFill>
                <a:srgbClr val="00205B"/>
              </a:solidFill>
              <a:latin typeface="Arial"/>
            </a:endParaRPr>
          </a:p>
        </p:txBody>
      </p:sp>
      <p:graphicFrame>
        <p:nvGraphicFramePr>
          <p:cNvPr id="8" name="Tabella 2">
            <a:extLst>
              <a:ext uri="{FF2B5EF4-FFF2-40B4-BE49-F238E27FC236}">
                <a16:creationId xmlns:a16="http://schemas.microsoft.com/office/drawing/2014/main" id="{7E2E13ED-755E-C185-1F69-D26E741E48C0}"/>
              </a:ext>
            </a:extLst>
          </p:cNvPr>
          <p:cNvGraphicFramePr>
            <a:graphicFrameLocks noGrp="1"/>
          </p:cNvGraphicFramePr>
          <p:nvPr/>
        </p:nvGraphicFramePr>
        <p:xfrm>
          <a:off x="2222501" y="4369162"/>
          <a:ext cx="8178799" cy="1120053"/>
        </p:xfrm>
        <a:graphic>
          <a:graphicData uri="http://schemas.openxmlformats.org/drawingml/2006/table">
            <a:tbl>
              <a:tblPr>
                <a:tableStyleId>{BC89EF96-8CEA-46FF-86C4-4CE0E7609802}</a:tableStyleId>
              </a:tblPr>
              <a:tblGrid>
                <a:gridCol w="927100">
                  <a:extLst>
                    <a:ext uri="{9D8B030D-6E8A-4147-A177-3AD203B41FA5}">
                      <a16:colId xmlns:a16="http://schemas.microsoft.com/office/drawing/2014/main" val="20000"/>
                    </a:ext>
                  </a:extLst>
                </a:gridCol>
                <a:gridCol w="1168400">
                  <a:extLst>
                    <a:ext uri="{9D8B030D-6E8A-4147-A177-3AD203B41FA5}">
                      <a16:colId xmlns:a16="http://schemas.microsoft.com/office/drawing/2014/main" val="20001"/>
                    </a:ext>
                  </a:extLst>
                </a:gridCol>
                <a:gridCol w="1016000">
                  <a:extLst>
                    <a:ext uri="{9D8B030D-6E8A-4147-A177-3AD203B41FA5}">
                      <a16:colId xmlns:a16="http://schemas.microsoft.com/office/drawing/2014/main" val="20002"/>
                    </a:ext>
                  </a:extLst>
                </a:gridCol>
                <a:gridCol w="1460500">
                  <a:extLst>
                    <a:ext uri="{9D8B030D-6E8A-4147-A177-3AD203B41FA5}">
                      <a16:colId xmlns:a16="http://schemas.microsoft.com/office/drawing/2014/main" val="20003"/>
                    </a:ext>
                  </a:extLst>
                </a:gridCol>
                <a:gridCol w="1690927">
                  <a:extLst>
                    <a:ext uri="{9D8B030D-6E8A-4147-A177-3AD203B41FA5}">
                      <a16:colId xmlns:a16="http://schemas.microsoft.com/office/drawing/2014/main" val="20004"/>
                    </a:ext>
                  </a:extLst>
                </a:gridCol>
                <a:gridCol w="1915872">
                  <a:extLst>
                    <a:ext uri="{9D8B030D-6E8A-4147-A177-3AD203B41FA5}">
                      <a16:colId xmlns:a16="http://schemas.microsoft.com/office/drawing/2014/main" val="20005"/>
                    </a:ext>
                  </a:extLst>
                </a:gridCol>
              </a:tblGrid>
              <a:tr h="1120053">
                <a:tc>
                  <a:txBody>
                    <a:bodyPr/>
                    <a:lstStyle/>
                    <a:p>
                      <a:pPr algn="l" rtl="0" fontAlgn="base"/>
                      <a:r>
                        <a:rPr lang="it-IT" sz="1200">
                          <a:solidFill>
                            <a:srgbClr val="003399"/>
                          </a:solidFill>
                          <a:effectLst/>
                        </a:rPr>
                        <a:t>Date of placement</a:t>
                      </a:r>
                      <a:endParaRPr lang="it-IT" sz="1200" b="0" i="0">
                        <a:solidFill>
                          <a:srgbClr val="003399"/>
                        </a:solidFill>
                        <a:effectLst/>
                        <a:latin typeface="Verdana" pitchFamily="34" charset="0"/>
                        <a:ea typeface="Verdana" pitchFamily="34" charset="0"/>
                        <a:cs typeface="Verdana" pitchFamily="34" charset="0"/>
                      </a:endParaRPr>
                    </a:p>
                  </a:txBody>
                  <a:tcPr marL="68580" marR="68580" marT="34291" marB="34291"/>
                </a:tc>
                <a:tc>
                  <a:txBody>
                    <a:bodyPr/>
                    <a:lstStyle/>
                    <a:p>
                      <a:pPr algn="l" rtl="0" fontAlgn="base"/>
                      <a:r>
                        <a:rPr lang="it-IT" sz="1200">
                          <a:solidFill>
                            <a:srgbClr val="003399"/>
                          </a:solidFill>
                          <a:effectLst/>
                        </a:rPr>
                        <a:t>Sex of </a:t>
                      </a:r>
                      <a:r>
                        <a:rPr lang="it-IT" sz="1200" err="1">
                          <a:solidFill>
                            <a:srgbClr val="003399"/>
                          </a:solidFill>
                          <a:effectLst/>
                        </a:rPr>
                        <a:t>patient</a:t>
                      </a:r>
                      <a:r>
                        <a:rPr lang="it-IT" sz="1200">
                          <a:solidFill>
                            <a:srgbClr val="003399"/>
                          </a:solidFill>
                          <a:effectLst/>
                        </a:rPr>
                        <a:t> </a:t>
                      </a:r>
                      <a:endParaRPr lang="it-IT" sz="1200" b="0" i="0">
                        <a:solidFill>
                          <a:srgbClr val="003399"/>
                        </a:solidFill>
                        <a:effectLst/>
                        <a:latin typeface="Verdana" pitchFamily="34" charset="0"/>
                        <a:ea typeface="Verdana" pitchFamily="34" charset="0"/>
                        <a:cs typeface="Verdana" pitchFamily="34" charset="0"/>
                      </a:endParaRPr>
                    </a:p>
                  </a:txBody>
                  <a:tcPr marL="68580" marR="68580" marT="34291" marB="34291"/>
                </a:tc>
                <a:tc>
                  <a:txBody>
                    <a:bodyPr/>
                    <a:lstStyle/>
                    <a:p>
                      <a:pPr algn="l" rtl="0" fontAlgn="base"/>
                      <a:r>
                        <a:rPr lang="it-IT" sz="1200">
                          <a:solidFill>
                            <a:srgbClr val="003399"/>
                          </a:solidFill>
                          <a:effectLst/>
                        </a:rPr>
                        <a:t>Date of </a:t>
                      </a:r>
                      <a:r>
                        <a:rPr lang="it-IT" sz="1200" err="1">
                          <a:solidFill>
                            <a:srgbClr val="003399"/>
                          </a:solidFill>
                          <a:effectLst/>
                        </a:rPr>
                        <a:t>birth</a:t>
                      </a:r>
                      <a:endParaRPr lang="it-IT" sz="1200" b="0" i="0">
                        <a:solidFill>
                          <a:srgbClr val="003399"/>
                        </a:solidFill>
                        <a:effectLst/>
                        <a:latin typeface="Verdana" pitchFamily="34" charset="0"/>
                        <a:ea typeface="Verdana" pitchFamily="34" charset="0"/>
                        <a:cs typeface="Verdana" pitchFamily="34" charset="0"/>
                      </a:endParaRPr>
                    </a:p>
                  </a:txBody>
                  <a:tcPr marL="68580" marR="68580" marT="34291" marB="34291"/>
                </a:tc>
                <a:tc>
                  <a:txBody>
                    <a:bodyPr/>
                    <a:lstStyle/>
                    <a:p>
                      <a:pPr algn="l" rtl="0" fontAlgn="base"/>
                      <a:r>
                        <a:rPr lang="it-IT" sz="1200" b="0" i="0" err="1">
                          <a:solidFill>
                            <a:srgbClr val="003399"/>
                          </a:solidFill>
                          <a:effectLst/>
                          <a:latin typeface="Verdana" pitchFamily="34" charset="0"/>
                          <a:ea typeface="Verdana" pitchFamily="34" charset="0"/>
                          <a:cs typeface="Verdana" pitchFamily="34" charset="0"/>
                        </a:rPr>
                        <a:t>Antrhropometric</a:t>
                      </a:r>
                      <a:r>
                        <a:rPr lang="it-IT" sz="1200" b="0" i="0">
                          <a:solidFill>
                            <a:srgbClr val="003399"/>
                          </a:solidFill>
                          <a:effectLst/>
                          <a:latin typeface="Verdana" pitchFamily="34" charset="0"/>
                          <a:ea typeface="Verdana" pitchFamily="34" charset="0"/>
                          <a:cs typeface="Verdana" pitchFamily="34" charset="0"/>
                        </a:rPr>
                        <a:t> </a:t>
                      </a:r>
                      <a:r>
                        <a:rPr lang="it-IT" sz="1200" b="0" i="0" err="1">
                          <a:solidFill>
                            <a:srgbClr val="003399"/>
                          </a:solidFill>
                          <a:effectLst/>
                          <a:latin typeface="Verdana" pitchFamily="34" charset="0"/>
                          <a:ea typeface="Verdana" pitchFamily="34" charset="0"/>
                          <a:cs typeface="Verdana" pitchFamily="34" charset="0"/>
                        </a:rPr>
                        <a:t>measurement</a:t>
                      </a:r>
                      <a:endParaRPr lang="it-IT" sz="1200" b="0" i="0">
                        <a:solidFill>
                          <a:srgbClr val="003399"/>
                        </a:solidFill>
                        <a:effectLst/>
                        <a:latin typeface="Verdana" pitchFamily="34" charset="0"/>
                        <a:ea typeface="Verdana" pitchFamily="34" charset="0"/>
                        <a:cs typeface="Verdana" pitchFamily="34" charset="0"/>
                      </a:endParaRPr>
                    </a:p>
                  </a:txBody>
                  <a:tcPr marL="68580" marR="68580" marT="34291" marB="34291"/>
                </a:tc>
                <a:tc>
                  <a:txBody>
                    <a:bodyPr/>
                    <a:lstStyle/>
                    <a:p>
                      <a:pPr algn="l" rtl="0" fontAlgn="base"/>
                      <a:r>
                        <a:rPr lang="it-IT" sz="1200">
                          <a:solidFill>
                            <a:srgbClr val="003399"/>
                          </a:solidFill>
                          <a:effectLst/>
                        </a:rPr>
                        <a:t> </a:t>
                      </a:r>
                      <a:r>
                        <a:rPr lang="en-US" sz="1200">
                          <a:solidFill>
                            <a:srgbClr val="003399"/>
                          </a:solidFill>
                          <a:effectLst/>
                        </a:rPr>
                        <a:t>length of the positioned PICC</a:t>
                      </a:r>
                      <a:endParaRPr lang="it-IT" sz="1200" b="0" i="0">
                        <a:solidFill>
                          <a:srgbClr val="003399"/>
                        </a:solidFill>
                        <a:effectLst/>
                        <a:latin typeface="Verdana" pitchFamily="34" charset="0"/>
                        <a:ea typeface="Verdana" pitchFamily="34" charset="0"/>
                        <a:cs typeface="Verdana" pitchFamily="34" charset="0"/>
                      </a:endParaRPr>
                    </a:p>
                  </a:txBody>
                  <a:tcPr marL="68580" marR="68580" marT="34291" marB="34291"/>
                </a:tc>
                <a:tc>
                  <a:txBody>
                    <a:bodyPr/>
                    <a:lstStyle/>
                    <a:p>
                      <a:pPr algn="l" rtl="0" fontAlgn="base"/>
                      <a:r>
                        <a:rPr lang="en-US" sz="1200" b="0" i="0">
                          <a:solidFill>
                            <a:srgbClr val="003399"/>
                          </a:solidFill>
                          <a:effectLst/>
                          <a:latin typeface="Verdana" pitchFamily="34" charset="0"/>
                          <a:ea typeface="Verdana" pitchFamily="34" charset="0"/>
                          <a:cs typeface="Verdana" pitchFamily="34" charset="0"/>
                        </a:rPr>
                        <a:t>Report Rx post-implantation: position of the tip</a:t>
                      </a:r>
                      <a:endParaRPr lang="it-IT" sz="1200" b="0" i="0">
                        <a:solidFill>
                          <a:srgbClr val="003399"/>
                        </a:solidFill>
                        <a:effectLst/>
                        <a:latin typeface="Verdana" pitchFamily="34" charset="0"/>
                        <a:ea typeface="Verdana" pitchFamily="34" charset="0"/>
                        <a:cs typeface="Verdana" pitchFamily="34" charset="0"/>
                      </a:endParaRPr>
                    </a:p>
                  </a:txBody>
                  <a:tcPr marL="68580" marR="68580" marT="34291" marB="34291"/>
                </a:tc>
                <a:extLst>
                  <a:ext uri="{0D108BD9-81ED-4DB2-BD59-A6C34878D82A}">
                    <a16:rowId xmlns:a16="http://schemas.microsoft.com/office/drawing/2014/main" val="10000"/>
                  </a:ext>
                </a:extLst>
              </a:tr>
            </a:tbl>
          </a:graphicData>
        </a:graphic>
      </p:graphicFrame>
      <p:pic>
        <p:nvPicPr>
          <p:cNvPr id="3" name="Immagine 2">
            <a:extLst>
              <a:ext uri="{FF2B5EF4-FFF2-40B4-BE49-F238E27FC236}">
                <a16:creationId xmlns:a16="http://schemas.microsoft.com/office/drawing/2014/main" id="{B29F81A1-AF79-4C2B-2639-76ACCAEF4D78}"/>
              </a:ext>
            </a:extLst>
          </p:cNvPr>
          <p:cNvPicPr>
            <a:picLocks noChangeAspect="1"/>
          </p:cNvPicPr>
          <p:nvPr/>
        </p:nvPicPr>
        <p:blipFill>
          <a:blip r:embed="rId11"/>
          <a:stretch>
            <a:fillRect/>
          </a:stretch>
        </p:blipFill>
        <p:spPr>
          <a:xfrm>
            <a:off x="3838698" y="166436"/>
            <a:ext cx="5486876" cy="365792"/>
          </a:xfrm>
          <a:prstGeom prst="rect">
            <a:avLst/>
          </a:prstGeom>
        </p:spPr>
      </p:pic>
    </p:spTree>
    <p:extLst>
      <p:ext uri="{BB962C8B-B14F-4D97-AF65-F5344CB8AC3E}">
        <p14:creationId xmlns:p14="http://schemas.microsoft.com/office/powerpoint/2010/main" val="303847448"/>
      </p:ext>
    </p:extLst>
  </p:cSld>
  <p:clrMapOvr>
    <a:masterClrMapping/>
  </p:clrMapOvr>
  <p:transition spd="slow">
    <p:fade/>
  </p:transition>
  <p:extLst>
    <p:ext uri="{6950BFC3-D8DA-4A85-94F7-54DA5524770B}">
      <p188:commentRel xmlns:p188="http://schemas.microsoft.com/office/powerpoint/2018/8/main" r:id="rId3"/>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18" descr="sfondo2.png"/>
          <p:cNvPicPr>
            <a:picLocks noChangeAspect="1"/>
          </p:cNvPicPr>
          <p:nvPr/>
        </p:nvPicPr>
        <p:blipFill>
          <a:blip r:embed="rId4"/>
          <a:srcRect/>
          <a:stretch>
            <a:fillRect/>
          </a:stretch>
        </p:blipFill>
        <p:spPr bwMode="auto">
          <a:xfrm>
            <a:off x="2667000" y="1601391"/>
            <a:ext cx="6858000" cy="327423"/>
          </a:xfrm>
          <a:prstGeom prst="rect">
            <a:avLst/>
          </a:prstGeom>
          <a:noFill/>
          <a:ln w="9525">
            <a:noFill/>
            <a:miter lim="800000"/>
            <a:headEnd/>
            <a:tailEnd/>
          </a:ln>
        </p:spPr>
      </p:pic>
      <p:pic>
        <p:nvPicPr>
          <p:cNvPr id="6" name="Immagin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55641" y="976874"/>
            <a:ext cx="813123" cy="624519"/>
          </a:xfrm>
          <a:prstGeom prst="rect">
            <a:avLst/>
          </a:prstGeom>
        </p:spPr>
      </p:pic>
      <p:pic>
        <p:nvPicPr>
          <p:cNvPr id="205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40350" y="1970841"/>
            <a:ext cx="4711303" cy="3206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Ovale 7"/>
          <p:cNvSpPr/>
          <p:nvPr/>
        </p:nvSpPr>
        <p:spPr>
          <a:xfrm>
            <a:off x="5285911" y="2240868"/>
            <a:ext cx="324036" cy="162019"/>
          </a:xfrm>
          <a:prstGeom prst="ellipse">
            <a:avLst/>
          </a:prstGeom>
          <a:no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it-IT" sz="1351">
              <a:solidFill>
                <a:srgbClr val="FFFFFF"/>
              </a:solidFill>
              <a:latin typeface="Arial"/>
            </a:endParaRPr>
          </a:p>
        </p:txBody>
      </p:sp>
      <p:sp>
        <p:nvSpPr>
          <p:cNvPr id="7" name="Text Placeholder 6">
            <a:extLst>
              <a:ext uri="{FF2B5EF4-FFF2-40B4-BE49-F238E27FC236}">
                <a16:creationId xmlns:a16="http://schemas.microsoft.com/office/drawing/2014/main" id="{46D25A53-4E83-A943-056D-DE2C0AE8647E}"/>
              </a:ext>
            </a:extLst>
          </p:cNvPr>
          <p:cNvSpPr>
            <a:spLocks noGrp="1"/>
          </p:cNvSpPr>
          <p:nvPr>
            <p:ph type="body" sz="quarter" idx="13"/>
          </p:nvPr>
        </p:nvSpPr>
        <p:spPr>
          <a:xfrm>
            <a:off x="1070201" y="508612"/>
            <a:ext cx="10950297" cy="826757"/>
          </a:xfrm>
        </p:spPr>
        <p:txBody>
          <a:bodyPr/>
          <a:lstStyle/>
          <a:p>
            <a:r>
              <a:rPr lang="es-ES"/>
              <a:t>CVC </a:t>
            </a:r>
            <a:r>
              <a:rPr lang="es-ES" err="1"/>
              <a:t>Team</a:t>
            </a:r>
            <a:r>
              <a:rPr lang="es-ES"/>
              <a:t> Torino</a:t>
            </a:r>
          </a:p>
        </p:txBody>
      </p:sp>
      <p:sp>
        <p:nvSpPr>
          <p:cNvPr id="9" name="Text Placeholder 8">
            <a:extLst>
              <a:ext uri="{FF2B5EF4-FFF2-40B4-BE49-F238E27FC236}">
                <a16:creationId xmlns:a16="http://schemas.microsoft.com/office/drawing/2014/main" id="{A53F7C1F-92E9-0BB7-BFFD-71575E50A00A}"/>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sp>
        <p:nvSpPr>
          <p:cNvPr id="2" name="Segnaposto piè di pagina 1">
            <a:extLst>
              <a:ext uri="{FF2B5EF4-FFF2-40B4-BE49-F238E27FC236}">
                <a16:creationId xmlns:a16="http://schemas.microsoft.com/office/drawing/2014/main" id="{EF43EC3A-B6D1-554D-A865-912ED3181937}"/>
              </a:ext>
            </a:extLst>
          </p:cNvPr>
          <p:cNvSpPr>
            <a:spLocks noGrp="1"/>
          </p:cNvSpPr>
          <p:nvPr>
            <p:ph type="ftr" sz="quarter" idx="4294967295"/>
          </p:nvPr>
        </p:nvSpPr>
        <p:spPr>
          <a:xfrm>
            <a:off x="0" y="0"/>
            <a:ext cx="0" cy="0"/>
          </a:xfrm>
        </p:spPr>
        <p:txBody>
          <a:bodyPr/>
          <a:lstStyle/>
          <a:p>
            <a:pPr defTabSz="609585"/>
            <a:endParaRPr lang="it-IT" sz="2400">
              <a:solidFill>
                <a:srgbClr val="00205B"/>
              </a:solidFill>
              <a:latin typeface="Arial"/>
            </a:endParaRPr>
          </a:p>
        </p:txBody>
      </p:sp>
      <p:sp>
        <p:nvSpPr>
          <p:cNvPr id="3" name="CasellaDiTesto 7">
            <a:extLst>
              <a:ext uri="{FF2B5EF4-FFF2-40B4-BE49-F238E27FC236}">
                <a16:creationId xmlns:a16="http://schemas.microsoft.com/office/drawing/2014/main" id="{3F6CA65C-B885-3176-B954-32C4756B1B43}"/>
              </a:ext>
            </a:extLst>
          </p:cNvPr>
          <p:cNvSpPr txBox="1">
            <a:spLocks noChangeArrowheads="1"/>
          </p:cNvSpPr>
          <p:nvPr/>
        </p:nvSpPr>
        <p:spPr bwMode="auto">
          <a:xfrm>
            <a:off x="7222350" y="869586"/>
            <a:ext cx="2458604" cy="715965"/>
          </a:xfrm>
          <a:prstGeom prst="rect">
            <a:avLst/>
          </a:prstGeom>
          <a:noFill/>
          <a:ln w="9525">
            <a:noFill/>
            <a:miter lim="800000"/>
            <a:headEnd/>
            <a:tailEnd/>
          </a:ln>
        </p:spPr>
        <p:txBody>
          <a:bodyPr wrap="square">
            <a:spAutoFit/>
          </a:bodyPr>
          <a:lstStyle/>
          <a:p>
            <a:pPr algn="r" defTabSz="609585"/>
            <a:r>
              <a:rPr lang="it-IT" sz="1351" err="1">
                <a:solidFill>
                  <a:srgbClr val="003399"/>
                </a:solidFill>
                <a:latin typeface="Verdana" pitchFamily="34" charset="0"/>
                <a:ea typeface="Verdana" pitchFamily="34" charset="0"/>
                <a:cs typeface="Verdana" pitchFamily="34" charset="0"/>
              </a:rPr>
              <a:t>Results</a:t>
            </a:r>
            <a:r>
              <a:rPr lang="it-IT" sz="1351">
                <a:solidFill>
                  <a:srgbClr val="003399"/>
                </a:solidFill>
                <a:latin typeface="Verdana" pitchFamily="34" charset="0"/>
                <a:ea typeface="Verdana" pitchFamily="34" charset="0"/>
                <a:cs typeface="Verdana" pitchFamily="34" charset="0"/>
              </a:rPr>
              <a:t>:</a:t>
            </a:r>
          </a:p>
          <a:p>
            <a:pPr algn="r" defTabSz="609585"/>
            <a:r>
              <a:rPr lang="en-US" sz="1351">
                <a:solidFill>
                  <a:srgbClr val="003399"/>
                </a:solidFill>
                <a:latin typeface="Verdana" pitchFamily="34" charset="0"/>
                <a:ea typeface="Verdana" pitchFamily="34" charset="0"/>
                <a:cs typeface="Verdana" pitchFamily="34" charset="0"/>
              </a:rPr>
              <a:t>Clinical and Demographic Characteristics</a:t>
            </a:r>
            <a:endParaRPr lang="it-IT" sz="1351">
              <a:solidFill>
                <a:srgbClr val="003399"/>
              </a:solidFill>
              <a:latin typeface="Verdana" pitchFamily="34" charset="0"/>
              <a:ea typeface="Verdana" pitchFamily="34" charset="0"/>
              <a:cs typeface="Verdana" pitchFamily="34" charset="0"/>
            </a:endParaRPr>
          </a:p>
        </p:txBody>
      </p:sp>
      <p:pic>
        <p:nvPicPr>
          <p:cNvPr id="5" name="Immagine 4">
            <a:extLst>
              <a:ext uri="{FF2B5EF4-FFF2-40B4-BE49-F238E27FC236}">
                <a16:creationId xmlns:a16="http://schemas.microsoft.com/office/drawing/2014/main" id="{80C9EC39-9E14-7741-C562-0F6EA985900D}"/>
              </a:ext>
            </a:extLst>
          </p:cNvPr>
          <p:cNvPicPr>
            <a:picLocks noChangeAspect="1"/>
          </p:cNvPicPr>
          <p:nvPr/>
        </p:nvPicPr>
        <p:blipFill>
          <a:blip r:embed="rId7"/>
          <a:stretch>
            <a:fillRect/>
          </a:stretch>
        </p:blipFill>
        <p:spPr>
          <a:xfrm>
            <a:off x="3838698" y="166436"/>
            <a:ext cx="5486876" cy="365792"/>
          </a:xfrm>
          <a:prstGeom prst="rect">
            <a:avLst/>
          </a:prstGeom>
        </p:spPr>
      </p:pic>
    </p:spTree>
    <p:extLst>
      <p:ext uri="{BB962C8B-B14F-4D97-AF65-F5344CB8AC3E}">
        <p14:creationId xmlns:p14="http://schemas.microsoft.com/office/powerpoint/2010/main" val="26936260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xit" presetSubtype="0" fill="hold" grpId="1" nodeType="clickEffect">
                                  <p:stCondLst>
                                    <p:cond delay="0"/>
                                  </p:stCondLst>
                                  <p:childTnLst>
                                    <p:anim calcmode="lin" valueType="num">
                                      <p:cBhvr>
                                        <p:cTn id="14" dur="1000"/>
                                        <p:tgtEl>
                                          <p:spTgt spid="8"/>
                                        </p:tgtEl>
                                        <p:attrNameLst>
                                          <p:attrName>ppt_w</p:attrName>
                                        </p:attrNameLst>
                                      </p:cBhvr>
                                      <p:tavLst>
                                        <p:tav tm="0">
                                          <p:val>
                                            <p:strVal val="ppt_w"/>
                                          </p:val>
                                        </p:tav>
                                        <p:tav tm="100000">
                                          <p:val>
                                            <p:fltVal val="0"/>
                                          </p:val>
                                        </p:tav>
                                      </p:tavLst>
                                    </p:anim>
                                    <p:anim calcmode="lin" valueType="num">
                                      <p:cBhvr>
                                        <p:cTn id="15" dur="1000"/>
                                        <p:tgtEl>
                                          <p:spTgt spid="8"/>
                                        </p:tgtEl>
                                        <p:attrNameLst>
                                          <p:attrName>ppt_h</p:attrName>
                                        </p:attrNameLst>
                                      </p:cBhvr>
                                      <p:tavLst>
                                        <p:tav tm="0">
                                          <p:val>
                                            <p:strVal val="ppt_h"/>
                                          </p:val>
                                        </p:tav>
                                        <p:tav tm="100000">
                                          <p:val>
                                            <p:fltVal val="0"/>
                                          </p:val>
                                        </p:tav>
                                      </p:tavLst>
                                    </p:anim>
                                    <p:anim calcmode="lin" valueType="num">
                                      <p:cBhvr>
                                        <p:cTn id="16" dur="1000"/>
                                        <p:tgtEl>
                                          <p:spTgt spid="8"/>
                                        </p:tgtEl>
                                        <p:attrNameLst>
                                          <p:attrName>style.rotation</p:attrName>
                                        </p:attrNameLst>
                                      </p:cBhvr>
                                      <p:tavLst>
                                        <p:tav tm="0">
                                          <p:val>
                                            <p:fltVal val="0"/>
                                          </p:val>
                                        </p:tav>
                                        <p:tav tm="100000">
                                          <p:val>
                                            <p:fltVal val="90"/>
                                          </p:val>
                                        </p:tav>
                                      </p:tavLst>
                                    </p:anim>
                                    <p:animEffect transition="out" filter="fade">
                                      <p:cBhvr>
                                        <p:cTn id="17" dur="1000"/>
                                        <p:tgtEl>
                                          <p:spTgt spid="8"/>
                                        </p:tgtEl>
                                      </p:cBhvr>
                                    </p:animEffect>
                                    <p:set>
                                      <p:cBhvr>
                                        <p:cTn id="18"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extLst>
    <p:ext uri="{6950BFC3-D8DA-4A85-94F7-54DA5524770B}">
      <p188:commentRel xmlns:p188="http://schemas.microsoft.com/office/powerpoint/2018/8/main" r:id="rId3"/>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18" descr="sfondo2.png"/>
          <p:cNvPicPr>
            <a:picLocks noChangeAspect="1"/>
          </p:cNvPicPr>
          <p:nvPr/>
        </p:nvPicPr>
        <p:blipFill>
          <a:blip r:embed="rId4"/>
          <a:srcRect/>
          <a:stretch>
            <a:fillRect/>
          </a:stretch>
        </p:blipFill>
        <p:spPr bwMode="auto">
          <a:xfrm>
            <a:off x="2667000" y="1796125"/>
            <a:ext cx="6858000" cy="327423"/>
          </a:xfrm>
          <a:prstGeom prst="rect">
            <a:avLst/>
          </a:prstGeom>
          <a:noFill/>
          <a:ln w="9525">
            <a:noFill/>
            <a:miter lim="800000"/>
            <a:headEnd/>
            <a:tailEnd/>
          </a:ln>
        </p:spPr>
      </p:pic>
      <p:pic>
        <p:nvPicPr>
          <p:cNvPr id="5" name="Immagin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55641" y="1171607"/>
            <a:ext cx="813123" cy="624519"/>
          </a:xfrm>
          <a:prstGeom prst="rect">
            <a:avLst/>
          </a:prstGeom>
        </p:spPr>
      </p:pic>
      <p:graphicFrame>
        <p:nvGraphicFramePr>
          <p:cNvPr id="8" name="Grafico 7"/>
          <p:cNvGraphicFramePr/>
          <p:nvPr/>
        </p:nvGraphicFramePr>
        <p:xfrm>
          <a:off x="2771297" y="3561132"/>
          <a:ext cx="6228771" cy="1890211"/>
        </p:xfrm>
        <a:graphic>
          <a:graphicData uri="http://schemas.openxmlformats.org/drawingml/2006/chart">
            <c:chart xmlns:c="http://schemas.openxmlformats.org/drawingml/2006/chart" xmlns:r="http://schemas.openxmlformats.org/officeDocument/2006/relationships" r:id="rId6"/>
          </a:graphicData>
        </a:graphic>
      </p:graphicFrame>
      <p:pic>
        <p:nvPicPr>
          <p:cNvPr id="4098"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68698" y="2435601"/>
            <a:ext cx="5454607" cy="1026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Segnaposto testo 11">
            <a:extLst>
              <a:ext uri="{FF2B5EF4-FFF2-40B4-BE49-F238E27FC236}">
                <a16:creationId xmlns:a16="http://schemas.microsoft.com/office/drawing/2014/main" id="{9F3780EE-E7C7-4079-9BB8-3486F5BACA00}"/>
              </a:ext>
            </a:extLst>
          </p:cNvPr>
          <p:cNvSpPr>
            <a:spLocks noGrp="1"/>
          </p:cNvSpPr>
          <p:nvPr>
            <p:ph type="body" sz="quarter" idx="14"/>
          </p:nvPr>
        </p:nvSpPr>
        <p:spPr/>
        <p:txBody>
          <a:bodyPr/>
          <a:lstStyle/>
          <a:p>
            <a:r>
              <a:rPr lang="it-IT"/>
              <a:t>Meet the </a:t>
            </a:r>
            <a:r>
              <a:rPr lang="it-IT" err="1"/>
              <a:t>Experts</a:t>
            </a:r>
            <a:endParaRPr lang="it-IT"/>
          </a:p>
        </p:txBody>
      </p:sp>
      <p:sp>
        <p:nvSpPr>
          <p:cNvPr id="2" name="CasellaDiTesto 7">
            <a:extLst>
              <a:ext uri="{FF2B5EF4-FFF2-40B4-BE49-F238E27FC236}">
                <a16:creationId xmlns:a16="http://schemas.microsoft.com/office/drawing/2014/main" id="{7A17A405-56C1-CFA0-E421-C15697578311}"/>
              </a:ext>
            </a:extLst>
          </p:cNvPr>
          <p:cNvSpPr txBox="1">
            <a:spLocks noChangeArrowheads="1"/>
          </p:cNvSpPr>
          <p:nvPr/>
        </p:nvSpPr>
        <p:spPr bwMode="auto">
          <a:xfrm>
            <a:off x="7066397" y="1192985"/>
            <a:ext cx="2458604" cy="508088"/>
          </a:xfrm>
          <a:prstGeom prst="rect">
            <a:avLst/>
          </a:prstGeom>
          <a:noFill/>
          <a:ln w="9525">
            <a:noFill/>
            <a:miter lim="800000"/>
            <a:headEnd/>
            <a:tailEnd/>
          </a:ln>
        </p:spPr>
        <p:txBody>
          <a:bodyPr wrap="square">
            <a:spAutoFit/>
          </a:bodyPr>
          <a:lstStyle/>
          <a:p>
            <a:pPr algn="r" defTabSz="609585"/>
            <a:r>
              <a:rPr lang="it-IT" sz="1351" err="1">
                <a:solidFill>
                  <a:srgbClr val="003399"/>
                </a:solidFill>
                <a:latin typeface="Arial"/>
              </a:rPr>
              <a:t>Result</a:t>
            </a:r>
            <a:r>
              <a:rPr lang="it-IT" sz="1351">
                <a:solidFill>
                  <a:srgbClr val="003399"/>
                </a:solidFill>
                <a:latin typeface="Arial"/>
              </a:rPr>
              <a:t>:</a:t>
            </a:r>
          </a:p>
          <a:p>
            <a:pPr algn="r" defTabSz="609585"/>
            <a:r>
              <a:rPr lang="it-IT" sz="1351" err="1">
                <a:solidFill>
                  <a:srgbClr val="003399"/>
                </a:solidFill>
                <a:latin typeface="Arial"/>
              </a:rPr>
              <a:t>Malpositioning</a:t>
            </a:r>
            <a:endParaRPr lang="it-IT" sz="1351">
              <a:solidFill>
                <a:srgbClr val="003399"/>
              </a:solidFill>
              <a:latin typeface="Arial"/>
            </a:endParaRPr>
          </a:p>
        </p:txBody>
      </p:sp>
      <p:pic>
        <p:nvPicPr>
          <p:cNvPr id="3" name="Immagine 2">
            <a:extLst>
              <a:ext uri="{FF2B5EF4-FFF2-40B4-BE49-F238E27FC236}">
                <a16:creationId xmlns:a16="http://schemas.microsoft.com/office/drawing/2014/main" id="{5386AD47-18C7-5AD1-A668-45C2E7647BA7}"/>
              </a:ext>
            </a:extLst>
          </p:cNvPr>
          <p:cNvPicPr>
            <a:picLocks noChangeAspect="1"/>
          </p:cNvPicPr>
          <p:nvPr/>
        </p:nvPicPr>
        <p:blipFill rotWithShape="1">
          <a:blip r:embed="rId8"/>
          <a:srcRect l="8326" b="-116497"/>
          <a:stretch/>
        </p:blipFill>
        <p:spPr>
          <a:xfrm>
            <a:off x="4295552" y="166435"/>
            <a:ext cx="5030021" cy="791929"/>
          </a:xfrm>
          <a:prstGeom prst="rect">
            <a:avLst/>
          </a:prstGeom>
        </p:spPr>
      </p:pic>
    </p:spTree>
    <p:extLst>
      <p:ext uri="{BB962C8B-B14F-4D97-AF65-F5344CB8AC3E}">
        <p14:creationId xmlns:p14="http://schemas.microsoft.com/office/powerpoint/2010/main" val="2171196830"/>
      </p:ext>
    </p:extLst>
  </p:cSld>
  <p:clrMapOvr>
    <a:masterClrMapping/>
  </p:clrMapOvr>
  <p:transition spd="slow">
    <p:fade/>
  </p:transition>
  <p:extLst>
    <p:ext uri="{6950BFC3-D8DA-4A85-94F7-54DA5524770B}">
      <p188:commentRel xmlns:p188="http://schemas.microsoft.com/office/powerpoint/2018/8/main" r:id="rId3"/>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18" descr="sfondo2.png"/>
          <p:cNvPicPr>
            <a:picLocks noChangeAspect="1"/>
          </p:cNvPicPr>
          <p:nvPr/>
        </p:nvPicPr>
        <p:blipFill>
          <a:blip r:embed="rId4"/>
          <a:srcRect/>
          <a:stretch>
            <a:fillRect/>
          </a:stretch>
        </p:blipFill>
        <p:spPr bwMode="auto">
          <a:xfrm>
            <a:off x="2667000" y="1601391"/>
            <a:ext cx="6858000" cy="327423"/>
          </a:xfrm>
          <a:prstGeom prst="rect">
            <a:avLst/>
          </a:prstGeom>
          <a:noFill/>
          <a:ln w="9525">
            <a:noFill/>
            <a:miter lim="800000"/>
            <a:headEnd/>
            <a:tailEnd/>
          </a:ln>
        </p:spPr>
      </p:pic>
      <p:pic>
        <p:nvPicPr>
          <p:cNvPr id="6" name="Immagin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01634" y="901768"/>
            <a:ext cx="918103" cy="745035"/>
          </a:xfrm>
          <a:prstGeom prst="rect">
            <a:avLst/>
          </a:prstGeom>
        </p:spPr>
      </p:pic>
      <p:sp>
        <p:nvSpPr>
          <p:cNvPr id="7" name="CasellaDiTesto 6"/>
          <p:cNvSpPr txBox="1"/>
          <p:nvPr/>
        </p:nvSpPr>
        <p:spPr>
          <a:xfrm>
            <a:off x="3236668" y="2132857"/>
            <a:ext cx="4104456" cy="3002617"/>
          </a:xfrm>
          <a:prstGeom prst="rect">
            <a:avLst/>
          </a:prstGeom>
          <a:noFill/>
        </p:spPr>
        <p:txBody>
          <a:bodyPr wrap="square" rtlCol="0">
            <a:spAutoFit/>
          </a:bodyPr>
          <a:lstStyle/>
          <a:p>
            <a:pPr defTabSz="609585"/>
            <a:r>
              <a:rPr lang="it-IT" sz="1351">
                <a:solidFill>
                  <a:srgbClr val="003399"/>
                </a:solidFill>
                <a:latin typeface="Verdana" pitchFamily="34" charset="0"/>
              </a:rPr>
              <a:t>IL TASSO DI MALPOSIZIONAMENTO RISCONTRATO E’ INFERIORE AI DATI PRESENTI IN LETTERATURA UTILIZZANDO TIP NAVIGATION + ECG</a:t>
            </a:r>
          </a:p>
          <a:p>
            <a:pPr defTabSz="609585"/>
            <a:endParaRPr lang="it-IT" sz="1351">
              <a:solidFill>
                <a:srgbClr val="003399"/>
              </a:solidFill>
              <a:latin typeface="Verdana" pitchFamily="34" charset="0"/>
            </a:endParaRPr>
          </a:p>
          <a:p>
            <a:pPr defTabSz="609585"/>
            <a:r>
              <a:rPr lang="it-IT" sz="1351">
                <a:solidFill>
                  <a:srgbClr val="003399"/>
                </a:solidFill>
                <a:latin typeface="Verdana" pitchFamily="34" charset="0"/>
              </a:rPr>
              <a:t>UN CASO </a:t>
            </a:r>
            <a:r>
              <a:rPr lang="it-IT" sz="1351" err="1">
                <a:solidFill>
                  <a:srgbClr val="003399"/>
                </a:solidFill>
                <a:latin typeface="Verdana" pitchFamily="34" charset="0"/>
              </a:rPr>
              <a:t>DI</a:t>
            </a:r>
            <a:r>
              <a:rPr lang="it-IT" sz="1351">
                <a:solidFill>
                  <a:srgbClr val="003399"/>
                </a:solidFill>
                <a:latin typeface="Verdana" pitchFamily="34" charset="0"/>
              </a:rPr>
              <a:t> MALPOSIZIONAMENTO E’ STATO SMENTITO DAL SECONDO CONTROLLO RADIOGRAFICO</a:t>
            </a:r>
          </a:p>
          <a:p>
            <a:pPr defTabSz="609585"/>
            <a:endParaRPr lang="it-IT" sz="1351">
              <a:solidFill>
                <a:srgbClr val="003399"/>
              </a:solidFill>
              <a:latin typeface="Verdana" pitchFamily="34" charset="0"/>
            </a:endParaRPr>
          </a:p>
          <a:p>
            <a:pPr defTabSz="609585"/>
            <a:r>
              <a:rPr lang="it-IT" sz="1351">
                <a:solidFill>
                  <a:srgbClr val="003399"/>
                </a:solidFill>
                <a:latin typeface="Verdana" pitchFamily="34" charset="0"/>
              </a:rPr>
              <a:t>L’UNICO CASO DI EFFETTIVO MALPOSIZIONAMENTO E’ STATO PROBABILMENTE FAVORITO DALLA PRESENZA DI OBESITA’</a:t>
            </a:r>
          </a:p>
          <a:p>
            <a:pPr defTabSz="609585"/>
            <a:endParaRPr lang="it-IT" sz="1351">
              <a:solidFill>
                <a:srgbClr val="00205B"/>
              </a:solidFill>
              <a:latin typeface="Arial"/>
            </a:endParaRPr>
          </a:p>
        </p:txBody>
      </p:sp>
      <p:pic>
        <p:nvPicPr>
          <p:cNvPr id="8" name="Immagin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16182" y="2780930"/>
            <a:ext cx="1258959" cy="1215767"/>
          </a:xfrm>
          <a:prstGeom prst="rect">
            <a:avLst/>
          </a:prstGeom>
        </p:spPr>
      </p:pic>
      <p:sp>
        <p:nvSpPr>
          <p:cNvPr id="10" name="Text Placeholder 9">
            <a:extLst>
              <a:ext uri="{FF2B5EF4-FFF2-40B4-BE49-F238E27FC236}">
                <a16:creationId xmlns:a16="http://schemas.microsoft.com/office/drawing/2014/main" id="{2E45F33F-E706-BB70-45DC-08C036BE5D1D}"/>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sp>
        <p:nvSpPr>
          <p:cNvPr id="2" name="CasellaDiTesto 7">
            <a:extLst>
              <a:ext uri="{FF2B5EF4-FFF2-40B4-BE49-F238E27FC236}">
                <a16:creationId xmlns:a16="http://schemas.microsoft.com/office/drawing/2014/main" id="{AF15F0A3-5A52-4727-67AF-6C1602309F64}"/>
              </a:ext>
            </a:extLst>
          </p:cNvPr>
          <p:cNvSpPr txBox="1">
            <a:spLocks noChangeArrowheads="1"/>
          </p:cNvSpPr>
          <p:nvPr/>
        </p:nvSpPr>
        <p:spPr bwMode="auto">
          <a:xfrm>
            <a:off x="6906091" y="660459"/>
            <a:ext cx="2458604" cy="715965"/>
          </a:xfrm>
          <a:prstGeom prst="rect">
            <a:avLst/>
          </a:prstGeom>
          <a:noFill/>
          <a:ln w="9525">
            <a:noFill/>
            <a:miter lim="800000"/>
            <a:headEnd/>
            <a:tailEnd/>
          </a:ln>
        </p:spPr>
        <p:txBody>
          <a:bodyPr wrap="square">
            <a:spAutoFit/>
          </a:bodyPr>
          <a:lstStyle/>
          <a:p>
            <a:pPr algn="r" defTabSz="609585"/>
            <a:r>
              <a:rPr lang="it-IT" sz="1351">
                <a:solidFill>
                  <a:srgbClr val="003399"/>
                </a:solidFill>
                <a:latin typeface="Arial"/>
              </a:rPr>
              <a:t>Discussion: </a:t>
            </a:r>
          </a:p>
          <a:p>
            <a:pPr algn="r" defTabSz="609585"/>
            <a:r>
              <a:rPr lang="it-IT" sz="1351" err="1">
                <a:solidFill>
                  <a:srgbClr val="003399"/>
                </a:solidFill>
                <a:latin typeface="Arial"/>
              </a:rPr>
              <a:t>Malpositioning</a:t>
            </a:r>
            <a:r>
              <a:rPr lang="it-IT" sz="1351">
                <a:solidFill>
                  <a:srgbClr val="003399"/>
                </a:solidFill>
                <a:latin typeface="Arial"/>
              </a:rPr>
              <a:t> </a:t>
            </a:r>
          </a:p>
          <a:p>
            <a:pPr algn="r" defTabSz="609585"/>
            <a:r>
              <a:rPr lang="it-IT" sz="1351">
                <a:solidFill>
                  <a:srgbClr val="003399"/>
                </a:solidFill>
                <a:latin typeface="Arial"/>
              </a:rPr>
              <a:t> </a:t>
            </a:r>
          </a:p>
        </p:txBody>
      </p:sp>
      <p:pic>
        <p:nvPicPr>
          <p:cNvPr id="3" name="Immagine 2">
            <a:extLst>
              <a:ext uri="{FF2B5EF4-FFF2-40B4-BE49-F238E27FC236}">
                <a16:creationId xmlns:a16="http://schemas.microsoft.com/office/drawing/2014/main" id="{B4CA4C2D-440C-5928-0637-E5CEF9866E0B}"/>
              </a:ext>
            </a:extLst>
          </p:cNvPr>
          <p:cNvPicPr>
            <a:picLocks noChangeAspect="1"/>
          </p:cNvPicPr>
          <p:nvPr/>
        </p:nvPicPr>
        <p:blipFill>
          <a:blip r:embed="rId7"/>
          <a:stretch>
            <a:fillRect/>
          </a:stretch>
        </p:blipFill>
        <p:spPr>
          <a:xfrm>
            <a:off x="3838698" y="166436"/>
            <a:ext cx="5486876" cy="365792"/>
          </a:xfrm>
          <a:prstGeom prst="rect">
            <a:avLst/>
          </a:prstGeom>
        </p:spPr>
      </p:pic>
    </p:spTree>
    <p:extLst>
      <p:ext uri="{BB962C8B-B14F-4D97-AF65-F5344CB8AC3E}">
        <p14:creationId xmlns:p14="http://schemas.microsoft.com/office/powerpoint/2010/main" val="2764777398"/>
      </p:ext>
    </p:extLst>
  </p:cSld>
  <p:clrMapOvr>
    <a:masterClrMapping/>
  </p:clrMapOvr>
  <p:transition spd="slow">
    <p:fade/>
  </p:transition>
  <p:extLst>
    <p:ext uri="{6950BFC3-D8DA-4A85-94F7-54DA5524770B}">
      <p188:commentRel xmlns:p188="http://schemas.microsoft.com/office/powerpoint/2018/8/main" r:id="rId3"/>
    </p:ext>
  </p:extLs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7CA57589-8A8A-3A8E-34EC-BAAA371AE9DD}"/>
              </a:ext>
            </a:extLst>
          </p:cNvPr>
          <p:cNvSpPr>
            <a:spLocks noGrp="1"/>
          </p:cNvSpPr>
          <p:nvPr>
            <p:ph type="body" sz="quarter" idx="13"/>
          </p:nvPr>
        </p:nvSpPr>
        <p:spPr/>
        <p:txBody>
          <a:bodyPr wrap="square" anchor="b">
            <a:normAutofit/>
          </a:bodyPr>
          <a:lstStyle/>
          <a:p>
            <a:pPr algn="l">
              <a:spcAft>
                <a:spcPts val="600"/>
              </a:spcAft>
            </a:pPr>
            <a:r>
              <a:rPr lang="it-IT" sz="2200"/>
              <a:t>TIP LOCATION ED ECG: DA OPPORTUNITA’ AD OBBLIGO</a:t>
            </a:r>
          </a:p>
        </p:txBody>
      </p:sp>
    </p:spTree>
    <p:extLst>
      <p:ext uri="{BB962C8B-B14F-4D97-AF65-F5344CB8AC3E}">
        <p14:creationId xmlns:p14="http://schemas.microsoft.com/office/powerpoint/2010/main" val="2584879249"/>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E670749-8FD5-0235-76E1-28A9722A1CC9}"/>
              </a:ext>
            </a:extLst>
          </p:cNvPr>
          <p:cNvPicPr>
            <a:picLocks noChangeAspect="1"/>
          </p:cNvPicPr>
          <p:nvPr/>
        </p:nvPicPr>
        <p:blipFill rotWithShape="1">
          <a:blip r:embed="rId3">
            <a:alphaModFix amt="35000"/>
          </a:blip>
          <a:srcRect t="5647" b="10083"/>
          <a:stretch/>
        </p:blipFill>
        <p:spPr>
          <a:xfrm>
            <a:off x="1524017" y="857258"/>
            <a:ext cx="9143985" cy="5143493"/>
          </a:xfrm>
          <a:prstGeom prst="rect">
            <a:avLst/>
          </a:prstGeom>
        </p:spPr>
      </p:pic>
      <p:sp>
        <p:nvSpPr>
          <p:cNvPr id="3" name="Text Placeholder 2">
            <a:extLst>
              <a:ext uri="{FF2B5EF4-FFF2-40B4-BE49-F238E27FC236}">
                <a16:creationId xmlns:a16="http://schemas.microsoft.com/office/drawing/2014/main" id="{571B171E-88BD-4760-2BE1-06B3BAAB5E4C}"/>
              </a:ext>
            </a:extLst>
          </p:cNvPr>
          <p:cNvSpPr>
            <a:spLocks noGrp="1"/>
          </p:cNvSpPr>
          <p:nvPr>
            <p:ph type="body" sz="quarter" idx="13"/>
          </p:nvPr>
        </p:nvSpPr>
        <p:spPr/>
        <p:txBody>
          <a:bodyPr/>
          <a:lstStyle/>
          <a:p>
            <a:r>
              <a:rPr lang="it-IT" dirty="0" err="1">
                <a:solidFill>
                  <a:schemeClr val="tx1"/>
                </a:solidFill>
              </a:rPr>
              <a:t>Law</a:t>
            </a:r>
            <a:r>
              <a:rPr lang="it-IT" dirty="0">
                <a:solidFill>
                  <a:schemeClr val="tx1"/>
                </a:solidFill>
              </a:rPr>
              <a:t> 101/2020</a:t>
            </a:r>
            <a:endParaRPr lang="es-ES" dirty="0"/>
          </a:p>
        </p:txBody>
      </p:sp>
      <p:graphicFrame>
        <p:nvGraphicFramePr>
          <p:cNvPr id="5" name="Segnaposto contenuto 2">
            <a:extLst>
              <a:ext uri="{FF2B5EF4-FFF2-40B4-BE49-F238E27FC236}">
                <a16:creationId xmlns:a16="http://schemas.microsoft.com/office/drawing/2014/main" id="{DAFAF84D-69E0-22D0-E1E4-D00D621D5E09}"/>
              </a:ext>
            </a:extLst>
          </p:cNvPr>
          <p:cNvGraphicFramePr>
            <a:graphicFrameLocks noGrp="1"/>
          </p:cNvGraphicFramePr>
          <p:nvPr>
            <p:ph idx="1"/>
          </p:nvPr>
        </p:nvGraphicFramePr>
        <p:xfrm>
          <a:off x="749300" y="1373717"/>
          <a:ext cx="10839451" cy="433281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 Placeholder 3">
            <a:extLst>
              <a:ext uri="{FF2B5EF4-FFF2-40B4-BE49-F238E27FC236}">
                <a16:creationId xmlns:a16="http://schemas.microsoft.com/office/drawing/2014/main" id="{554F84CC-961B-962B-35F7-992CD7D1A999}"/>
              </a:ext>
            </a:extLst>
          </p:cNvPr>
          <p:cNvSpPr>
            <a:spLocks noGrp="1"/>
          </p:cNvSpPr>
          <p:nvPr>
            <p:ph type="body" sz="quarter" idx="14"/>
          </p:nvPr>
        </p:nvSpPr>
        <p:spPr/>
        <p:txBody>
          <a:bodyPr/>
          <a:lstStyle/>
          <a:p>
            <a:r>
              <a:rPr lang="es-ES" err="1"/>
              <a:t>Meet</a:t>
            </a:r>
            <a:r>
              <a:rPr lang="es-ES"/>
              <a:t> </a:t>
            </a:r>
            <a:r>
              <a:rPr lang="es-ES" err="1"/>
              <a:t>the</a:t>
            </a:r>
            <a:r>
              <a:rPr lang="es-ES"/>
              <a:t> </a:t>
            </a:r>
            <a:r>
              <a:rPr lang="es-ES" err="1"/>
              <a:t>Experts</a:t>
            </a:r>
            <a:endParaRPr lang="es-ES"/>
          </a:p>
        </p:txBody>
      </p:sp>
      <p:sp>
        <p:nvSpPr>
          <p:cNvPr id="7" name="CasellaDiTesto 6">
            <a:extLst>
              <a:ext uri="{FF2B5EF4-FFF2-40B4-BE49-F238E27FC236}">
                <a16:creationId xmlns:a16="http://schemas.microsoft.com/office/drawing/2014/main" id="{58451559-CA9F-B9BD-2318-80EE1A03C440}"/>
              </a:ext>
            </a:extLst>
          </p:cNvPr>
          <p:cNvSpPr txBox="1"/>
          <p:nvPr/>
        </p:nvSpPr>
        <p:spPr>
          <a:xfrm>
            <a:off x="222338" y="6298581"/>
            <a:ext cx="10069974" cy="276999"/>
          </a:xfrm>
          <a:prstGeom prst="rect">
            <a:avLst/>
          </a:prstGeom>
          <a:noFill/>
          <a:effectLst/>
        </p:spPr>
        <p:txBody>
          <a:bodyPr wrap="square">
            <a:spAutoFit/>
          </a:bodyPr>
          <a:lstStyle/>
          <a:p>
            <a:r>
              <a:rPr lang="it-IT" sz="1200" dirty="0"/>
              <a:t>Supplemento ordinario alla “Gazzetta Ufficiale„ n. 201 del 12 agosto 2020 - Serie generale</a:t>
            </a:r>
          </a:p>
        </p:txBody>
      </p:sp>
    </p:spTree>
    <p:extLst>
      <p:ext uri="{BB962C8B-B14F-4D97-AF65-F5344CB8AC3E}">
        <p14:creationId xmlns:p14="http://schemas.microsoft.com/office/powerpoint/2010/main" val="1858020994"/>
      </p:ext>
    </p:extLst>
  </p:cSld>
  <p:clrMapOvr>
    <a:masterClrMapping/>
  </p:clrMapOvr>
  <p:transition spd="slow">
    <p:fade/>
  </p:transition>
  <p:extLst>
    <p:ext uri="{6950BFC3-D8DA-4A85-94F7-54DA5524770B}">
      <p188:commentRel xmlns:p188="http://schemas.microsoft.com/office/powerpoint/2018/8/main" r:id="rId2"/>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67422" y="233795"/>
            <a:ext cx="11057156" cy="5796587"/>
          </a:xfrm>
        </p:spPr>
        <p:txBody>
          <a:bodyPr/>
          <a:lstStyle/>
          <a:p>
            <a:pPr marL="304792" indent="-304792">
              <a:buClr>
                <a:srgbClr val="374673"/>
              </a:buClr>
              <a:buFont typeface="+mj-lt"/>
              <a:buAutoNum type="arabicPeriod"/>
              <a:defRPr/>
            </a:pPr>
            <a:endParaRPr lang="en-US" kern="0" dirty="0">
              <a:solidFill>
                <a:srgbClr val="374673"/>
              </a:solidFill>
              <a:latin typeface="Arial"/>
              <a:ea typeface="ＭＳ Ｐゴシック"/>
              <a:cs typeface="Arial"/>
            </a:endParaRPr>
          </a:p>
          <a:p>
            <a:pPr marL="304792" indent="-304792">
              <a:buClr>
                <a:srgbClr val="374673"/>
              </a:buClr>
              <a:buFont typeface="+mj-lt"/>
              <a:buAutoNum type="arabicPeriod"/>
              <a:defRPr/>
            </a:pPr>
            <a:r>
              <a:rPr lang="en-US" kern="0" dirty="0">
                <a:solidFill>
                  <a:srgbClr val="374673"/>
                </a:solidFill>
                <a:latin typeface="Arial"/>
                <a:ea typeface="ＭＳ Ｐゴシック"/>
                <a:cs typeface="Arial"/>
              </a:rPr>
              <a:t>Slides 3-4 JPEN J </a:t>
            </a:r>
            <a:r>
              <a:rPr lang="en-US" kern="0" dirty="0" err="1">
                <a:solidFill>
                  <a:srgbClr val="374673"/>
                </a:solidFill>
                <a:latin typeface="Arial"/>
                <a:ea typeface="ＭＳ Ｐゴシック"/>
                <a:cs typeface="Arial"/>
              </a:rPr>
              <a:t>Parenter</a:t>
            </a:r>
            <a:r>
              <a:rPr lang="en-US" kern="0" dirty="0">
                <a:solidFill>
                  <a:srgbClr val="374673"/>
                </a:solidFill>
                <a:latin typeface="Arial"/>
                <a:ea typeface="ＭＳ Ｐゴシック"/>
                <a:cs typeface="Arial"/>
              </a:rPr>
              <a:t> Enteral </a:t>
            </a:r>
            <a:r>
              <a:rPr lang="en-US" kern="0" dirty="0" err="1">
                <a:solidFill>
                  <a:srgbClr val="374673"/>
                </a:solidFill>
                <a:latin typeface="Arial"/>
                <a:ea typeface="ＭＳ Ｐゴシック"/>
                <a:cs typeface="Arial"/>
              </a:rPr>
              <a:t>Nutr</a:t>
            </a:r>
            <a:r>
              <a:rPr lang="en-US" kern="0" dirty="0">
                <a:solidFill>
                  <a:srgbClr val="374673"/>
                </a:solidFill>
                <a:latin typeface="Arial"/>
                <a:ea typeface="ＭＳ Ｐゴシック"/>
                <a:cs typeface="Arial"/>
              </a:rPr>
              <a:t>. 2017 Sep;41(7):1178-1187.doi: 10.1177/0148607116655449. </a:t>
            </a:r>
            <a:r>
              <a:rPr lang="en-US" kern="0" dirty="0" err="1">
                <a:solidFill>
                  <a:srgbClr val="374673"/>
                </a:solidFill>
                <a:latin typeface="Arial"/>
                <a:ea typeface="ＭＳ Ｐゴシック"/>
                <a:cs typeface="Arial"/>
              </a:rPr>
              <a:t>Epub</a:t>
            </a:r>
            <a:r>
              <a:rPr lang="en-US" kern="0" dirty="0">
                <a:solidFill>
                  <a:srgbClr val="374673"/>
                </a:solidFill>
                <a:latin typeface="Arial"/>
                <a:ea typeface="ＭＳ Ｐゴシック"/>
                <a:cs typeface="Arial"/>
              </a:rPr>
              <a:t> 2016 Jun 20</a:t>
            </a:r>
          </a:p>
          <a:p>
            <a:pPr marL="304792" indent="-304792">
              <a:buClr>
                <a:srgbClr val="374673"/>
              </a:buClr>
              <a:buFont typeface="+mj-lt"/>
              <a:buAutoNum type="arabicPeriod"/>
              <a:defRPr/>
            </a:pPr>
            <a:r>
              <a:rPr lang="en-US" kern="0" dirty="0">
                <a:solidFill>
                  <a:srgbClr val="374673"/>
                </a:solidFill>
                <a:latin typeface="Arial"/>
                <a:ea typeface="ＭＳ Ｐゴシック"/>
                <a:cs typeface="Arial"/>
              </a:rPr>
              <a:t>Slides 5-12 Global guidelines for the prevention of surgical site infection, 2nd ed. ISBN: 9789241550475</a:t>
            </a:r>
          </a:p>
          <a:p>
            <a:pPr marL="304792" indent="-304792">
              <a:buClr>
                <a:srgbClr val="374673"/>
              </a:buClr>
              <a:buFont typeface="+mj-lt"/>
              <a:buAutoNum type="arabicPeriod"/>
              <a:defRPr/>
            </a:pPr>
            <a:r>
              <a:rPr lang="en-US" kern="0" dirty="0">
                <a:solidFill>
                  <a:srgbClr val="374673"/>
                </a:solidFill>
                <a:latin typeface="Arial"/>
                <a:ea typeface="ＭＳ Ｐゴシック"/>
                <a:cs typeface="Arial"/>
              </a:rPr>
              <a:t>Slides 14-15 O’Grady NP, Alexander M, Burns LA, </a:t>
            </a:r>
            <a:r>
              <a:rPr lang="en-US" kern="0" dirty="0" err="1">
                <a:solidFill>
                  <a:srgbClr val="374673"/>
                </a:solidFill>
                <a:latin typeface="Arial"/>
                <a:ea typeface="ＭＳ Ｐゴシック"/>
                <a:cs typeface="Arial"/>
              </a:rPr>
              <a:t>Patchen</a:t>
            </a:r>
            <a:r>
              <a:rPr lang="en-US" kern="0" dirty="0">
                <a:solidFill>
                  <a:srgbClr val="374673"/>
                </a:solidFill>
                <a:latin typeface="Arial"/>
                <a:ea typeface="ＭＳ Ｐゴシック"/>
                <a:cs typeface="Arial"/>
              </a:rPr>
              <a:t> Dellinger E, Garland J, Heard SO, et al. Guidelines for the prevention of intravascular catheter-related infections. 2011. Centers for disease control and Prevention; 2011. Available from: DIALOG</a:t>
            </a:r>
          </a:p>
          <a:p>
            <a:pPr marL="304792" indent="-304792">
              <a:buClr>
                <a:srgbClr val="374673"/>
              </a:buClr>
              <a:buFont typeface="+mj-lt"/>
              <a:buAutoNum type="arabicPeriod"/>
              <a:defRPr/>
            </a:pPr>
            <a:r>
              <a:rPr lang="en-US" kern="0" dirty="0">
                <a:solidFill>
                  <a:srgbClr val="374673"/>
                </a:solidFill>
                <a:latin typeface="Arial"/>
                <a:ea typeface="ＭＳ Ｐゴシック"/>
                <a:cs typeface="Arial"/>
              </a:rPr>
              <a:t>Slides 16 Ann Ig 2020; 32(4): 357-367 doi:10.7416/ai.2020.2359</a:t>
            </a:r>
          </a:p>
          <a:p>
            <a:pPr marL="304792" indent="-304792">
              <a:buClr>
                <a:srgbClr val="374673"/>
              </a:buClr>
              <a:buFont typeface="+mj-lt"/>
              <a:buAutoNum type="arabicPeriod"/>
              <a:defRPr/>
            </a:pPr>
            <a:r>
              <a:rPr lang="en-US" kern="0" dirty="0">
                <a:solidFill>
                  <a:srgbClr val="374673"/>
                </a:solidFill>
                <a:latin typeface="Arial"/>
                <a:ea typeface="ＭＳ Ｐゴシック"/>
                <a:cs typeface="Arial"/>
              </a:rPr>
              <a:t>Slides 13- J </a:t>
            </a:r>
            <a:r>
              <a:rPr lang="en-US" kern="0" dirty="0" err="1">
                <a:solidFill>
                  <a:srgbClr val="374673"/>
                </a:solidFill>
                <a:latin typeface="Arial"/>
                <a:ea typeface="ＭＳ Ｐゴシック"/>
                <a:cs typeface="Arial"/>
              </a:rPr>
              <a:t>Infus</a:t>
            </a:r>
            <a:r>
              <a:rPr lang="en-US" kern="0" dirty="0">
                <a:solidFill>
                  <a:srgbClr val="374673"/>
                </a:solidFill>
                <a:latin typeface="Arial"/>
                <a:ea typeface="ＭＳ Ｐゴシック"/>
                <a:cs typeface="Arial"/>
              </a:rPr>
              <a:t> </a:t>
            </a:r>
            <a:r>
              <a:rPr lang="en-US" kern="0" dirty="0" err="1">
                <a:solidFill>
                  <a:srgbClr val="374673"/>
                </a:solidFill>
                <a:latin typeface="Arial"/>
                <a:ea typeface="ＭＳ Ｐゴシック"/>
                <a:cs typeface="Arial"/>
              </a:rPr>
              <a:t>Nurs</a:t>
            </a:r>
            <a:r>
              <a:rPr lang="en-US" kern="0" dirty="0">
                <a:solidFill>
                  <a:srgbClr val="374673"/>
                </a:solidFill>
                <a:latin typeface="Arial"/>
                <a:ea typeface="ＭＳ Ｐゴシック"/>
                <a:cs typeface="Arial"/>
              </a:rPr>
              <a:t>. 2011 Sep-Oct;34(5):309-13. </a:t>
            </a:r>
            <a:r>
              <a:rPr lang="en-US" kern="0" dirty="0" err="1">
                <a:solidFill>
                  <a:srgbClr val="374673"/>
                </a:solidFill>
                <a:latin typeface="Arial"/>
                <a:ea typeface="ＭＳ Ｐゴシック"/>
                <a:cs typeface="Arial"/>
              </a:rPr>
              <a:t>doi</a:t>
            </a:r>
            <a:r>
              <a:rPr lang="en-US" kern="0" dirty="0">
                <a:solidFill>
                  <a:srgbClr val="374673"/>
                </a:solidFill>
                <a:latin typeface="Arial"/>
                <a:ea typeface="ＭＳ Ｐゴシック"/>
                <a:cs typeface="Arial"/>
              </a:rPr>
              <a:t>: 10.1097/NAN.0b013e3182285e43. </a:t>
            </a:r>
          </a:p>
          <a:p>
            <a:pPr marL="304792" indent="-304792">
              <a:buClr>
                <a:srgbClr val="374673"/>
              </a:buClr>
              <a:buFont typeface="+mj-lt"/>
              <a:buAutoNum type="arabicPeriod"/>
              <a:defRPr/>
            </a:pPr>
            <a:r>
              <a:rPr lang="en-US" kern="0" dirty="0">
                <a:solidFill>
                  <a:srgbClr val="374673"/>
                </a:solidFill>
                <a:latin typeface="Arial"/>
                <a:ea typeface="ＭＳ Ｐゴシック"/>
                <a:cs typeface="Arial"/>
                <a:hlinkClick r:id="rId2"/>
              </a:rPr>
              <a:t>Slides 17 https://www.cdc.gov/nhsn/pdfs/pscmanual/4psc_clabscurrent.pdf</a:t>
            </a:r>
            <a:endParaRPr lang="en-US" kern="0" dirty="0">
              <a:solidFill>
                <a:srgbClr val="374673"/>
              </a:solidFill>
              <a:latin typeface="Arial"/>
              <a:ea typeface="ＭＳ Ｐゴシック"/>
              <a:cs typeface="Arial"/>
            </a:endParaRPr>
          </a:p>
          <a:p>
            <a:pPr marL="304792" indent="-304792">
              <a:buClr>
                <a:srgbClr val="374673"/>
              </a:buClr>
              <a:buFont typeface="+mj-lt"/>
              <a:buAutoNum type="arabicPeriod"/>
              <a:defRPr/>
            </a:pPr>
            <a:r>
              <a:rPr lang="en-US" kern="0" dirty="0">
                <a:solidFill>
                  <a:srgbClr val="374673"/>
                </a:solidFill>
                <a:latin typeface="Arial"/>
                <a:ea typeface="ＭＳ Ｐゴシック"/>
                <a:cs typeface="Arial"/>
              </a:rPr>
              <a:t>Slides 18 Annals of Surgery 274(6):p e481-e488, December 2021. | DOI: 10.1097/SLA.0000000000004076</a:t>
            </a:r>
          </a:p>
          <a:p>
            <a:pPr marL="304792" indent="-304792">
              <a:buClr>
                <a:srgbClr val="374673"/>
              </a:buClr>
              <a:buFont typeface="+mj-lt"/>
              <a:buAutoNum type="arabicPeriod"/>
              <a:defRPr/>
            </a:pPr>
            <a:r>
              <a:rPr lang="en-US" kern="0" dirty="0">
                <a:solidFill>
                  <a:srgbClr val="374673"/>
                </a:solidFill>
                <a:ea typeface="ＭＳ Ｐゴシック"/>
              </a:rPr>
              <a:t>Slides 19-20 https://apic.org/</a:t>
            </a:r>
          </a:p>
          <a:p>
            <a:pPr marL="304792" indent="-304792">
              <a:buClr>
                <a:srgbClr val="374673"/>
              </a:buClr>
              <a:buFont typeface="+mj-lt"/>
              <a:buAutoNum type="arabicPeriod"/>
              <a:defRPr/>
            </a:pPr>
            <a:r>
              <a:rPr lang="en-US" kern="0" dirty="0">
                <a:solidFill>
                  <a:srgbClr val="374673"/>
                </a:solidFill>
                <a:latin typeface="Arial"/>
                <a:ea typeface="ＭＳ Ｐゴシック"/>
                <a:cs typeface="Arial"/>
              </a:rPr>
              <a:t>Slide 22 www.gavecelt.infoCatheter-Associated Bloodstream </a:t>
            </a:r>
          </a:p>
          <a:p>
            <a:pPr marL="304792" indent="-304792">
              <a:buClr>
                <a:srgbClr val="374673"/>
              </a:buClr>
              <a:buFont typeface="+mj-lt"/>
              <a:buAutoNum type="arabicPeriod"/>
              <a:defRPr/>
            </a:pPr>
            <a:r>
              <a:rPr lang="en-US" kern="0" dirty="0">
                <a:solidFill>
                  <a:srgbClr val="374673"/>
                </a:solidFill>
                <a:latin typeface="Arial"/>
                <a:ea typeface="ＭＳ Ｐゴシック"/>
                <a:cs typeface="Arial"/>
              </a:rPr>
              <a:t>Slides 25-27 Infections in the NICU: Getting to Zero Sabra Curry, NNP-BC, MSN, APN Michele Honeycutt, RN, BSN, CIC Gail Goins, RNC Craig Gilliam, BSMT, CI NEONATAL NETWORK </a:t>
            </a:r>
            <a:r>
              <a:rPr lang="es-ES" kern="0" dirty="0">
                <a:solidFill>
                  <a:srgbClr val="374673"/>
                </a:solidFill>
                <a:latin typeface="Arial"/>
                <a:ea typeface="ＭＳ Ｐゴシック"/>
                <a:cs typeface="Arial"/>
              </a:rPr>
              <a:t>VOL. 28, NO. 3, may / june 2009</a:t>
            </a:r>
            <a:endParaRPr lang="en-US" kern="0" dirty="0">
              <a:solidFill>
                <a:srgbClr val="374673"/>
              </a:solidFill>
              <a:latin typeface="Arial"/>
              <a:ea typeface="ＭＳ Ｐゴシック"/>
              <a:cs typeface="Arial"/>
            </a:endParaRPr>
          </a:p>
          <a:p>
            <a:pPr marL="304792" indent="-304792">
              <a:buClr>
                <a:srgbClr val="374673"/>
              </a:buClr>
              <a:buFont typeface="+mj-lt"/>
              <a:buAutoNum type="arabicPeriod"/>
              <a:defRPr/>
            </a:pPr>
            <a:r>
              <a:rPr lang="en-US" kern="0" dirty="0">
                <a:solidFill>
                  <a:srgbClr val="374673"/>
                </a:solidFill>
                <a:latin typeface="Arial"/>
                <a:ea typeface="ＭＳ Ｐゴシック"/>
                <a:cs typeface="Arial"/>
              </a:rPr>
              <a:t>Slide 28 JAMA. 1999 Jan 20;281(3):261-7. </a:t>
            </a:r>
            <a:r>
              <a:rPr lang="en-US" kern="0" dirty="0" err="1">
                <a:solidFill>
                  <a:srgbClr val="374673"/>
                </a:solidFill>
                <a:latin typeface="Arial"/>
                <a:ea typeface="ＭＳ Ｐゴシック"/>
                <a:cs typeface="Arial"/>
              </a:rPr>
              <a:t>doi</a:t>
            </a:r>
            <a:r>
              <a:rPr lang="en-US" kern="0" dirty="0">
                <a:solidFill>
                  <a:srgbClr val="374673"/>
                </a:solidFill>
                <a:latin typeface="Arial"/>
                <a:ea typeface="ＭＳ Ｐゴシック"/>
                <a:cs typeface="Arial"/>
              </a:rPr>
              <a:t>: 10.1001/jama.281.3.261.</a:t>
            </a:r>
          </a:p>
          <a:p>
            <a:pPr marL="304792" indent="-304792">
              <a:buClr>
                <a:srgbClr val="374673"/>
              </a:buClr>
              <a:buFont typeface="+mj-lt"/>
              <a:buAutoNum type="arabicPeriod"/>
              <a:defRPr/>
            </a:pPr>
            <a:r>
              <a:rPr lang="en-US" kern="0" dirty="0">
                <a:solidFill>
                  <a:srgbClr val="374673"/>
                </a:solidFill>
                <a:latin typeface="Arial"/>
                <a:ea typeface="ＭＳ Ｐゴシック"/>
                <a:cs typeface="Arial"/>
              </a:rPr>
              <a:t>Slide 29 Chest. 2003 Jul;124(1):275-84. </a:t>
            </a:r>
          </a:p>
          <a:p>
            <a:pPr marL="304792" indent="-304792">
              <a:buClr>
                <a:srgbClr val="374673"/>
              </a:buClr>
              <a:buFont typeface="+mj-lt"/>
              <a:buAutoNum type="arabicPeriod"/>
              <a:defRPr/>
            </a:pPr>
            <a:r>
              <a:rPr lang="en-US" kern="0" dirty="0">
                <a:solidFill>
                  <a:srgbClr val="374673"/>
                </a:solidFill>
                <a:latin typeface="Arial"/>
                <a:ea typeface="ＭＳ Ｐゴシック"/>
                <a:cs typeface="Arial"/>
              </a:rPr>
              <a:t>Slides 30-31 </a:t>
            </a:r>
            <a:r>
              <a:rPr lang="en-US" kern="0" dirty="0" err="1">
                <a:solidFill>
                  <a:srgbClr val="374673"/>
                </a:solidFill>
                <a:latin typeface="Arial"/>
                <a:ea typeface="ＭＳ Ｐゴシック"/>
                <a:cs typeface="Arial"/>
              </a:rPr>
              <a:t>Anesth</a:t>
            </a:r>
            <a:r>
              <a:rPr lang="en-US" kern="0" dirty="0">
                <a:solidFill>
                  <a:srgbClr val="374673"/>
                </a:solidFill>
                <a:latin typeface="Arial"/>
                <a:ea typeface="ＭＳ Ｐゴシック"/>
                <a:cs typeface="Arial"/>
              </a:rPr>
              <a:t> </a:t>
            </a:r>
            <a:r>
              <a:rPr lang="en-US" kern="0" dirty="0" err="1">
                <a:solidFill>
                  <a:srgbClr val="374673"/>
                </a:solidFill>
                <a:latin typeface="Arial"/>
                <a:ea typeface="ＭＳ Ｐゴシック"/>
                <a:cs typeface="Arial"/>
              </a:rPr>
              <a:t>Analg</a:t>
            </a:r>
            <a:r>
              <a:rPr lang="en-US" kern="0" dirty="0">
                <a:solidFill>
                  <a:srgbClr val="374673"/>
                </a:solidFill>
                <a:latin typeface="Arial"/>
                <a:ea typeface="ＭＳ Ｐゴシック"/>
                <a:cs typeface="Arial"/>
              </a:rPr>
              <a:t>. 2005 Dec;101(6):1778-1784. </a:t>
            </a:r>
          </a:p>
          <a:p>
            <a:pPr marL="304792" indent="-304792">
              <a:buClr>
                <a:srgbClr val="374673"/>
              </a:buClr>
              <a:buFont typeface="+mj-lt"/>
              <a:buAutoNum type="arabicPeriod"/>
              <a:defRPr/>
            </a:pPr>
            <a:r>
              <a:rPr lang="it-IT" dirty="0"/>
              <a:t>Slides 32-33 </a:t>
            </a:r>
            <a:r>
              <a:rPr lang="it-IT" dirty="0" err="1"/>
              <a:t>Surg</a:t>
            </a:r>
            <a:r>
              <a:rPr lang="it-IT" dirty="0"/>
              <a:t> </a:t>
            </a:r>
            <a:r>
              <a:rPr lang="it-IT" dirty="0" err="1"/>
              <a:t>Infect</a:t>
            </a:r>
            <a:r>
              <a:rPr lang="it-IT" dirty="0"/>
              <a:t> (</a:t>
            </a:r>
            <a:r>
              <a:rPr lang="it-IT" dirty="0" err="1"/>
              <a:t>Larchmt</a:t>
            </a:r>
            <a:r>
              <a:rPr lang="it-IT" dirty="0"/>
              <a:t>) . 2007 Aug;8(4):445-54. </a:t>
            </a:r>
            <a:r>
              <a:rPr lang="it-IT" dirty="0" err="1"/>
              <a:t>doi</a:t>
            </a:r>
            <a:r>
              <a:rPr lang="it-IT" dirty="0"/>
              <a:t>: 10.1089/sur.2006.073. </a:t>
            </a:r>
          </a:p>
          <a:p>
            <a:pPr marL="304792" indent="-304792">
              <a:buClr>
                <a:srgbClr val="374673"/>
              </a:buClr>
              <a:buFont typeface="+mj-lt"/>
              <a:buAutoNum type="arabicPeriod"/>
              <a:defRPr/>
            </a:pPr>
            <a:r>
              <a:rPr lang="it-IT" dirty="0"/>
              <a:t>Slide 34 Lancet </a:t>
            </a:r>
            <a:r>
              <a:rPr lang="it-IT" dirty="0" err="1"/>
              <a:t>Infect</a:t>
            </a:r>
            <a:r>
              <a:rPr lang="it-IT" dirty="0"/>
              <a:t> </a:t>
            </a:r>
            <a:r>
              <a:rPr lang="it-IT" dirty="0" err="1"/>
              <a:t>Dis</a:t>
            </a:r>
            <a:r>
              <a:rPr lang="it-IT" dirty="0"/>
              <a:t> . 2008 Dec;8(12):763-76. </a:t>
            </a:r>
            <a:r>
              <a:rPr lang="it-IT" dirty="0" err="1"/>
              <a:t>doi</a:t>
            </a:r>
            <a:r>
              <a:rPr lang="it-IT" dirty="0"/>
              <a:t>: 10.1016/S1473-3099(08)70280-9. </a:t>
            </a:r>
          </a:p>
          <a:p>
            <a:pPr marL="304792" indent="-304792">
              <a:buClr>
                <a:srgbClr val="374673"/>
              </a:buClr>
              <a:buFont typeface="+mj-lt"/>
              <a:buAutoNum type="arabicPeriod"/>
              <a:defRPr/>
            </a:pPr>
            <a:r>
              <a:rPr lang="it-IT" dirty="0"/>
              <a:t>Slides 35-36 Journal of Hospital </a:t>
            </a:r>
            <a:r>
              <a:rPr lang="it-IT" dirty="0" err="1"/>
              <a:t>Infection</a:t>
            </a:r>
            <a:r>
              <a:rPr lang="it-IT" dirty="0"/>
              <a:t> Volume 72, </a:t>
            </a:r>
            <a:r>
              <a:rPr lang="it-IT" dirty="0" err="1"/>
              <a:t>Issue</a:t>
            </a:r>
            <a:r>
              <a:rPr lang="it-IT" dirty="0"/>
              <a:t> 3, </a:t>
            </a:r>
            <a:r>
              <a:rPr lang="it-IT" dirty="0" err="1"/>
              <a:t>July</a:t>
            </a:r>
            <a:r>
              <a:rPr lang="it-IT" dirty="0"/>
              <a:t> 2009, Pages 227-233</a:t>
            </a:r>
          </a:p>
          <a:p>
            <a:pPr marL="304792" indent="-304792">
              <a:buClr>
                <a:srgbClr val="374673"/>
              </a:buClr>
              <a:buFont typeface="+mj-lt"/>
              <a:buAutoNum type="arabicPeriod"/>
              <a:defRPr/>
            </a:pPr>
            <a:r>
              <a:rPr lang="it-IT" dirty="0"/>
              <a:t>Slides 37-38 Eur J Cancer Care (</a:t>
            </a:r>
            <a:r>
              <a:rPr lang="it-IT" dirty="0" err="1"/>
              <a:t>Engl</a:t>
            </a:r>
            <a:r>
              <a:rPr lang="it-IT" dirty="0"/>
              <a:t>). 2009 Sep;18(5):477-82. </a:t>
            </a:r>
          </a:p>
          <a:p>
            <a:pPr marL="304792" indent="-304792">
              <a:buClr>
                <a:srgbClr val="374673"/>
              </a:buClr>
              <a:buFont typeface="+mj-lt"/>
              <a:buAutoNum type="arabicPeriod"/>
              <a:defRPr/>
            </a:pPr>
            <a:r>
              <a:rPr lang="it-IT" dirty="0"/>
              <a:t>Slides 39-41 J </a:t>
            </a:r>
            <a:r>
              <a:rPr lang="it-IT" dirty="0" err="1"/>
              <a:t>Hosp</a:t>
            </a:r>
            <a:r>
              <a:rPr lang="it-IT" dirty="0"/>
              <a:t> </a:t>
            </a:r>
            <a:r>
              <a:rPr lang="it-IT" dirty="0" err="1"/>
              <a:t>Infect</a:t>
            </a:r>
            <a:r>
              <a:rPr lang="it-IT" dirty="0"/>
              <a:t>. 2010 Sep;76(1):1-11. </a:t>
            </a:r>
            <a:r>
              <a:rPr lang="it-IT" dirty="0" err="1"/>
              <a:t>doi</a:t>
            </a:r>
            <a:r>
              <a:rPr lang="it-IT" dirty="0"/>
              <a:t>: 10.1016/j.jhin.2010.04.025. </a:t>
            </a:r>
          </a:p>
          <a:p>
            <a:pPr marL="304792" indent="-304792">
              <a:buClr>
                <a:srgbClr val="374673"/>
              </a:buClr>
              <a:buFont typeface="+mj-lt"/>
              <a:buAutoNum type="arabicPeriod"/>
              <a:defRPr/>
            </a:pPr>
            <a:endParaRPr lang="it-IT" dirty="0"/>
          </a:p>
          <a:p>
            <a:pPr marL="304792" indent="-304792">
              <a:buClr>
                <a:srgbClr val="374673"/>
              </a:buClr>
              <a:buFont typeface="+mj-lt"/>
              <a:buAutoNum type="arabicPeriod"/>
              <a:defRPr/>
            </a:pPr>
            <a:endParaRPr lang="it-IT" dirty="0"/>
          </a:p>
          <a:p>
            <a:pPr marL="304792" indent="-304792">
              <a:buClr>
                <a:srgbClr val="374673"/>
              </a:buClr>
              <a:buFont typeface="+mj-lt"/>
              <a:buAutoNum type="arabicPeriod"/>
              <a:defRPr/>
            </a:pPr>
            <a:endParaRPr lang="en-US" kern="0" dirty="0">
              <a:solidFill>
                <a:srgbClr val="374673"/>
              </a:solidFill>
              <a:latin typeface="Arial"/>
              <a:ea typeface="ＭＳ Ｐゴシック"/>
              <a:cs typeface="Arial"/>
            </a:endParaRPr>
          </a:p>
          <a:p>
            <a:pPr marL="304792" indent="-304792">
              <a:buClr>
                <a:srgbClr val="374673"/>
              </a:buClr>
              <a:buFont typeface="+mj-lt"/>
              <a:buAutoNum type="arabicPeriod"/>
              <a:defRPr/>
            </a:pPr>
            <a:endParaRPr lang="en-US" kern="0" dirty="0">
              <a:solidFill>
                <a:srgbClr val="374673"/>
              </a:solidFill>
              <a:latin typeface="Arial"/>
              <a:ea typeface="ＭＳ Ｐゴシック"/>
              <a:cs typeface="Arial"/>
            </a:endParaRPr>
          </a:p>
          <a:p>
            <a:pPr marL="304792" indent="-304792">
              <a:buClr>
                <a:srgbClr val="374673"/>
              </a:buClr>
              <a:buFont typeface="+mj-lt"/>
              <a:buAutoNum type="arabicPeriod"/>
              <a:defRPr/>
            </a:pPr>
            <a:endParaRPr lang="en-US" kern="0" dirty="0">
              <a:solidFill>
                <a:srgbClr val="374673"/>
              </a:solidFill>
              <a:latin typeface="Arial"/>
              <a:ea typeface="ＭＳ Ｐゴシック"/>
              <a:cs typeface="Arial"/>
            </a:endParaRPr>
          </a:p>
          <a:p>
            <a:pPr marL="304792" indent="-304792">
              <a:buClr>
                <a:srgbClr val="374673"/>
              </a:buClr>
              <a:buFont typeface="+mj-lt"/>
              <a:buAutoNum type="arabicPeriod"/>
              <a:defRPr/>
            </a:pPr>
            <a:endParaRPr lang="en-US" kern="0" dirty="0">
              <a:solidFill>
                <a:srgbClr val="374673"/>
              </a:solidFill>
              <a:latin typeface="Arial"/>
              <a:ea typeface="ＭＳ Ｐゴシック"/>
              <a:cs typeface="Arial"/>
            </a:endParaRPr>
          </a:p>
          <a:p>
            <a:pPr marL="304792" indent="-304792">
              <a:buClr>
                <a:srgbClr val="374673"/>
              </a:buClr>
              <a:buFont typeface="+mj-lt"/>
              <a:buAutoNum type="arabicPeriod"/>
              <a:defRPr/>
            </a:pPr>
            <a:endParaRPr lang="en-US" kern="0" dirty="0">
              <a:solidFill>
                <a:srgbClr val="374673"/>
              </a:solidFill>
              <a:latin typeface="Arial"/>
              <a:ea typeface="ＭＳ Ｐゴシック"/>
              <a:cs typeface="Arial"/>
            </a:endParaRPr>
          </a:p>
          <a:p>
            <a:pPr marL="304792" indent="-304792">
              <a:buClr>
                <a:srgbClr val="374673"/>
              </a:buClr>
              <a:buFont typeface="+mj-lt"/>
              <a:buAutoNum type="arabicPeriod"/>
              <a:defRPr/>
            </a:pPr>
            <a:endParaRPr lang="en-US" kern="0" dirty="0">
              <a:solidFill>
                <a:srgbClr val="374673"/>
              </a:solidFill>
              <a:latin typeface="Arial"/>
              <a:ea typeface="ＭＳ Ｐゴシック"/>
              <a:cs typeface="Arial"/>
            </a:endParaRPr>
          </a:p>
          <a:p>
            <a:pPr marL="304792" indent="-304792">
              <a:buClr>
                <a:srgbClr val="374673"/>
              </a:buClr>
              <a:buFont typeface="+mj-lt"/>
              <a:buAutoNum type="arabicPeriod"/>
              <a:defRPr/>
            </a:pPr>
            <a:endParaRPr lang="en-US" kern="0" dirty="0">
              <a:solidFill>
                <a:srgbClr val="374673"/>
              </a:solidFill>
              <a:latin typeface="Arial"/>
              <a:ea typeface="ＭＳ Ｐゴシック"/>
              <a:cs typeface="Arial"/>
            </a:endParaRPr>
          </a:p>
          <a:p>
            <a:pPr marL="304792" indent="-304792">
              <a:buClr>
                <a:srgbClr val="374673"/>
              </a:buClr>
              <a:buFont typeface="+mj-lt"/>
              <a:buAutoNum type="arabicPeriod"/>
              <a:defRPr/>
            </a:pPr>
            <a:endParaRPr lang="en-US" kern="0" dirty="0">
              <a:solidFill>
                <a:srgbClr val="374673"/>
              </a:solidFill>
              <a:latin typeface="Arial"/>
              <a:ea typeface="ＭＳ Ｐゴシック"/>
              <a:cs typeface="Arial"/>
            </a:endParaRPr>
          </a:p>
          <a:p>
            <a:endParaRPr lang="en-US" dirty="0"/>
          </a:p>
        </p:txBody>
      </p:sp>
      <p:sp>
        <p:nvSpPr>
          <p:cNvPr id="3" name="Text Placeholder 2"/>
          <p:cNvSpPr>
            <a:spLocks noGrp="1"/>
          </p:cNvSpPr>
          <p:nvPr>
            <p:ph type="body" sz="quarter" idx="13"/>
          </p:nvPr>
        </p:nvSpPr>
        <p:spPr>
          <a:xfrm>
            <a:off x="638401" y="-285673"/>
            <a:ext cx="5762400" cy="826757"/>
          </a:xfrm>
        </p:spPr>
        <p:txBody>
          <a:bodyPr/>
          <a:lstStyle/>
          <a:p>
            <a:r>
              <a:rPr lang="en-US" dirty="0"/>
              <a:t>References</a:t>
            </a:r>
          </a:p>
        </p:txBody>
      </p:sp>
    </p:spTree>
    <p:extLst>
      <p:ext uri="{BB962C8B-B14F-4D97-AF65-F5344CB8AC3E}">
        <p14:creationId xmlns:p14="http://schemas.microsoft.com/office/powerpoint/2010/main" val="80229004"/>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67422" y="372565"/>
            <a:ext cx="11057156" cy="5796587"/>
          </a:xfrm>
        </p:spPr>
        <p:txBody>
          <a:bodyPr/>
          <a:lstStyle/>
          <a:p>
            <a:pPr marL="304792" indent="-304792">
              <a:buClr>
                <a:srgbClr val="374673"/>
              </a:buClr>
              <a:buFont typeface="+mj-lt"/>
              <a:buAutoNum type="arabicPeriod"/>
              <a:defRPr/>
            </a:pPr>
            <a:endParaRPr lang="en-US" kern="0" dirty="0">
              <a:solidFill>
                <a:srgbClr val="374673"/>
              </a:solidFill>
              <a:latin typeface="Arial"/>
              <a:ea typeface="ＭＳ Ｐゴシック"/>
              <a:cs typeface="Arial"/>
            </a:endParaRPr>
          </a:p>
          <a:p>
            <a:pPr marL="304792" indent="-304792">
              <a:buClr>
                <a:srgbClr val="374673"/>
              </a:buClr>
              <a:buFont typeface="+mj-lt"/>
              <a:buAutoNum type="arabicPeriod"/>
              <a:defRPr/>
            </a:pPr>
            <a:endParaRPr lang="it-IT" dirty="0"/>
          </a:p>
          <a:p>
            <a:pPr marL="304792" indent="-304792">
              <a:buClr>
                <a:srgbClr val="374673"/>
              </a:buClr>
              <a:buFont typeface="+mj-lt"/>
              <a:buAutoNum type="arabicPeriod" startAt="19"/>
              <a:defRPr/>
            </a:pPr>
            <a:r>
              <a:rPr lang="it-IT" dirty="0"/>
              <a:t>Slides 42-43 </a:t>
            </a:r>
            <a:r>
              <a:rPr lang="it-IT" dirty="0" err="1"/>
              <a:t>Am</a:t>
            </a:r>
            <a:r>
              <a:rPr lang="it-IT" dirty="0"/>
              <a:t> J </a:t>
            </a:r>
            <a:r>
              <a:rPr lang="it-IT" dirty="0" err="1"/>
              <a:t>Infect</a:t>
            </a:r>
            <a:r>
              <a:rPr lang="it-IT" dirty="0"/>
              <a:t> Control. 2014 Mar;42(3):321-4</a:t>
            </a:r>
          </a:p>
          <a:p>
            <a:pPr marL="304792" indent="-304792">
              <a:buClr>
                <a:srgbClr val="374673"/>
              </a:buClr>
              <a:buFont typeface="+mj-lt"/>
              <a:buAutoNum type="arabicPeriod" startAt="19"/>
              <a:defRPr/>
            </a:pPr>
            <a:r>
              <a:rPr lang="it-IT" dirty="0"/>
              <a:t>Slides 44-45 </a:t>
            </a:r>
            <a:r>
              <a:rPr lang="it-IT" dirty="0" err="1"/>
              <a:t>Am</a:t>
            </a:r>
            <a:r>
              <a:rPr lang="it-IT" dirty="0"/>
              <a:t> J </a:t>
            </a:r>
            <a:r>
              <a:rPr lang="it-IT" dirty="0" err="1"/>
              <a:t>Infect</a:t>
            </a:r>
            <a:r>
              <a:rPr lang="it-IT" dirty="0"/>
              <a:t> Control. 2014 Mar;42(3):1130-2.S16 </a:t>
            </a:r>
          </a:p>
          <a:p>
            <a:pPr marL="304792" indent="-304792">
              <a:buClr>
                <a:srgbClr val="374673"/>
              </a:buClr>
              <a:buFont typeface="+mj-lt"/>
              <a:buAutoNum type="arabicPeriod" startAt="19"/>
              <a:defRPr/>
            </a:pPr>
            <a:r>
              <a:rPr lang="it-IT" dirty="0"/>
              <a:t>Slides 46-47 </a:t>
            </a:r>
            <a:r>
              <a:rPr lang="it-IT" dirty="0" err="1"/>
              <a:t>Am</a:t>
            </a:r>
            <a:r>
              <a:rPr lang="it-IT" dirty="0"/>
              <a:t> J </a:t>
            </a:r>
            <a:r>
              <a:rPr lang="it-IT" dirty="0" err="1"/>
              <a:t>Infect</a:t>
            </a:r>
            <a:r>
              <a:rPr lang="it-IT" dirty="0"/>
              <a:t> Control. 2015 Mar;43(1):711-4</a:t>
            </a:r>
          </a:p>
          <a:p>
            <a:pPr marL="304792" indent="-304792">
              <a:buClr>
                <a:srgbClr val="374673"/>
              </a:buClr>
              <a:buFont typeface="+mj-lt"/>
              <a:buAutoNum type="arabicPeriod" startAt="19"/>
              <a:defRPr/>
            </a:pPr>
            <a:r>
              <a:rPr lang="it-IT" dirty="0"/>
              <a:t>Slides 49-50 Clinical </a:t>
            </a:r>
            <a:r>
              <a:rPr lang="it-IT" dirty="0" err="1"/>
              <a:t>Infectious</a:t>
            </a:r>
            <a:r>
              <a:rPr lang="it-IT" dirty="0"/>
              <a:t> </a:t>
            </a:r>
            <a:r>
              <a:rPr lang="it-IT" dirty="0" err="1"/>
              <a:t>Diseases</a:t>
            </a:r>
            <a:r>
              <a:rPr lang="it-IT" dirty="0"/>
              <a:t>, Volume 64, </a:t>
            </a:r>
            <a:r>
              <a:rPr lang="it-IT" dirty="0" err="1"/>
              <a:t>Issue</a:t>
            </a:r>
            <a:r>
              <a:rPr lang="it-IT" dirty="0"/>
              <a:t> suppl_2, 15 </a:t>
            </a:r>
            <a:r>
              <a:rPr lang="it-IT" dirty="0" err="1"/>
              <a:t>May</a:t>
            </a:r>
            <a:r>
              <a:rPr lang="it-IT" dirty="0"/>
              <a:t> 2017, Pages S131–S140, </a:t>
            </a:r>
            <a:r>
              <a:rPr lang="it-IT" dirty="0">
                <a:hlinkClick r:id="rId2"/>
              </a:rPr>
              <a:t>https://doi.org/10.1093/cid/cix019</a:t>
            </a:r>
            <a:endParaRPr lang="it-IT" dirty="0"/>
          </a:p>
          <a:p>
            <a:pPr marL="304792" indent="-304792">
              <a:buClr>
                <a:srgbClr val="374673"/>
              </a:buClr>
              <a:buFont typeface="+mj-lt"/>
              <a:buAutoNum type="arabicPeriod" startAt="19"/>
              <a:defRPr/>
            </a:pPr>
            <a:r>
              <a:rPr lang="it-IT" dirty="0"/>
              <a:t>Slide 51 </a:t>
            </a:r>
            <a:r>
              <a:rPr lang="it-IT" dirty="0" err="1"/>
              <a:t>Published</a:t>
            </a:r>
            <a:r>
              <a:rPr lang="it-IT" dirty="0"/>
              <a:t> Online:1 </a:t>
            </a:r>
            <a:r>
              <a:rPr lang="it-IT" dirty="0" err="1"/>
              <a:t>Nov</a:t>
            </a:r>
            <a:r>
              <a:rPr lang="it-IT" dirty="0"/>
              <a:t> 2021 https://doi.org/10.12968/bjon.2021.30.19</a:t>
            </a:r>
            <a:endParaRPr lang="en-US" kern="0" dirty="0">
              <a:solidFill>
                <a:srgbClr val="374673"/>
              </a:solidFill>
              <a:latin typeface="Arial"/>
              <a:ea typeface="ＭＳ Ｐゴシック"/>
              <a:cs typeface="Arial"/>
            </a:endParaRPr>
          </a:p>
          <a:p>
            <a:pPr marL="304792" indent="-304792">
              <a:buClr>
                <a:srgbClr val="374673"/>
              </a:buClr>
              <a:buFont typeface="+mj-lt"/>
              <a:buAutoNum type="arabicPeriod" startAt="19"/>
              <a:defRPr/>
            </a:pPr>
            <a:r>
              <a:rPr lang="it-IT" kern="0" dirty="0">
                <a:solidFill>
                  <a:srgbClr val="374673"/>
                </a:solidFill>
                <a:ea typeface="ＭＳ Ｐゴシック"/>
              </a:rPr>
              <a:t>Slide</a:t>
            </a:r>
            <a:r>
              <a:rPr lang="it-IT" dirty="0">
                <a:solidFill>
                  <a:srgbClr val="E2AD07"/>
                </a:solidFill>
                <a:latin typeface=".SFNS"/>
              </a:rPr>
              <a:t> </a:t>
            </a:r>
            <a:r>
              <a:rPr lang="it-IT" kern="0" dirty="0">
                <a:solidFill>
                  <a:srgbClr val="374673"/>
                </a:solidFill>
                <a:ea typeface="ＭＳ Ｐゴシック"/>
              </a:rPr>
              <a:t>52 https://doi.org/10.12968/bjon.2021.30.19.S16 </a:t>
            </a:r>
          </a:p>
          <a:p>
            <a:pPr marL="304792" indent="-304792">
              <a:buClr>
                <a:srgbClr val="374673"/>
              </a:buClr>
              <a:buFont typeface="+mj-lt"/>
              <a:buAutoNum type="arabicPeriod" startAt="19"/>
              <a:defRPr/>
            </a:pPr>
            <a:r>
              <a:rPr lang="it-IT" dirty="0"/>
              <a:t>Slides 54-55 Journal of International </a:t>
            </a:r>
            <a:r>
              <a:rPr lang="it-IT" dirty="0" err="1"/>
              <a:t>Medical</a:t>
            </a:r>
            <a:r>
              <a:rPr lang="it-IT" dirty="0"/>
              <a:t> </a:t>
            </a:r>
            <a:r>
              <a:rPr lang="it-IT" dirty="0" err="1"/>
              <a:t>Research</a:t>
            </a:r>
            <a:r>
              <a:rPr lang="it-IT" dirty="0"/>
              <a:t> 2017, Vol. 45(3) 1042–1053</a:t>
            </a:r>
          </a:p>
          <a:p>
            <a:pPr marL="304792" indent="-304792">
              <a:buClr>
                <a:srgbClr val="374673"/>
              </a:buClr>
              <a:buFont typeface="+mj-lt"/>
              <a:buAutoNum type="arabicPeriod" startAt="19"/>
              <a:defRPr/>
            </a:pPr>
            <a:r>
              <a:rPr lang="it-IT" kern="0" dirty="0">
                <a:solidFill>
                  <a:srgbClr val="374673"/>
                </a:solidFill>
                <a:ea typeface="ＭＳ Ｐゴシック"/>
              </a:rPr>
              <a:t>Slide</a:t>
            </a:r>
            <a:r>
              <a:rPr lang="it-IT" dirty="0">
                <a:solidFill>
                  <a:srgbClr val="E2AD07"/>
                </a:solidFill>
                <a:latin typeface=".SFNS"/>
              </a:rPr>
              <a:t> </a:t>
            </a:r>
            <a:r>
              <a:rPr lang="it-IT" kern="0" dirty="0">
                <a:solidFill>
                  <a:srgbClr val="374673"/>
                </a:solidFill>
                <a:ea typeface="ＭＳ Ｐゴシック"/>
              </a:rPr>
              <a:t>56 </a:t>
            </a:r>
            <a:r>
              <a:rPr lang="en-US" kern="0" dirty="0">
                <a:solidFill>
                  <a:srgbClr val="374673"/>
                </a:solidFill>
                <a:latin typeface="Arial"/>
                <a:ea typeface="ＭＳ Ｐゴシック"/>
                <a:cs typeface="Arial"/>
              </a:rPr>
              <a:t>NEW MICROBIOLOGICA, 35, 175-182, 2012</a:t>
            </a:r>
            <a:endParaRPr lang="it-IT" kern="0" dirty="0">
              <a:solidFill>
                <a:srgbClr val="374673"/>
              </a:solidFill>
              <a:latin typeface="Arial"/>
              <a:ea typeface="ＭＳ Ｐゴシック"/>
              <a:cs typeface="Arial"/>
            </a:endParaRPr>
          </a:p>
          <a:p>
            <a:pPr marL="304792" indent="-304792">
              <a:buClr>
                <a:srgbClr val="374673"/>
              </a:buClr>
              <a:buFont typeface="+mj-lt"/>
              <a:buAutoNum type="arabicPeriod" startAt="19"/>
              <a:defRPr/>
            </a:pPr>
            <a:r>
              <a:rPr lang="it-IT" kern="0" dirty="0">
                <a:solidFill>
                  <a:srgbClr val="374673"/>
                </a:solidFill>
                <a:ea typeface="ＭＳ Ｐゴシック"/>
              </a:rPr>
              <a:t>Slides</a:t>
            </a:r>
            <a:r>
              <a:rPr lang="it-IT" dirty="0">
                <a:solidFill>
                  <a:srgbClr val="E2AD07"/>
                </a:solidFill>
                <a:latin typeface=".SFNS"/>
              </a:rPr>
              <a:t> </a:t>
            </a:r>
            <a:r>
              <a:rPr lang="it-IT" kern="0" dirty="0">
                <a:solidFill>
                  <a:srgbClr val="374673"/>
                </a:solidFill>
                <a:ea typeface="ＭＳ Ｐゴシック"/>
              </a:rPr>
              <a:t>57-58 </a:t>
            </a:r>
            <a:r>
              <a:rPr lang="en-US" kern="0" dirty="0" err="1">
                <a:solidFill>
                  <a:srgbClr val="374673"/>
                </a:solidFill>
                <a:latin typeface="Arial"/>
                <a:ea typeface="ＭＳ Ｐゴシック"/>
                <a:cs typeface="Arial"/>
              </a:rPr>
              <a:t>Antimicrob</a:t>
            </a:r>
            <a:r>
              <a:rPr lang="en-US" kern="0" dirty="0">
                <a:solidFill>
                  <a:srgbClr val="374673"/>
                </a:solidFill>
                <a:latin typeface="Arial"/>
                <a:ea typeface="ＭＳ Ｐゴシック"/>
                <a:cs typeface="Arial"/>
              </a:rPr>
              <a:t> Resist Infect Control 1, 40 (2012). </a:t>
            </a:r>
            <a:r>
              <a:rPr lang="en-US" kern="0" dirty="0">
                <a:solidFill>
                  <a:srgbClr val="374673"/>
                </a:solidFill>
                <a:latin typeface="Arial"/>
                <a:ea typeface="ＭＳ Ｐゴシック"/>
                <a:cs typeface="Arial"/>
                <a:hlinkClick r:id="rId3"/>
              </a:rPr>
              <a:t>https://doi.org/10.1186/2047-2994-1-40</a:t>
            </a:r>
            <a:endParaRPr lang="en-US" kern="0" dirty="0">
              <a:solidFill>
                <a:srgbClr val="374673"/>
              </a:solidFill>
              <a:latin typeface="Arial"/>
              <a:ea typeface="ＭＳ Ｐゴシック"/>
              <a:cs typeface="Arial"/>
            </a:endParaRPr>
          </a:p>
          <a:p>
            <a:pPr marL="304792" indent="-304792">
              <a:buClr>
                <a:srgbClr val="374673"/>
              </a:buClr>
              <a:buFont typeface="+mj-lt"/>
              <a:buAutoNum type="arabicPeriod" startAt="19"/>
              <a:defRPr/>
            </a:pPr>
            <a:r>
              <a:rPr lang="it-IT" dirty="0"/>
              <a:t>Slide 59 </a:t>
            </a:r>
            <a:r>
              <a:rPr lang="it-IT" dirty="0" err="1"/>
              <a:t>Surgical</a:t>
            </a:r>
            <a:r>
              <a:rPr lang="it-IT" dirty="0"/>
              <a:t> </a:t>
            </a:r>
            <a:r>
              <a:rPr lang="it-IT" dirty="0" err="1"/>
              <a:t>Infection</a:t>
            </a:r>
            <a:r>
              <a:rPr lang="it-IT" dirty="0"/>
              <a:t> Vol.8 N.4 2007 DOI:10.1089/sur.2006.073</a:t>
            </a:r>
          </a:p>
          <a:p>
            <a:pPr marL="304792" indent="-304792">
              <a:buClr>
                <a:srgbClr val="374673"/>
              </a:buClr>
              <a:buFont typeface="+mj-lt"/>
              <a:buAutoNum type="arabicPeriod" startAt="26"/>
              <a:defRPr/>
            </a:pPr>
            <a:r>
              <a:rPr lang="it-IT" kern="0" dirty="0">
                <a:solidFill>
                  <a:srgbClr val="374673"/>
                </a:solidFill>
                <a:ea typeface="ＭＳ Ｐゴシック"/>
              </a:rPr>
              <a:t>Slides</a:t>
            </a:r>
            <a:r>
              <a:rPr lang="it-IT" dirty="0">
                <a:solidFill>
                  <a:srgbClr val="E2AD07"/>
                </a:solidFill>
                <a:latin typeface=".SFNS"/>
              </a:rPr>
              <a:t> </a:t>
            </a:r>
            <a:r>
              <a:rPr lang="it-IT" kern="0" dirty="0">
                <a:solidFill>
                  <a:srgbClr val="374673"/>
                </a:solidFill>
                <a:latin typeface=".SFNS"/>
                <a:ea typeface="ＭＳ Ｐゴシック"/>
              </a:rPr>
              <a:t>62-64</a:t>
            </a:r>
            <a:r>
              <a:rPr lang="it-IT" kern="0" dirty="0">
                <a:solidFill>
                  <a:srgbClr val="374673"/>
                </a:solidFill>
                <a:ea typeface="ＭＳ Ｐゴシック"/>
              </a:rPr>
              <a:t> </a:t>
            </a:r>
            <a:r>
              <a:rPr lang="en-US" kern="0" dirty="0">
                <a:solidFill>
                  <a:srgbClr val="374673"/>
                </a:solidFill>
                <a:latin typeface="Arial"/>
                <a:ea typeface="ＭＳ Ｐゴシック"/>
                <a:cs typeface="Arial"/>
              </a:rPr>
              <a:t>Clinical Infectious Diseases. 52(2), p211-212</a:t>
            </a:r>
          </a:p>
          <a:p>
            <a:pPr marL="304792" indent="-304792">
              <a:buClr>
                <a:srgbClr val="374673"/>
              </a:buClr>
              <a:buFont typeface="+mj-lt"/>
              <a:buAutoNum type="arabicPeriod" startAt="26"/>
              <a:defRPr/>
            </a:pPr>
            <a:r>
              <a:rPr lang="it-IT" kern="0" dirty="0">
                <a:solidFill>
                  <a:srgbClr val="374673"/>
                </a:solidFill>
                <a:ea typeface="ＭＳ Ｐゴシック"/>
              </a:rPr>
              <a:t>Slides</a:t>
            </a:r>
            <a:r>
              <a:rPr lang="it-IT" dirty="0">
                <a:solidFill>
                  <a:srgbClr val="E2AD07"/>
                </a:solidFill>
                <a:latin typeface=".SFNS"/>
              </a:rPr>
              <a:t> </a:t>
            </a:r>
            <a:r>
              <a:rPr lang="it-IT" kern="0" dirty="0">
                <a:solidFill>
                  <a:srgbClr val="374673"/>
                </a:solidFill>
                <a:latin typeface=".SFNS"/>
                <a:ea typeface="ＭＳ Ｐゴシック"/>
              </a:rPr>
              <a:t>65-66 </a:t>
            </a:r>
            <a:r>
              <a:rPr lang="en-US" kern="0" dirty="0">
                <a:solidFill>
                  <a:srgbClr val="374673"/>
                </a:solidFill>
                <a:latin typeface="Arial"/>
                <a:ea typeface="ＭＳ Ｐゴシック"/>
                <a:cs typeface="Arial"/>
              </a:rPr>
              <a:t>Critical Care Nursing Quarterly/January-March 2011</a:t>
            </a:r>
          </a:p>
          <a:p>
            <a:pPr marL="304792" indent="-304792">
              <a:buClr>
                <a:srgbClr val="374673"/>
              </a:buClr>
              <a:buFont typeface="+mj-lt"/>
              <a:buAutoNum type="arabicPeriod" startAt="26"/>
              <a:defRPr/>
            </a:pPr>
            <a:r>
              <a:rPr lang="it-IT" kern="0" dirty="0">
                <a:solidFill>
                  <a:srgbClr val="374673"/>
                </a:solidFill>
                <a:ea typeface="ＭＳ Ｐゴシック"/>
              </a:rPr>
              <a:t>Slides</a:t>
            </a:r>
            <a:r>
              <a:rPr lang="it-IT" dirty="0">
                <a:solidFill>
                  <a:srgbClr val="E2AD07"/>
                </a:solidFill>
                <a:latin typeface=".SFNS"/>
              </a:rPr>
              <a:t> </a:t>
            </a:r>
            <a:r>
              <a:rPr lang="it-IT" kern="0" dirty="0">
                <a:solidFill>
                  <a:srgbClr val="374673"/>
                </a:solidFill>
                <a:latin typeface=".SFNS"/>
                <a:ea typeface="ＭＳ Ｐゴシック"/>
              </a:rPr>
              <a:t>68-72</a:t>
            </a:r>
            <a:r>
              <a:rPr lang="it-IT" dirty="0"/>
              <a:t> </a:t>
            </a:r>
            <a:r>
              <a:rPr lang="it-IT" dirty="0" err="1"/>
              <a:t>Infect</a:t>
            </a:r>
            <a:r>
              <a:rPr lang="it-IT" dirty="0"/>
              <a:t> Control </a:t>
            </a:r>
            <a:r>
              <a:rPr lang="it-IT" dirty="0" err="1"/>
              <a:t>Hosp</a:t>
            </a:r>
            <a:r>
              <a:rPr lang="it-IT" dirty="0"/>
              <a:t> </a:t>
            </a:r>
            <a:r>
              <a:rPr lang="it-IT" dirty="0" err="1"/>
              <a:t>Epidemiol</a:t>
            </a:r>
            <a:r>
              <a:rPr lang="it-IT" dirty="0"/>
              <a:t> 2022 Apr;43(4):427-434. </a:t>
            </a:r>
            <a:r>
              <a:rPr lang="it-IT" dirty="0" err="1"/>
              <a:t>doi</a:t>
            </a:r>
            <a:r>
              <a:rPr lang="it-IT" dirty="0"/>
              <a:t>: 10.1017/ice.2021.141. </a:t>
            </a:r>
            <a:r>
              <a:rPr lang="it-IT" dirty="0" err="1"/>
              <a:t>Epub</a:t>
            </a:r>
            <a:r>
              <a:rPr lang="it-IT" dirty="0"/>
              <a:t> 2021 </a:t>
            </a:r>
            <a:r>
              <a:rPr lang="it-IT" dirty="0" err="1"/>
              <a:t>Apr</a:t>
            </a:r>
            <a:r>
              <a:rPr lang="it-IT" dirty="0"/>
              <a:t> 28. </a:t>
            </a:r>
          </a:p>
          <a:p>
            <a:pPr marL="304792" indent="-304792">
              <a:buClr>
                <a:srgbClr val="374673"/>
              </a:buClr>
              <a:buFont typeface="+mj-lt"/>
              <a:buAutoNum type="arabicPeriod" startAt="26"/>
              <a:defRPr/>
            </a:pPr>
            <a:r>
              <a:rPr lang="it-IT" dirty="0"/>
              <a:t>Slide 73 </a:t>
            </a:r>
            <a:r>
              <a:rPr lang="it-IT" dirty="0">
                <a:hlinkClick r:id="rId4"/>
              </a:rPr>
              <a:t>Infezioni correlate all'assistenza: cosa sono e cosa fare (salute.gov.it)</a:t>
            </a:r>
            <a:endParaRPr lang="en-US" dirty="0">
              <a:solidFill>
                <a:schemeClr val="tx2"/>
              </a:solidFill>
            </a:endParaRPr>
          </a:p>
          <a:p>
            <a:pPr marL="304792" indent="-304792">
              <a:buClr>
                <a:srgbClr val="374673"/>
              </a:buClr>
              <a:buFont typeface="+mj-lt"/>
              <a:buAutoNum type="arabicPeriod" startAt="26"/>
              <a:defRPr/>
            </a:pPr>
            <a:r>
              <a:rPr lang="it-IT" dirty="0"/>
              <a:t>Slide 74 </a:t>
            </a:r>
            <a:r>
              <a:rPr lang="en-US" dirty="0">
                <a:solidFill>
                  <a:schemeClr val="tx2"/>
                </a:solidFill>
              </a:rPr>
              <a:t>Court of Cassation 6386 of 3 March 2023 </a:t>
            </a:r>
            <a:endParaRPr lang="en-US" kern="0" dirty="0">
              <a:solidFill>
                <a:srgbClr val="374673"/>
              </a:solidFill>
              <a:latin typeface="Arial"/>
              <a:ea typeface="ＭＳ Ｐゴシック"/>
              <a:cs typeface="Arial"/>
            </a:endParaRPr>
          </a:p>
          <a:p>
            <a:pPr marL="304792" indent="-304792">
              <a:buClr>
                <a:srgbClr val="374673"/>
              </a:buClr>
              <a:buFont typeface="+mj-lt"/>
              <a:buAutoNum type="arabicPeriod" startAt="26"/>
              <a:defRPr/>
            </a:pPr>
            <a:endParaRPr lang="en-US" kern="0" dirty="0">
              <a:solidFill>
                <a:srgbClr val="374673"/>
              </a:solidFill>
              <a:latin typeface="Arial"/>
              <a:ea typeface="ＭＳ Ｐゴシック"/>
              <a:cs typeface="Arial"/>
            </a:endParaRPr>
          </a:p>
          <a:p>
            <a:pPr marL="304792" indent="-304792">
              <a:buClr>
                <a:srgbClr val="374673"/>
              </a:buClr>
              <a:buFont typeface="+mj-lt"/>
              <a:buAutoNum type="arabicPeriod" startAt="26"/>
              <a:defRPr/>
            </a:pPr>
            <a:endParaRPr lang="en-US" kern="0" dirty="0">
              <a:solidFill>
                <a:srgbClr val="374673"/>
              </a:solidFill>
              <a:latin typeface="Arial"/>
              <a:ea typeface="ＭＳ Ｐゴシック"/>
              <a:cs typeface="Arial"/>
            </a:endParaRPr>
          </a:p>
          <a:p>
            <a:pPr marL="304792" indent="-304792">
              <a:buClr>
                <a:srgbClr val="374673"/>
              </a:buClr>
              <a:buFont typeface="+mj-lt"/>
              <a:buAutoNum type="arabicPeriod" startAt="26"/>
              <a:defRPr/>
            </a:pPr>
            <a:endParaRPr lang="en-US" kern="0" dirty="0">
              <a:solidFill>
                <a:srgbClr val="374673"/>
              </a:solidFill>
              <a:latin typeface="Arial"/>
              <a:ea typeface="ＭＳ Ｐゴシック"/>
              <a:cs typeface="Arial"/>
            </a:endParaRPr>
          </a:p>
          <a:p>
            <a:pPr marL="304792" indent="-304792">
              <a:buClr>
                <a:srgbClr val="374673"/>
              </a:buClr>
              <a:buFont typeface="+mj-lt"/>
              <a:buAutoNum type="arabicPeriod" startAt="26"/>
              <a:defRPr/>
            </a:pPr>
            <a:endParaRPr lang="en-US" kern="0" dirty="0">
              <a:solidFill>
                <a:srgbClr val="374673"/>
              </a:solidFill>
              <a:latin typeface="Arial"/>
              <a:ea typeface="ＭＳ Ｐゴシック"/>
              <a:cs typeface="Arial"/>
            </a:endParaRPr>
          </a:p>
          <a:p>
            <a:pPr marL="304792" indent="-304792">
              <a:buClr>
                <a:srgbClr val="374673"/>
              </a:buClr>
              <a:buFont typeface="+mj-lt"/>
              <a:buAutoNum type="arabicPeriod" startAt="26"/>
              <a:defRPr/>
            </a:pPr>
            <a:endParaRPr lang="en-US" kern="0" dirty="0">
              <a:solidFill>
                <a:srgbClr val="374673"/>
              </a:solidFill>
              <a:latin typeface="Arial"/>
              <a:ea typeface="ＭＳ Ｐゴシック"/>
              <a:cs typeface="Arial"/>
            </a:endParaRPr>
          </a:p>
          <a:p>
            <a:pPr marL="304792" indent="-304792">
              <a:buClr>
                <a:srgbClr val="374673"/>
              </a:buClr>
              <a:buFont typeface="+mj-lt"/>
              <a:buAutoNum type="arabicPeriod" startAt="26"/>
              <a:defRPr/>
            </a:pPr>
            <a:endParaRPr lang="en-US" kern="0" dirty="0">
              <a:solidFill>
                <a:srgbClr val="374673"/>
              </a:solidFill>
              <a:latin typeface="Arial"/>
              <a:ea typeface="ＭＳ Ｐゴシック"/>
              <a:cs typeface="Arial"/>
            </a:endParaRPr>
          </a:p>
          <a:p>
            <a:endParaRPr lang="en-US" dirty="0"/>
          </a:p>
        </p:txBody>
      </p:sp>
      <p:sp>
        <p:nvSpPr>
          <p:cNvPr id="3" name="Text Placeholder 2"/>
          <p:cNvSpPr>
            <a:spLocks noGrp="1"/>
          </p:cNvSpPr>
          <p:nvPr>
            <p:ph type="body" sz="quarter" idx="13"/>
          </p:nvPr>
        </p:nvSpPr>
        <p:spPr>
          <a:xfrm>
            <a:off x="638401" y="-136991"/>
            <a:ext cx="5762400" cy="826757"/>
          </a:xfrm>
        </p:spPr>
        <p:txBody>
          <a:bodyPr/>
          <a:lstStyle/>
          <a:p>
            <a:r>
              <a:rPr lang="en-US"/>
              <a:t>References</a:t>
            </a:r>
          </a:p>
        </p:txBody>
      </p:sp>
    </p:spTree>
    <p:extLst>
      <p:ext uri="{BB962C8B-B14F-4D97-AF65-F5344CB8AC3E}">
        <p14:creationId xmlns:p14="http://schemas.microsoft.com/office/powerpoint/2010/main" val="4154977677"/>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891" indent="-342891">
              <a:buFont typeface="+mj-lt"/>
              <a:buAutoNum type="arabicPeriod"/>
            </a:pPr>
            <a:r>
              <a:rPr lang="en-US" dirty="0"/>
              <a:t>Slides 3-7 </a:t>
            </a:r>
            <a:r>
              <a:rPr lang="en-US" dirty="0" err="1"/>
              <a:t>Pittiruti</a:t>
            </a:r>
            <a:r>
              <a:rPr lang="en-US" dirty="0"/>
              <a:t>, M. (2022). Tip Navigation and Tip Location Methods. In: </a:t>
            </a:r>
            <a:r>
              <a:rPr lang="en-US" dirty="0" err="1"/>
              <a:t>Biasucci</a:t>
            </a:r>
            <a:r>
              <a:rPr lang="en-US" dirty="0"/>
              <a:t>, D.G., </a:t>
            </a:r>
            <a:r>
              <a:rPr lang="en-US" dirty="0" err="1"/>
              <a:t>Disma</a:t>
            </a:r>
            <a:r>
              <a:rPr lang="en-US" dirty="0"/>
              <a:t>, N.M., </a:t>
            </a:r>
            <a:r>
              <a:rPr lang="en-US" dirty="0" err="1"/>
              <a:t>Pittiruti</a:t>
            </a:r>
            <a:r>
              <a:rPr lang="en-US" dirty="0"/>
              <a:t>, M. (eds) Vascular Access in Neonates and Children. Springer, Cham. https://doi.org/10.1007/978-3-030-94709-5_6Journal of the Association for Vascular Access (2007) 12 (3): 138–139.https://doi.org/10.2309/java.12-3-8</a:t>
            </a:r>
          </a:p>
          <a:p>
            <a:pPr marL="342891" indent="-342891">
              <a:buFont typeface="+mj-lt"/>
              <a:buAutoNum type="arabicPeriod"/>
            </a:pPr>
            <a:r>
              <a:rPr lang="en-US" dirty="0"/>
              <a:t>Slide 8 </a:t>
            </a:r>
            <a:r>
              <a:rPr lang="en-US" dirty="0" err="1"/>
              <a:t>Anästhesiol</a:t>
            </a:r>
            <a:r>
              <a:rPr lang="en-US" dirty="0"/>
              <a:t> </a:t>
            </a:r>
            <a:r>
              <a:rPr lang="en-US" dirty="0" err="1"/>
              <a:t>Intensivmed</a:t>
            </a:r>
            <a:r>
              <a:rPr lang="en-US" dirty="0"/>
              <a:t> </a:t>
            </a:r>
            <a:r>
              <a:rPr lang="en-US" dirty="0" err="1"/>
              <a:t>Notfallmed</a:t>
            </a:r>
            <a:r>
              <a:rPr lang="en-US" dirty="0"/>
              <a:t> </a:t>
            </a:r>
            <a:r>
              <a:rPr lang="en-US" dirty="0" err="1"/>
              <a:t>Schmerzther</a:t>
            </a:r>
            <a:r>
              <a:rPr lang="en-US" dirty="0"/>
              <a:t> 1998; 33(2): 117-118 DOI: 10.1055/s-2007-994223</a:t>
            </a:r>
          </a:p>
          <a:p>
            <a:pPr marL="342891" indent="-342891">
              <a:buFont typeface="+mj-lt"/>
              <a:buAutoNum type="arabicPeriod"/>
            </a:pPr>
            <a:r>
              <a:rPr lang="en-US" dirty="0"/>
              <a:t>Slide 9 </a:t>
            </a:r>
            <a:r>
              <a:rPr lang="en-US" dirty="0" err="1"/>
              <a:t>Anestesiol</a:t>
            </a:r>
            <a:r>
              <a:rPr lang="en-US" dirty="0"/>
              <a:t>. </a:t>
            </a:r>
            <a:r>
              <a:rPr lang="en-US" dirty="0" err="1"/>
              <a:t>Intensivemed</a:t>
            </a:r>
            <a:r>
              <a:rPr lang="en-US" dirty="0"/>
              <a:t>. </a:t>
            </a:r>
            <a:r>
              <a:rPr lang="en-US" dirty="0" err="1"/>
              <a:t>Notfallmed</a:t>
            </a:r>
            <a:r>
              <a:rPr lang="en-US" dirty="0"/>
              <a:t>. </a:t>
            </a:r>
            <a:r>
              <a:rPr lang="en-US" dirty="0" err="1"/>
              <a:t>Schmerzther</a:t>
            </a:r>
            <a:r>
              <a:rPr lang="en-US" dirty="0"/>
              <a:t> 1998 33 117</a:t>
            </a:r>
          </a:p>
          <a:p>
            <a:pPr marL="342891" indent="-342891">
              <a:buFont typeface="+mj-lt"/>
              <a:buAutoNum type="arabicPeriod"/>
            </a:pPr>
            <a:r>
              <a:rPr lang="en-US" dirty="0"/>
              <a:t>Slide 10 </a:t>
            </a:r>
            <a:r>
              <a:rPr lang="en-US" dirty="0" err="1"/>
              <a:t>Anesth</a:t>
            </a:r>
            <a:r>
              <a:rPr lang="en-US" dirty="0"/>
              <a:t> </a:t>
            </a:r>
            <a:r>
              <a:rPr lang="en-US" dirty="0" err="1"/>
              <a:t>Analg</a:t>
            </a:r>
            <a:r>
              <a:rPr lang="en-US" dirty="0"/>
              <a:t>. 2007 Jan;104(1):65-70. </a:t>
            </a:r>
            <a:r>
              <a:rPr lang="en-US" dirty="0" err="1"/>
              <a:t>doi</a:t>
            </a:r>
            <a:r>
              <a:rPr lang="en-US" dirty="0"/>
              <a:t>: 10.1213/01.ane.0000250224.02440.fe. </a:t>
            </a:r>
          </a:p>
          <a:p>
            <a:pPr marL="342891" indent="-342891">
              <a:buFont typeface="+mj-lt"/>
              <a:buAutoNum type="arabicPeriod"/>
            </a:pPr>
            <a:r>
              <a:rPr lang="en-US" dirty="0"/>
              <a:t>Slide 11 </a:t>
            </a:r>
            <a:r>
              <a:rPr lang="en-US" dirty="0" err="1"/>
              <a:t>Anaesthesist</a:t>
            </a:r>
            <a:r>
              <a:rPr lang="en-US" dirty="0"/>
              <a:t>. 2005 Oct;54(10):983-90. </a:t>
            </a:r>
            <a:r>
              <a:rPr lang="en-US" dirty="0" err="1"/>
              <a:t>doi</a:t>
            </a:r>
            <a:r>
              <a:rPr lang="en-US" dirty="0"/>
              <a:t>: 10.1007/s00101-005-0886-2. </a:t>
            </a:r>
          </a:p>
          <a:p>
            <a:pPr marL="342891" indent="-342891">
              <a:buFont typeface="+mj-lt"/>
              <a:buAutoNum type="arabicPeriod"/>
            </a:pPr>
            <a:r>
              <a:rPr lang="it-IT" dirty="0">
                <a:hlinkClick r:id="rId2"/>
              </a:rPr>
              <a:t>Slides 15 e 17-18 </a:t>
            </a:r>
            <a:r>
              <a:rPr lang="it-IT" dirty="0" err="1">
                <a:hlinkClick r:id="rId2"/>
              </a:rPr>
              <a:t>Youtube</a:t>
            </a:r>
            <a:r>
              <a:rPr lang="it-IT" dirty="0">
                <a:hlinkClick r:id="rId2"/>
              </a:rPr>
              <a:t> </a:t>
            </a:r>
            <a:r>
              <a:rPr lang="it-IT" dirty="0" err="1">
                <a:hlinkClick r:id="rId2"/>
              </a:rPr>
              <a:t>Teleflex</a:t>
            </a:r>
            <a:r>
              <a:rPr lang="it-IT" dirty="0">
                <a:hlinkClick r:id="rId2"/>
              </a:rPr>
              <a:t> Account</a:t>
            </a:r>
          </a:p>
          <a:p>
            <a:pPr marL="342891" indent="-342891">
              <a:buFont typeface="+mj-lt"/>
              <a:buAutoNum type="arabicPeriod"/>
            </a:pPr>
            <a:r>
              <a:rPr lang="it-IT" dirty="0">
                <a:hlinkClick r:id="rId2"/>
              </a:rPr>
              <a:t>Slides 21-25  https://journals.sagepub.com/doi/full/10.1177/1129729818778929</a:t>
            </a:r>
            <a:endParaRPr lang="it-IT" dirty="0"/>
          </a:p>
          <a:p>
            <a:pPr marL="342891" indent="-342891">
              <a:buFont typeface="+mj-lt"/>
              <a:buAutoNum type="arabicPeriod"/>
            </a:pPr>
            <a:r>
              <a:rPr lang="en-US" dirty="0"/>
              <a:t>Slide 28 </a:t>
            </a:r>
            <a:r>
              <a:rPr lang="it-IT" dirty="0"/>
              <a:t>Supplemento ordinario alla “Gazzetta Ufficiale„ n. 201 del 12 agosto 2020 - Serie generale</a:t>
            </a:r>
            <a:endParaRPr lang="en-US" dirty="0"/>
          </a:p>
        </p:txBody>
      </p:sp>
      <p:sp>
        <p:nvSpPr>
          <p:cNvPr id="3" name="Text Placeholder 2"/>
          <p:cNvSpPr>
            <a:spLocks noGrp="1"/>
          </p:cNvSpPr>
          <p:nvPr>
            <p:ph type="body" sz="quarter" idx="13"/>
          </p:nvPr>
        </p:nvSpPr>
        <p:spPr/>
        <p:txBody>
          <a:bodyPr/>
          <a:lstStyle/>
          <a:p>
            <a:r>
              <a:rPr lang="en-US"/>
              <a:t>References</a:t>
            </a:r>
          </a:p>
        </p:txBody>
      </p:sp>
    </p:spTree>
    <p:extLst>
      <p:ext uri="{BB962C8B-B14F-4D97-AF65-F5344CB8AC3E}">
        <p14:creationId xmlns:p14="http://schemas.microsoft.com/office/powerpoint/2010/main" val="2431068021"/>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2697487"/>
            <a:ext cx="12248684" cy="2144113"/>
          </a:xfrm>
          <a:prstGeom prst="rect">
            <a:avLst/>
          </a:prstGeom>
          <a:noFill/>
        </p:spPr>
        <p:txBody>
          <a:bodyPr wrap="square" rtlCol="0">
            <a:spAutoFit/>
          </a:bodyPr>
          <a:lstStyle/>
          <a:p>
            <a:pPr algn="ctr" defTabSz="609585"/>
            <a:r>
              <a:rPr lang="en-US" sz="13333" b="1" i="1">
                <a:solidFill>
                  <a:srgbClr val="FFFFFF">
                    <a:alpha val="10000"/>
                  </a:srgbClr>
                </a:solidFill>
                <a:latin typeface="Arial"/>
                <a:cs typeface="Arial"/>
              </a:rPr>
              <a:t>Questions?</a:t>
            </a:r>
          </a:p>
        </p:txBody>
      </p:sp>
      <p:sp>
        <p:nvSpPr>
          <p:cNvPr id="3" name="TextBox 2"/>
          <p:cNvSpPr txBox="1"/>
          <p:nvPr/>
        </p:nvSpPr>
        <p:spPr>
          <a:xfrm>
            <a:off x="2462168" y="2744987"/>
            <a:ext cx="7874000" cy="1077218"/>
          </a:xfrm>
          <a:prstGeom prst="rect">
            <a:avLst/>
          </a:prstGeom>
          <a:noFill/>
        </p:spPr>
        <p:txBody>
          <a:bodyPr wrap="square" rtlCol="0">
            <a:spAutoFit/>
          </a:bodyPr>
          <a:lstStyle/>
          <a:p>
            <a:pPr algn="ctr" defTabSz="609585"/>
            <a:r>
              <a:rPr lang="en-US" sz="6400" b="1" i="1">
                <a:solidFill>
                  <a:srgbClr val="FFFFFF"/>
                </a:solidFill>
                <a:effectLst>
                  <a:outerShdw blurRad="50800" dist="38100" dir="2700000" algn="tl" rotWithShape="0">
                    <a:srgbClr val="000000">
                      <a:alpha val="20000"/>
                    </a:srgbClr>
                  </a:outerShdw>
                </a:effectLst>
                <a:latin typeface="Arial"/>
                <a:cs typeface="Arial"/>
              </a:rPr>
              <a:t>Any Questions?</a:t>
            </a:r>
          </a:p>
        </p:txBody>
      </p:sp>
      <p:sp>
        <p:nvSpPr>
          <p:cNvPr id="5" name="TextBox 4"/>
          <p:cNvSpPr txBox="1"/>
          <p:nvPr/>
        </p:nvSpPr>
        <p:spPr>
          <a:xfrm>
            <a:off x="8733453" y="0"/>
            <a:ext cx="3458547" cy="246221"/>
          </a:xfrm>
          <a:prstGeom prst="rect">
            <a:avLst/>
          </a:prstGeom>
          <a:noFill/>
        </p:spPr>
        <p:txBody>
          <a:bodyPr wrap="none" rtlCol="0">
            <a:noAutofit/>
          </a:bodyPr>
          <a:lstStyle/>
          <a:p>
            <a:pPr algn="r" defTabSz="609585" hangingPunct="0"/>
            <a:r>
              <a:rPr lang="en-US" sz="800">
                <a:solidFill>
                  <a:srgbClr val="4F4F4F">
                    <a:lumMod val="75000"/>
                  </a:srgbClr>
                </a:solidFill>
                <a:latin typeface="Arial"/>
              </a:rPr>
              <a:t>MCI-2023-0581</a:t>
            </a:r>
          </a:p>
        </p:txBody>
      </p:sp>
      <p:sp>
        <p:nvSpPr>
          <p:cNvPr id="7" name="Rectangle 6"/>
          <p:cNvSpPr/>
          <p:nvPr/>
        </p:nvSpPr>
        <p:spPr>
          <a:xfrm>
            <a:off x="608326" y="6209089"/>
            <a:ext cx="7016045" cy="461665"/>
          </a:xfrm>
          <a:prstGeom prst="rect">
            <a:avLst/>
          </a:prstGeom>
        </p:spPr>
        <p:txBody>
          <a:bodyPr wrap="square" rIns="0" anchor="b" anchorCtr="0">
            <a:spAutoFit/>
          </a:bodyPr>
          <a:lstStyle/>
          <a:p>
            <a:pPr defTabSz="609585"/>
            <a:endParaRPr lang="en-US" sz="800">
              <a:solidFill>
                <a:srgbClr val="4F4F4F">
                  <a:lumMod val="75000"/>
                </a:srgbClr>
              </a:solidFill>
              <a:latin typeface="Arial"/>
            </a:endParaRPr>
          </a:p>
          <a:p>
            <a:pPr defTabSz="609585"/>
            <a:r>
              <a:rPr lang="en-US" sz="800">
                <a:solidFill>
                  <a:srgbClr val="4F4F4F">
                    <a:lumMod val="75000"/>
                  </a:srgbClr>
                </a:solidFill>
                <a:latin typeface="Arial"/>
              </a:rPr>
              <a:t>Teleflex, the Teleflex logo are trademarks or registered trademarks of Teleflex Incorporated or its affiliates, in the U.S. and/or other countries.</a:t>
            </a:r>
          </a:p>
          <a:p>
            <a:pPr defTabSz="609585"/>
            <a:r>
              <a:rPr lang="en-US" sz="800">
                <a:solidFill>
                  <a:srgbClr val="4F4F4F">
                    <a:lumMod val="75000"/>
                  </a:srgbClr>
                </a:solidFill>
                <a:latin typeface="Arial"/>
              </a:rPr>
              <a:t>© 2023 Teleflex Incorporated. All rights reserved. MCI-2023-0581</a:t>
            </a:r>
          </a:p>
        </p:txBody>
      </p:sp>
    </p:spTree>
    <p:extLst>
      <p:ext uri="{BB962C8B-B14F-4D97-AF65-F5344CB8AC3E}">
        <p14:creationId xmlns:p14="http://schemas.microsoft.com/office/powerpoint/2010/main" val="3570920701"/>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2697488"/>
            <a:ext cx="12248684" cy="2144113"/>
          </a:xfrm>
          <a:prstGeom prst="rect">
            <a:avLst/>
          </a:prstGeom>
          <a:noFill/>
        </p:spPr>
        <p:txBody>
          <a:bodyPr wrap="square" rtlCol="0">
            <a:spAutoFit/>
          </a:bodyPr>
          <a:lstStyle/>
          <a:p>
            <a:pPr algn="ctr" defTabSz="609585"/>
            <a:r>
              <a:rPr lang="en-US" sz="13333" b="1" i="1">
                <a:solidFill>
                  <a:srgbClr val="FFFFFF">
                    <a:alpha val="10000"/>
                  </a:srgbClr>
                </a:solidFill>
                <a:latin typeface="Arial"/>
                <a:cs typeface="Arial"/>
              </a:rPr>
              <a:t>Thank You</a:t>
            </a:r>
          </a:p>
        </p:txBody>
      </p:sp>
      <p:sp>
        <p:nvSpPr>
          <p:cNvPr id="3" name="TextBox 2"/>
          <p:cNvSpPr txBox="1"/>
          <p:nvPr/>
        </p:nvSpPr>
        <p:spPr>
          <a:xfrm>
            <a:off x="2462168" y="2744987"/>
            <a:ext cx="7874000" cy="1077218"/>
          </a:xfrm>
          <a:prstGeom prst="rect">
            <a:avLst/>
          </a:prstGeom>
          <a:noFill/>
        </p:spPr>
        <p:txBody>
          <a:bodyPr wrap="square" rtlCol="0">
            <a:spAutoFit/>
          </a:bodyPr>
          <a:lstStyle/>
          <a:p>
            <a:pPr algn="ctr" defTabSz="609585"/>
            <a:r>
              <a:rPr lang="en-US" sz="6400" b="1" i="1">
                <a:solidFill>
                  <a:srgbClr val="FFFFFF"/>
                </a:solidFill>
                <a:effectLst>
                  <a:outerShdw blurRad="50800" dist="38100" dir="2700000" algn="tl" rotWithShape="0">
                    <a:srgbClr val="000000">
                      <a:alpha val="20000"/>
                    </a:srgbClr>
                  </a:outerShdw>
                </a:effectLst>
                <a:latin typeface="Arial"/>
                <a:cs typeface="Arial"/>
              </a:rPr>
              <a:t>Thank You</a:t>
            </a:r>
          </a:p>
        </p:txBody>
      </p:sp>
      <p:sp>
        <p:nvSpPr>
          <p:cNvPr id="5" name="TextBox 4"/>
          <p:cNvSpPr txBox="1"/>
          <p:nvPr/>
        </p:nvSpPr>
        <p:spPr>
          <a:xfrm>
            <a:off x="8739337" y="30167"/>
            <a:ext cx="3458547" cy="246221"/>
          </a:xfrm>
          <a:prstGeom prst="rect">
            <a:avLst/>
          </a:prstGeom>
          <a:noFill/>
        </p:spPr>
        <p:txBody>
          <a:bodyPr wrap="none" rtlCol="0">
            <a:noAutofit/>
          </a:bodyPr>
          <a:lstStyle/>
          <a:p>
            <a:pPr algn="r" defTabSz="609585" hangingPunct="0"/>
            <a:r>
              <a:rPr lang="en-US" sz="800">
                <a:solidFill>
                  <a:srgbClr val="4F4F4F">
                    <a:lumMod val="75000"/>
                  </a:srgbClr>
                </a:solidFill>
                <a:latin typeface="Arial"/>
              </a:rPr>
              <a:t>MCI-2023-0581</a:t>
            </a:r>
          </a:p>
        </p:txBody>
      </p:sp>
      <p:sp>
        <p:nvSpPr>
          <p:cNvPr id="7" name="Rectangle 6"/>
          <p:cNvSpPr/>
          <p:nvPr/>
        </p:nvSpPr>
        <p:spPr>
          <a:xfrm>
            <a:off x="618156" y="6342033"/>
            <a:ext cx="7016045" cy="338554"/>
          </a:xfrm>
          <a:prstGeom prst="rect">
            <a:avLst/>
          </a:prstGeom>
        </p:spPr>
        <p:txBody>
          <a:bodyPr wrap="square" rIns="0" anchor="b" anchorCtr="0">
            <a:spAutoFit/>
          </a:bodyPr>
          <a:lstStyle/>
          <a:p>
            <a:pPr defTabSz="609585"/>
            <a:r>
              <a:rPr lang="en-US" sz="800">
                <a:solidFill>
                  <a:srgbClr val="4F4F4F">
                    <a:lumMod val="75000"/>
                  </a:srgbClr>
                </a:solidFill>
                <a:latin typeface="Arial"/>
              </a:rPr>
              <a:t>Teleflex, the Teleflex logo are trademarks or registered trademarks of Teleflex Incorporated or its affiliates, in the U.S. and/or other countries.</a:t>
            </a:r>
          </a:p>
          <a:p>
            <a:pPr defTabSz="609585"/>
            <a:r>
              <a:rPr lang="en-US" sz="800">
                <a:solidFill>
                  <a:srgbClr val="4F4F4F">
                    <a:lumMod val="75000"/>
                  </a:srgbClr>
                </a:solidFill>
                <a:latin typeface="Arial"/>
              </a:rPr>
              <a:t>© 2023 Teleflex Incorporated. All rights reserved. MCI-2023-0581</a:t>
            </a:r>
          </a:p>
        </p:txBody>
      </p:sp>
    </p:spTree>
    <p:extLst>
      <p:ext uri="{BB962C8B-B14F-4D97-AF65-F5344CB8AC3E}">
        <p14:creationId xmlns:p14="http://schemas.microsoft.com/office/powerpoint/2010/main" val="1819798616"/>
      </p:ext>
    </p:extLst>
  </p:cSld>
  <p:clrMapOvr>
    <a:masterClrMapping/>
  </p:clrMapOvr>
  <p:transition spd="slow">
    <p:fade/>
  </p:transition>
</p:sld>
</file>

<file path=ppt/theme/theme1.xml><?xml version="1.0" encoding="utf-8"?>
<a:theme xmlns:a="http://schemas.openxmlformats.org/drawingml/2006/main" name="Teleflex_PPT_Template_4x3_031114">
  <a:themeElements>
    <a:clrScheme name="Custom 17">
      <a:dk1>
        <a:srgbClr val="00205B"/>
      </a:dk1>
      <a:lt1>
        <a:srgbClr val="FFFFFF"/>
      </a:lt1>
      <a:dk2>
        <a:srgbClr val="4F4F4F"/>
      </a:dk2>
      <a:lt2>
        <a:srgbClr val="808080"/>
      </a:lt2>
      <a:accent1>
        <a:srgbClr val="013073"/>
      </a:accent1>
      <a:accent2>
        <a:srgbClr val="4F4F4F"/>
      </a:accent2>
      <a:accent3>
        <a:srgbClr val="00A9CE"/>
      </a:accent3>
      <a:accent4>
        <a:srgbClr val="78BE20"/>
      </a:accent4>
      <a:accent5>
        <a:srgbClr val="FFA300"/>
      </a:accent5>
      <a:accent6>
        <a:srgbClr val="E03C31"/>
      </a:accent6>
      <a:hlink>
        <a:srgbClr val="013073"/>
      </a:hlink>
      <a:folHlink>
        <a:srgbClr val="1474FC"/>
      </a:folHlink>
    </a:clrScheme>
    <a:fontScheme name="Arial /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solidFill>
          <a:schemeClr val="accent6">
            <a:lumMod val="40000"/>
            <a:lumOff val="60000"/>
            <a:alpha val="24000"/>
          </a:schemeClr>
        </a:solidFill>
        <a:effectLst/>
      </a:spPr>
      <a:bodyPr/>
      <a:lstStyle>
        <a:defPPr>
          <a:defRPr dirty="0" smtClean="0"/>
        </a:defPPr>
      </a:lstStyle>
    </a:txDef>
  </a:objectDefaults>
  <a:extraClrSchemeLst/>
  <a:extLst>
    <a:ext uri="{05A4C25C-085E-4340-85A3-A5531E510DB2}">
      <thm15:themeFamily xmlns:thm15="http://schemas.microsoft.com/office/thememl/2012/main" name="Teleflex_PPT_Template_ 4x3_0314" id="{C46F79DF-2CDE-45A2-83FC-94E0BC6CD571}" vid="{173D6FBD-7BF9-4DE8-B242-8A4BACBD441C}"/>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DD01F6761184C4888E3BE67B575FE9F" ma:contentTypeVersion="3" ma:contentTypeDescription="Creare un nuovo documento." ma:contentTypeScope="" ma:versionID="ba1c64bda1bcc14f6114acc47d058113">
  <xsd:schema xmlns:xsd="http://www.w3.org/2001/XMLSchema" xmlns:xs="http://www.w3.org/2001/XMLSchema" xmlns:p="http://schemas.microsoft.com/office/2006/metadata/properties" xmlns:ns2="36690098-c349-4ba6-a715-6c9c916c667f" targetNamespace="http://schemas.microsoft.com/office/2006/metadata/properties" ma:root="true" ma:fieldsID="b54911e2dbff9a11c32740b18a660908" ns2:_="">
    <xsd:import namespace="36690098-c349-4ba6-a715-6c9c916c667f"/>
    <xsd:element name="properties">
      <xsd:complexType>
        <xsd:sequence>
          <xsd:element name="documentManagement">
            <xsd:complexType>
              <xsd:all>
                <xsd:element ref="ns2:MediaServiceMetadata" minOccurs="0"/>
                <xsd:element ref="ns2:MediaServiceFastMetadata"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690098-c349-4ba6-a715-6c9c916c66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B45099-8FCF-494E-B650-6DAE7FAF17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690098-c349-4ba6-a715-6c9c916c66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842F1F5-CACC-4597-9B37-237E62C5542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116</TotalTime>
  <Words>3387</Words>
  <Application>Microsoft Office PowerPoint</Application>
  <PresentationFormat>Widescreen</PresentationFormat>
  <Paragraphs>305</Paragraphs>
  <Slides>48</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48</vt:i4>
      </vt:variant>
    </vt:vector>
  </HeadingPairs>
  <TitlesOfParts>
    <vt:vector size="57" baseType="lpstr">
      <vt:lpstr>.SFNS</vt:lpstr>
      <vt:lpstr>-apple-system</vt:lpstr>
      <vt:lpstr>Arial</vt:lpstr>
      <vt:lpstr>Avant Garde</vt:lpstr>
      <vt:lpstr>Calibri</vt:lpstr>
      <vt:lpstr>EgyptienneDBolExt</vt:lpstr>
      <vt:lpstr>Helvetica</vt:lpstr>
      <vt:lpstr>Verdana</vt:lpstr>
      <vt:lpstr>Teleflex_PPT_Template_4x3_031114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 Germany, the local anaesthesia society concluded as early as 1998 that it is permissible to use the ECG method instead of radiological monitoring (provided immediate complications can otherwise be ruled out):- established method and equally effective compared to radiology (both metal-guided technique and liquid column)- lower expenditure of resources- less exposure to ionising radiation</vt:lpstr>
      <vt:lpstr>TECNICA DELL’ECG INTRACAVITARIO</vt:lpstr>
      <vt:lpstr> LIMITATIONS OF ELECTROCARDIOGRAPHIC TECHNIQUE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bobo mussa</dc:creator>
  <cp:lastModifiedBy>bobo mussa</cp:lastModifiedBy>
  <cp:revision>8</cp:revision>
  <dcterms:created xsi:type="dcterms:W3CDTF">2023-05-27T09:14:31Z</dcterms:created>
  <dcterms:modified xsi:type="dcterms:W3CDTF">2023-11-10T08:35:44Z</dcterms:modified>
</cp:coreProperties>
</file>