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wmf" ContentType="image/x-wm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85" r:id="rId15"/>
    <p:sldId id="286" r:id="rId16"/>
    <p:sldId id="270" r:id="rId17"/>
    <p:sldId id="271" r:id="rId18"/>
    <p:sldId id="272" r:id="rId19"/>
    <p:sldId id="273" r:id="rId20"/>
    <p:sldId id="274" r:id="rId21"/>
    <p:sldId id="279" r:id="rId22"/>
    <p:sldId id="290" r:id="rId23"/>
    <p:sldId id="287" r:id="rId24"/>
    <p:sldId id="280" r:id="rId25"/>
    <p:sldId id="283" r:id="rId26"/>
    <p:sldId id="284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1"/>
  </p:normalViewPr>
  <p:slideViewPr>
    <p:cSldViewPr>
      <p:cViewPr>
        <p:scale>
          <a:sx n="90" d="100"/>
          <a:sy n="90" d="100"/>
        </p:scale>
        <p:origin x="1744" y="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Cartel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3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8620516185477"/>
          <c:y val="0.228028215359264"/>
          <c:w val="0.754978500027922"/>
          <c:h val="0.719736123854543"/>
        </c:manualLayout>
      </c:layout>
      <c:pie3DChart>
        <c:varyColors val="1"/>
        <c:ser>
          <c:idx val="0"/>
          <c:order val="0"/>
          <c:explosion val="6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65-41B1-8B05-4BE68D3A53D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65-41B1-8B05-4BE68D3A53D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D65-41B1-8B05-4BE68D3A53D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D65-41B1-8B05-4BE68D3A53D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D65-41B1-8B05-4BE68D3A53D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D65-41B1-8B05-4BE68D3A53D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D65-41B1-8B05-4BE68D3A53D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D65-41B1-8B05-4BE68D3A53D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D65-41B1-8B05-4BE68D3A53D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D65-41B1-8B05-4BE68D3A53DE}"/>
              </c:ext>
            </c:extLst>
          </c:dPt>
          <c:dLbls>
            <c:dLbl>
              <c:idx val="0"/>
              <c:layout>
                <c:manualLayout>
                  <c:x val="0.00138894356955375"/>
                  <c:y val="0.196715568867626"/>
                </c:manualLayout>
              </c:layout>
              <c:tx>
                <c:rich>
                  <a:bodyPr rot="0" vert="horz"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AC2BD241-6692-8046-924D-A2865F29EA89}" type="CATEGORYNAM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[NOME CATEGORIA]</a:t>
                    </a:fld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 </a:t>
                    </a:r>
                    <a:fld id="{9DFFA704-E190-3046-8FBA-48E6216868E2}" type="PERCENTAGE">
                      <a:rPr lang="en-US" baseline="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[PERCENTUALE]</a:t>
                    </a:fld>
                    <a:endParaRPr lang="en-US" baseline="0" dirty="0" smtClean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16159776902887"/>
                      <c:h val="0.15517831990288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0277777777778"/>
                  <c:y val="-0.1185337402151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0.0875"/>
                  <c:y val="-0.201759557812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layout>
                <c:manualLayout>
                  <c:x val="0.0888888888888888"/>
                  <c:y val="-0.1688077087522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4"/>
              <c:layout>
                <c:manualLayout>
                  <c:x val="0.0513888888888889"/>
                  <c:y val="0.00504398894532385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1718BAFD-83EC-D04E-89B1-47562C55DD00}" type="CATEGORYNAME">
                      <a:rPr lang="en-US" smtClean="0"/>
                      <a:pPr>
                        <a:defRPr/>
                      </a:pPr>
                      <a:t>[NOME CATEGORIA]</a:t>
                    </a:fld>
                    <a:r>
                      <a:rPr lang="en-US" baseline="0" dirty="0" smtClean="0"/>
                      <a:t> </a:t>
                    </a:r>
                    <a:fld id="{D1FE2DD0-7BEC-2940-ABA9-7F72643C3DD3}" type="PERCENTAGE">
                      <a:rPr lang="en-US" baseline="0" smtClean="0"/>
                      <a:pPr>
                        <a:defRPr/>
                      </a:pPr>
                      <a:t>[PERCENTUALE]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61131999125109"/>
                      <c:h val="0.10597420774125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0171537620297463"/>
                  <c:y val="-0.0203941976651892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229B8BA3-A34D-5344-AC0C-0EB9F0C944E9}" type="CATEGORYNAME">
                      <a:rPr lang="en-US" smtClean="0"/>
                      <a:pPr>
                        <a:defRPr/>
                      </a:pPr>
                      <a:t>[NOME CATEGORIA]</a:t>
                    </a:fld>
                    <a:r>
                      <a:rPr lang="en-US" baseline="0" dirty="0" smtClean="0"/>
                      <a:t> </a:t>
                    </a:r>
                    <a:fld id="{63CBF277-1E91-EF40-85A6-95A5905DBE6F}" type="PERCENTAGE">
                      <a:rPr lang="en-US" baseline="0" smtClean="0"/>
                      <a:pPr>
                        <a:defRPr/>
                      </a:pPr>
                      <a:t>[PERCENTUALE]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15777777777778"/>
                      <c:h val="0.10597420774125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00560630041409532"/>
                  <c:y val="-0.0578718298579124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1E5760BA-517A-5540-A445-CD8CDBF377DB}" type="CATEGORYNAME">
                      <a:rPr lang="en-US" smtClean="0"/>
                      <a:pPr>
                        <a:defRPr/>
                      </a:pPr>
                      <a:t>[NOME CATEGORIA]</a:t>
                    </a:fld>
                    <a:r>
                      <a:rPr lang="en-US" baseline="0" dirty="0" smtClean="0"/>
                      <a:t> </a:t>
                    </a:r>
                    <a:fld id="{90ECE7D1-AF13-104E-A581-609AA76A0644}" type="PERCENTAGE">
                      <a:rPr lang="en-US" baseline="0" smtClean="0"/>
                      <a:pPr>
                        <a:defRPr/>
                      </a:pPr>
                      <a:t>[PERCENTUALE]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51298665791776"/>
                      <c:h val="0.10597420774125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0.00972222222222222"/>
                  <c:y val="0.0163929640723022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29AA39B9-0842-CA4B-9ACD-D0A8EDCABCA8}" type="CATEGORYNAME">
                      <a:rPr lang="en-US" smtClean="0"/>
                      <a:pPr>
                        <a:defRPr/>
                      </a:pPr>
                      <a:t>[NOME CATEGORIA]</a:t>
                    </a:fld>
                    <a:r>
                      <a:rPr lang="en-US" baseline="0" dirty="0" smtClean="0"/>
                      <a:t>  </a:t>
                    </a:r>
                    <a:fld id="{CFC9F17D-262C-3E4A-B253-4BED001F14F1}" type="PERCENTAGE">
                      <a:rPr lang="en-US" baseline="0" smtClean="0"/>
                      <a:pPr>
                        <a:defRPr/>
                      </a:pPr>
                      <a:t>[PERCENTUALE]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66770888013998"/>
                      <c:h val="0.12239239175828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0.000692147856517935"/>
                  <c:y val="0.0201338563460033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CDDD362D-430B-024C-9A98-4B39FC863BA2}" type="CATEGORYNAME">
                      <a:rPr lang="en-US" smtClean="0"/>
                      <a:pPr>
                        <a:defRPr/>
                      </a:pPr>
                      <a:t>[NOME CATEGORIA]</a:t>
                    </a:fld>
                    <a:fld id="{66036601-BCC7-7C45-A667-9B2F19199236}" type="PERCENTAGE">
                      <a:rPr lang="en-US" baseline="0" smtClean="0"/>
                      <a:pPr>
                        <a:defRPr/>
                      </a:pPr>
                      <a:t>[PERCENTUALE]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33930555555556"/>
                      <c:h val="0.10597420774125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-0.0277853783902012"/>
                  <c:y val="-0.00496644257984545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2F081F7F-A96F-6A4A-872D-EB0649C8A28F}" type="CATEGORYNAME">
                      <a:rPr lang="en-US" smtClean="0"/>
                      <a:pPr>
                        <a:defRPr/>
                      </a:pPr>
                      <a:t>[NOME CATEGORIA]</a:t>
                    </a:fld>
                    <a:r>
                      <a:rPr lang="en-US" baseline="0" dirty="0" smtClean="0"/>
                      <a:t> </a:t>
                    </a:r>
                    <a:fld id="{AEC66D32-FE05-CD42-BC5E-55F9B11E9C96}" type="PERCENTAGE">
                      <a:rPr lang="en-US" baseline="0" smtClean="0"/>
                      <a:pPr>
                        <a:defRPr/>
                      </a:pPr>
                      <a:t>[PERCENTUALE]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1D65-41B1-8B05-4BE68D3A53D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79111111111111"/>
                      <c:h val="0.13248036964892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Foglio1!$F$1:$F$10</c:f>
              <c:strCache>
                <c:ptCount val="10"/>
                <c:pt idx="0">
                  <c:v>Stafilococco coagulasi negativo</c:v>
                </c:pt>
                <c:pt idx="1">
                  <c:v>Stafilococco aureo</c:v>
                </c:pt>
                <c:pt idx="2">
                  <c:v>Enterococchi</c:v>
                </c:pt>
                <c:pt idx="3">
                  <c:v>Candida species</c:v>
                </c:pt>
                <c:pt idx="4">
                  <c:v>Escherichia coli</c:v>
                </c:pt>
                <c:pt idx="5">
                  <c:v>Klebsiella species</c:v>
                </c:pt>
                <c:pt idx="6">
                  <c:v>Pseudomonas species</c:v>
                </c:pt>
                <c:pt idx="7">
                  <c:v>Enterobacter species</c:v>
                </c:pt>
                <c:pt idx="8">
                  <c:v>Serratia species </c:v>
                </c:pt>
                <c:pt idx="9">
                  <c:v>Acinetobacter baumannii</c:v>
                </c:pt>
              </c:strCache>
            </c:strRef>
          </c:cat>
          <c:val>
            <c:numRef>
              <c:f>Foglio1!$G$1:$G$10</c:f>
              <c:numCache>
                <c:formatCode>0%</c:formatCode>
                <c:ptCount val="10"/>
                <c:pt idx="0">
                  <c:v>0.31</c:v>
                </c:pt>
                <c:pt idx="1">
                  <c:v>0.2</c:v>
                </c:pt>
                <c:pt idx="2">
                  <c:v>0.09</c:v>
                </c:pt>
                <c:pt idx="3">
                  <c:v>0.09</c:v>
                </c:pt>
                <c:pt idx="4">
                  <c:v>0.06</c:v>
                </c:pt>
                <c:pt idx="5">
                  <c:v>0.05</c:v>
                </c:pt>
                <c:pt idx="6">
                  <c:v>0.04</c:v>
                </c:pt>
                <c:pt idx="7">
                  <c:v>0.04</c:v>
                </c:pt>
                <c:pt idx="8">
                  <c:v>0.02</c:v>
                </c:pt>
                <c:pt idx="9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1D65-41B1-8B05-4BE68D3A53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400">
          <a:latin typeface="Comic Sans MS" charset="0"/>
          <a:ea typeface="Comic Sans MS" charset="0"/>
          <a:cs typeface="Comic Sans MS" charset="0"/>
        </a:defRPr>
      </a:pPr>
      <a:endParaRPr lang="it-IT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1AFC1-DFDB-4892-8AF2-D762001AC869}" type="doc">
      <dgm:prSet loTypeId="urn:microsoft.com/office/officeart/2005/8/layout/cycle1" loCatId="cycle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it-IT"/>
        </a:p>
      </dgm:t>
    </dgm:pt>
    <dgm:pt modelId="{1D8D6D57-A433-42F0-8919-177F0222778B}">
      <dgm:prSet phldrT="[Testo]" custT="1"/>
      <dgm:spPr/>
      <dgm:t>
        <a:bodyPr/>
        <a:lstStyle/>
        <a:p>
          <a:r>
            <a:rPr lang="it-IT" sz="1600" dirty="0" smtClean="0">
              <a:latin typeface="Comic Sans MS" charset="0"/>
              <a:ea typeface="Comic Sans MS" charset="0"/>
              <a:cs typeface="Comic Sans MS" charset="0"/>
            </a:rPr>
            <a:t>Agente infettivo</a:t>
          </a:r>
          <a:endParaRPr lang="it-IT" sz="1600" dirty="0">
            <a:latin typeface="Comic Sans MS" charset="0"/>
            <a:ea typeface="Comic Sans MS" charset="0"/>
            <a:cs typeface="Comic Sans MS" charset="0"/>
          </a:endParaRPr>
        </a:p>
      </dgm:t>
    </dgm:pt>
    <dgm:pt modelId="{CC911F08-792E-48CA-8F53-DD08D56C68CA}" type="parTrans" cxnId="{FC1973B9-0B12-43DA-8CB3-958D61D771BC}">
      <dgm:prSet/>
      <dgm:spPr/>
      <dgm:t>
        <a:bodyPr/>
        <a:lstStyle/>
        <a:p>
          <a:endParaRPr lang="it-IT" sz="2000">
            <a:latin typeface="Comic Sans MS" charset="0"/>
            <a:ea typeface="Comic Sans MS" charset="0"/>
            <a:cs typeface="Comic Sans MS" charset="0"/>
          </a:endParaRPr>
        </a:p>
      </dgm:t>
    </dgm:pt>
    <dgm:pt modelId="{55375D58-9CC1-4DD8-A336-64D0E7FF94D7}" type="sibTrans" cxnId="{FC1973B9-0B12-43DA-8CB3-958D61D771BC}">
      <dgm:prSet custT="1"/>
      <dgm:spPr/>
      <dgm:t>
        <a:bodyPr/>
        <a:lstStyle/>
        <a:p>
          <a:endParaRPr lang="it-IT" sz="1200">
            <a:latin typeface="Comic Sans MS" charset="0"/>
            <a:ea typeface="Comic Sans MS" charset="0"/>
            <a:cs typeface="Comic Sans MS" charset="0"/>
          </a:endParaRPr>
        </a:p>
      </dgm:t>
    </dgm:pt>
    <dgm:pt modelId="{1B1A9FD1-482D-4B74-8980-28233B99D9B1}">
      <dgm:prSet phldrT="[Testo]" custT="1"/>
      <dgm:spPr/>
      <dgm:t>
        <a:bodyPr/>
        <a:lstStyle/>
        <a:p>
          <a:r>
            <a:rPr lang="it-IT" sz="1600" dirty="0" smtClean="0">
              <a:latin typeface="Comic Sans MS" charset="0"/>
              <a:ea typeface="Comic Sans MS" charset="0"/>
              <a:cs typeface="Comic Sans MS" charset="0"/>
            </a:rPr>
            <a:t>Serbatoio</a:t>
          </a:r>
          <a:endParaRPr lang="it-IT" sz="1600" dirty="0">
            <a:latin typeface="Comic Sans MS" charset="0"/>
            <a:ea typeface="Comic Sans MS" charset="0"/>
            <a:cs typeface="Comic Sans MS" charset="0"/>
          </a:endParaRPr>
        </a:p>
      </dgm:t>
    </dgm:pt>
    <dgm:pt modelId="{463718D4-D848-4F76-8BEA-07738CABF011}" type="parTrans" cxnId="{27275ED9-C691-474E-A2C6-85E1F9643423}">
      <dgm:prSet/>
      <dgm:spPr/>
      <dgm:t>
        <a:bodyPr/>
        <a:lstStyle/>
        <a:p>
          <a:endParaRPr lang="it-IT" sz="2000">
            <a:latin typeface="Comic Sans MS" charset="0"/>
            <a:ea typeface="Comic Sans MS" charset="0"/>
            <a:cs typeface="Comic Sans MS" charset="0"/>
          </a:endParaRPr>
        </a:p>
      </dgm:t>
    </dgm:pt>
    <dgm:pt modelId="{AFB171C8-1447-47CD-A58B-CA6FD3CF9E79}" type="sibTrans" cxnId="{27275ED9-C691-474E-A2C6-85E1F9643423}">
      <dgm:prSet custT="1"/>
      <dgm:spPr/>
      <dgm:t>
        <a:bodyPr/>
        <a:lstStyle/>
        <a:p>
          <a:endParaRPr lang="it-IT" sz="1200">
            <a:latin typeface="Comic Sans MS" charset="0"/>
            <a:ea typeface="Comic Sans MS" charset="0"/>
            <a:cs typeface="Comic Sans MS" charset="0"/>
          </a:endParaRPr>
        </a:p>
      </dgm:t>
    </dgm:pt>
    <dgm:pt modelId="{BE332C10-9907-4A1F-9440-F11CBD9720BD}">
      <dgm:prSet phldrT="[Testo]" custT="1"/>
      <dgm:spPr/>
      <dgm:t>
        <a:bodyPr/>
        <a:lstStyle/>
        <a:p>
          <a:r>
            <a:rPr lang="it-IT" sz="1600" dirty="0" smtClean="0">
              <a:latin typeface="Comic Sans MS" charset="0"/>
              <a:ea typeface="Comic Sans MS" charset="0"/>
              <a:cs typeface="Comic Sans MS" charset="0"/>
            </a:rPr>
            <a:t>Porta di uscita</a:t>
          </a:r>
          <a:endParaRPr lang="it-IT" sz="1600" dirty="0">
            <a:latin typeface="Comic Sans MS" charset="0"/>
            <a:ea typeface="Comic Sans MS" charset="0"/>
            <a:cs typeface="Comic Sans MS" charset="0"/>
          </a:endParaRPr>
        </a:p>
      </dgm:t>
    </dgm:pt>
    <dgm:pt modelId="{2A52E2C3-962A-4F8B-9FAB-3F8DF177DFB2}" type="parTrans" cxnId="{7FA1CF2B-7D6A-42C6-A907-64E35B09D299}">
      <dgm:prSet/>
      <dgm:spPr/>
      <dgm:t>
        <a:bodyPr/>
        <a:lstStyle/>
        <a:p>
          <a:endParaRPr lang="it-IT" sz="2000">
            <a:latin typeface="Comic Sans MS" charset="0"/>
            <a:ea typeface="Comic Sans MS" charset="0"/>
            <a:cs typeface="Comic Sans MS" charset="0"/>
          </a:endParaRPr>
        </a:p>
      </dgm:t>
    </dgm:pt>
    <dgm:pt modelId="{7B30266F-8A27-4DDE-B796-7A0EF9ACD99F}" type="sibTrans" cxnId="{7FA1CF2B-7D6A-42C6-A907-64E35B09D299}">
      <dgm:prSet custT="1"/>
      <dgm:spPr/>
      <dgm:t>
        <a:bodyPr/>
        <a:lstStyle/>
        <a:p>
          <a:endParaRPr lang="it-IT" sz="1200">
            <a:latin typeface="Comic Sans MS" charset="0"/>
            <a:ea typeface="Comic Sans MS" charset="0"/>
            <a:cs typeface="Comic Sans MS" charset="0"/>
          </a:endParaRPr>
        </a:p>
      </dgm:t>
    </dgm:pt>
    <dgm:pt modelId="{3943EF01-17AA-4304-9FAB-C46238DBDE94}">
      <dgm:prSet phldrT="[Testo]" custT="1"/>
      <dgm:spPr/>
      <dgm:t>
        <a:bodyPr/>
        <a:lstStyle/>
        <a:p>
          <a:r>
            <a:rPr lang="it-IT" sz="1600" dirty="0" smtClean="0">
              <a:latin typeface="Comic Sans MS" charset="0"/>
              <a:ea typeface="Comic Sans MS" charset="0"/>
              <a:cs typeface="Comic Sans MS" charset="0"/>
            </a:rPr>
            <a:t>Modalità di trasmissione</a:t>
          </a:r>
          <a:endParaRPr lang="it-IT" sz="1600" dirty="0">
            <a:latin typeface="Comic Sans MS" charset="0"/>
            <a:ea typeface="Comic Sans MS" charset="0"/>
            <a:cs typeface="Comic Sans MS" charset="0"/>
          </a:endParaRPr>
        </a:p>
      </dgm:t>
    </dgm:pt>
    <dgm:pt modelId="{14C4F4D0-8963-4F87-AF59-36DC3950A0C3}" type="parTrans" cxnId="{7A4327BE-E1AD-41AE-8BD3-ABDB03F22898}">
      <dgm:prSet/>
      <dgm:spPr/>
      <dgm:t>
        <a:bodyPr/>
        <a:lstStyle/>
        <a:p>
          <a:endParaRPr lang="it-IT" sz="2000">
            <a:latin typeface="Comic Sans MS" charset="0"/>
            <a:ea typeface="Comic Sans MS" charset="0"/>
            <a:cs typeface="Comic Sans MS" charset="0"/>
          </a:endParaRPr>
        </a:p>
      </dgm:t>
    </dgm:pt>
    <dgm:pt modelId="{C0E1D726-FDE0-4F03-9E77-3E5CA8FF3388}" type="sibTrans" cxnId="{7A4327BE-E1AD-41AE-8BD3-ABDB03F22898}">
      <dgm:prSet custT="1"/>
      <dgm:spPr/>
      <dgm:t>
        <a:bodyPr/>
        <a:lstStyle/>
        <a:p>
          <a:endParaRPr lang="it-IT" sz="1200">
            <a:latin typeface="Comic Sans MS" charset="0"/>
            <a:ea typeface="Comic Sans MS" charset="0"/>
            <a:cs typeface="Comic Sans MS" charset="0"/>
          </a:endParaRPr>
        </a:p>
      </dgm:t>
    </dgm:pt>
    <dgm:pt modelId="{9C9ED829-DAC8-4B8D-BB60-87B696F28014}">
      <dgm:prSet phldrT="[Testo]" custT="1"/>
      <dgm:spPr/>
      <dgm:t>
        <a:bodyPr/>
        <a:lstStyle/>
        <a:p>
          <a:r>
            <a:rPr lang="it-IT" sz="1600" dirty="0" smtClean="0">
              <a:latin typeface="Comic Sans MS" charset="0"/>
              <a:ea typeface="Comic Sans MS" charset="0"/>
              <a:cs typeface="Comic Sans MS" charset="0"/>
            </a:rPr>
            <a:t>Porta di entrata</a:t>
          </a:r>
          <a:endParaRPr lang="it-IT" sz="1600" dirty="0">
            <a:latin typeface="Comic Sans MS" charset="0"/>
            <a:ea typeface="Comic Sans MS" charset="0"/>
            <a:cs typeface="Comic Sans MS" charset="0"/>
          </a:endParaRPr>
        </a:p>
      </dgm:t>
    </dgm:pt>
    <dgm:pt modelId="{5E5D7C8B-9743-4F2A-BC80-093A335BF815}" type="parTrans" cxnId="{2546F007-4CCB-4352-A38D-773162619D0F}">
      <dgm:prSet/>
      <dgm:spPr/>
      <dgm:t>
        <a:bodyPr/>
        <a:lstStyle/>
        <a:p>
          <a:endParaRPr lang="it-IT" sz="2000">
            <a:latin typeface="Comic Sans MS" charset="0"/>
            <a:ea typeface="Comic Sans MS" charset="0"/>
            <a:cs typeface="Comic Sans MS" charset="0"/>
          </a:endParaRPr>
        </a:p>
      </dgm:t>
    </dgm:pt>
    <dgm:pt modelId="{A65BEA34-ADD9-4C36-AAE2-A085035D6075}" type="sibTrans" cxnId="{2546F007-4CCB-4352-A38D-773162619D0F}">
      <dgm:prSet custT="1"/>
      <dgm:spPr/>
      <dgm:t>
        <a:bodyPr/>
        <a:lstStyle/>
        <a:p>
          <a:endParaRPr lang="it-IT" sz="1200">
            <a:latin typeface="Comic Sans MS" charset="0"/>
            <a:ea typeface="Comic Sans MS" charset="0"/>
            <a:cs typeface="Comic Sans MS" charset="0"/>
          </a:endParaRPr>
        </a:p>
      </dgm:t>
    </dgm:pt>
    <dgm:pt modelId="{CDCC0E19-23E4-4BB8-89D8-808DF1908B27}">
      <dgm:prSet phldrT="[Testo]" custT="1"/>
      <dgm:spPr/>
      <dgm:t>
        <a:bodyPr/>
        <a:lstStyle/>
        <a:p>
          <a:r>
            <a:rPr lang="it-IT" sz="1600" dirty="0" smtClean="0">
              <a:latin typeface="Comic Sans MS" charset="0"/>
              <a:ea typeface="Comic Sans MS" charset="0"/>
              <a:cs typeface="Comic Sans MS" charset="0"/>
            </a:rPr>
            <a:t>Ospite suscettibile</a:t>
          </a:r>
          <a:endParaRPr lang="it-IT" sz="1600" dirty="0">
            <a:latin typeface="Comic Sans MS" charset="0"/>
            <a:ea typeface="Comic Sans MS" charset="0"/>
            <a:cs typeface="Comic Sans MS" charset="0"/>
          </a:endParaRPr>
        </a:p>
      </dgm:t>
    </dgm:pt>
    <dgm:pt modelId="{E6FD0395-61FD-41C9-81EF-D4C4FE1014F7}" type="parTrans" cxnId="{E9705318-4A08-4FBB-BB24-333E92DF2E45}">
      <dgm:prSet/>
      <dgm:spPr/>
      <dgm:t>
        <a:bodyPr/>
        <a:lstStyle/>
        <a:p>
          <a:endParaRPr lang="it-IT" sz="2000">
            <a:latin typeface="Comic Sans MS" charset="0"/>
            <a:ea typeface="Comic Sans MS" charset="0"/>
            <a:cs typeface="Comic Sans MS" charset="0"/>
          </a:endParaRPr>
        </a:p>
      </dgm:t>
    </dgm:pt>
    <dgm:pt modelId="{CA9BA25C-1754-45E2-AD39-477043F70730}" type="sibTrans" cxnId="{E9705318-4A08-4FBB-BB24-333E92DF2E45}">
      <dgm:prSet custT="1"/>
      <dgm:spPr/>
      <dgm:t>
        <a:bodyPr/>
        <a:lstStyle/>
        <a:p>
          <a:endParaRPr lang="it-IT" sz="1200">
            <a:latin typeface="Comic Sans MS" charset="0"/>
            <a:ea typeface="Comic Sans MS" charset="0"/>
            <a:cs typeface="Comic Sans MS" charset="0"/>
          </a:endParaRPr>
        </a:p>
      </dgm:t>
    </dgm:pt>
    <dgm:pt modelId="{64CB354A-63F8-49B8-984C-590D41FB83A6}" type="pres">
      <dgm:prSet presAssocID="{3DC1AFC1-DFDB-4892-8AF2-D762001AC86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2996246-BE3B-4E61-BD10-C1409976A9BC}" type="pres">
      <dgm:prSet presAssocID="{1D8D6D57-A433-42F0-8919-177F0222778B}" presName="dummy" presStyleCnt="0"/>
      <dgm:spPr/>
    </dgm:pt>
    <dgm:pt modelId="{12F2D3F4-A5CD-4DF1-A61A-FC5AE3AEE76E}" type="pres">
      <dgm:prSet presAssocID="{1D8D6D57-A433-42F0-8919-177F0222778B}" presName="node" presStyleLbl="revTx" presStyleIdx="0" presStyleCnt="6" custScaleX="209798" custRadScaleRad="101085" custRadScaleInc="1821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8F5A485-79AE-4828-B244-89A8BE0756B9}" type="pres">
      <dgm:prSet presAssocID="{55375D58-9CC1-4DD8-A336-64D0E7FF94D7}" presName="sibTrans" presStyleLbl="node1" presStyleIdx="0" presStyleCnt="6"/>
      <dgm:spPr/>
      <dgm:t>
        <a:bodyPr/>
        <a:lstStyle/>
        <a:p>
          <a:endParaRPr lang="it-IT"/>
        </a:p>
      </dgm:t>
    </dgm:pt>
    <dgm:pt modelId="{21BB13B0-BF4F-4F4A-AEFA-CF9A410D90B9}" type="pres">
      <dgm:prSet presAssocID="{1B1A9FD1-482D-4B74-8980-28233B99D9B1}" presName="dummy" presStyleCnt="0"/>
      <dgm:spPr/>
    </dgm:pt>
    <dgm:pt modelId="{24582B68-8751-47C9-90F9-0EA3E2D4B41B}" type="pres">
      <dgm:prSet presAssocID="{1B1A9FD1-482D-4B74-8980-28233B99D9B1}" presName="node" presStyleLbl="revTx" presStyleIdx="1" presStyleCnt="6" custScaleX="19006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D1ED221-0870-4BD3-BB1C-DFE2505462DA}" type="pres">
      <dgm:prSet presAssocID="{AFB171C8-1447-47CD-A58B-CA6FD3CF9E79}" presName="sibTrans" presStyleLbl="node1" presStyleIdx="1" presStyleCnt="6" custScaleX="100083"/>
      <dgm:spPr/>
      <dgm:t>
        <a:bodyPr/>
        <a:lstStyle/>
        <a:p>
          <a:endParaRPr lang="it-IT"/>
        </a:p>
      </dgm:t>
    </dgm:pt>
    <dgm:pt modelId="{E6CB2EBD-7141-40AA-AE0D-E354060FC863}" type="pres">
      <dgm:prSet presAssocID="{BE332C10-9907-4A1F-9440-F11CBD9720BD}" presName="dummy" presStyleCnt="0"/>
      <dgm:spPr/>
    </dgm:pt>
    <dgm:pt modelId="{C949B5B5-7A63-43BD-AE85-AFAFC81B3498}" type="pres">
      <dgm:prSet presAssocID="{BE332C10-9907-4A1F-9440-F11CBD9720BD}" presName="node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104FC1-8E54-490D-9417-24CD9802A00A}" type="pres">
      <dgm:prSet presAssocID="{7B30266F-8A27-4DDE-B796-7A0EF9ACD99F}" presName="sibTrans" presStyleLbl="node1" presStyleIdx="2" presStyleCnt="6"/>
      <dgm:spPr/>
      <dgm:t>
        <a:bodyPr/>
        <a:lstStyle/>
        <a:p>
          <a:endParaRPr lang="it-IT"/>
        </a:p>
      </dgm:t>
    </dgm:pt>
    <dgm:pt modelId="{20C2CD35-449B-42B7-B494-D258F1596073}" type="pres">
      <dgm:prSet presAssocID="{3943EF01-17AA-4304-9FAB-C46238DBDE94}" presName="dummy" presStyleCnt="0"/>
      <dgm:spPr/>
    </dgm:pt>
    <dgm:pt modelId="{FC3761F3-4B50-44CD-9DAE-265AB67FB5C4}" type="pres">
      <dgm:prSet presAssocID="{3943EF01-17AA-4304-9FAB-C46238DBDE94}" presName="node" presStyleLbl="revTx" presStyleIdx="3" presStyleCnt="6" custScaleX="220608" custRadScaleRad="94932" custRadScaleInc="75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F6A0F0C-79EF-49EF-8124-8A66B983B989}" type="pres">
      <dgm:prSet presAssocID="{C0E1D726-FDE0-4F03-9E77-3E5CA8FF3388}" presName="sibTrans" presStyleLbl="node1" presStyleIdx="3" presStyleCnt="6"/>
      <dgm:spPr/>
      <dgm:t>
        <a:bodyPr/>
        <a:lstStyle/>
        <a:p>
          <a:endParaRPr lang="it-IT"/>
        </a:p>
      </dgm:t>
    </dgm:pt>
    <dgm:pt modelId="{FC16E986-3A6F-4DE1-80F7-2DCCB3AB9D33}" type="pres">
      <dgm:prSet presAssocID="{9C9ED829-DAC8-4B8D-BB60-87B696F28014}" presName="dummy" presStyleCnt="0"/>
      <dgm:spPr/>
    </dgm:pt>
    <dgm:pt modelId="{B5CCE76E-7B43-45FB-ADF2-2851CFC2A439}" type="pres">
      <dgm:prSet presAssocID="{9C9ED829-DAC8-4B8D-BB60-87B696F28014}" presName="node" presStyleLbl="revTx" presStyleIdx="4" presStyleCnt="6" custScaleX="17658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F52C605-59F2-4765-A742-D51F377432C9}" type="pres">
      <dgm:prSet presAssocID="{A65BEA34-ADD9-4C36-AAE2-A085035D6075}" presName="sibTrans" presStyleLbl="node1" presStyleIdx="4" presStyleCnt="6"/>
      <dgm:spPr/>
      <dgm:t>
        <a:bodyPr/>
        <a:lstStyle/>
        <a:p>
          <a:endParaRPr lang="it-IT"/>
        </a:p>
      </dgm:t>
    </dgm:pt>
    <dgm:pt modelId="{55E68E9D-18AA-480C-8B57-DB693AC627F1}" type="pres">
      <dgm:prSet presAssocID="{CDCC0E19-23E4-4BB8-89D8-808DF1908B27}" presName="dummy" presStyleCnt="0"/>
      <dgm:spPr/>
    </dgm:pt>
    <dgm:pt modelId="{5ED94A12-3A8D-41F2-B83C-E7EDB0258052}" type="pres">
      <dgm:prSet presAssocID="{CDCC0E19-23E4-4BB8-89D8-808DF1908B27}" presName="node" presStyleLbl="revTx" presStyleIdx="5" presStyleCnt="6" custScaleX="138546" custRadScaleRad="106135" custRadScaleInc="-923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9A0369A-6B43-4AF4-8FD1-640C6C1E302B}" type="pres">
      <dgm:prSet presAssocID="{CA9BA25C-1754-45E2-AD39-477043F70730}" presName="sibTrans" presStyleLbl="node1" presStyleIdx="5" presStyleCnt="6" custScaleY="94517" custLinFactNeighborX="-723" custLinFactNeighborY="1330"/>
      <dgm:spPr/>
      <dgm:t>
        <a:bodyPr/>
        <a:lstStyle/>
        <a:p>
          <a:endParaRPr lang="it-IT"/>
        </a:p>
      </dgm:t>
    </dgm:pt>
  </dgm:ptLst>
  <dgm:cxnLst>
    <dgm:cxn modelId="{F2BBDD60-369D-D142-889F-609BB4A2124E}" type="presOf" srcId="{3DC1AFC1-DFDB-4892-8AF2-D762001AC869}" destId="{64CB354A-63F8-49B8-984C-590D41FB83A6}" srcOrd="0" destOrd="0" presId="urn:microsoft.com/office/officeart/2005/8/layout/cycle1"/>
    <dgm:cxn modelId="{FCCC2D32-A21F-8D46-B877-C0171156C5B0}" type="presOf" srcId="{55375D58-9CC1-4DD8-A336-64D0E7FF94D7}" destId="{88F5A485-79AE-4828-B244-89A8BE0756B9}" srcOrd="0" destOrd="0" presId="urn:microsoft.com/office/officeart/2005/8/layout/cycle1"/>
    <dgm:cxn modelId="{25432B54-18F2-D042-BAFF-8234F4D13A0A}" type="presOf" srcId="{1B1A9FD1-482D-4B74-8980-28233B99D9B1}" destId="{24582B68-8751-47C9-90F9-0EA3E2D4B41B}" srcOrd="0" destOrd="0" presId="urn:microsoft.com/office/officeart/2005/8/layout/cycle1"/>
    <dgm:cxn modelId="{2546F007-4CCB-4352-A38D-773162619D0F}" srcId="{3DC1AFC1-DFDB-4892-8AF2-D762001AC869}" destId="{9C9ED829-DAC8-4B8D-BB60-87B696F28014}" srcOrd="4" destOrd="0" parTransId="{5E5D7C8B-9743-4F2A-BC80-093A335BF815}" sibTransId="{A65BEA34-ADD9-4C36-AAE2-A085035D6075}"/>
    <dgm:cxn modelId="{12C1B2CF-DAFD-8342-92F8-2C90EA309D60}" type="presOf" srcId="{7B30266F-8A27-4DDE-B796-7A0EF9ACD99F}" destId="{69104FC1-8E54-490D-9417-24CD9802A00A}" srcOrd="0" destOrd="0" presId="urn:microsoft.com/office/officeart/2005/8/layout/cycle1"/>
    <dgm:cxn modelId="{6BF60946-B318-8444-AADB-ADB7163172BC}" type="presOf" srcId="{9C9ED829-DAC8-4B8D-BB60-87B696F28014}" destId="{B5CCE76E-7B43-45FB-ADF2-2851CFC2A439}" srcOrd="0" destOrd="0" presId="urn:microsoft.com/office/officeart/2005/8/layout/cycle1"/>
    <dgm:cxn modelId="{B83D9426-AB00-D940-9CAB-2DC076818FE1}" type="presOf" srcId="{CDCC0E19-23E4-4BB8-89D8-808DF1908B27}" destId="{5ED94A12-3A8D-41F2-B83C-E7EDB0258052}" srcOrd="0" destOrd="0" presId="urn:microsoft.com/office/officeart/2005/8/layout/cycle1"/>
    <dgm:cxn modelId="{80014CA6-1865-AD4F-B557-29ED06009C85}" type="presOf" srcId="{BE332C10-9907-4A1F-9440-F11CBD9720BD}" destId="{C949B5B5-7A63-43BD-AE85-AFAFC81B3498}" srcOrd="0" destOrd="0" presId="urn:microsoft.com/office/officeart/2005/8/layout/cycle1"/>
    <dgm:cxn modelId="{7A4327BE-E1AD-41AE-8BD3-ABDB03F22898}" srcId="{3DC1AFC1-DFDB-4892-8AF2-D762001AC869}" destId="{3943EF01-17AA-4304-9FAB-C46238DBDE94}" srcOrd="3" destOrd="0" parTransId="{14C4F4D0-8963-4F87-AF59-36DC3950A0C3}" sibTransId="{C0E1D726-FDE0-4F03-9E77-3E5CA8FF3388}"/>
    <dgm:cxn modelId="{82F35212-9325-944A-AC4B-710B04A24A99}" type="presOf" srcId="{AFB171C8-1447-47CD-A58B-CA6FD3CF9E79}" destId="{DD1ED221-0870-4BD3-BB1C-DFE2505462DA}" srcOrd="0" destOrd="0" presId="urn:microsoft.com/office/officeart/2005/8/layout/cycle1"/>
    <dgm:cxn modelId="{4B098BA8-47B7-444D-ACB5-CA9254E85A56}" type="presOf" srcId="{A65BEA34-ADD9-4C36-AAE2-A085035D6075}" destId="{3F52C605-59F2-4765-A742-D51F377432C9}" srcOrd="0" destOrd="0" presId="urn:microsoft.com/office/officeart/2005/8/layout/cycle1"/>
    <dgm:cxn modelId="{EEDA1B97-9B3F-6949-A1D5-412C69D0E8D2}" type="presOf" srcId="{C0E1D726-FDE0-4F03-9E77-3E5CA8FF3388}" destId="{4F6A0F0C-79EF-49EF-8124-8A66B983B989}" srcOrd="0" destOrd="0" presId="urn:microsoft.com/office/officeart/2005/8/layout/cycle1"/>
    <dgm:cxn modelId="{7FA1CF2B-7D6A-42C6-A907-64E35B09D299}" srcId="{3DC1AFC1-DFDB-4892-8AF2-D762001AC869}" destId="{BE332C10-9907-4A1F-9440-F11CBD9720BD}" srcOrd="2" destOrd="0" parTransId="{2A52E2C3-962A-4F8B-9FAB-3F8DF177DFB2}" sibTransId="{7B30266F-8A27-4DDE-B796-7A0EF9ACD99F}"/>
    <dgm:cxn modelId="{AE259B52-6FEE-7E44-988F-6F95D811B8D4}" type="presOf" srcId="{1D8D6D57-A433-42F0-8919-177F0222778B}" destId="{12F2D3F4-A5CD-4DF1-A61A-FC5AE3AEE76E}" srcOrd="0" destOrd="0" presId="urn:microsoft.com/office/officeart/2005/8/layout/cycle1"/>
    <dgm:cxn modelId="{FC1973B9-0B12-43DA-8CB3-958D61D771BC}" srcId="{3DC1AFC1-DFDB-4892-8AF2-D762001AC869}" destId="{1D8D6D57-A433-42F0-8919-177F0222778B}" srcOrd="0" destOrd="0" parTransId="{CC911F08-792E-48CA-8F53-DD08D56C68CA}" sibTransId="{55375D58-9CC1-4DD8-A336-64D0E7FF94D7}"/>
    <dgm:cxn modelId="{27275ED9-C691-474E-A2C6-85E1F9643423}" srcId="{3DC1AFC1-DFDB-4892-8AF2-D762001AC869}" destId="{1B1A9FD1-482D-4B74-8980-28233B99D9B1}" srcOrd="1" destOrd="0" parTransId="{463718D4-D848-4F76-8BEA-07738CABF011}" sibTransId="{AFB171C8-1447-47CD-A58B-CA6FD3CF9E79}"/>
    <dgm:cxn modelId="{E9705318-4A08-4FBB-BB24-333E92DF2E45}" srcId="{3DC1AFC1-DFDB-4892-8AF2-D762001AC869}" destId="{CDCC0E19-23E4-4BB8-89D8-808DF1908B27}" srcOrd="5" destOrd="0" parTransId="{E6FD0395-61FD-41C9-81EF-D4C4FE1014F7}" sibTransId="{CA9BA25C-1754-45E2-AD39-477043F70730}"/>
    <dgm:cxn modelId="{62C18F44-C9A3-E84E-A1E9-7BD6CD8FF2A9}" type="presOf" srcId="{CA9BA25C-1754-45E2-AD39-477043F70730}" destId="{A9A0369A-6B43-4AF4-8FD1-640C6C1E302B}" srcOrd="0" destOrd="0" presId="urn:microsoft.com/office/officeart/2005/8/layout/cycle1"/>
    <dgm:cxn modelId="{1395F5C8-1CA9-664E-9C22-A5B58AA72168}" type="presOf" srcId="{3943EF01-17AA-4304-9FAB-C46238DBDE94}" destId="{FC3761F3-4B50-44CD-9DAE-265AB67FB5C4}" srcOrd="0" destOrd="0" presId="urn:microsoft.com/office/officeart/2005/8/layout/cycle1"/>
    <dgm:cxn modelId="{1B66657C-AF3A-FF44-8BB7-05EA8124EDC6}" type="presParOf" srcId="{64CB354A-63F8-49B8-984C-590D41FB83A6}" destId="{E2996246-BE3B-4E61-BD10-C1409976A9BC}" srcOrd="0" destOrd="0" presId="urn:microsoft.com/office/officeart/2005/8/layout/cycle1"/>
    <dgm:cxn modelId="{71FEA331-EEC3-294F-B92B-2E1532363524}" type="presParOf" srcId="{64CB354A-63F8-49B8-984C-590D41FB83A6}" destId="{12F2D3F4-A5CD-4DF1-A61A-FC5AE3AEE76E}" srcOrd="1" destOrd="0" presId="urn:microsoft.com/office/officeart/2005/8/layout/cycle1"/>
    <dgm:cxn modelId="{3AFFBA70-2E55-6046-87ED-C7B424081091}" type="presParOf" srcId="{64CB354A-63F8-49B8-984C-590D41FB83A6}" destId="{88F5A485-79AE-4828-B244-89A8BE0756B9}" srcOrd="2" destOrd="0" presId="urn:microsoft.com/office/officeart/2005/8/layout/cycle1"/>
    <dgm:cxn modelId="{73B230FE-65EE-A945-8884-D16EC982ED26}" type="presParOf" srcId="{64CB354A-63F8-49B8-984C-590D41FB83A6}" destId="{21BB13B0-BF4F-4F4A-AEFA-CF9A410D90B9}" srcOrd="3" destOrd="0" presId="urn:microsoft.com/office/officeart/2005/8/layout/cycle1"/>
    <dgm:cxn modelId="{F9D07A0E-5B08-714C-9095-E6E8606373DF}" type="presParOf" srcId="{64CB354A-63F8-49B8-984C-590D41FB83A6}" destId="{24582B68-8751-47C9-90F9-0EA3E2D4B41B}" srcOrd="4" destOrd="0" presId="urn:microsoft.com/office/officeart/2005/8/layout/cycle1"/>
    <dgm:cxn modelId="{60772F62-46FA-2A4E-A26F-CB0A4EA0C47D}" type="presParOf" srcId="{64CB354A-63F8-49B8-984C-590D41FB83A6}" destId="{DD1ED221-0870-4BD3-BB1C-DFE2505462DA}" srcOrd="5" destOrd="0" presId="urn:microsoft.com/office/officeart/2005/8/layout/cycle1"/>
    <dgm:cxn modelId="{801A161E-9E4D-364A-AB81-AC7519C76EFC}" type="presParOf" srcId="{64CB354A-63F8-49B8-984C-590D41FB83A6}" destId="{E6CB2EBD-7141-40AA-AE0D-E354060FC863}" srcOrd="6" destOrd="0" presId="urn:microsoft.com/office/officeart/2005/8/layout/cycle1"/>
    <dgm:cxn modelId="{22A5EB5C-6B35-7C47-BD47-1CB879BFDD99}" type="presParOf" srcId="{64CB354A-63F8-49B8-984C-590D41FB83A6}" destId="{C949B5B5-7A63-43BD-AE85-AFAFC81B3498}" srcOrd="7" destOrd="0" presId="urn:microsoft.com/office/officeart/2005/8/layout/cycle1"/>
    <dgm:cxn modelId="{1803CA65-912B-9840-9C54-139041830DBC}" type="presParOf" srcId="{64CB354A-63F8-49B8-984C-590D41FB83A6}" destId="{69104FC1-8E54-490D-9417-24CD9802A00A}" srcOrd="8" destOrd="0" presId="urn:microsoft.com/office/officeart/2005/8/layout/cycle1"/>
    <dgm:cxn modelId="{52B75300-2D44-E248-91E9-52016C7C4279}" type="presParOf" srcId="{64CB354A-63F8-49B8-984C-590D41FB83A6}" destId="{20C2CD35-449B-42B7-B494-D258F1596073}" srcOrd="9" destOrd="0" presId="urn:microsoft.com/office/officeart/2005/8/layout/cycle1"/>
    <dgm:cxn modelId="{2BD432AC-4363-954F-BD39-E3947AEAF80B}" type="presParOf" srcId="{64CB354A-63F8-49B8-984C-590D41FB83A6}" destId="{FC3761F3-4B50-44CD-9DAE-265AB67FB5C4}" srcOrd="10" destOrd="0" presId="urn:microsoft.com/office/officeart/2005/8/layout/cycle1"/>
    <dgm:cxn modelId="{424A43D7-DB6B-A94F-A414-7A9548D5CE98}" type="presParOf" srcId="{64CB354A-63F8-49B8-984C-590D41FB83A6}" destId="{4F6A0F0C-79EF-49EF-8124-8A66B983B989}" srcOrd="11" destOrd="0" presId="urn:microsoft.com/office/officeart/2005/8/layout/cycle1"/>
    <dgm:cxn modelId="{606BFD92-B3AE-AA4F-AA1D-1C374799DDCA}" type="presParOf" srcId="{64CB354A-63F8-49B8-984C-590D41FB83A6}" destId="{FC16E986-3A6F-4DE1-80F7-2DCCB3AB9D33}" srcOrd="12" destOrd="0" presId="urn:microsoft.com/office/officeart/2005/8/layout/cycle1"/>
    <dgm:cxn modelId="{61BE8966-A642-AB4F-BBE1-CA8BF078264D}" type="presParOf" srcId="{64CB354A-63F8-49B8-984C-590D41FB83A6}" destId="{B5CCE76E-7B43-45FB-ADF2-2851CFC2A439}" srcOrd="13" destOrd="0" presId="urn:microsoft.com/office/officeart/2005/8/layout/cycle1"/>
    <dgm:cxn modelId="{213E2AE0-B70B-0A4B-A5A2-E9D51C1DC702}" type="presParOf" srcId="{64CB354A-63F8-49B8-984C-590D41FB83A6}" destId="{3F52C605-59F2-4765-A742-D51F377432C9}" srcOrd="14" destOrd="0" presId="urn:microsoft.com/office/officeart/2005/8/layout/cycle1"/>
    <dgm:cxn modelId="{9479F3A9-F593-8440-B217-D6102E64568C}" type="presParOf" srcId="{64CB354A-63F8-49B8-984C-590D41FB83A6}" destId="{55E68E9D-18AA-480C-8B57-DB693AC627F1}" srcOrd="15" destOrd="0" presId="urn:microsoft.com/office/officeart/2005/8/layout/cycle1"/>
    <dgm:cxn modelId="{B3B0D767-AC2E-C248-A1E5-53832A43E384}" type="presParOf" srcId="{64CB354A-63F8-49B8-984C-590D41FB83A6}" destId="{5ED94A12-3A8D-41F2-B83C-E7EDB0258052}" srcOrd="16" destOrd="0" presId="urn:microsoft.com/office/officeart/2005/8/layout/cycle1"/>
    <dgm:cxn modelId="{65344822-A847-F744-9D29-DF4679DFA2E2}" type="presParOf" srcId="{64CB354A-63F8-49B8-984C-590D41FB83A6}" destId="{A9A0369A-6B43-4AF4-8FD1-640C6C1E302B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E5E291-8D5C-465F-B832-574DD6A4A690}" type="doc">
      <dgm:prSet loTypeId="urn:microsoft.com/office/officeart/2005/8/layout/bProcess4" loCatId="process" qsTypeId="urn:microsoft.com/office/officeart/2005/8/quickstyle/simple2" qsCatId="simple" csTypeId="urn:microsoft.com/office/officeart/2005/8/colors/colorful1#3" csCatId="colorful" phldr="1"/>
      <dgm:spPr/>
      <dgm:t>
        <a:bodyPr/>
        <a:lstStyle/>
        <a:p>
          <a:endParaRPr lang="it-IT"/>
        </a:p>
      </dgm:t>
    </dgm:pt>
    <dgm:pt modelId="{45A26642-FA1A-4B59-B12D-943CA7A04AB3}">
      <dgm:prSet phldrT="[Testo]" custT="1"/>
      <dgm:spPr/>
      <dgm:t>
        <a:bodyPr/>
        <a:lstStyle/>
        <a:p>
          <a:r>
            <a:rPr lang="it-IT" sz="32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Inserzione – gestione del  catetere</a:t>
          </a:r>
          <a:endParaRPr lang="it-IT" sz="3200" b="1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gm:t>
    </dgm:pt>
    <dgm:pt modelId="{DB38F207-9100-47E4-9E57-274015771516}" type="parTrans" cxnId="{C9077344-5DED-4597-98FD-A047F86F685D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F8AC3803-6674-4CA2-B7B1-6C2100C2F7E8}" type="sibTrans" cxnId="{C9077344-5DED-4597-98FD-A047F86F685D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5965DEF8-14DF-4831-8D7C-24EB99BB4B37}">
      <dgm:prSet phldrT="[Testo]" custT="1"/>
      <dgm:spPr/>
      <dgm:t>
        <a:bodyPr/>
        <a:lstStyle/>
        <a:p>
          <a:r>
            <a:rPr lang="it-IT" sz="24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Contaminazione  </a:t>
          </a:r>
          <a:r>
            <a:rPr lang="it-IT" sz="24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  <a:sym typeface="Wingdings" pitchFamily="2" charset="2"/>
            </a:rPr>
            <a:t> </a:t>
          </a:r>
          <a:r>
            <a:rPr lang="it-IT" sz="24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Adesione</a:t>
          </a:r>
          <a:r>
            <a:rPr lang="it-IT" sz="23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 </a:t>
          </a:r>
          <a:r>
            <a:rPr lang="it-IT" sz="16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dei microrganismi sulla superficie del catetere</a:t>
          </a:r>
          <a:endParaRPr lang="it-IT" sz="2300" b="1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gm:t>
    </dgm:pt>
    <dgm:pt modelId="{A9A964B7-2B26-437B-8357-6414644940EB}" type="parTrans" cxnId="{BB3C0F3E-37C8-49D5-B659-A5FB362CADE4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408D9645-DB89-4560-8148-D1ED6F2E5F6C}" type="sibTrans" cxnId="{BB3C0F3E-37C8-49D5-B659-A5FB362CADE4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CB023E2D-AB5B-4580-96CE-23E02827F1CB}">
      <dgm:prSet phldrT="[Testo]" custT="1"/>
      <dgm:spPr/>
      <dgm:t>
        <a:bodyPr/>
        <a:lstStyle/>
        <a:p>
          <a:r>
            <a:rPr lang="it-IT" sz="24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Colonizzazione</a:t>
          </a:r>
          <a:r>
            <a:rPr lang="it-IT" sz="24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  <a:sym typeface="Wingdings" pitchFamily="2" charset="2"/>
            </a:rPr>
            <a:t> Proliferazione </a:t>
          </a:r>
          <a:r>
            <a:rPr lang="it-IT" sz="20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dei microrganismi sulla superficie del catetere</a:t>
          </a:r>
          <a:endParaRPr lang="it-IT" sz="2000" b="1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gm:t>
    </dgm:pt>
    <dgm:pt modelId="{60930BC5-C3D2-4CE5-BD9D-752CABA237DF}" type="parTrans" cxnId="{80BA6FAB-C370-49F2-90CB-F3234FD022E0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1AEAFDB3-0DCE-48B8-9D61-D7600296DCE4}" type="sibTrans" cxnId="{80BA6FAB-C370-49F2-90CB-F3234FD022E0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39E1E822-B407-4E6F-A03E-C571AAFD94E4}">
      <dgm:prSet custT="1"/>
      <dgm:spPr/>
      <dgm:t>
        <a:bodyPr/>
        <a:lstStyle/>
        <a:p>
          <a:r>
            <a:rPr lang="it-IT" sz="32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Infezione asintomatica</a:t>
          </a:r>
          <a:endParaRPr lang="it-IT" sz="3200" b="1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gm:t>
    </dgm:pt>
    <dgm:pt modelId="{30EF9E89-6BD3-4110-A171-A1D09E045EDB}" type="parTrans" cxnId="{C8BDA1C7-B854-4B45-BB08-418D42FB3532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0C82AD9F-375C-423F-9600-4E715E931D6A}" type="sibTrans" cxnId="{C8BDA1C7-B854-4B45-BB08-418D42FB3532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01DFCEF8-F808-4B4D-9313-577B637BA354}">
      <dgm:prSet custT="1"/>
      <dgm:spPr/>
      <dgm:t>
        <a:bodyPr/>
        <a:lstStyle/>
        <a:p>
          <a:r>
            <a:rPr lang="it-IT" sz="3200" b="1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Batteriemia</a:t>
          </a:r>
          <a:endParaRPr lang="it-IT" sz="3200" b="1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gm:t>
    </dgm:pt>
    <dgm:pt modelId="{EA707AAE-4EB8-457C-8A6B-8634D876CC2B}" type="parTrans" cxnId="{B01CC11B-B8B0-482C-A031-AD0CF03EB379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2DE0F17C-4228-42BF-B7DB-DD9503585B44}" type="sibTrans" cxnId="{B01CC11B-B8B0-482C-A031-AD0CF03EB379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53BB036C-A862-4240-BF15-036FDAA51255}">
      <dgm:prSet custT="1"/>
      <dgm:spPr>
        <a:solidFill>
          <a:srgbClr val="C00000"/>
        </a:solidFill>
      </dgm:spPr>
      <dgm:t>
        <a:bodyPr/>
        <a:lstStyle/>
        <a:p>
          <a:r>
            <a:rPr lang="it-IT" sz="3200" b="1" dirty="0" smtClean="0">
              <a:latin typeface="Comic Sans MS" charset="0"/>
              <a:ea typeface="Comic Sans MS" charset="0"/>
              <a:cs typeface="Comic Sans MS" charset="0"/>
            </a:rPr>
            <a:t>Sepsi</a:t>
          </a:r>
          <a:endParaRPr lang="it-IT" sz="3200" b="1" dirty="0">
            <a:latin typeface="Comic Sans MS" charset="0"/>
            <a:ea typeface="Comic Sans MS" charset="0"/>
            <a:cs typeface="Comic Sans MS" charset="0"/>
          </a:endParaRPr>
        </a:p>
      </dgm:t>
    </dgm:pt>
    <dgm:pt modelId="{53B524F3-C8DF-4F03-88C4-A18614DA76AE}" type="parTrans" cxnId="{05B2186E-410E-4CF3-9F90-C4E4998DB3AE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4289E6C8-51B5-4914-B4B2-7E34DE52A9D5}" type="sibTrans" cxnId="{05B2186E-410E-4CF3-9F90-C4E4998DB3AE}">
      <dgm:prSet/>
      <dgm:spPr/>
      <dgm:t>
        <a:bodyPr/>
        <a:lstStyle/>
        <a:p>
          <a:endParaRPr lang="it-IT">
            <a:latin typeface="Comic Sans MS" charset="0"/>
            <a:ea typeface="Comic Sans MS" charset="0"/>
            <a:cs typeface="Comic Sans MS" charset="0"/>
          </a:endParaRPr>
        </a:p>
      </dgm:t>
    </dgm:pt>
    <dgm:pt modelId="{211650A5-1FBA-4475-A3B1-C476640B0E35}" type="pres">
      <dgm:prSet presAssocID="{5CE5E291-8D5C-465F-B832-574DD6A4A69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it-IT"/>
        </a:p>
      </dgm:t>
    </dgm:pt>
    <dgm:pt modelId="{0FEC6922-0FFF-42E7-91B9-9FFDA4CC122E}" type="pres">
      <dgm:prSet presAssocID="{45A26642-FA1A-4B59-B12D-943CA7A04AB3}" presName="compNode" presStyleCnt="0"/>
      <dgm:spPr/>
    </dgm:pt>
    <dgm:pt modelId="{BF987657-FCD8-47C7-8FB2-71B7F259C1C5}" type="pres">
      <dgm:prSet presAssocID="{45A26642-FA1A-4B59-B12D-943CA7A04AB3}" presName="dummyConnPt" presStyleCnt="0"/>
      <dgm:spPr/>
    </dgm:pt>
    <dgm:pt modelId="{EDAF38E7-8927-46B5-8D79-9BAC5F12CC77}" type="pres">
      <dgm:prSet presAssocID="{45A26642-FA1A-4B59-B12D-943CA7A04AB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A740CB3-4B88-4EAE-A05B-E12F2D89D5DF}" type="pres">
      <dgm:prSet presAssocID="{F8AC3803-6674-4CA2-B7B1-6C2100C2F7E8}" presName="sibTrans" presStyleLbl="bgSibTrans2D1" presStyleIdx="0" presStyleCnt="5"/>
      <dgm:spPr/>
      <dgm:t>
        <a:bodyPr/>
        <a:lstStyle/>
        <a:p>
          <a:endParaRPr lang="it-IT"/>
        </a:p>
      </dgm:t>
    </dgm:pt>
    <dgm:pt modelId="{D48091EA-DBF2-4DC1-BBEB-B5EB14383163}" type="pres">
      <dgm:prSet presAssocID="{5965DEF8-14DF-4831-8D7C-24EB99BB4B37}" presName="compNode" presStyleCnt="0"/>
      <dgm:spPr/>
    </dgm:pt>
    <dgm:pt modelId="{E7A07382-F8A2-4E31-87F6-0AE7712A88DD}" type="pres">
      <dgm:prSet presAssocID="{5965DEF8-14DF-4831-8D7C-24EB99BB4B37}" presName="dummyConnPt" presStyleCnt="0"/>
      <dgm:spPr/>
    </dgm:pt>
    <dgm:pt modelId="{148D792B-ABD9-4E85-B394-34DB2C1C7750}" type="pres">
      <dgm:prSet presAssocID="{5965DEF8-14DF-4831-8D7C-24EB99BB4B3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B9471CE-CAA3-40C3-84D2-C9639BD6FBA6}" type="pres">
      <dgm:prSet presAssocID="{408D9645-DB89-4560-8148-D1ED6F2E5F6C}" presName="sibTrans" presStyleLbl="bgSibTrans2D1" presStyleIdx="1" presStyleCnt="5"/>
      <dgm:spPr/>
      <dgm:t>
        <a:bodyPr/>
        <a:lstStyle/>
        <a:p>
          <a:endParaRPr lang="it-IT"/>
        </a:p>
      </dgm:t>
    </dgm:pt>
    <dgm:pt modelId="{0A568280-9F14-4B6A-B7CD-36201DD3E390}" type="pres">
      <dgm:prSet presAssocID="{CB023E2D-AB5B-4580-96CE-23E02827F1CB}" presName="compNode" presStyleCnt="0"/>
      <dgm:spPr/>
    </dgm:pt>
    <dgm:pt modelId="{7713A2EB-C008-4BE1-8788-7B03E09F2984}" type="pres">
      <dgm:prSet presAssocID="{CB023E2D-AB5B-4580-96CE-23E02827F1CB}" presName="dummyConnPt" presStyleCnt="0"/>
      <dgm:spPr/>
    </dgm:pt>
    <dgm:pt modelId="{5CF9D736-8B2D-4C1E-ACE9-85833BB3BDEF}" type="pres">
      <dgm:prSet presAssocID="{CB023E2D-AB5B-4580-96CE-23E02827F1CB}" presName="node" presStyleLbl="node1" presStyleIdx="2" presStyleCnt="6" custScaleX="9307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6910FDE-13D3-4941-B4C5-D247CB0EB60A}" type="pres">
      <dgm:prSet presAssocID="{1AEAFDB3-0DCE-48B8-9D61-D7600296DCE4}" presName="sibTrans" presStyleLbl="bgSibTrans2D1" presStyleIdx="2" presStyleCnt="5"/>
      <dgm:spPr/>
      <dgm:t>
        <a:bodyPr/>
        <a:lstStyle/>
        <a:p>
          <a:endParaRPr lang="it-IT"/>
        </a:p>
      </dgm:t>
    </dgm:pt>
    <dgm:pt modelId="{E3C733A0-D83D-4721-9026-914A7E95928F}" type="pres">
      <dgm:prSet presAssocID="{39E1E822-B407-4E6F-A03E-C571AAFD94E4}" presName="compNode" presStyleCnt="0"/>
      <dgm:spPr/>
    </dgm:pt>
    <dgm:pt modelId="{05EEC3B0-F48A-412B-A96D-D1762000B44B}" type="pres">
      <dgm:prSet presAssocID="{39E1E822-B407-4E6F-A03E-C571AAFD94E4}" presName="dummyConnPt" presStyleCnt="0"/>
      <dgm:spPr/>
    </dgm:pt>
    <dgm:pt modelId="{EEB4C1FD-D743-446E-B291-610756989D1F}" type="pres">
      <dgm:prSet presAssocID="{39E1E822-B407-4E6F-A03E-C571AAFD94E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8C1010-E98D-4D2C-A70B-2EF6CD69BD7E}" type="pres">
      <dgm:prSet presAssocID="{0C82AD9F-375C-423F-9600-4E715E931D6A}" presName="sibTrans" presStyleLbl="bgSibTrans2D1" presStyleIdx="3" presStyleCnt="5"/>
      <dgm:spPr/>
      <dgm:t>
        <a:bodyPr/>
        <a:lstStyle/>
        <a:p>
          <a:endParaRPr lang="it-IT"/>
        </a:p>
      </dgm:t>
    </dgm:pt>
    <dgm:pt modelId="{AD445C43-6E8F-461A-A57C-78EF18C9AE5C}" type="pres">
      <dgm:prSet presAssocID="{01DFCEF8-F808-4B4D-9313-577B637BA354}" presName="compNode" presStyleCnt="0"/>
      <dgm:spPr/>
    </dgm:pt>
    <dgm:pt modelId="{57C4574F-27A4-46E3-B3A9-4413DBD76BB0}" type="pres">
      <dgm:prSet presAssocID="{01DFCEF8-F808-4B4D-9313-577B637BA354}" presName="dummyConnPt" presStyleCnt="0"/>
      <dgm:spPr/>
    </dgm:pt>
    <dgm:pt modelId="{C9C03E82-2BA5-425C-8AB2-6D5829EE8FFC}" type="pres">
      <dgm:prSet presAssocID="{01DFCEF8-F808-4B4D-9313-577B637BA35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0087735-8F99-49B3-9CA9-0FA043D7B096}" type="pres">
      <dgm:prSet presAssocID="{2DE0F17C-4228-42BF-B7DB-DD9503585B44}" presName="sibTrans" presStyleLbl="bgSibTrans2D1" presStyleIdx="4" presStyleCnt="5"/>
      <dgm:spPr/>
      <dgm:t>
        <a:bodyPr/>
        <a:lstStyle/>
        <a:p>
          <a:endParaRPr lang="it-IT"/>
        </a:p>
      </dgm:t>
    </dgm:pt>
    <dgm:pt modelId="{3180E15F-B2FE-48D4-8B56-A9E60A241EC7}" type="pres">
      <dgm:prSet presAssocID="{53BB036C-A862-4240-BF15-036FDAA51255}" presName="compNode" presStyleCnt="0"/>
      <dgm:spPr/>
    </dgm:pt>
    <dgm:pt modelId="{9D2ECADC-99BE-4CB6-BE4A-C746208CFE17}" type="pres">
      <dgm:prSet presAssocID="{53BB036C-A862-4240-BF15-036FDAA51255}" presName="dummyConnPt" presStyleCnt="0"/>
      <dgm:spPr/>
    </dgm:pt>
    <dgm:pt modelId="{C79C03F2-1B49-45C2-9680-F7EDBE277401}" type="pres">
      <dgm:prSet presAssocID="{53BB036C-A862-4240-BF15-036FDAA51255}" presName="node" presStyleLbl="node1" presStyleIdx="5" presStyleCnt="6" custLinFactNeighborX="1429" custLinFactNeighborY="-322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0BA6FAB-C370-49F2-90CB-F3234FD022E0}" srcId="{5CE5E291-8D5C-465F-B832-574DD6A4A690}" destId="{CB023E2D-AB5B-4580-96CE-23E02827F1CB}" srcOrd="2" destOrd="0" parTransId="{60930BC5-C3D2-4CE5-BD9D-752CABA237DF}" sibTransId="{1AEAFDB3-0DCE-48B8-9D61-D7600296DCE4}"/>
    <dgm:cxn modelId="{53323812-21CD-CD44-9C96-3C0FD3F80D91}" type="presOf" srcId="{CB023E2D-AB5B-4580-96CE-23E02827F1CB}" destId="{5CF9D736-8B2D-4C1E-ACE9-85833BB3BDEF}" srcOrd="0" destOrd="0" presId="urn:microsoft.com/office/officeart/2005/8/layout/bProcess4"/>
    <dgm:cxn modelId="{C9077344-5DED-4597-98FD-A047F86F685D}" srcId="{5CE5E291-8D5C-465F-B832-574DD6A4A690}" destId="{45A26642-FA1A-4B59-B12D-943CA7A04AB3}" srcOrd="0" destOrd="0" parTransId="{DB38F207-9100-47E4-9E57-274015771516}" sibTransId="{F8AC3803-6674-4CA2-B7B1-6C2100C2F7E8}"/>
    <dgm:cxn modelId="{7F193869-8663-9A4C-9D82-74C6F710968A}" type="presOf" srcId="{1AEAFDB3-0DCE-48B8-9D61-D7600296DCE4}" destId="{26910FDE-13D3-4941-B4C5-D247CB0EB60A}" srcOrd="0" destOrd="0" presId="urn:microsoft.com/office/officeart/2005/8/layout/bProcess4"/>
    <dgm:cxn modelId="{B01CC11B-B8B0-482C-A031-AD0CF03EB379}" srcId="{5CE5E291-8D5C-465F-B832-574DD6A4A690}" destId="{01DFCEF8-F808-4B4D-9313-577B637BA354}" srcOrd="4" destOrd="0" parTransId="{EA707AAE-4EB8-457C-8A6B-8634D876CC2B}" sibTransId="{2DE0F17C-4228-42BF-B7DB-DD9503585B44}"/>
    <dgm:cxn modelId="{EAB7763F-DE5E-4A45-9365-F7AC088CDAB9}" type="presOf" srcId="{45A26642-FA1A-4B59-B12D-943CA7A04AB3}" destId="{EDAF38E7-8927-46B5-8D79-9BAC5F12CC77}" srcOrd="0" destOrd="0" presId="urn:microsoft.com/office/officeart/2005/8/layout/bProcess4"/>
    <dgm:cxn modelId="{BB3C0F3E-37C8-49D5-B659-A5FB362CADE4}" srcId="{5CE5E291-8D5C-465F-B832-574DD6A4A690}" destId="{5965DEF8-14DF-4831-8D7C-24EB99BB4B37}" srcOrd="1" destOrd="0" parTransId="{A9A964B7-2B26-437B-8357-6414644940EB}" sibTransId="{408D9645-DB89-4560-8148-D1ED6F2E5F6C}"/>
    <dgm:cxn modelId="{6132B137-B3FE-2940-8D1F-5D054FEAB7E9}" type="presOf" srcId="{53BB036C-A862-4240-BF15-036FDAA51255}" destId="{C79C03F2-1B49-45C2-9680-F7EDBE277401}" srcOrd="0" destOrd="0" presId="urn:microsoft.com/office/officeart/2005/8/layout/bProcess4"/>
    <dgm:cxn modelId="{EE485023-B483-AC4C-B928-5573FD52F4F7}" type="presOf" srcId="{2DE0F17C-4228-42BF-B7DB-DD9503585B44}" destId="{60087735-8F99-49B3-9CA9-0FA043D7B096}" srcOrd="0" destOrd="0" presId="urn:microsoft.com/office/officeart/2005/8/layout/bProcess4"/>
    <dgm:cxn modelId="{B927D2FF-7369-594F-B585-D866344EA6B9}" type="presOf" srcId="{39E1E822-B407-4E6F-A03E-C571AAFD94E4}" destId="{EEB4C1FD-D743-446E-B291-610756989D1F}" srcOrd="0" destOrd="0" presId="urn:microsoft.com/office/officeart/2005/8/layout/bProcess4"/>
    <dgm:cxn modelId="{FE78330B-199E-1D46-8182-EC105CC00119}" type="presOf" srcId="{408D9645-DB89-4560-8148-D1ED6F2E5F6C}" destId="{EB9471CE-CAA3-40C3-84D2-C9639BD6FBA6}" srcOrd="0" destOrd="0" presId="urn:microsoft.com/office/officeart/2005/8/layout/bProcess4"/>
    <dgm:cxn modelId="{5C0D4816-79E2-1A47-B716-87F8ACB77445}" type="presOf" srcId="{0C82AD9F-375C-423F-9600-4E715E931D6A}" destId="{808C1010-E98D-4D2C-A70B-2EF6CD69BD7E}" srcOrd="0" destOrd="0" presId="urn:microsoft.com/office/officeart/2005/8/layout/bProcess4"/>
    <dgm:cxn modelId="{08D99DCD-4061-3D45-A0BE-6FB03C31EC77}" type="presOf" srcId="{01DFCEF8-F808-4B4D-9313-577B637BA354}" destId="{C9C03E82-2BA5-425C-8AB2-6D5829EE8FFC}" srcOrd="0" destOrd="0" presId="urn:microsoft.com/office/officeart/2005/8/layout/bProcess4"/>
    <dgm:cxn modelId="{C8BDA1C7-B854-4B45-BB08-418D42FB3532}" srcId="{5CE5E291-8D5C-465F-B832-574DD6A4A690}" destId="{39E1E822-B407-4E6F-A03E-C571AAFD94E4}" srcOrd="3" destOrd="0" parTransId="{30EF9E89-6BD3-4110-A171-A1D09E045EDB}" sibTransId="{0C82AD9F-375C-423F-9600-4E715E931D6A}"/>
    <dgm:cxn modelId="{05B2186E-410E-4CF3-9F90-C4E4998DB3AE}" srcId="{5CE5E291-8D5C-465F-B832-574DD6A4A690}" destId="{53BB036C-A862-4240-BF15-036FDAA51255}" srcOrd="5" destOrd="0" parTransId="{53B524F3-C8DF-4F03-88C4-A18614DA76AE}" sibTransId="{4289E6C8-51B5-4914-B4B2-7E34DE52A9D5}"/>
    <dgm:cxn modelId="{730300BF-4FE7-8641-83C1-78C0702FD081}" type="presOf" srcId="{5CE5E291-8D5C-465F-B832-574DD6A4A690}" destId="{211650A5-1FBA-4475-A3B1-C476640B0E35}" srcOrd="0" destOrd="0" presId="urn:microsoft.com/office/officeart/2005/8/layout/bProcess4"/>
    <dgm:cxn modelId="{0D490CCA-B1D1-1942-A5E7-1A56304A900C}" type="presOf" srcId="{F8AC3803-6674-4CA2-B7B1-6C2100C2F7E8}" destId="{8A740CB3-4B88-4EAE-A05B-E12F2D89D5DF}" srcOrd="0" destOrd="0" presId="urn:microsoft.com/office/officeart/2005/8/layout/bProcess4"/>
    <dgm:cxn modelId="{2D3BC486-44BB-9949-B38A-76C88CE42E19}" type="presOf" srcId="{5965DEF8-14DF-4831-8D7C-24EB99BB4B37}" destId="{148D792B-ABD9-4E85-B394-34DB2C1C7750}" srcOrd="0" destOrd="0" presId="urn:microsoft.com/office/officeart/2005/8/layout/bProcess4"/>
    <dgm:cxn modelId="{AAFF1742-5F92-C54F-97ED-0B6C93D54965}" type="presParOf" srcId="{211650A5-1FBA-4475-A3B1-C476640B0E35}" destId="{0FEC6922-0FFF-42E7-91B9-9FFDA4CC122E}" srcOrd="0" destOrd="0" presId="urn:microsoft.com/office/officeart/2005/8/layout/bProcess4"/>
    <dgm:cxn modelId="{28E4E2F5-3C63-F849-A631-AAEA551023A2}" type="presParOf" srcId="{0FEC6922-0FFF-42E7-91B9-9FFDA4CC122E}" destId="{BF987657-FCD8-47C7-8FB2-71B7F259C1C5}" srcOrd="0" destOrd="0" presId="urn:microsoft.com/office/officeart/2005/8/layout/bProcess4"/>
    <dgm:cxn modelId="{0E9A0AC8-9EEC-3F4B-B93E-F7CC076EEC59}" type="presParOf" srcId="{0FEC6922-0FFF-42E7-91B9-9FFDA4CC122E}" destId="{EDAF38E7-8927-46B5-8D79-9BAC5F12CC77}" srcOrd="1" destOrd="0" presId="urn:microsoft.com/office/officeart/2005/8/layout/bProcess4"/>
    <dgm:cxn modelId="{55B14F92-C022-1247-A4F4-329288099F40}" type="presParOf" srcId="{211650A5-1FBA-4475-A3B1-C476640B0E35}" destId="{8A740CB3-4B88-4EAE-A05B-E12F2D89D5DF}" srcOrd="1" destOrd="0" presId="urn:microsoft.com/office/officeart/2005/8/layout/bProcess4"/>
    <dgm:cxn modelId="{749CC134-7107-B64D-9A43-39DD40729D39}" type="presParOf" srcId="{211650A5-1FBA-4475-A3B1-C476640B0E35}" destId="{D48091EA-DBF2-4DC1-BBEB-B5EB14383163}" srcOrd="2" destOrd="0" presId="urn:microsoft.com/office/officeart/2005/8/layout/bProcess4"/>
    <dgm:cxn modelId="{66679721-8749-2940-BC8F-DF2B9BE1D468}" type="presParOf" srcId="{D48091EA-DBF2-4DC1-BBEB-B5EB14383163}" destId="{E7A07382-F8A2-4E31-87F6-0AE7712A88DD}" srcOrd="0" destOrd="0" presId="urn:microsoft.com/office/officeart/2005/8/layout/bProcess4"/>
    <dgm:cxn modelId="{77A5C542-6E08-3A4C-A235-0AA877EFD0C6}" type="presParOf" srcId="{D48091EA-DBF2-4DC1-BBEB-B5EB14383163}" destId="{148D792B-ABD9-4E85-B394-34DB2C1C7750}" srcOrd="1" destOrd="0" presId="urn:microsoft.com/office/officeart/2005/8/layout/bProcess4"/>
    <dgm:cxn modelId="{F5797283-67BE-DD46-A457-3213E4189C68}" type="presParOf" srcId="{211650A5-1FBA-4475-A3B1-C476640B0E35}" destId="{EB9471CE-CAA3-40C3-84D2-C9639BD6FBA6}" srcOrd="3" destOrd="0" presId="urn:microsoft.com/office/officeart/2005/8/layout/bProcess4"/>
    <dgm:cxn modelId="{FA0B5CAF-85C2-7345-B1B5-E17509E03881}" type="presParOf" srcId="{211650A5-1FBA-4475-A3B1-C476640B0E35}" destId="{0A568280-9F14-4B6A-B7CD-36201DD3E390}" srcOrd="4" destOrd="0" presId="urn:microsoft.com/office/officeart/2005/8/layout/bProcess4"/>
    <dgm:cxn modelId="{F5039B6A-54FE-9440-AA46-2A4AA703F6E8}" type="presParOf" srcId="{0A568280-9F14-4B6A-B7CD-36201DD3E390}" destId="{7713A2EB-C008-4BE1-8788-7B03E09F2984}" srcOrd="0" destOrd="0" presId="urn:microsoft.com/office/officeart/2005/8/layout/bProcess4"/>
    <dgm:cxn modelId="{5F852465-4E7D-6145-A3E4-EAA7E288C43B}" type="presParOf" srcId="{0A568280-9F14-4B6A-B7CD-36201DD3E390}" destId="{5CF9D736-8B2D-4C1E-ACE9-85833BB3BDEF}" srcOrd="1" destOrd="0" presId="urn:microsoft.com/office/officeart/2005/8/layout/bProcess4"/>
    <dgm:cxn modelId="{853D6FA5-7F35-404E-AB41-60D19672C348}" type="presParOf" srcId="{211650A5-1FBA-4475-A3B1-C476640B0E35}" destId="{26910FDE-13D3-4941-B4C5-D247CB0EB60A}" srcOrd="5" destOrd="0" presId="urn:microsoft.com/office/officeart/2005/8/layout/bProcess4"/>
    <dgm:cxn modelId="{FB6A73E9-D4C4-2A48-B293-5A2D4BB15BC0}" type="presParOf" srcId="{211650A5-1FBA-4475-A3B1-C476640B0E35}" destId="{E3C733A0-D83D-4721-9026-914A7E95928F}" srcOrd="6" destOrd="0" presId="urn:microsoft.com/office/officeart/2005/8/layout/bProcess4"/>
    <dgm:cxn modelId="{81029C25-B150-1541-81DC-6E9C568C1F43}" type="presParOf" srcId="{E3C733A0-D83D-4721-9026-914A7E95928F}" destId="{05EEC3B0-F48A-412B-A96D-D1762000B44B}" srcOrd="0" destOrd="0" presId="urn:microsoft.com/office/officeart/2005/8/layout/bProcess4"/>
    <dgm:cxn modelId="{25A454D7-5B33-0045-810D-0D2EA4CB4C7E}" type="presParOf" srcId="{E3C733A0-D83D-4721-9026-914A7E95928F}" destId="{EEB4C1FD-D743-446E-B291-610756989D1F}" srcOrd="1" destOrd="0" presId="urn:microsoft.com/office/officeart/2005/8/layout/bProcess4"/>
    <dgm:cxn modelId="{930F144D-6982-0840-9208-3E4C01F165A5}" type="presParOf" srcId="{211650A5-1FBA-4475-A3B1-C476640B0E35}" destId="{808C1010-E98D-4D2C-A70B-2EF6CD69BD7E}" srcOrd="7" destOrd="0" presId="urn:microsoft.com/office/officeart/2005/8/layout/bProcess4"/>
    <dgm:cxn modelId="{66BB6E0D-52E1-034C-A157-67BAF79E3C8E}" type="presParOf" srcId="{211650A5-1FBA-4475-A3B1-C476640B0E35}" destId="{AD445C43-6E8F-461A-A57C-78EF18C9AE5C}" srcOrd="8" destOrd="0" presId="urn:microsoft.com/office/officeart/2005/8/layout/bProcess4"/>
    <dgm:cxn modelId="{D89F1CDC-A9FA-2A4F-9EBA-02F12FA09CFF}" type="presParOf" srcId="{AD445C43-6E8F-461A-A57C-78EF18C9AE5C}" destId="{57C4574F-27A4-46E3-B3A9-4413DBD76BB0}" srcOrd="0" destOrd="0" presId="urn:microsoft.com/office/officeart/2005/8/layout/bProcess4"/>
    <dgm:cxn modelId="{BA70C56C-78FF-354F-8516-A4DBD765A2DB}" type="presParOf" srcId="{AD445C43-6E8F-461A-A57C-78EF18C9AE5C}" destId="{C9C03E82-2BA5-425C-8AB2-6D5829EE8FFC}" srcOrd="1" destOrd="0" presId="urn:microsoft.com/office/officeart/2005/8/layout/bProcess4"/>
    <dgm:cxn modelId="{EF44942C-92DE-134B-9B69-F409D75133B1}" type="presParOf" srcId="{211650A5-1FBA-4475-A3B1-C476640B0E35}" destId="{60087735-8F99-49B3-9CA9-0FA043D7B096}" srcOrd="9" destOrd="0" presId="urn:microsoft.com/office/officeart/2005/8/layout/bProcess4"/>
    <dgm:cxn modelId="{5D55F179-9523-B849-801A-088CAD3E289D}" type="presParOf" srcId="{211650A5-1FBA-4475-A3B1-C476640B0E35}" destId="{3180E15F-B2FE-48D4-8B56-A9E60A241EC7}" srcOrd="10" destOrd="0" presId="urn:microsoft.com/office/officeart/2005/8/layout/bProcess4"/>
    <dgm:cxn modelId="{CA664DF0-3674-1D44-9DA2-A6DA47830DB5}" type="presParOf" srcId="{3180E15F-B2FE-48D4-8B56-A9E60A241EC7}" destId="{9D2ECADC-99BE-4CB6-BE4A-C746208CFE17}" srcOrd="0" destOrd="0" presId="urn:microsoft.com/office/officeart/2005/8/layout/bProcess4"/>
    <dgm:cxn modelId="{B15D0C00-D304-724F-80FA-C607BEBD3326}" type="presParOf" srcId="{3180E15F-B2FE-48D4-8B56-A9E60A241EC7}" destId="{C79C03F2-1B49-45C2-9680-F7EDBE27740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2D3F4-A5CD-4DF1-A61A-FC5AE3AEE76E}">
      <dsp:nvSpPr>
        <dsp:cNvPr id="0" name=""/>
        <dsp:cNvSpPr/>
      </dsp:nvSpPr>
      <dsp:spPr>
        <a:xfrm>
          <a:off x="3399788" y="55158"/>
          <a:ext cx="1775756" cy="846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latin typeface="Comic Sans MS" charset="0"/>
              <a:ea typeface="Comic Sans MS" charset="0"/>
              <a:cs typeface="Comic Sans MS" charset="0"/>
            </a:rPr>
            <a:t>Agente infettivo</a:t>
          </a:r>
          <a:endParaRPr lang="it-IT" sz="1600" kern="1200" dirty="0">
            <a:latin typeface="Comic Sans MS" charset="0"/>
            <a:ea typeface="Comic Sans MS" charset="0"/>
            <a:cs typeface="Comic Sans MS" charset="0"/>
          </a:endParaRPr>
        </a:p>
      </dsp:txBody>
      <dsp:txXfrm>
        <a:off x="3399788" y="55158"/>
        <a:ext cx="1775756" cy="846412"/>
      </dsp:txXfrm>
    </dsp:sp>
    <dsp:sp modelId="{88F5A485-79AE-4828-B244-89A8BE0756B9}">
      <dsp:nvSpPr>
        <dsp:cNvPr id="0" name=""/>
        <dsp:cNvSpPr/>
      </dsp:nvSpPr>
      <dsp:spPr>
        <a:xfrm>
          <a:off x="1151861" y="-47545"/>
          <a:ext cx="4135314" cy="4135314"/>
        </a:xfrm>
        <a:prstGeom prst="circularArrow">
          <a:avLst>
            <a:gd name="adj1" fmla="val 3991"/>
            <a:gd name="adj2" fmla="val 250384"/>
            <a:gd name="adj3" fmla="val 20661779"/>
            <a:gd name="adj4" fmla="val 19421288"/>
            <a:gd name="adj5" fmla="val 4656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4582B68-8751-47C9-90F9-0EA3E2D4B41B}">
      <dsp:nvSpPr>
        <dsp:cNvPr id="0" name=""/>
        <dsp:cNvSpPr/>
      </dsp:nvSpPr>
      <dsp:spPr>
        <a:xfrm>
          <a:off x="4314355" y="1644700"/>
          <a:ext cx="1608708" cy="846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latin typeface="Comic Sans MS" charset="0"/>
              <a:ea typeface="Comic Sans MS" charset="0"/>
              <a:cs typeface="Comic Sans MS" charset="0"/>
            </a:rPr>
            <a:t>Serbatoio</a:t>
          </a:r>
          <a:endParaRPr lang="it-IT" sz="1600" kern="1200" dirty="0">
            <a:latin typeface="Comic Sans MS" charset="0"/>
            <a:ea typeface="Comic Sans MS" charset="0"/>
            <a:cs typeface="Comic Sans MS" charset="0"/>
          </a:endParaRPr>
        </a:p>
      </dsp:txBody>
      <dsp:txXfrm>
        <a:off x="4314355" y="1644700"/>
        <a:ext cx="1608708" cy="846412"/>
      </dsp:txXfrm>
    </dsp:sp>
    <dsp:sp modelId="{DD1ED221-0870-4BD3-BB1C-DFE2505462DA}">
      <dsp:nvSpPr>
        <dsp:cNvPr id="0" name=""/>
        <dsp:cNvSpPr/>
      </dsp:nvSpPr>
      <dsp:spPr>
        <a:xfrm>
          <a:off x="1160483" y="249"/>
          <a:ext cx="4138747" cy="4135314"/>
        </a:xfrm>
        <a:prstGeom prst="circularArrow">
          <a:avLst>
            <a:gd name="adj1" fmla="val 3991"/>
            <a:gd name="adj2" fmla="val 250384"/>
            <a:gd name="adj3" fmla="val 2366200"/>
            <a:gd name="adj4" fmla="val 776838"/>
            <a:gd name="adj5" fmla="val 4656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949B5B5-7A63-43BD-AE85-AFAFC81B3498}">
      <dsp:nvSpPr>
        <dsp:cNvPr id="0" name=""/>
        <dsp:cNvSpPr/>
      </dsp:nvSpPr>
      <dsp:spPr>
        <a:xfrm>
          <a:off x="3751077" y="3280495"/>
          <a:ext cx="846412" cy="846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latin typeface="Comic Sans MS" charset="0"/>
              <a:ea typeface="Comic Sans MS" charset="0"/>
              <a:cs typeface="Comic Sans MS" charset="0"/>
            </a:rPr>
            <a:t>Porta di uscita</a:t>
          </a:r>
          <a:endParaRPr lang="it-IT" sz="1600" kern="1200" dirty="0">
            <a:latin typeface="Comic Sans MS" charset="0"/>
            <a:ea typeface="Comic Sans MS" charset="0"/>
            <a:cs typeface="Comic Sans MS" charset="0"/>
          </a:endParaRPr>
        </a:p>
      </dsp:txBody>
      <dsp:txXfrm>
        <a:off x="3751077" y="3280495"/>
        <a:ext cx="846412" cy="846412"/>
      </dsp:txXfrm>
    </dsp:sp>
    <dsp:sp modelId="{69104FC1-8E54-490D-9417-24CD9802A00A}">
      <dsp:nvSpPr>
        <dsp:cNvPr id="0" name=""/>
        <dsp:cNvSpPr/>
      </dsp:nvSpPr>
      <dsp:spPr>
        <a:xfrm>
          <a:off x="1500626" y="-64222"/>
          <a:ext cx="4135314" cy="4135314"/>
        </a:xfrm>
        <a:prstGeom prst="circularArrow">
          <a:avLst>
            <a:gd name="adj1" fmla="val 3991"/>
            <a:gd name="adj2" fmla="val 250384"/>
            <a:gd name="adj3" fmla="val 5775908"/>
            <a:gd name="adj4" fmla="val 5066792"/>
            <a:gd name="adj5" fmla="val 4656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3761F3-4B50-44CD-9DAE-265AB67FB5C4}">
      <dsp:nvSpPr>
        <dsp:cNvPr id="0" name=""/>
        <dsp:cNvSpPr/>
      </dsp:nvSpPr>
      <dsp:spPr>
        <a:xfrm>
          <a:off x="1358817" y="3173280"/>
          <a:ext cx="1867254" cy="846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latin typeface="Comic Sans MS" charset="0"/>
              <a:ea typeface="Comic Sans MS" charset="0"/>
              <a:cs typeface="Comic Sans MS" charset="0"/>
            </a:rPr>
            <a:t>Modalità di trasmissione</a:t>
          </a:r>
          <a:endParaRPr lang="it-IT" sz="1600" kern="1200" dirty="0">
            <a:latin typeface="Comic Sans MS" charset="0"/>
            <a:ea typeface="Comic Sans MS" charset="0"/>
            <a:cs typeface="Comic Sans MS" charset="0"/>
          </a:endParaRPr>
        </a:p>
      </dsp:txBody>
      <dsp:txXfrm>
        <a:off x="1358817" y="3173280"/>
        <a:ext cx="1867254" cy="846412"/>
      </dsp:txXfrm>
    </dsp:sp>
    <dsp:sp modelId="{4F6A0F0C-79EF-49EF-8124-8A66B983B989}">
      <dsp:nvSpPr>
        <dsp:cNvPr id="0" name=""/>
        <dsp:cNvSpPr/>
      </dsp:nvSpPr>
      <dsp:spPr>
        <a:xfrm>
          <a:off x="1098052" y="-217757"/>
          <a:ext cx="4135314" cy="4135314"/>
        </a:xfrm>
        <a:prstGeom prst="circularArrow">
          <a:avLst>
            <a:gd name="adj1" fmla="val 3991"/>
            <a:gd name="adj2" fmla="val 250384"/>
            <a:gd name="adj3" fmla="val 9358931"/>
            <a:gd name="adj4" fmla="val 8131360"/>
            <a:gd name="adj5" fmla="val 4656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CCE76E-7B43-45FB-ADF2-2851CFC2A439}">
      <dsp:nvSpPr>
        <dsp:cNvPr id="0" name=""/>
        <dsp:cNvSpPr/>
      </dsp:nvSpPr>
      <dsp:spPr>
        <a:xfrm>
          <a:off x="593676" y="1644700"/>
          <a:ext cx="1494654" cy="846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latin typeface="Comic Sans MS" charset="0"/>
              <a:ea typeface="Comic Sans MS" charset="0"/>
              <a:cs typeface="Comic Sans MS" charset="0"/>
            </a:rPr>
            <a:t>Porta di entrata</a:t>
          </a:r>
          <a:endParaRPr lang="it-IT" sz="1600" kern="1200" dirty="0">
            <a:latin typeface="Comic Sans MS" charset="0"/>
            <a:ea typeface="Comic Sans MS" charset="0"/>
            <a:cs typeface="Comic Sans MS" charset="0"/>
          </a:endParaRPr>
        </a:p>
      </dsp:txBody>
      <dsp:txXfrm>
        <a:off x="593676" y="1644700"/>
        <a:ext cx="1494654" cy="846412"/>
      </dsp:txXfrm>
    </dsp:sp>
    <dsp:sp modelId="{3F52C605-59F2-4765-A742-D51F377432C9}">
      <dsp:nvSpPr>
        <dsp:cNvPr id="0" name=""/>
        <dsp:cNvSpPr/>
      </dsp:nvSpPr>
      <dsp:spPr>
        <a:xfrm>
          <a:off x="1190279" y="-149213"/>
          <a:ext cx="4135314" cy="4135314"/>
        </a:xfrm>
        <a:prstGeom prst="circularArrow">
          <a:avLst>
            <a:gd name="adj1" fmla="val 3991"/>
            <a:gd name="adj2" fmla="val 250384"/>
            <a:gd name="adj3" fmla="val 12624418"/>
            <a:gd name="adj4" fmla="val 11299979"/>
            <a:gd name="adj5" fmla="val 4656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D94A12-3A8D-41F2-B83C-E7EDB0258052}">
      <dsp:nvSpPr>
        <dsp:cNvPr id="0" name=""/>
        <dsp:cNvSpPr/>
      </dsp:nvSpPr>
      <dsp:spPr>
        <a:xfrm>
          <a:off x="1585706" y="0"/>
          <a:ext cx="1172670" cy="846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latin typeface="Comic Sans MS" charset="0"/>
              <a:ea typeface="Comic Sans MS" charset="0"/>
              <a:cs typeface="Comic Sans MS" charset="0"/>
            </a:rPr>
            <a:t>Ospite suscettibile</a:t>
          </a:r>
          <a:endParaRPr lang="it-IT" sz="1600" kern="1200" dirty="0">
            <a:latin typeface="Comic Sans MS" charset="0"/>
            <a:ea typeface="Comic Sans MS" charset="0"/>
            <a:cs typeface="Comic Sans MS" charset="0"/>
          </a:endParaRPr>
        </a:p>
      </dsp:txBody>
      <dsp:txXfrm>
        <a:off x="1585706" y="0"/>
        <a:ext cx="1172670" cy="846412"/>
      </dsp:txXfrm>
    </dsp:sp>
    <dsp:sp modelId="{A9A0369A-6B43-4AF4-8FD1-640C6C1E302B}">
      <dsp:nvSpPr>
        <dsp:cNvPr id="0" name=""/>
        <dsp:cNvSpPr/>
      </dsp:nvSpPr>
      <dsp:spPr>
        <a:xfrm>
          <a:off x="992989" y="130215"/>
          <a:ext cx="4135314" cy="3908575"/>
        </a:xfrm>
        <a:prstGeom prst="circularArrow">
          <a:avLst>
            <a:gd name="adj1" fmla="val 3991"/>
            <a:gd name="adj2" fmla="val 250384"/>
            <a:gd name="adj3" fmla="val 16514988"/>
            <a:gd name="adj4" fmla="val 15592287"/>
            <a:gd name="adj5" fmla="val 4656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40CB3-4B88-4EAE-A05B-E12F2D89D5DF}">
      <dsp:nvSpPr>
        <dsp:cNvPr id="0" name=""/>
        <dsp:cNvSpPr/>
      </dsp:nvSpPr>
      <dsp:spPr>
        <a:xfrm rot="5400000">
          <a:off x="-89202" y="1387153"/>
          <a:ext cx="2159758" cy="26082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DAF38E7-8927-46B5-8D79-9BAC5F12CC77}">
      <dsp:nvSpPr>
        <dsp:cNvPr id="0" name=""/>
        <dsp:cNvSpPr/>
      </dsp:nvSpPr>
      <dsp:spPr>
        <a:xfrm>
          <a:off x="404161" y="3668"/>
          <a:ext cx="2898075" cy="173884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Inserzione – gestione del  catetere</a:t>
          </a:r>
          <a:endParaRPr lang="it-IT" sz="3200" b="1" kern="1200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sp:txBody>
      <dsp:txXfrm>
        <a:off x="455090" y="54597"/>
        <a:ext cx="2796217" cy="1636987"/>
      </dsp:txXfrm>
    </dsp:sp>
    <dsp:sp modelId="{EB9471CE-CAA3-40C3-84D2-C9639BD6FBA6}">
      <dsp:nvSpPr>
        <dsp:cNvPr id="0" name=""/>
        <dsp:cNvSpPr/>
      </dsp:nvSpPr>
      <dsp:spPr>
        <a:xfrm rot="5400000">
          <a:off x="-89202" y="3560710"/>
          <a:ext cx="2159758" cy="26082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48D792B-ABD9-4E85-B394-34DB2C1C7750}">
      <dsp:nvSpPr>
        <dsp:cNvPr id="0" name=""/>
        <dsp:cNvSpPr/>
      </dsp:nvSpPr>
      <dsp:spPr>
        <a:xfrm>
          <a:off x="404161" y="2177225"/>
          <a:ext cx="2898075" cy="1738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Contaminazione  </a:t>
          </a:r>
          <a:r>
            <a:rPr lang="it-IT" sz="24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  <a:sym typeface="Wingdings" pitchFamily="2" charset="2"/>
            </a:rPr>
            <a:t> </a:t>
          </a:r>
          <a:r>
            <a:rPr lang="it-IT" sz="24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Adesione</a:t>
          </a:r>
          <a:r>
            <a:rPr lang="it-IT" sz="23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 </a:t>
          </a:r>
          <a:r>
            <a:rPr lang="it-IT" sz="16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dei microrganismi sulla superficie del catetere</a:t>
          </a:r>
          <a:endParaRPr lang="it-IT" sz="2300" b="1" kern="1200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sp:txBody>
      <dsp:txXfrm>
        <a:off x="455090" y="2228154"/>
        <a:ext cx="2796217" cy="1636987"/>
      </dsp:txXfrm>
    </dsp:sp>
    <dsp:sp modelId="{26910FDE-13D3-4941-B4C5-D247CB0EB60A}">
      <dsp:nvSpPr>
        <dsp:cNvPr id="0" name=""/>
        <dsp:cNvSpPr/>
      </dsp:nvSpPr>
      <dsp:spPr>
        <a:xfrm>
          <a:off x="997097" y="4647489"/>
          <a:ext cx="3841120" cy="26082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F9D736-8B2D-4C1E-ACE9-85833BB3BDEF}">
      <dsp:nvSpPr>
        <dsp:cNvPr id="0" name=""/>
        <dsp:cNvSpPr/>
      </dsp:nvSpPr>
      <dsp:spPr>
        <a:xfrm>
          <a:off x="504579" y="4350782"/>
          <a:ext cx="2697239" cy="17388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Colonizzazione</a:t>
          </a:r>
          <a:r>
            <a:rPr lang="it-IT" sz="24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  <a:sym typeface="Wingdings" pitchFamily="2" charset="2"/>
            </a:rPr>
            <a:t> Proliferazione </a:t>
          </a:r>
          <a:r>
            <a:rPr lang="it-IT" sz="20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dei microrganismi sulla superficie del catetere</a:t>
          </a:r>
          <a:endParaRPr lang="it-IT" sz="2000" b="1" kern="1200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sp:txBody>
      <dsp:txXfrm>
        <a:off x="555508" y="4401711"/>
        <a:ext cx="2595381" cy="1636987"/>
      </dsp:txXfrm>
    </dsp:sp>
    <dsp:sp modelId="{808C1010-E98D-4D2C-A70B-2EF6CD69BD7E}">
      <dsp:nvSpPr>
        <dsp:cNvPr id="0" name=""/>
        <dsp:cNvSpPr/>
      </dsp:nvSpPr>
      <dsp:spPr>
        <a:xfrm rot="16200000">
          <a:off x="3765238" y="3560710"/>
          <a:ext cx="2159758" cy="26082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B4C1FD-D743-446E-B291-610756989D1F}">
      <dsp:nvSpPr>
        <dsp:cNvPr id="0" name=""/>
        <dsp:cNvSpPr/>
      </dsp:nvSpPr>
      <dsp:spPr>
        <a:xfrm>
          <a:off x="4258602" y="4350782"/>
          <a:ext cx="2898075" cy="173884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Infezione asintomatica</a:t>
          </a:r>
          <a:endParaRPr lang="it-IT" sz="3200" b="1" kern="1200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sp:txBody>
      <dsp:txXfrm>
        <a:off x="4309531" y="4401711"/>
        <a:ext cx="2796217" cy="1636987"/>
      </dsp:txXfrm>
    </dsp:sp>
    <dsp:sp modelId="{60087735-8F99-49B3-9CA9-0FA043D7B096}">
      <dsp:nvSpPr>
        <dsp:cNvPr id="0" name=""/>
        <dsp:cNvSpPr/>
      </dsp:nvSpPr>
      <dsp:spPr>
        <a:xfrm rot="16254665">
          <a:off x="3783973" y="1388769"/>
          <a:ext cx="2170600" cy="2608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C03E82-2BA5-425C-8AB2-6D5829EE8FFC}">
      <dsp:nvSpPr>
        <dsp:cNvPr id="0" name=""/>
        <dsp:cNvSpPr/>
      </dsp:nvSpPr>
      <dsp:spPr>
        <a:xfrm>
          <a:off x="4258602" y="2177225"/>
          <a:ext cx="2898075" cy="173884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rPr>
            <a:t>Batteriemia</a:t>
          </a:r>
          <a:endParaRPr lang="it-IT" sz="3200" b="1" kern="1200" dirty="0">
            <a:solidFill>
              <a:schemeClr val="tx1"/>
            </a:solidFill>
            <a:latin typeface="Comic Sans MS" charset="0"/>
            <a:ea typeface="Comic Sans MS" charset="0"/>
            <a:cs typeface="Comic Sans MS" charset="0"/>
          </a:endParaRPr>
        </a:p>
      </dsp:txBody>
      <dsp:txXfrm>
        <a:off x="4309531" y="2228154"/>
        <a:ext cx="2796217" cy="1636987"/>
      </dsp:txXfrm>
    </dsp:sp>
    <dsp:sp modelId="{C79C03F2-1B49-45C2-9680-F7EDBE277401}">
      <dsp:nvSpPr>
        <dsp:cNvPr id="0" name=""/>
        <dsp:cNvSpPr/>
      </dsp:nvSpPr>
      <dsp:spPr>
        <a:xfrm>
          <a:off x="4300016" y="0"/>
          <a:ext cx="2898075" cy="1738845"/>
        </a:xfrm>
        <a:prstGeom prst="roundRect">
          <a:avLst>
            <a:gd name="adj" fmla="val 10000"/>
          </a:avLst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latin typeface="Comic Sans MS" charset="0"/>
              <a:ea typeface="Comic Sans MS" charset="0"/>
              <a:cs typeface="Comic Sans MS" charset="0"/>
            </a:rPr>
            <a:t>Sepsi</a:t>
          </a:r>
          <a:endParaRPr lang="it-IT" sz="3200" b="1" kern="1200" dirty="0">
            <a:latin typeface="Comic Sans MS" charset="0"/>
            <a:ea typeface="Comic Sans MS" charset="0"/>
            <a:cs typeface="Comic Sans MS" charset="0"/>
          </a:endParaRPr>
        </a:p>
      </dsp:txBody>
      <dsp:txXfrm>
        <a:off x="4350945" y="50929"/>
        <a:ext cx="2796217" cy="1636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C079B-F0BC-A545-97B2-F5733DC25935}" type="datetimeFigureOut">
              <a:rPr lang="it-IT" smtClean="0"/>
              <a:t>25/05/18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1D83C-C0E0-574B-86B2-04BB0A6CA9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72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1D83C-C0E0-574B-86B2-04BB0A6CA94A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7345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25/05/18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9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9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CAcQjRw&amp;url=http://www.core77.com/posts/21760/Moving-Through-Hospitals-Designing-Handwashing&amp;ei=1xlqVfGNLO6N7AaInoDACw&amp;psig=AFQjCNFQNaOXpDiFVFDU1ckcmWMIgm1BpA&amp;ust=1433103010991297" TargetMode="External"/><Relationship Id="rId4" Type="http://schemas.openxmlformats.org/officeDocument/2006/relationships/image" Target="../media/image10.jpeg"/><Relationship Id="rId5" Type="http://schemas.openxmlformats.org/officeDocument/2006/relationships/image" Target="../media/image11.wmf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5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-36512" y="4156625"/>
            <a:ext cx="9297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L’importanza dell’asepsi nella gestione degli accessi </a:t>
            </a:r>
            <a:r>
              <a:rPr lang="it-IT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vascolari</a:t>
            </a:r>
          </a:p>
          <a:p>
            <a:endParaRPr lang="it-IT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Fabio Tumietto</a:t>
            </a:r>
          </a:p>
          <a:p>
            <a:pPr>
              <a:buSzPct val="100000"/>
              <a:defRPr/>
            </a:pPr>
            <a:endParaRPr lang="it-IT" altLang="it-IT" sz="1600" b="1" dirty="0">
              <a:solidFill>
                <a:schemeClr val="bg1"/>
              </a:solidFill>
              <a:latin typeface="Comic Sans MS" panose="030F0702030302020204" pitchFamily="66" charset="0"/>
              <a:ea typeface="MS PGothic" charset="-128"/>
            </a:endParaRP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Rete Interaziendale</a:t>
            </a: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per Stewardship Antimicrobica e </a:t>
            </a: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Controllo delle Infezioni Correlate all'Assistenza</a:t>
            </a:r>
          </a:p>
          <a:p>
            <a:pPr>
              <a:buSzPct val="100000"/>
              <a:defRPr/>
            </a:pPr>
            <a:endParaRPr lang="it-IT" altLang="it-IT" sz="1600" b="1" dirty="0">
              <a:solidFill>
                <a:schemeClr val="bg1"/>
              </a:solidFill>
              <a:latin typeface="Comic Sans MS" panose="030F0702030302020204" pitchFamily="66" charset="0"/>
              <a:ea typeface="MS PGothic" charset="-128"/>
            </a:endParaRPr>
          </a:p>
          <a:p>
            <a:pPr>
              <a:buSzPct val="100000"/>
              <a:defRPr/>
            </a:pPr>
            <a:endParaRPr lang="it-IT" altLang="it-IT" sz="1600" b="1" dirty="0">
              <a:solidFill>
                <a:schemeClr val="bg1"/>
              </a:solidFill>
              <a:latin typeface="Comic Sans MS" panose="030F0702030302020204" pitchFamily="66" charset="0"/>
              <a:ea typeface="MS PGothic" charset="-128"/>
            </a:endParaRP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Clinica Malattie Infettive - Bologna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3042531"/>
            <a:ext cx="5804185" cy="1034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0" y="764704"/>
            <a:ext cx="9144000" cy="5842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2800" b="1" dirty="0" smtClean="0">
                <a:latin typeface="Comic Sans MS" charset="0"/>
                <a:ea typeface="Comic Sans MS" charset="0"/>
                <a:cs typeface="Comic Sans MS" charset="0"/>
              </a:rPr>
              <a:t>Origine dell’infezione   </a:t>
            </a:r>
            <a:r>
              <a:rPr lang="it-IT" sz="2800" b="1" dirty="0" smtClean="0">
                <a:latin typeface="Comic Sans MS" charset="0"/>
                <a:ea typeface="Comic Sans MS" charset="0"/>
                <a:cs typeface="Comic Sans MS" charset="0"/>
                <a:sym typeface="Wingdings" pitchFamily="2" charset="2"/>
              </a:rPr>
              <a:t>   </a:t>
            </a:r>
            <a:r>
              <a:rPr lang="it-IT" sz="2800" b="1" dirty="0" smtClean="0">
                <a:latin typeface="Comic Sans MS" charset="0"/>
                <a:ea typeface="Comic Sans MS" charset="0"/>
                <a:cs typeface="Comic Sans MS" charset="0"/>
              </a:rPr>
              <a:t>Catena dell’infezione</a:t>
            </a:r>
            <a:endParaRPr lang="it-IT" sz="28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graphicFrame>
        <p:nvGraphicFramePr>
          <p:cNvPr id="4" name="Segnaposto contenut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533342"/>
              </p:ext>
            </p:extLst>
          </p:nvPr>
        </p:nvGraphicFramePr>
        <p:xfrm>
          <a:off x="1681336" y="2231524"/>
          <a:ext cx="6516741" cy="4135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allout 2 4"/>
          <p:cNvSpPr/>
          <p:nvPr/>
        </p:nvSpPr>
        <p:spPr>
          <a:xfrm>
            <a:off x="6927850" y="2099791"/>
            <a:ext cx="1964630" cy="36933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261"/>
              <a:gd name="adj6" fmla="val -5205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it-IT" dirty="0">
                <a:latin typeface="Comic Sans MS" charset="0"/>
                <a:ea typeface="Comic Sans MS" charset="0"/>
                <a:cs typeface="Comic Sans MS" charset="0"/>
              </a:rPr>
              <a:t>Escherichia coli</a:t>
            </a:r>
          </a:p>
        </p:txBody>
      </p:sp>
      <p:sp>
        <p:nvSpPr>
          <p:cNvPr id="6" name="Callout 2 5"/>
          <p:cNvSpPr/>
          <p:nvPr/>
        </p:nvSpPr>
        <p:spPr>
          <a:xfrm>
            <a:off x="7342188" y="4115916"/>
            <a:ext cx="1550292" cy="646331"/>
          </a:xfrm>
          <a:prstGeom prst="borderCallout2">
            <a:avLst>
              <a:gd name="adj1" fmla="val -4607"/>
              <a:gd name="adj2" fmla="val -8333"/>
              <a:gd name="adj3" fmla="val -14151"/>
              <a:gd name="adj4" fmla="val -19830"/>
              <a:gd name="adj5" fmla="val -1195"/>
              <a:gd name="adj6" fmla="val -3572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it-IT" dirty="0">
                <a:latin typeface="Comic Sans MS" charset="0"/>
                <a:ea typeface="Comic Sans MS" charset="0"/>
                <a:cs typeface="Comic Sans MS" charset="0"/>
              </a:rPr>
              <a:t>Intestino del paziente</a:t>
            </a:r>
          </a:p>
        </p:txBody>
      </p:sp>
      <p:sp>
        <p:nvSpPr>
          <p:cNvPr id="7" name="Callout 2 6"/>
          <p:cNvSpPr/>
          <p:nvPr/>
        </p:nvSpPr>
        <p:spPr>
          <a:xfrm>
            <a:off x="468313" y="4782666"/>
            <a:ext cx="1989137" cy="923925"/>
          </a:xfrm>
          <a:prstGeom prst="borderCallout2">
            <a:avLst>
              <a:gd name="adj1" fmla="val 83300"/>
              <a:gd name="adj2" fmla="val 98154"/>
              <a:gd name="adj3" fmla="val 75656"/>
              <a:gd name="adj4" fmla="val 125759"/>
              <a:gd name="adj5" fmla="val 59841"/>
              <a:gd name="adj6" fmla="val 12903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it-IT" dirty="0">
                <a:latin typeface="Comic Sans MS" charset="0"/>
                <a:ea typeface="Comic Sans MS" charset="0"/>
                <a:cs typeface="Comic Sans MS" charset="0"/>
              </a:rPr>
              <a:t>Mani non igienizzate dopo le cure igieniche</a:t>
            </a:r>
          </a:p>
        </p:txBody>
      </p:sp>
      <p:sp>
        <p:nvSpPr>
          <p:cNvPr id="8" name="Callout 2 7"/>
          <p:cNvSpPr/>
          <p:nvPr/>
        </p:nvSpPr>
        <p:spPr>
          <a:xfrm>
            <a:off x="7058025" y="5870104"/>
            <a:ext cx="633507" cy="36933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88"/>
              <a:gd name="adj6" fmla="val -11754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it-IT" dirty="0">
                <a:latin typeface="Comic Sans MS" charset="0"/>
                <a:ea typeface="Comic Sans MS" charset="0"/>
                <a:cs typeface="Comic Sans MS" charset="0"/>
              </a:rPr>
              <a:t>Feci</a:t>
            </a:r>
          </a:p>
        </p:txBody>
      </p:sp>
      <p:sp>
        <p:nvSpPr>
          <p:cNvPr id="9" name="Callout 2 8"/>
          <p:cNvSpPr/>
          <p:nvPr/>
        </p:nvSpPr>
        <p:spPr>
          <a:xfrm>
            <a:off x="684213" y="3385666"/>
            <a:ext cx="1773237" cy="646113"/>
          </a:xfrm>
          <a:prstGeom prst="borderCallout2">
            <a:avLst>
              <a:gd name="adj1" fmla="val 46778"/>
              <a:gd name="adj2" fmla="val 101197"/>
              <a:gd name="adj3" fmla="val 63595"/>
              <a:gd name="adj4" fmla="val 110832"/>
              <a:gd name="adj5" fmla="val 88209"/>
              <a:gd name="adj6" fmla="val 11591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latin typeface="Comic Sans MS" charset="0"/>
                <a:ea typeface="Comic Sans MS" charset="0"/>
                <a:cs typeface="Comic Sans MS" charset="0"/>
              </a:rPr>
              <a:t>CVC, CVP, linea </a:t>
            </a:r>
            <a:r>
              <a:rPr lang="it-IT" dirty="0" err="1">
                <a:latin typeface="Comic Sans MS" charset="0"/>
                <a:ea typeface="Comic Sans MS" charset="0"/>
                <a:cs typeface="Comic Sans MS" charset="0"/>
              </a:rPr>
              <a:t>infusionale</a:t>
            </a:r>
            <a:endParaRPr lang="it-IT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0" name="Callout 2 9"/>
          <p:cNvSpPr/>
          <p:nvPr/>
        </p:nvSpPr>
        <p:spPr>
          <a:xfrm>
            <a:off x="468313" y="1615604"/>
            <a:ext cx="2584450" cy="646331"/>
          </a:xfrm>
          <a:prstGeom prst="borderCallout2">
            <a:avLst>
              <a:gd name="adj1" fmla="val 50220"/>
              <a:gd name="adj2" fmla="val 102497"/>
              <a:gd name="adj3" fmla="val 51204"/>
              <a:gd name="adj4" fmla="val 115097"/>
              <a:gd name="adj5" fmla="val 113607"/>
              <a:gd name="adj6" fmla="val 12813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it-IT" dirty="0">
                <a:latin typeface="Comic Sans MS" charset="0"/>
                <a:ea typeface="Comic Sans MS" charset="0"/>
                <a:cs typeface="Comic Sans MS" charset="0"/>
              </a:rPr>
              <a:t>Condizioni cliniche compromesse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0" y="764704"/>
            <a:ext cx="9144000" cy="59721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600" b="1" dirty="0" smtClean="0">
                <a:latin typeface="Comic Sans MS" charset="0"/>
                <a:ea typeface="Comic Sans MS" charset="0"/>
                <a:cs typeface="Comic Sans MS" charset="0"/>
              </a:rPr>
              <a:t>Infezione correlata a catetere</a:t>
            </a:r>
            <a:endParaRPr lang="it-IT" altLang="it-IT" sz="36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Segnaposto contenuto 1"/>
          <p:cNvSpPr txBox="1">
            <a:spLocks/>
          </p:cNvSpPr>
          <p:nvPr/>
        </p:nvSpPr>
        <p:spPr>
          <a:xfrm>
            <a:off x="0" y="1449952"/>
            <a:ext cx="9144000" cy="549683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altLang="x-none" sz="2400" b="1" dirty="0" smtClean="0">
                <a:latin typeface="Comic Sans MS" charset="0"/>
                <a:ea typeface="Comic Sans MS" charset="0"/>
                <a:cs typeface="Comic Sans MS" charset="0"/>
              </a:rPr>
              <a:t>Segni clinici locali.</a:t>
            </a:r>
          </a:p>
          <a:p>
            <a:pPr algn="just"/>
            <a:endParaRPr lang="it-IT" altLang="x-none" sz="24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/>
            <a:endParaRPr lang="it-IT" altLang="x-none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/>
            <a:endParaRPr lang="it-IT" altLang="x-none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/>
            <a:endParaRPr lang="it-IT" altLang="x-none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/>
            <a:endParaRPr lang="it-IT" altLang="x-none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/>
            <a:endParaRPr lang="it-IT" altLang="x-none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/>
            <a:endParaRPr lang="it-IT" altLang="x-none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/>
            <a:r>
              <a:rPr lang="it-IT" altLang="it-IT" sz="2000" b="1" dirty="0" smtClean="0">
                <a:latin typeface="Comic Sans MS" charset="0"/>
                <a:ea typeface="Comic Sans MS" charset="0"/>
                <a:cs typeface="Comic Sans MS" charset="0"/>
              </a:rPr>
              <a:t>Manifestazioni cliniche</a:t>
            </a:r>
            <a:r>
              <a:rPr lang="it-IT" altLang="it-IT" sz="2000" dirty="0" smtClean="0">
                <a:latin typeface="Comic Sans MS" charset="0"/>
                <a:ea typeface="Comic Sans MS" charset="0"/>
                <a:cs typeface="Comic Sans MS" charset="0"/>
              </a:rPr>
              <a:t>: </a:t>
            </a:r>
            <a:r>
              <a:rPr lang="it-IT" altLang="x-none" sz="2000" dirty="0" smtClean="0">
                <a:latin typeface="Comic Sans MS" charset="0"/>
                <a:ea typeface="Comic Sans MS" charset="0"/>
                <a:cs typeface="Comic Sans MS" charset="0"/>
              </a:rPr>
              <a:t>febbre, brivido, ipotensione, tachicardia, tachipnea, alterazione dello stato mentale (SIRS).</a:t>
            </a:r>
          </a:p>
          <a:p>
            <a:pPr algn="just"/>
            <a:endParaRPr lang="it-IT" altLang="x-none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5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044" y="2060848"/>
            <a:ext cx="7380112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0" y="779580"/>
            <a:ext cx="9144000" cy="63805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200" b="1" dirty="0" smtClean="0">
                <a:latin typeface="Comic Sans MS" charset="0"/>
                <a:ea typeface="Comic Sans MS" charset="0"/>
                <a:cs typeface="Comic Sans MS" charset="0"/>
              </a:rPr>
              <a:t>Infezione correlata a catetere</a:t>
            </a:r>
            <a:endParaRPr lang="it-IT" altLang="it-IT" sz="32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Segnaposto contenuto 3"/>
          <p:cNvSpPr txBox="1">
            <a:spLocks/>
          </p:cNvSpPr>
          <p:nvPr/>
        </p:nvSpPr>
        <p:spPr>
          <a:xfrm>
            <a:off x="0" y="1927373"/>
            <a:ext cx="91440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altLang="it-IT" sz="2800" b="1" dirty="0" smtClean="0">
                <a:latin typeface="Comic Sans MS" charset="0"/>
                <a:ea typeface="Comic Sans MS" charset="0"/>
                <a:cs typeface="Comic Sans MS" charset="0"/>
              </a:rPr>
              <a:t>Batteriemia correlata a catetere vascolare:</a:t>
            </a:r>
          </a:p>
          <a:p>
            <a:pPr lvl="1" algn="just">
              <a:lnSpc>
                <a:spcPct val="150000"/>
              </a:lnSpc>
            </a:pPr>
            <a:r>
              <a:rPr lang="it-IT" altLang="it-IT" sz="2400" dirty="0" smtClean="0">
                <a:latin typeface="Comic Sans MS" charset="0"/>
                <a:ea typeface="Comic Sans MS" charset="0"/>
                <a:cs typeface="Comic Sans MS" charset="0"/>
              </a:rPr>
              <a:t>Esame colturale positivo (Coltura della punta, emocoltura da CVC + emocoltura da </a:t>
            </a:r>
            <a:r>
              <a:rPr lang="it-IT" altLang="it-IT" sz="2400" dirty="0" err="1" smtClean="0">
                <a:latin typeface="Comic Sans MS" charset="0"/>
                <a:ea typeface="Comic Sans MS" charset="0"/>
                <a:cs typeface="Comic Sans MS" charset="0"/>
              </a:rPr>
              <a:t>venipuntura</a:t>
            </a:r>
            <a:r>
              <a:rPr lang="it-IT" altLang="it-IT" sz="2400" dirty="0" smtClean="0">
                <a:latin typeface="Comic Sans MS" charset="0"/>
                <a:ea typeface="Comic Sans MS" charset="0"/>
                <a:cs typeface="Comic Sans MS" charset="0"/>
              </a:rPr>
              <a:t> periferica; &gt; 1 emocolture da CVC).   </a:t>
            </a:r>
          </a:p>
          <a:p>
            <a:pPr lvl="1" algn="just">
              <a:lnSpc>
                <a:spcPct val="150000"/>
              </a:lnSpc>
            </a:pPr>
            <a:r>
              <a:rPr lang="it-IT" altLang="it-IT" sz="2400" dirty="0" smtClean="0">
                <a:latin typeface="Comic Sans MS" charset="0"/>
                <a:ea typeface="Comic Sans MS" charset="0"/>
                <a:cs typeface="Comic Sans MS" charset="0"/>
              </a:rPr>
              <a:t>Nessuna altra fonte infettiva apparente.</a:t>
            </a:r>
            <a:endParaRPr lang="it-IT" altLang="it-IT" sz="24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5" name="CasellaDiTesto 2"/>
          <p:cNvSpPr txBox="1">
            <a:spLocks noChangeArrowheads="1"/>
          </p:cNvSpPr>
          <p:nvPr/>
        </p:nvSpPr>
        <p:spPr bwMode="auto">
          <a:xfrm>
            <a:off x="107504" y="5519439"/>
            <a:ext cx="8962319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  <a:cs typeface="Calibri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La diagnosi di batteriemia correlata a catetere è </a:t>
            </a:r>
            <a:r>
              <a:rPr lang="it-IT" altLang="it-IT" b="1" u="sng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clinica</a:t>
            </a:r>
            <a:r>
              <a:rPr lang="it-IT" altLang="it-IT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e </a:t>
            </a:r>
            <a:r>
              <a:rPr lang="it-IT" altLang="it-IT" b="1" u="sng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microbiologica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457200" y="764704"/>
            <a:ext cx="8229600" cy="8640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b="1" smtClean="0">
                <a:latin typeface="Comic Sans MS" charset="0"/>
                <a:ea typeface="Comic Sans MS" charset="0"/>
                <a:cs typeface="Comic Sans MS" charset="0"/>
              </a:rPr>
              <a:t>Flebite</a:t>
            </a:r>
            <a:endParaRPr lang="it-IT" altLang="it-IT" b="1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2856"/>
            <a:ext cx="838200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5478323"/>
            <a:ext cx="91439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  <a:cs typeface="Calibri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x-none" sz="2400" dirty="0">
                <a:latin typeface="Comic Sans MS" charset="0"/>
                <a:ea typeface="Comic Sans MS" charset="0"/>
                <a:cs typeface="Comic Sans MS" charset="0"/>
              </a:rPr>
              <a:t>Anche il CVP può essere fonte </a:t>
            </a:r>
            <a:r>
              <a:rPr lang="it-IT" altLang="x-none" sz="2400" dirty="0" smtClean="0">
                <a:latin typeface="Comic Sans MS" charset="0"/>
                <a:ea typeface="Comic Sans MS" charset="0"/>
                <a:cs typeface="Comic Sans MS" charset="0"/>
              </a:rPr>
              <a:t>di </a:t>
            </a:r>
            <a:r>
              <a:rPr lang="it-IT" altLang="x-none" sz="2400" dirty="0">
                <a:latin typeface="Comic Sans MS" charset="0"/>
                <a:ea typeface="Comic Sans MS" charset="0"/>
                <a:cs typeface="Comic Sans MS" charset="0"/>
              </a:rPr>
              <a:t>una </a:t>
            </a:r>
            <a:r>
              <a:rPr lang="it-IT" altLang="x-none" sz="2400" dirty="0" smtClean="0">
                <a:latin typeface="Comic Sans MS" charset="0"/>
                <a:ea typeface="Comic Sans MS" charset="0"/>
                <a:cs typeface="Comic Sans MS" charset="0"/>
              </a:rPr>
              <a:t>batteriemia</a:t>
            </a:r>
            <a:endParaRPr lang="it-IT" altLang="x-none" sz="24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72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457200" y="77383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600" b="1" dirty="0" smtClean="0">
                <a:latin typeface="Comic Sans MS" charset="0"/>
                <a:ea typeface="Comic Sans MS" charset="0"/>
                <a:cs typeface="Comic Sans MS" charset="0"/>
              </a:rPr>
              <a:t>Incidenza delle infezioni </a:t>
            </a:r>
          </a:p>
          <a:p>
            <a:r>
              <a:rPr lang="it-IT" altLang="it-IT" sz="3600" b="1" dirty="0" smtClean="0">
                <a:latin typeface="Comic Sans MS" charset="0"/>
                <a:ea typeface="Comic Sans MS" charset="0"/>
                <a:cs typeface="Comic Sans MS" charset="0"/>
              </a:rPr>
              <a:t>correlate ad accessi vascolari</a:t>
            </a:r>
            <a:endParaRPr lang="it-IT" altLang="it-IT" sz="36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0" y="2204864"/>
            <a:ext cx="9144000" cy="46805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US" altLang="x-none" sz="2400" b="1" u="sng" dirty="0" smtClean="0">
                <a:latin typeface="Comic Sans MS" charset="0"/>
                <a:ea typeface="Comic Sans MS" charset="0"/>
                <a:cs typeface="Comic Sans MS" charset="0"/>
              </a:rPr>
              <a:t>CVP</a:t>
            </a:r>
            <a:r>
              <a:rPr lang="en-US" altLang="x-none" sz="2400" dirty="0" smtClean="0">
                <a:latin typeface="Comic Sans MS" charset="0"/>
                <a:ea typeface="Comic Sans MS" charset="0"/>
                <a:cs typeface="Comic Sans MS" charset="0"/>
              </a:rPr>
              <a:t>, 0.5 per 1000 gg-</a:t>
            </a:r>
            <a:r>
              <a:rPr lang="en-US" altLang="x-none" sz="2400" dirty="0" err="1" smtClean="0">
                <a:latin typeface="Comic Sans MS" charset="0"/>
                <a:ea typeface="Comic Sans MS" charset="0"/>
                <a:cs typeface="Comic Sans MS" charset="0"/>
              </a:rPr>
              <a:t>catetere</a:t>
            </a:r>
            <a:endParaRPr lang="en-US" altLang="x-none" sz="24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200000"/>
              </a:lnSpc>
            </a:pPr>
            <a:r>
              <a:rPr lang="en-US" altLang="x-none" sz="2400" b="1" u="sng" dirty="0" err="1" smtClean="0">
                <a:latin typeface="Comic Sans MS" charset="0"/>
                <a:ea typeface="Comic Sans MS" charset="0"/>
                <a:cs typeface="Comic Sans MS" charset="0"/>
              </a:rPr>
              <a:t>Cateteri</a:t>
            </a:r>
            <a:r>
              <a:rPr lang="en-US" altLang="x-none" sz="2400" b="1" u="sng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x-none" sz="2400" b="1" u="sng" dirty="0" err="1" smtClean="0">
                <a:latin typeface="Comic Sans MS" charset="0"/>
                <a:ea typeface="Comic Sans MS" charset="0"/>
                <a:cs typeface="Comic Sans MS" charset="0"/>
              </a:rPr>
              <a:t>arteriosi</a:t>
            </a:r>
            <a:r>
              <a:rPr lang="en-US" altLang="x-none" sz="2400" dirty="0" smtClean="0">
                <a:latin typeface="Comic Sans MS" charset="0"/>
                <a:ea typeface="Comic Sans MS" charset="0"/>
                <a:cs typeface="Comic Sans MS" charset="0"/>
              </a:rPr>
              <a:t>, 1.7 per 1000 gg-</a:t>
            </a:r>
            <a:r>
              <a:rPr lang="en-US" altLang="x-none" sz="2400" dirty="0" err="1" smtClean="0">
                <a:latin typeface="Comic Sans MS" charset="0"/>
                <a:ea typeface="Comic Sans MS" charset="0"/>
                <a:cs typeface="Comic Sans MS" charset="0"/>
              </a:rPr>
              <a:t>catetere</a:t>
            </a:r>
            <a:endParaRPr lang="en-US" altLang="x-none" sz="24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200000"/>
              </a:lnSpc>
            </a:pPr>
            <a:r>
              <a:rPr lang="en-US" altLang="x-none" sz="2400" b="1" u="sng" dirty="0" smtClean="0">
                <a:latin typeface="Comic Sans MS" charset="0"/>
                <a:ea typeface="Comic Sans MS" charset="0"/>
                <a:cs typeface="Comic Sans MS" charset="0"/>
              </a:rPr>
              <a:t>PICC</a:t>
            </a:r>
            <a:r>
              <a:rPr lang="en-US" altLang="x-none" sz="2400" dirty="0" smtClean="0">
                <a:latin typeface="Comic Sans MS" charset="0"/>
                <a:ea typeface="Comic Sans MS" charset="0"/>
                <a:cs typeface="Comic Sans MS" charset="0"/>
              </a:rPr>
              <a:t>, 2.1 per 1000 gg-</a:t>
            </a:r>
            <a:r>
              <a:rPr lang="en-US" altLang="x-none" sz="2400" dirty="0" err="1" smtClean="0">
                <a:latin typeface="Comic Sans MS" charset="0"/>
                <a:ea typeface="Comic Sans MS" charset="0"/>
                <a:cs typeface="Comic Sans MS" charset="0"/>
              </a:rPr>
              <a:t>catetere</a:t>
            </a:r>
            <a:endParaRPr lang="en-US" altLang="x-none" sz="24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200000"/>
              </a:lnSpc>
            </a:pPr>
            <a:r>
              <a:rPr lang="en-US" altLang="x-none" sz="2400" b="1" u="sng" dirty="0" smtClean="0">
                <a:latin typeface="Comic Sans MS" charset="0"/>
                <a:ea typeface="Comic Sans MS" charset="0"/>
                <a:cs typeface="Comic Sans MS" charset="0"/>
              </a:rPr>
              <a:t>CVC </a:t>
            </a:r>
            <a:r>
              <a:rPr lang="en-US" altLang="x-none" sz="2400" b="1" u="sng" dirty="0" err="1" smtClean="0">
                <a:latin typeface="Comic Sans MS" charset="0"/>
                <a:ea typeface="Comic Sans MS" charset="0"/>
                <a:cs typeface="Comic Sans MS" charset="0"/>
              </a:rPr>
              <a:t>percutanei</a:t>
            </a:r>
            <a:r>
              <a:rPr lang="en-US" altLang="x-none" sz="2400" b="1" u="sng" dirty="0" smtClean="0">
                <a:latin typeface="Comic Sans MS" charset="0"/>
                <a:ea typeface="Comic Sans MS" charset="0"/>
                <a:cs typeface="Comic Sans MS" charset="0"/>
              </a:rPr>
              <a:t> non </a:t>
            </a:r>
            <a:r>
              <a:rPr lang="en-US" altLang="x-none" sz="2400" b="1" u="sng" dirty="0" err="1" smtClean="0">
                <a:latin typeface="Comic Sans MS" charset="0"/>
                <a:ea typeface="Comic Sans MS" charset="0"/>
                <a:cs typeface="Comic Sans MS" charset="0"/>
              </a:rPr>
              <a:t>medicati</a:t>
            </a:r>
            <a:r>
              <a:rPr lang="en-US" altLang="x-none" sz="2400" dirty="0" smtClean="0">
                <a:latin typeface="Comic Sans MS" charset="0"/>
                <a:ea typeface="Comic Sans MS" charset="0"/>
                <a:cs typeface="Comic Sans MS" charset="0"/>
              </a:rPr>
              <a:t>, 2.7 per 1000 gg-</a:t>
            </a:r>
            <a:r>
              <a:rPr lang="en-US" altLang="x-none" sz="2400" dirty="0" err="1" smtClean="0">
                <a:latin typeface="Comic Sans MS" charset="0"/>
                <a:ea typeface="Comic Sans MS" charset="0"/>
                <a:cs typeface="Comic Sans MS" charset="0"/>
              </a:rPr>
              <a:t>catetere</a:t>
            </a:r>
            <a:endParaRPr lang="en-US" altLang="x-none" sz="24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150000"/>
              </a:lnSpc>
            </a:pPr>
            <a:endParaRPr lang="en-US" altLang="x-none" sz="24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827088" y="6308725"/>
            <a:ext cx="8004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  <a:cs typeface="Calibri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it-IT" altLang="it-IT" sz="1800">
                <a:latin typeface="Comic Sans MS" charset="0"/>
                <a:ea typeface="Comic Sans MS" charset="0"/>
                <a:cs typeface="Comic Sans MS" charset="0"/>
              </a:rPr>
              <a:t>Mayo </a:t>
            </a:r>
            <a:r>
              <a:rPr lang="it-IT" altLang="it-IT" sz="1800" dirty="0" err="1">
                <a:latin typeface="Comic Sans MS" charset="0"/>
                <a:ea typeface="Comic Sans MS" charset="0"/>
                <a:cs typeface="Comic Sans MS" charset="0"/>
              </a:rPr>
              <a:t>Clin</a:t>
            </a:r>
            <a:r>
              <a:rPr lang="it-IT" altLang="it-IT" sz="1800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altLang="it-IT" sz="1800" dirty="0" err="1">
                <a:latin typeface="Comic Sans MS" charset="0"/>
                <a:ea typeface="Comic Sans MS" charset="0"/>
                <a:cs typeface="Comic Sans MS" charset="0"/>
              </a:rPr>
              <a:t>Proc</a:t>
            </a:r>
            <a:r>
              <a:rPr lang="it-IT" altLang="it-IT" sz="1800" dirty="0">
                <a:latin typeface="Comic Sans MS" charset="0"/>
                <a:ea typeface="Comic Sans MS" charset="0"/>
                <a:cs typeface="Comic Sans MS" charset="0"/>
              </a:rPr>
              <a:t>. 2006;81(9):1159.</a:t>
            </a:r>
          </a:p>
        </p:txBody>
      </p:sp>
    </p:spTree>
    <p:extLst>
      <p:ext uri="{BB962C8B-B14F-4D97-AF65-F5344CB8AC3E}">
        <p14:creationId xmlns:p14="http://schemas.microsoft.com/office/powerpoint/2010/main" val="109026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457200" y="836712"/>
            <a:ext cx="8229600" cy="7109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b="1" dirty="0" smtClean="0">
                <a:latin typeface="Comic Sans MS" charset="0"/>
                <a:ea typeface="Comic Sans MS" charset="0"/>
                <a:cs typeface="Comic Sans MS" charset="0"/>
              </a:rPr>
              <a:t>Fattori di rischio</a:t>
            </a:r>
            <a:endParaRPr lang="it-IT" altLang="it-IT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0" y="1628800"/>
            <a:ext cx="9144000" cy="53793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altLang="it-IT" sz="2400" b="1" dirty="0" smtClean="0">
                <a:latin typeface="Comic Sans MS" charset="0"/>
                <a:ea typeface="Comic Sans MS" charset="0"/>
                <a:cs typeface="Comic Sans MS" charset="0"/>
              </a:rPr>
              <a:t>Fattori legati al paziente </a:t>
            </a:r>
            <a:r>
              <a:rPr lang="it-IT" altLang="it-IT" sz="2000" dirty="0" smtClean="0">
                <a:latin typeface="Comic Sans MS" charset="0"/>
                <a:ea typeface="Comic Sans MS" charset="0"/>
                <a:cs typeface="Comic Sans MS" charset="0"/>
              </a:rPr>
              <a:t>(patologie croniche, compromissione del sistema immunitario, malnutrizione, NPT, precedenti batteriemie, età, compromissione dell’integrità cutanea)</a:t>
            </a:r>
          </a:p>
          <a:p>
            <a:pPr algn="just"/>
            <a:endParaRPr lang="it-IT" altLang="it-IT" sz="20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it-IT" altLang="it-IT" sz="2400" b="1" dirty="0" smtClean="0">
                <a:latin typeface="Comic Sans MS" charset="0"/>
                <a:ea typeface="Comic Sans MS" charset="0"/>
                <a:cs typeface="Comic Sans MS" charset="0"/>
              </a:rPr>
              <a:t>Sede</a:t>
            </a:r>
            <a:r>
              <a:rPr lang="it-IT" altLang="it-IT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altLang="it-IT" sz="2000" dirty="0" smtClean="0">
                <a:latin typeface="Comic Sans MS" charset="0"/>
                <a:ea typeface="Comic Sans MS" charset="0"/>
                <a:cs typeface="Comic Sans MS" charset="0"/>
              </a:rPr>
              <a:t>(Per i CVC </a:t>
            </a:r>
            <a:r>
              <a:rPr lang="it-IT" altLang="it-IT" sz="2000" dirty="0" smtClean="0">
                <a:latin typeface="Comic Sans MS" charset="0"/>
                <a:ea typeface="Comic Sans MS" charset="0"/>
                <a:cs typeface="Comic Sans MS" charset="0"/>
                <a:sym typeface="Wingdings" charset="2"/>
              </a:rPr>
              <a:t> </a:t>
            </a:r>
            <a:r>
              <a:rPr lang="it-IT" altLang="it-IT" sz="2000" dirty="0" smtClean="0">
                <a:latin typeface="Comic Sans MS" charset="0"/>
                <a:ea typeface="Comic Sans MS" charset="0"/>
                <a:cs typeface="Comic Sans MS" charset="0"/>
              </a:rPr>
              <a:t>Femorale &gt; Giugulare &gt; Succlavia; per i CVP Arti inferiori &gt; arti superiori; polso &gt; mano)</a:t>
            </a:r>
          </a:p>
          <a:p>
            <a:endParaRPr lang="it-IT" altLang="it-IT" sz="20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it-IT" altLang="it-IT" sz="2400" b="1" dirty="0" smtClean="0">
                <a:latin typeface="Comic Sans MS" charset="0"/>
                <a:ea typeface="Comic Sans MS" charset="0"/>
                <a:cs typeface="Comic Sans MS" charset="0"/>
              </a:rPr>
              <a:t>Tipo di catetere </a:t>
            </a:r>
          </a:p>
          <a:p>
            <a:endParaRPr lang="it-IT" altLang="it-IT" sz="2400" b="1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it-IT" altLang="it-IT" sz="2400" b="1" dirty="0" smtClean="0">
                <a:latin typeface="Comic Sans MS" charset="0"/>
                <a:ea typeface="Comic Sans MS" charset="0"/>
                <a:cs typeface="Comic Sans MS" charset="0"/>
              </a:rPr>
              <a:t>Modalità di impianto </a:t>
            </a:r>
            <a:r>
              <a:rPr lang="it-IT" altLang="it-IT" sz="2000" dirty="0" smtClean="0">
                <a:latin typeface="Comic Sans MS" charset="0"/>
                <a:ea typeface="Comic Sans MS" charset="0"/>
                <a:cs typeface="Comic Sans MS" charset="0"/>
              </a:rPr>
              <a:t>(performance dell’</a:t>
            </a:r>
            <a:r>
              <a:rPr lang="it-IT" altLang="it-IT" sz="2000" dirty="0" err="1" smtClean="0">
                <a:latin typeface="Comic Sans MS" charset="0"/>
                <a:ea typeface="Comic Sans MS" charset="0"/>
                <a:cs typeface="Comic Sans MS" charset="0"/>
              </a:rPr>
              <a:t>impiantatore</a:t>
            </a:r>
            <a:r>
              <a:rPr lang="it-IT" altLang="it-IT" sz="2000" dirty="0" smtClean="0">
                <a:latin typeface="Comic Sans MS" charset="0"/>
                <a:ea typeface="Comic Sans MS" charset="0"/>
                <a:cs typeface="Comic Sans MS" charset="0"/>
              </a:rPr>
              <a:t>, condizioni di asepsi, antisettico utilizzato)</a:t>
            </a:r>
          </a:p>
          <a:p>
            <a:endParaRPr lang="it-IT" altLang="it-IT" sz="20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it-IT" altLang="it-IT" sz="2400" b="1" dirty="0" smtClean="0">
                <a:latin typeface="Comic Sans MS" charset="0"/>
                <a:ea typeface="Comic Sans MS" charset="0"/>
                <a:cs typeface="Comic Sans MS" charset="0"/>
              </a:rPr>
              <a:t>Durata della </a:t>
            </a:r>
            <a:r>
              <a:rPr lang="it-IT" altLang="it-IT" sz="2400" b="1" dirty="0" err="1" smtClean="0">
                <a:latin typeface="Comic Sans MS" charset="0"/>
                <a:ea typeface="Comic Sans MS" charset="0"/>
                <a:cs typeface="Comic Sans MS" charset="0"/>
              </a:rPr>
              <a:t>cateterizzazione</a:t>
            </a:r>
            <a:endParaRPr lang="it-IT" altLang="it-IT" sz="20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63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457200" y="778695"/>
            <a:ext cx="8229600" cy="70608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200" b="1" smtClean="0">
                <a:latin typeface="Comic Sans MS" charset="0"/>
                <a:ea typeface="Comic Sans MS" charset="0"/>
                <a:cs typeface="Comic Sans MS" charset="0"/>
              </a:rPr>
              <a:t>Microbiologia</a:t>
            </a:r>
            <a:endParaRPr lang="it-IT" altLang="it-IT" sz="3200" b="1">
              <a:latin typeface="Comic Sans MS" charset="0"/>
              <a:ea typeface="Comic Sans MS" charset="0"/>
              <a:cs typeface="Comic Sans MS" charset="0"/>
            </a:endParaRPr>
          </a:p>
        </p:txBody>
      </p:sp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1700413"/>
              </p:ext>
            </p:extLst>
          </p:nvPr>
        </p:nvGraphicFramePr>
        <p:xfrm>
          <a:off x="0" y="1340768"/>
          <a:ext cx="9144000" cy="5395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6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0" y="4406900"/>
            <a:ext cx="9144000" cy="13620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3200" b="1" smtClean="0">
                <a:latin typeface="Comic Sans MS" charset="0"/>
                <a:ea typeface="Comic Sans MS" charset="0"/>
                <a:cs typeface="Comic Sans MS" charset="0"/>
              </a:rPr>
              <a:t>Patogenesi delle infezioni correlate a dispositivo intravascolare</a:t>
            </a:r>
            <a:endParaRPr lang="it-IT" sz="32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28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79878924"/>
              </p:ext>
            </p:extLst>
          </p:nvPr>
        </p:nvGraphicFramePr>
        <p:xfrm>
          <a:off x="539552" y="764704"/>
          <a:ext cx="7560840" cy="6093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18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DAF38E7-8927-46B5-8D79-9BAC5F12C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EDAF38E7-8927-46B5-8D79-9BAC5F12CC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A740CB3-4B88-4EAE-A05B-E12F2D89D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8A740CB3-4B88-4EAE-A05B-E12F2D89D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48D792B-ABD9-4E85-B394-34DB2C1C7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148D792B-ABD9-4E85-B394-34DB2C1C7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9471CE-CAA3-40C3-84D2-C9639BD6F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EB9471CE-CAA3-40C3-84D2-C9639BD6FB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CF9D736-8B2D-4C1E-ACE9-85833BB3BD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5CF9D736-8B2D-4C1E-ACE9-85833BB3BD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910FDE-13D3-4941-B4C5-D247CB0EB6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26910FDE-13D3-4941-B4C5-D247CB0EB6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EB4C1FD-D743-446E-B291-610756989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EEB4C1FD-D743-446E-B291-610756989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08C1010-E98D-4D2C-A70B-2EF6CD69B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808C1010-E98D-4D2C-A70B-2EF6CD69BD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C03E82-2BA5-425C-8AB2-6D5829EE8F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C9C03E82-2BA5-425C-8AB2-6D5829EE8F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087735-8F99-49B3-9CA9-0FA043D7B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60087735-8F99-49B3-9CA9-0FA043D7B0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9C03F2-1B49-45C2-9680-F7EDBE277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C79C03F2-1B49-45C2-9680-F7EDBE2774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6" t="15730" r="19560"/>
          <a:stretch>
            <a:fillRect/>
          </a:stretch>
        </p:blipFill>
        <p:spPr bwMode="auto">
          <a:xfrm>
            <a:off x="1258888" y="1196975"/>
            <a:ext cx="7058025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01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5" t="24406" r="26517" b="19485"/>
          <a:stretch>
            <a:fillRect/>
          </a:stretch>
        </p:blipFill>
        <p:spPr bwMode="auto">
          <a:xfrm>
            <a:off x="1908175" y="1341438"/>
            <a:ext cx="5976938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70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Picture 2" descr="C:\Users\Daniela\Downloads\IMG_8403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547" y="1628800"/>
            <a:ext cx="5650905" cy="4238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42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767"/>
            <a:ext cx="9144000" cy="429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5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586417"/>
            <a:ext cx="9144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The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study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intervention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targeted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clinicians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’ use of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five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evidence-based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procedures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recommended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by the CDC and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identified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as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having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the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greatest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effect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on the rate of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catheter-related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bloodstream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infection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and the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lowest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barriers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to </a:t>
            </a:r>
            <a:r>
              <a:rPr lang="it-IT" sz="2000" b="1" dirty="0" err="1" smtClean="0">
                <a:latin typeface="Comic Sans MS" charset="0"/>
                <a:ea typeface="Comic Sans MS" charset="0"/>
                <a:cs typeface="Comic Sans MS" charset="0"/>
              </a:rPr>
              <a:t>implementation</a:t>
            </a:r>
            <a:r>
              <a:rPr lang="it-IT" sz="2000" b="1" dirty="0" smtClean="0">
                <a:latin typeface="Comic Sans MS" charset="0"/>
                <a:ea typeface="Comic Sans MS" charset="0"/>
                <a:cs typeface="Comic Sans MS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it-IT" sz="2000" b="1" dirty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150000"/>
              </a:lnSpc>
            </a:pPr>
            <a:r>
              <a:rPr lang="it-IT" sz="2000" b="1" dirty="0" smtClean="0">
                <a:latin typeface="Comic Sans MS" charset="0"/>
                <a:ea typeface="Comic Sans MS" charset="0"/>
                <a:cs typeface="Comic Sans MS" charset="0"/>
              </a:rPr>
              <a:t>The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recommended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procedures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smtClean="0">
                <a:latin typeface="Comic Sans MS" charset="0"/>
                <a:ea typeface="Comic Sans MS" charset="0"/>
                <a:cs typeface="Comic Sans MS" charset="0"/>
              </a:rPr>
              <a:t>are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800" b="1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hand</a:t>
            </a:r>
            <a:r>
              <a:rPr lang="it-IT" sz="2800" b="1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washing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endParaRPr lang="it-IT" sz="2800" b="1" dirty="0" smtClean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800" b="1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using</a:t>
            </a:r>
            <a:r>
              <a:rPr lang="it-IT" sz="2800" b="1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full-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barrier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precautions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during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the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insertion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of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central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venous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catheters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endParaRPr lang="it-IT" sz="2800" b="1" dirty="0" smtClean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800" b="1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cleaning</a:t>
            </a:r>
            <a:r>
              <a:rPr lang="it-IT" sz="2800" b="1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the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skin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with </a:t>
            </a:r>
            <a:r>
              <a:rPr lang="it-IT" sz="2800" b="1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chlorhexidine</a:t>
            </a:r>
            <a:r>
              <a:rPr lang="it-IT" sz="28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</a:t>
            </a:r>
            <a:r>
              <a:rPr lang="it-IT" sz="2000" b="1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it-IT" sz="2000" b="1" dirty="0" smtClean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000" b="1" dirty="0" err="1" smtClean="0">
                <a:latin typeface="Comic Sans MS" charset="0"/>
                <a:ea typeface="Comic Sans MS" charset="0"/>
                <a:cs typeface="Comic Sans MS" charset="0"/>
              </a:rPr>
              <a:t>avoiding</a:t>
            </a:r>
            <a:r>
              <a:rPr lang="it-IT" sz="2000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the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femoral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site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if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possible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, </a:t>
            </a:r>
            <a:endParaRPr lang="it-IT" sz="2000" b="1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000" b="1" dirty="0" smtClean="0">
                <a:latin typeface="Comic Sans MS" charset="0"/>
                <a:ea typeface="Comic Sans MS" charset="0"/>
                <a:cs typeface="Comic Sans MS" charset="0"/>
              </a:rPr>
              <a:t>and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removing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unnecessary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sz="2000" b="1" dirty="0" err="1">
                <a:latin typeface="Comic Sans MS" charset="0"/>
                <a:ea typeface="Comic Sans MS" charset="0"/>
                <a:cs typeface="Comic Sans MS" charset="0"/>
              </a:rPr>
              <a:t>catheters</a:t>
            </a:r>
            <a:r>
              <a:rPr lang="it-IT" sz="2000" b="1" dirty="0">
                <a:latin typeface="Comic Sans MS" charset="0"/>
                <a:ea typeface="Comic Sans MS" charset="0"/>
                <a:cs typeface="Comic Sans MS" charset="0"/>
              </a:rPr>
              <a:t>. 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2012660"/>
            <a:ext cx="2555776" cy="12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2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31750" y="1701329"/>
            <a:ext cx="914400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1pPr>
            <a:lvl2pPr marL="415925" indent="-158750"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2pPr>
            <a:lvl3pPr marL="639763" indent="-125413"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3pPr>
            <a:lvl4pPr marL="896938" indent="-125413"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4pPr>
            <a:lvl5pPr marL="1155700" indent="-125413"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5pPr>
            <a:lvl6pPr marL="1612900" indent="-125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6pPr>
            <a:lvl7pPr marL="2070100" indent="-125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7pPr>
            <a:lvl8pPr marL="2527300" indent="-125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8pPr>
            <a:lvl9pPr marL="2984500" indent="-125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9pPr>
          </a:lstStyle>
          <a:p>
            <a:pPr algn="just" defTabSz="914400">
              <a:lnSpc>
                <a:spcPct val="150000"/>
              </a:lnSpc>
            </a:pPr>
            <a:r>
              <a:rPr lang="en-US" altLang="it-IT" sz="1800" dirty="0">
                <a:solidFill>
                  <a:srgbClr val="000000"/>
                </a:solidFill>
                <a:ea typeface="MS PGothic" charset="-128"/>
                <a:cs typeface="Calibri" charset="0"/>
              </a:rPr>
              <a:t>Current strategies to address MDROs consist of 3 broad categories: </a:t>
            </a:r>
          </a:p>
          <a:p>
            <a:pPr algn="just" defTabSz="914400">
              <a:lnSpc>
                <a:spcPct val="150000"/>
              </a:lnSpc>
            </a:pPr>
            <a:endParaRPr lang="en-US" altLang="it-IT" sz="1800" b="0" dirty="0">
              <a:solidFill>
                <a:srgbClr val="000000"/>
              </a:solidFill>
              <a:ea typeface="MS PGothic" charset="-128"/>
              <a:cs typeface="Calibri" charset="0"/>
            </a:endParaRPr>
          </a:p>
          <a:p>
            <a:pPr algn="just" defTabSz="914400">
              <a:lnSpc>
                <a:spcPct val="150000"/>
              </a:lnSpc>
              <a:buFontTx/>
              <a:buAutoNum type="arabicParenBoth"/>
            </a:pPr>
            <a:r>
              <a:rPr lang="en-US" altLang="it-IT" sz="1800" b="0" dirty="0">
                <a:solidFill>
                  <a:srgbClr val="000000"/>
                </a:solidFill>
                <a:ea typeface="MS PGothic" charset="-128"/>
                <a:cs typeface="Calibri" charset="0"/>
              </a:rPr>
              <a:t>   developing new antimicrobial agents </a:t>
            </a:r>
          </a:p>
          <a:p>
            <a:pPr algn="just" defTabSz="914400">
              <a:lnSpc>
                <a:spcPct val="150000"/>
              </a:lnSpc>
              <a:buFontTx/>
              <a:buAutoNum type="arabicParenBoth"/>
            </a:pPr>
            <a:endParaRPr lang="en-US" altLang="it-IT" sz="1800" b="0" dirty="0">
              <a:solidFill>
                <a:srgbClr val="000000"/>
              </a:solidFill>
              <a:ea typeface="MS PGothic" charset="-128"/>
              <a:cs typeface="Calibri" charset="0"/>
            </a:endParaRPr>
          </a:p>
          <a:p>
            <a:pPr algn="just" defTabSz="914400">
              <a:lnSpc>
                <a:spcPct val="150000"/>
              </a:lnSpc>
              <a:buFontTx/>
              <a:buAutoNum type="arabicParenBoth"/>
            </a:pPr>
            <a:r>
              <a:rPr lang="en-US" altLang="it-IT" sz="1800" b="0" dirty="0">
                <a:solidFill>
                  <a:srgbClr val="000000"/>
                </a:solidFill>
                <a:ea typeface="MS PGothic" charset="-128"/>
                <a:cs typeface="Calibri" charset="0"/>
              </a:rPr>
              <a:t>   </a:t>
            </a:r>
            <a:r>
              <a:rPr lang="en-US" altLang="it-IT" dirty="0">
                <a:solidFill>
                  <a:srgbClr val="000000"/>
                </a:solidFill>
                <a:ea typeface="MS PGothic" charset="-128"/>
                <a:cs typeface="Calibri" charset="0"/>
              </a:rPr>
              <a:t>interrupting MDRO cross-transmission </a:t>
            </a:r>
          </a:p>
          <a:p>
            <a:pPr algn="just" defTabSz="914400">
              <a:lnSpc>
                <a:spcPct val="150000"/>
              </a:lnSpc>
              <a:buFontTx/>
              <a:buAutoNum type="arabicParenBoth"/>
            </a:pPr>
            <a:endParaRPr lang="en-US" altLang="it-IT" sz="1800" b="0" dirty="0">
              <a:solidFill>
                <a:srgbClr val="000000"/>
              </a:solidFill>
              <a:ea typeface="MS PGothic" charset="-128"/>
              <a:cs typeface="Calibri" charset="0"/>
            </a:endParaRPr>
          </a:p>
          <a:p>
            <a:pPr algn="just" defTabSz="914400">
              <a:lnSpc>
                <a:spcPct val="150000"/>
              </a:lnSpc>
              <a:buFontTx/>
              <a:buAutoNum type="arabicParenBoth"/>
            </a:pPr>
            <a:r>
              <a:rPr lang="en-US" altLang="it-IT" sz="1800" b="0" dirty="0">
                <a:solidFill>
                  <a:srgbClr val="000000"/>
                </a:solidFill>
                <a:ea typeface="MS PGothic" charset="-128"/>
                <a:cs typeface="Calibri" charset="0"/>
              </a:rPr>
              <a:t>   </a:t>
            </a:r>
            <a:r>
              <a:rPr lang="en-US" altLang="it-IT" dirty="0">
                <a:solidFill>
                  <a:srgbClr val="000000"/>
                </a:solidFill>
                <a:ea typeface="MS PGothic" charset="-128"/>
                <a:cs typeface="Calibri" charset="0"/>
              </a:rPr>
              <a:t>increasing </a:t>
            </a:r>
            <a:r>
              <a:rPr lang="it-IT" altLang="it-IT" dirty="0" err="1">
                <a:solidFill>
                  <a:srgbClr val="000000"/>
                </a:solidFill>
                <a:ea typeface="MS PGothic" charset="-128"/>
                <a:cs typeface="Calibri" charset="0"/>
              </a:rPr>
              <a:t>antimicrobial</a:t>
            </a:r>
            <a:r>
              <a:rPr lang="it-IT" altLang="it-IT" dirty="0">
                <a:solidFill>
                  <a:srgbClr val="000000"/>
                </a:solidFill>
                <a:ea typeface="MS PGothic" charset="-128"/>
                <a:cs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ea typeface="MS PGothic" charset="-128"/>
                <a:cs typeface="Calibri" charset="0"/>
              </a:rPr>
              <a:t>stewardship</a:t>
            </a:r>
            <a:r>
              <a:rPr lang="it-IT" altLang="it-IT" dirty="0">
                <a:solidFill>
                  <a:srgbClr val="000000"/>
                </a:solidFill>
                <a:ea typeface="MS PGothic" charset="-128"/>
                <a:cs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ea typeface="MS PGothic" charset="-128"/>
                <a:cs typeface="Calibri" charset="0"/>
              </a:rPr>
              <a:t>efforts</a:t>
            </a:r>
            <a:endParaRPr lang="it-IT" altLang="it-IT" dirty="0">
              <a:solidFill>
                <a:srgbClr val="000000"/>
              </a:solidFill>
              <a:ea typeface="MS PGothic" charset="-128"/>
              <a:cs typeface="Calibri" charset="0"/>
            </a:endParaRPr>
          </a:p>
        </p:txBody>
      </p:sp>
      <p:sp>
        <p:nvSpPr>
          <p:cNvPr id="4" name="CasellaDiTesto 1"/>
          <p:cNvSpPr txBox="1">
            <a:spLocks noChangeArrowheads="1"/>
          </p:cNvSpPr>
          <p:nvPr/>
        </p:nvSpPr>
        <p:spPr bwMode="auto">
          <a:xfrm>
            <a:off x="359791" y="764704"/>
            <a:ext cx="87487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1pPr>
            <a:lvl2pPr marL="415925" indent="-158750"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2pPr>
            <a:lvl3pPr marL="639763" indent="-125413"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3pPr>
            <a:lvl4pPr marL="896938" indent="-125413"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4pPr>
            <a:lvl5pPr marL="1155700" indent="-125413"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5pPr>
            <a:lvl6pPr marL="1612900" indent="-125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6pPr>
            <a:lvl7pPr marL="2070100" indent="-125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7pPr>
            <a:lvl8pPr marL="2527300" indent="-125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8pPr>
            <a:lvl9pPr marL="2984500" indent="-125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Comic Sans MS" charset="0"/>
                <a:ea typeface="Microsoft YaHei" charset="-122"/>
              </a:defRPr>
            </a:lvl9pPr>
          </a:lstStyle>
          <a:p>
            <a:pPr defTabSz="914400"/>
            <a:r>
              <a:rPr lang="en-US" altLang="it-IT" sz="1600">
                <a:solidFill>
                  <a:srgbClr val="000000"/>
                </a:solidFill>
                <a:ea typeface="MS PGothic" charset="-128"/>
                <a:cs typeface="Calibri" charset="0"/>
              </a:rPr>
              <a:t>Infection Control in the Multidrug-Resistant Era: Tending the Human Microbiome. </a:t>
            </a:r>
          </a:p>
          <a:p>
            <a:pPr algn="r" defTabSz="914400"/>
            <a:r>
              <a:rPr lang="en-US" altLang="it-IT" sz="1600" i="1" dirty="0">
                <a:solidFill>
                  <a:srgbClr val="000000"/>
                </a:solidFill>
                <a:ea typeface="MS PGothic" charset="-128"/>
                <a:cs typeface="Calibri" charset="0"/>
              </a:rPr>
              <a:t>PK Tosh and LC McDonald. CID </a:t>
            </a:r>
            <a:r>
              <a:rPr lang="it-IT" altLang="it-IT" sz="1600" i="1" dirty="0">
                <a:solidFill>
                  <a:srgbClr val="000000"/>
                </a:solidFill>
                <a:ea typeface="MS PGothic" charset="-128"/>
                <a:cs typeface="Calibri" charset="0"/>
              </a:rPr>
              <a:t>2012;54:707-13</a:t>
            </a:r>
            <a:endParaRPr lang="en-US" altLang="it-IT" sz="1600" i="1" dirty="0">
              <a:solidFill>
                <a:srgbClr val="000000"/>
              </a:solidFill>
              <a:ea typeface="MS PGothic" charset="-128"/>
              <a:cs typeface="Calibri" charset="0"/>
            </a:endParaRPr>
          </a:p>
        </p:txBody>
      </p:sp>
      <p:sp>
        <p:nvSpPr>
          <p:cNvPr id="5" name="Freccia a destra 3"/>
          <p:cNvSpPr/>
          <p:nvPr/>
        </p:nvSpPr>
        <p:spPr>
          <a:xfrm>
            <a:off x="6153150" y="3547590"/>
            <a:ext cx="507082" cy="241449"/>
          </a:xfrm>
          <a:prstGeom prst="rightArrow">
            <a:avLst/>
          </a:prstGeom>
          <a:solidFill>
            <a:srgbClr val="C00000"/>
          </a:solidFill>
          <a:ln>
            <a:solidFill>
              <a:srgbClr val="B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" name="Freccia a destra 4"/>
          <p:cNvSpPr/>
          <p:nvPr/>
        </p:nvSpPr>
        <p:spPr>
          <a:xfrm>
            <a:off x="6153150" y="4400078"/>
            <a:ext cx="507082" cy="241449"/>
          </a:xfrm>
          <a:prstGeom prst="rightArrow">
            <a:avLst/>
          </a:prstGeom>
          <a:solidFill>
            <a:srgbClr val="C00000"/>
          </a:solidFill>
          <a:ln>
            <a:solidFill>
              <a:srgbClr val="B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6804248" y="3501008"/>
            <a:ext cx="23810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altLang="it-IT" sz="1600" b="1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Infection control (IC)</a:t>
            </a: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6804248" y="4342383"/>
            <a:ext cx="23810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altLang="it-IT" sz="1600" b="1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Antimicrobial Stewardship (AMS)</a:t>
            </a: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369895" y="2384307"/>
            <a:ext cx="8066087" cy="18315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it-IT" b="1" u="sng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Focus on Italy:</a:t>
            </a:r>
          </a:p>
          <a:p>
            <a:pPr algn="ctr">
              <a:lnSpc>
                <a:spcPct val="150000"/>
              </a:lnSpc>
            </a:pPr>
            <a:r>
              <a:rPr lang="en-US" altLang="it-IT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altLang="it-IT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altLang="it-IT" sz="2400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low adherence to infection control practices contributes to high rates of colonization with MDRO</a:t>
            </a:r>
            <a:endParaRPr lang="it-IT" altLang="it-IT" sz="2400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90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5" grpId="1" animBg="1"/>
      <p:bldP spid="6" grpId="0" animBg="1"/>
      <p:bldP spid="6" grpId="1" animBg="1"/>
      <p:bldP spid="7" grpId="0"/>
      <p:bldP spid="7" grpId="1"/>
      <p:bldP spid="8" grpId="0"/>
      <p:bldP spid="8" grpId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Picture 2" descr="http://s3files.core77.com/blog/images/2012/03/Handwashing_closeup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79496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553"/>
            <a:ext cx="3419476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40438" y="6125369"/>
            <a:ext cx="9219933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708688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35496" y="5733256"/>
            <a:ext cx="8746679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708688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332" y="138770"/>
            <a:ext cx="38401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57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ttangolo arrotondato 18"/>
          <p:cNvSpPr>
            <a:spLocks noChangeArrowheads="1"/>
          </p:cNvSpPr>
          <p:nvPr/>
        </p:nvSpPr>
        <p:spPr bwMode="auto">
          <a:xfrm>
            <a:off x="3251201" y="2888483"/>
            <a:ext cx="2073275" cy="176847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5400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it-IT" altLang="it-IT">
              <a:solidFill>
                <a:srgbClr val="FFFFFF"/>
              </a:solidFill>
              <a:latin typeface="Arial" charset="0"/>
              <a:ea typeface="MS PGothic" charset="-128"/>
            </a:endParaRPr>
          </a:p>
        </p:txBody>
      </p:sp>
      <p:sp>
        <p:nvSpPr>
          <p:cNvPr id="4" name="Rettangolo arrotondato 14"/>
          <p:cNvSpPr>
            <a:spLocks noChangeArrowheads="1"/>
          </p:cNvSpPr>
          <p:nvPr/>
        </p:nvSpPr>
        <p:spPr bwMode="auto">
          <a:xfrm>
            <a:off x="3568700" y="1019348"/>
            <a:ext cx="2130425" cy="1984375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25400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it-IT" altLang="it-IT">
              <a:solidFill>
                <a:srgbClr val="FFFFFF"/>
              </a:solidFill>
              <a:latin typeface="Arial" charset="0"/>
              <a:ea typeface="MS PGothic" charset="-128"/>
            </a:endParaRPr>
          </a:p>
        </p:txBody>
      </p:sp>
      <p:sp>
        <p:nvSpPr>
          <p:cNvPr id="5" name="Rettangolo arrotondato 8"/>
          <p:cNvSpPr>
            <a:spLocks noChangeArrowheads="1"/>
          </p:cNvSpPr>
          <p:nvPr/>
        </p:nvSpPr>
        <p:spPr bwMode="auto">
          <a:xfrm>
            <a:off x="1362994" y="120823"/>
            <a:ext cx="2557463" cy="2246312"/>
          </a:xfrm>
          <a:prstGeom prst="roundRect">
            <a:avLst>
              <a:gd name="adj" fmla="val 16667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25400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it-IT" altLang="it-IT">
              <a:solidFill>
                <a:srgbClr val="FFFFFF"/>
              </a:solidFill>
              <a:latin typeface="Arial" charset="0"/>
              <a:ea typeface="MS PGothic" charset="-128"/>
            </a:endParaRPr>
          </a:p>
        </p:txBody>
      </p:sp>
      <p:sp>
        <p:nvSpPr>
          <p:cNvPr id="6" name="Rettangolo arrotondato 15"/>
          <p:cNvSpPr>
            <a:spLocks noChangeArrowheads="1"/>
          </p:cNvSpPr>
          <p:nvPr/>
        </p:nvSpPr>
        <p:spPr bwMode="auto">
          <a:xfrm>
            <a:off x="5909344" y="2576741"/>
            <a:ext cx="3241675" cy="4351337"/>
          </a:xfrm>
          <a:prstGeom prst="roundRect">
            <a:avLst>
              <a:gd name="adj" fmla="val 16667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25400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it-IT" altLang="it-IT">
              <a:solidFill>
                <a:srgbClr val="FFFFFF"/>
              </a:solidFill>
              <a:latin typeface="Arial" charset="0"/>
              <a:ea typeface="MS PGothic" charset="-128"/>
            </a:endParaRPr>
          </a:p>
        </p:txBody>
      </p:sp>
      <p:sp>
        <p:nvSpPr>
          <p:cNvPr id="7" name="Rettangolo con angoli arrotondati in diagonale 11"/>
          <p:cNvSpPr>
            <a:spLocks/>
          </p:cNvSpPr>
          <p:nvPr/>
        </p:nvSpPr>
        <p:spPr bwMode="auto">
          <a:xfrm>
            <a:off x="6131594" y="90115"/>
            <a:ext cx="3019425" cy="1584325"/>
          </a:xfrm>
          <a:custGeom>
            <a:avLst/>
            <a:gdLst>
              <a:gd name="T0" fmla="*/ 265496 w 3018744"/>
              <a:gd name="T1" fmla="*/ 0 h 1584304"/>
              <a:gd name="T2" fmla="*/ 3035130 w 3018744"/>
              <a:gd name="T3" fmla="*/ 0 h 1584304"/>
              <a:gd name="T4" fmla="*/ 3035130 w 3018744"/>
              <a:gd name="T5" fmla="*/ 0 h 1584304"/>
              <a:gd name="T6" fmla="*/ 3035130 w 3018744"/>
              <a:gd name="T7" fmla="*/ 1320679 h 1584304"/>
              <a:gd name="T8" fmla="*/ 2769642 w 3018744"/>
              <a:gd name="T9" fmla="*/ 1584808 h 1584304"/>
              <a:gd name="T10" fmla="*/ 0 w 3018744"/>
              <a:gd name="T11" fmla="*/ 1584808 h 1584304"/>
              <a:gd name="T12" fmla="*/ 0 w 3018744"/>
              <a:gd name="T13" fmla="*/ 1584808 h 1584304"/>
              <a:gd name="T14" fmla="*/ 0 w 3018744"/>
              <a:gd name="T15" fmla="*/ 264152 h 1584304"/>
              <a:gd name="T16" fmla="*/ 265496 w 3018744"/>
              <a:gd name="T17" fmla="*/ 0 h 15843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018744" h="1584304">
                <a:moveTo>
                  <a:pt x="264056" y="0"/>
                </a:moveTo>
                <a:lnTo>
                  <a:pt x="3018744" y="0"/>
                </a:lnTo>
                <a:lnTo>
                  <a:pt x="3018744" y="1320248"/>
                </a:lnTo>
                <a:cubicBezTo>
                  <a:pt x="3018744" y="1466082"/>
                  <a:pt x="2900522" y="1584304"/>
                  <a:pt x="2754688" y="1584304"/>
                </a:cubicBezTo>
                <a:lnTo>
                  <a:pt x="0" y="1584304"/>
                </a:lnTo>
                <a:lnTo>
                  <a:pt x="0" y="264056"/>
                </a:lnTo>
                <a:cubicBezTo>
                  <a:pt x="0" y="118222"/>
                  <a:pt x="118222" y="0"/>
                  <a:pt x="264056" y="0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28575" cap="flat" cmpd="sng">
            <a:solidFill>
              <a:srgbClr val="7DA0D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it-IT"/>
          </a:p>
        </p:txBody>
      </p:sp>
      <p:pic>
        <p:nvPicPr>
          <p:cNvPr id="8" name="Immagin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2983880"/>
            <a:ext cx="2981325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1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 bwMode="auto">
          <a:xfrm>
            <a:off x="0" y="735285"/>
            <a:ext cx="91440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b="1" dirty="0" err="1" smtClean="0">
                <a:latin typeface="Comic Sans MS" charset="0"/>
              </a:rPr>
              <a:t>consumption</a:t>
            </a:r>
            <a:r>
              <a:rPr lang="it-IT" altLang="it-IT" sz="2800" b="1" dirty="0" smtClean="0">
                <a:latin typeface="Comic Sans MS" charset="0"/>
              </a:rPr>
              <a:t> of </a:t>
            </a:r>
            <a:r>
              <a:rPr lang="it-IT" altLang="it-IT" sz="2800" b="1" dirty="0" err="1" smtClean="0">
                <a:latin typeface="Comic Sans MS" charset="0"/>
              </a:rPr>
              <a:t>hydroalcoholic</a:t>
            </a:r>
            <a:r>
              <a:rPr lang="it-IT" altLang="it-IT" sz="2800" b="1" dirty="0" smtClean="0">
                <a:latin typeface="Comic Sans MS" charset="0"/>
              </a:rPr>
              <a:t> gel (</a:t>
            </a:r>
            <a:r>
              <a:rPr lang="it-IT" altLang="it-IT" sz="2800" b="1" dirty="0" err="1" smtClean="0">
                <a:latin typeface="Comic Sans MS" charset="0"/>
              </a:rPr>
              <a:t>S.Orsola</a:t>
            </a:r>
            <a:r>
              <a:rPr lang="it-IT" altLang="it-IT" sz="2800" b="1" dirty="0" smtClean="0">
                <a:latin typeface="Comic Sans MS" charset="0"/>
              </a:rPr>
              <a:t>)</a:t>
            </a:r>
            <a:r>
              <a:rPr lang="it-IT" altLang="it-IT" sz="3600" b="1" dirty="0" smtClean="0">
                <a:latin typeface="Comic Sans MS" charset="0"/>
              </a:rPr>
              <a:t/>
            </a:r>
            <a:br>
              <a:rPr lang="it-IT" altLang="it-IT" sz="3600" b="1" dirty="0" smtClean="0">
                <a:latin typeface="Comic Sans MS" charset="0"/>
              </a:rPr>
            </a:br>
            <a:r>
              <a:rPr lang="it-IT" altLang="it-IT" sz="1800" b="1" i="1" dirty="0" err="1" smtClean="0">
                <a:latin typeface="Comic Sans MS" charset="0"/>
              </a:rPr>
              <a:t>proxy</a:t>
            </a:r>
            <a:r>
              <a:rPr lang="it-IT" altLang="it-IT" sz="1800" b="1" i="1" dirty="0" smtClean="0">
                <a:latin typeface="Comic Sans MS" charset="0"/>
              </a:rPr>
              <a:t> </a:t>
            </a:r>
            <a:r>
              <a:rPr lang="it-IT" altLang="it-IT" sz="1800" b="1" i="1" dirty="0" err="1" smtClean="0">
                <a:latin typeface="Comic Sans MS" charset="0"/>
              </a:rPr>
              <a:t>indicator</a:t>
            </a:r>
            <a:r>
              <a:rPr lang="it-IT" altLang="it-IT" sz="1800" b="1" i="1" dirty="0" smtClean="0">
                <a:latin typeface="Comic Sans MS" charset="0"/>
              </a:rPr>
              <a:t> of </a:t>
            </a:r>
            <a:r>
              <a:rPr lang="it-IT" altLang="it-IT" sz="1800" b="1" i="1" dirty="0" err="1" smtClean="0">
                <a:latin typeface="Comic Sans MS" charset="0"/>
              </a:rPr>
              <a:t>hand</a:t>
            </a:r>
            <a:r>
              <a:rPr lang="it-IT" altLang="it-IT" sz="1800" b="1" i="1" dirty="0" smtClean="0">
                <a:latin typeface="Comic Sans MS" charset="0"/>
              </a:rPr>
              <a:t> </a:t>
            </a:r>
            <a:r>
              <a:rPr lang="it-IT" altLang="it-IT" sz="1800" b="1" i="1" dirty="0" err="1" smtClean="0">
                <a:latin typeface="Comic Sans MS" charset="0"/>
              </a:rPr>
              <a:t>hygiene</a:t>
            </a:r>
            <a:endParaRPr lang="it-IT" altLang="it-IT" sz="1800" b="1" i="1" dirty="0">
              <a:latin typeface="Comic Sans MS" charset="0"/>
              <a:ea typeface="MS PGothic" charset="-128"/>
            </a:endParaRPr>
          </a:p>
        </p:txBody>
      </p:sp>
      <p:pic>
        <p:nvPicPr>
          <p:cNvPr id="4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0" y="1498481"/>
            <a:ext cx="9131800" cy="5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05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40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08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373" y="116632"/>
            <a:ext cx="6531027" cy="684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28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1916832"/>
            <a:ext cx="5947848" cy="50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782"/>
            <a:ext cx="9164638" cy="1718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147" y="1196752"/>
            <a:ext cx="2210357" cy="39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0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0" y="1048082"/>
            <a:ext cx="9144000" cy="59093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 err="1" smtClean="0">
                <a:latin typeface="Comic Sans MS" charset="0"/>
                <a:ea typeface="Comic Sans MS" charset="0"/>
                <a:cs typeface="Comic Sans MS" charset="0"/>
              </a:rPr>
              <a:t>Does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usage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of 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parachute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in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contrast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to free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fall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prevent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major trauma?: 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a </a:t>
            </a:r>
            <a:r>
              <a:rPr lang="it-IT" b="1" dirty="0" err="1" smtClean="0">
                <a:latin typeface="Comic Sans MS" charset="0"/>
                <a:ea typeface="Comic Sans MS" charset="0"/>
                <a:cs typeface="Comic Sans MS" charset="0"/>
              </a:rPr>
              <a:t>prospective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randomised-controlled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trial in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rag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dolls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. </a:t>
            </a:r>
          </a:p>
          <a:p>
            <a:pPr algn="r">
              <a:lnSpc>
                <a:spcPct val="150000"/>
              </a:lnSpc>
            </a:pPr>
            <a:r>
              <a:rPr lang="it-IT" b="1" i="1" dirty="0" err="1" smtClean="0">
                <a:latin typeface="Comic Sans MS" charset="0"/>
                <a:ea typeface="Comic Sans MS" charset="0"/>
                <a:cs typeface="Comic Sans MS" charset="0"/>
              </a:rPr>
              <a:t>Czorlich</a:t>
            </a:r>
            <a:r>
              <a:rPr lang="it-IT" b="1" i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i="1" dirty="0" err="1" smtClean="0">
                <a:latin typeface="Comic Sans MS" charset="0"/>
                <a:ea typeface="Comic Sans MS" charset="0"/>
                <a:cs typeface="Comic Sans MS" charset="0"/>
              </a:rPr>
              <a:t>P</a:t>
            </a:r>
            <a:r>
              <a:rPr lang="it-IT" b="1" i="1" dirty="0" smtClean="0">
                <a:latin typeface="Comic Sans MS" charset="0"/>
                <a:ea typeface="Comic Sans MS" charset="0"/>
                <a:cs typeface="Comic Sans MS" charset="0"/>
              </a:rPr>
              <a:t> et al, </a:t>
            </a:r>
            <a:r>
              <a:rPr lang="it-IT" b="1" i="1" dirty="0" err="1" smtClean="0">
                <a:latin typeface="Comic Sans MS" charset="0"/>
                <a:ea typeface="Comic Sans MS" charset="0"/>
                <a:cs typeface="Comic Sans MS" charset="0"/>
              </a:rPr>
              <a:t>Eur</a:t>
            </a:r>
            <a:r>
              <a:rPr lang="it-IT" b="1" i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i="1" dirty="0">
                <a:latin typeface="Comic Sans MS" charset="0"/>
                <a:ea typeface="Comic Sans MS" charset="0"/>
                <a:cs typeface="Comic Sans MS" charset="0"/>
              </a:rPr>
              <a:t>Spine </a:t>
            </a:r>
            <a:r>
              <a:rPr lang="it-IT" b="1" i="1" dirty="0" err="1">
                <a:latin typeface="Comic Sans MS" charset="0"/>
                <a:ea typeface="Comic Sans MS" charset="0"/>
                <a:cs typeface="Comic Sans MS" charset="0"/>
              </a:rPr>
              <a:t>J</a:t>
            </a:r>
            <a:r>
              <a:rPr lang="it-IT" b="1" i="1" dirty="0">
                <a:latin typeface="Comic Sans MS" charset="0"/>
                <a:ea typeface="Comic Sans MS" charset="0"/>
                <a:cs typeface="Comic Sans MS" charset="0"/>
              </a:rPr>
              <a:t>. </a:t>
            </a:r>
            <a:r>
              <a:rPr lang="it-IT" b="1" i="1" dirty="0" smtClean="0">
                <a:latin typeface="Comic Sans MS" charset="0"/>
                <a:ea typeface="Comic Sans MS" charset="0"/>
                <a:cs typeface="Comic Sans MS" charset="0"/>
              </a:rPr>
              <a:t>2016; 25:1349-1354</a:t>
            </a:r>
          </a:p>
          <a:p>
            <a:pPr algn="just">
              <a:lnSpc>
                <a:spcPct val="150000"/>
              </a:lnSpc>
            </a:pPr>
            <a:endParaRPr lang="it-IT" b="1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150000"/>
              </a:lnSpc>
            </a:pPr>
            <a:endParaRPr lang="it-IT" b="1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150000"/>
              </a:lnSpc>
            </a:pP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PURPOSE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: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It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is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undisputed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for more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than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200 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years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that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the use of a </a:t>
            </a:r>
            <a:r>
              <a:rPr lang="it-IT" b="1" dirty="0" err="1" smtClean="0">
                <a:latin typeface="Comic Sans MS" charset="0"/>
                <a:ea typeface="Comic Sans MS" charset="0"/>
                <a:cs typeface="Comic Sans MS" charset="0"/>
              </a:rPr>
              <a:t>parachute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 smtClean="0">
                <a:latin typeface="Comic Sans MS" charset="0"/>
                <a:ea typeface="Comic Sans MS" charset="0"/>
                <a:cs typeface="Comic Sans MS" charset="0"/>
              </a:rPr>
              <a:t>prevents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major trauma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when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falling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from 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great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height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.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Nevertheless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up to 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date no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prospective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randomised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controlled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trial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has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proven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the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superiority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in </a:t>
            </a:r>
            <a:r>
              <a:rPr lang="it-IT" b="1" dirty="0" err="1" smtClean="0">
                <a:latin typeface="Comic Sans MS" charset="0"/>
                <a:ea typeface="Comic Sans MS" charset="0"/>
                <a:cs typeface="Comic Sans MS" charset="0"/>
              </a:rPr>
              <a:t>preventing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trauma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when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falling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from 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great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height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instead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of a free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fall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. 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 The </a:t>
            </a:r>
            <a:r>
              <a:rPr lang="it-IT" b="1" dirty="0" err="1" smtClean="0">
                <a:latin typeface="Comic Sans MS" charset="0"/>
                <a:ea typeface="Comic Sans MS" charset="0"/>
                <a:cs typeface="Comic Sans MS" charset="0"/>
              </a:rPr>
              <a:t>aim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of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this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prospective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randomised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controlled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trial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was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to prove 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the </a:t>
            </a:r>
            <a:r>
              <a:rPr lang="it-IT" b="1" dirty="0" err="1" smtClean="0">
                <a:latin typeface="Comic Sans MS" charset="0"/>
                <a:ea typeface="Comic Sans MS" charset="0"/>
                <a:cs typeface="Comic Sans MS" charset="0"/>
              </a:rPr>
              <a:t>effectiveness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of 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parachute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when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falling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from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great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height</a:t>
            </a: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. </a:t>
            </a:r>
            <a:endParaRPr lang="it-IT" b="1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150000"/>
              </a:lnSpc>
            </a:pPr>
            <a:endParaRPr lang="it-IT" b="1" dirty="0">
              <a:latin typeface="Comic Sans MS" charset="0"/>
              <a:ea typeface="Comic Sans MS" charset="0"/>
              <a:cs typeface="Comic Sans MS" charset="0"/>
            </a:endParaRPr>
          </a:p>
          <a:p>
            <a:pPr algn="just">
              <a:lnSpc>
                <a:spcPct val="150000"/>
              </a:lnSpc>
            </a:pPr>
            <a:r>
              <a:rPr lang="it-IT" b="1" dirty="0" smtClean="0">
                <a:latin typeface="Comic Sans MS" charset="0"/>
                <a:ea typeface="Comic Sans MS" charset="0"/>
                <a:cs typeface="Comic Sans MS" charset="0"/>
              </a:rPr>
              <a:t>CONCLUSIONS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: 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parachute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is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an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effective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tool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to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prevent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major trauma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whenfalling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from a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great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it-IT" b="1" dirty="0" err="1">
                <a:latin typeface="Comic Sans MS" charset="0"/>
                <a:ea typeface="Comic Sans MS" charset="0"/>
                <a:cs typeface="Comic Sans MS" charset="0"/>
              </a:rPr>
              <a:t>height</a:t>
            </a:r>
            <a:r>
              <a:rPr lang="it-IT" b="1" dirty="0">
                <a:latin typeface="Comic Sans MS" charset="0"/>
                <a:ea typeface="Comic Sans MS" charset="0"/>
                <a:cs typeface="Comic Sans MS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748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703556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95150"/>
            <a:ext cx="5112197" cy="619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12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3606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291" y="4371346"/>
            <a:ext cx="5631709" cy="257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96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-36512" y="4156625"/>
            <a:ext cx="9297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L’importanza dell’asepsi nella gestione degli accessi </a:t>
            </a:r>
            <a:r>
              <a:rPr lang="it-IT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vascolari</a:t>
            </a:r>
          </a:p>
          <a:p>
            <a:endParaRPr lang="it-IT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Fabio Tumietto</a:t>
            </a:r>
          </a:p>
          <a:p>
            <a:pPr>
              <a:buSzPct val="100000"/>
              <a:defRPr/>
            </a:pPr>
            <a:endParaRPr lang="it-IT" altLang="it-IT" sz="1600" b="1" dirty="0">
              <a:solidFill>
                <a:schemeClr val="bg1"/>
              </a:solidFill>
              <a:latin typeface="Comic Sans MS" panose="030F0702030302020204" pitchFamily="66" charset="0"/>
              <a:ea typeface="MS PGothic" charset="-128"/>
            </a:endParaRP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Rete Interaziendale</a:t>
            </a: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per Stewardship Antimicrobica e </a:t>
            </a: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Controllo delle Infezioni Correlate all'Assistenza</a:t>
            </a:r>
          </a:p>
          <a:p>
            <a:pPr>
              <a:buSzPct val="100000"/>
              <a:defRPr/>
            </a:pPr>
            <a:endParaRPr lang="it-IT" altLang="it-IT" sz="1600" b="1" dirty="0">
              <a:solidFill>
                <a:schemeClr val="bg1"/>
              </a:solidFill>
              <a:latin typeface="Comic Sans MS" panose="030F0702030302020204" pitchFamily="66" charset="0"/>
              <a:ea typeface="MS PGothic" charset="-128"/>
            </a:endParaRPr>
          </a:p>
          <a:p>
            <a:pPr>
              <a:buSzPct val="100000"/>
              <a:defRPr/>
            </a:pPr>
            <a:endParaRPr lang="it-IT" altLang="it-IT" sz="1600" b="1" dirty="0">
              <a:solidFill>
                <a:schemeClr val="bg1"/>
              </a:solidFill>
              <a:latin typeface="Comic Sans MS" panose="030F0702030302020204" pitchFamily="66" charset="0"/>
              <a:ea typeface="MS PGothic" charset="-128"/>
            </a:endParaRPr>
          </a:p>
          <a:p>
            <a:pPr>
              <a:buSzPct val="100000"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Comic Sans MS" panose="030F0702030302020204" pitchFamily="66" charset="0"/>
                <a:ea typeface="MS PGothic" charset="-128"/>
              </a:rPr>
              <a:t>Clinica Malattie Infettive - Bologna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3042531"/>
            <a:ext cx="5804185" cy="103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7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Struttura predefinita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533</Words>
  <Application>Microsoft Macintosh PowerPoint</Application>
  <PresentationFormat>Presentazione su schermo (4:3)</PresentationFormat>
  <Paragraphs>112</Paragraphs>
  <Slides>26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2" baseType="lpstr">
      <vt:lpstr>Calibri</vt:lpstr>
      <vt:lpstr>Comic Sans MS</vt:lpstr>
      <vt:lpstr>MS PGothic</vt:lpstr>
      <vt:lpstr>Wingdings</vt:lpstr>
      <vt:lpstr>Arial</vt:lpstr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Fabio Tumietto</cp:lastModifiedBy>
  <cp:revision>30</cp:revision>
  <dcterms:created xsi:type="dcterms:W3CDTF">2018-04-12T14:27:13Z</dcterms:created>
  <dcterms:modified xsi:type="dcterms:W3CDTF">2018-05-25T06:20:54Z</dcterms:modified>
</cp:coreProperties>
</file>